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Proxima Nova"/>
      <p:regular r:id="rId45"/>
      <p:bold r:id="rId46"/>
      <p:italic r:id="rId47"/>
      <p:boldItalic r:id="rId48"/>
    </p:embeddedFont>
    <p:embeddedFont>
      <p:font typeface="Proxima Nova Semibold"/>
      <p:regular r:id="rId49"/>
      <p:bold r:id="rId50"/>
      <p:boldItalic r:id="rId51"/>
    </p:embeddedFont>
    <p:embeddedFont>
      <p:font typeface="Fira Sans Extra Condensed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53555D-6C4B-4CBF-BC0B-4E0C8B1286C2}">
  <a:tblStyle styleId="{2253555D-6C4B-4CBF-BC0B-4E0C8B1286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44" Type="http://schemas.openxmlformats.org/officeDocument/2006/relationships/font" Target="fonts/Roboto-boldItalic.fntdata"/><Relationship Id="rId43" Type="http://schemas.openxmlformats.org/officeDocument/2006/relationships/font" Target="fonts/Roboto-italic.fntdata"/><Relationship Id="rId46" Type="http://schemas.openxmlformats.org/officeDocument/2006/relationships/font" Target="fonts/ProximaNova-bold.fntdata"/><Relationship Id="rId45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ProximaNova-boldItalic.fntdata"/><Relationship Id="rId47" Type="http://schemas.openxmlformats.org/officeDocument/2006/relationships/font" Target="fonts/ProximaNova-italic.fntdata"/><Relationship Id="rId49" Type="http://schemas.openxmlformats.org/officeDocument/2006/relationships/font" Target="fonts/ProximaNovaSemibol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ProximaNovaSemibold-boldItalic.fntdata"/><Relationship Id="rId50" Type="http://schemas.openxmlformats.org/officeDocument/2006/relationships/font" Target="fonts/ProximaNovaSemibold-bold.fntdata"/><Relationship Id="rId53" Type="http://schemas.openxmlformats.org/officeDocument/2006/relationships/font" Target="fonts/FiraSansExtraCondensed-bold.fntdata"/><Relationship Id="rId52" Type="http://schemas.openxmlformats.org/officeDocument/2006/relationships/font" Target="fonts/FiraSansExtraCondensed-regular.fntdata"/><Relationship Id="rId11" Type="http://schemas.openxmlformats.org/officeDocument/2006/relationships/slide" Target="slides/slide5.xml"/><Relationship Id="rId55" Type="http://schemas.openxmlformats.org/officeDocument/2006/relationships/font" Target="fonts/FiraSansExtraCondensed-boldItalic.fntdata"/><Relationship Id="rId10" Type="http://schemas.openxmlformats.org/officeDocument/2006/relationships/slide" Target="slides/slide4.xml"/><Relationship Id="rId54" Type="http://schemas.openxmlformats.org/officeDocument/2006/relationships/font" Target="fonts/FiraSansExtraCondensed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e51d6f605f_0_1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e51d6f605f_0_1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e51d6f605f_0_1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e51d6f605f_0_1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e51d6f605f_0_2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e51d6f605f_0_2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e51d6f605f_0_2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e51d6f605f_0_2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e522d6102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e522d6102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e522d610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e522d610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ge522d6102d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8" name="Google Shape;1348;ge522d6102d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e522d6102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e522d6102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e522d6102d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e522d6102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ge522d6102d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8" name="Google Shape;1568;ge522d6102d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e51d6f605f_0_1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e51d6f605f_0_1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e522d6102d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e522d6102d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ge522d6102d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2" name="Google Shape;1772;ge522d6102d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e522d6102d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e522d6102d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ge522d6102d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7" name="Google Shape;1927;ge522d6102d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ge522d6102d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ge522d6102d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3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ge522d6102d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5" name="Google Shape;2095;ge522d6102d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e522d6102d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e522d6102d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4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ge522d6102d_0_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6" name="Google Shape;2296;ge522d6102d_0_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5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ge522d6102d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7" name="Google Shape;2467;ge522d6102d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4" name="Shape 2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Google Shape;2525;ge522d6102d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6" name="Google Shape;2526;ge522d6102d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51d6f605f_0_1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e51d6f605f_0_1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5" name="Shape 2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" name="Google Shape;2566;ge522d6102d_0_1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7" name="Google Shape;2567;ge522d6102d_0_1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4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Google Shape;2615;ge522d6102d_0_1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6" name="Google Shape;2616;ge522d6102d_0_1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7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e506658fd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e506658fd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4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ge506658fd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6" name="Google Shape;2696;ge506658fd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1" name="Shape 2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2" name="Google Shape;2702;ge506658fd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3" name="Google Shape;2703;ge506658fd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51d6f605f_0_1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51d6f605f_0_1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51d6f605f_0_1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51d6f605f_0_1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e51d6f605f_0_1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e51d6f605f_0_1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e51d6f605f_0_1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e51d6f605f_0_1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e51d6f605f_0_1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e51d6f605f_0_1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e51d6f605f_0_1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e51d6f605f_0_1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772100" y="1433500"/>
            <a:ext cx="3914700" cy="16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772100" y="3227900"/>
            <a:ext cx="39147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hyperlink" Target="https://docs.google.com/spreadsheets/d/1HLMkvoaqVef27Y_nYEpsVDdgrfcl7BXt8kA0hrQxTjU/copy" TargetMode="External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google.com/spreadsheets/d/1HLMkvoaqVef27Y_nYEpsVDdgrfcl7BXt8kA0hrQxTjU/copy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docs.google.com/spreadsheets/d/1HLMkvoaqVef27Y_nYEpsVDdgrfcl7BXt8kA0hrQxTjU/copy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hyperlink" Target="https://docs.google.com/spreadsheets/d/1HLMkvoaqVef27Y_nYEpsVDdgrfcl7BXt8kA0hrQxTjU/copy" TargetMode="External"/><Relationship Id="rId5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4772100" y="1433500"/>
            <a:ext cx="3914700" cy="164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/>
          </a:p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4772100" y="3227900"/>
            <a:ext cx="3914700" cy="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grpSp>
        <p:nvGrpSpPr>
          <p:cNvPr id="60" name="Google Shape;60;p15"/>
          <p:cNvGrpSpPr/>
          <p:nvPr/>
        </p:nvGrpSpPr>
        <p:grpSpPr>
          <a:xfrm>
            <a:off x="470559" y="332256"/>
            <a:ext cx="3545199" cy="4475978"/>
            <a:chOff x="1278825" y="608350"/>
            <a:chExt cx="3177271" cy="4011452"/>
          </a:xfrm>
        </p:grpSpPr>
        <p:sp>
          <p:nvSpPr>
            <p:cNvPr id="61" name="Google Shape;61;p15"/>
            <p:cNvSpPr/>
            <p:nvPr/>
          </p:nvSpPr>
          <p:spPr>
            <a:xfrm>
              <a:off x="1880762" y="1333050"/>
              <a:ext cx="1973476" cy="1727751"/>
            </a:xfrm>
            <a:custGeom>
              <a:rect b="b" l="l" r="r" t="t"/>
              <a:pathLst>
                <a:path extrusionOk="0" h="25207" w="28792">
                  <a:moveTo>
                    <a:pt x="14386" y="0"/>
                  </a:moveTo>
                  <a:cubicBezTo>
                    <a:pt x="12352" y="0"/>
                    <a:pt x="10289" y="494"/>
                    <a:pt x="8377" y="1534"/>
                  </a:cubicBezTo>
                  <a:cubicBezTo>
                    <a:pt x="2260" y="4858"/>
                    <a:pt x="0" y="12507"/>
                    <a:pt x="3324" y="18624"/>
                  </a:cubicBezTo>
                  <a:cubicBezTo>
                    <a:pt x="5609" y="22823"/>
                    <a:pt x="9937" y="25207"/>
                    <a:pt x="14405" y="25207"/>
                  </a:cubicBezTo>
                  <a:cubicBezTo>
                    <a:pt x="16439" y="25207"/>
                    <a:pt x="18502" y="24713"/>
                    <a:pt x="20414" y="23671"/>
                  </a:cubicBezTo>
                  <a:cubicBezTo>
                    <a:pt x="26531" y="20347"/>
                    <a:pt x="28791" y="12698"/>
                    <a:pt x="25467" y="6581"/>
                  </a:cubicBezTo>
                  <a:cubicBezTo>
                    <a:pt x="23182" y="2381"/>
                    <a:pt x="18854" y="0"/>
                    <a:pt x="143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1992199" y="1313481"/>
              <a:ext cx="1750296" cy="1738373"/>
            </a:xfrm>
            <a:custGeom>
              <a:rect b="b" l="l" r="r" t="t"/>
              <a:pathLst>
                <a:path extrusionOk="0" h="26536" w="26718">
                  <a:moveTo>
                    <a:pt x="12384" y="500"/>
                  </a:moveTo>
                  <a:lnTo>
                    <a:pt x="12384" y="500"/>
                  </a:lnTo>
                  <a:cubicBezTo>
                    <a:pt x="12386" y="503"/>
                    <a:pt x="12388" y="504"/>
                    <a:pt x="12390" y="506"/>
                  </a:cubicBezTo>
                  <a:lnTo>
                    <a:pt x="12390" y="506"/>
                  </a:lnTo>
                  <a:cubicBezTo>
                    <a:pt x="12387" y="502"/>
                    <a:pt x="12385" y="500"/>
                    <a:pt x="12384" y="500"/>
                  </a:cubicBezTo>
                  <a:close/>
                  <a:moveTo>
                    <a:pt x="12780" y="0"/>
                  </a:moveTo>
                  <a:lnTo>
                    <a:pt x="12402" y="514"/>
                  </a:lnTo>
                  <a:cubicBezTo>
                    <a:pt x="12402" y="514"/>
                    <a:pt x="12397" y="511"/>
                    <a:pt x="12390" y="506"/>
                  </a:cubicBezTo>
                  <a:lnTo>
                    <a:pt x="12390" y="506"/>
                  </a:lnTo>
                  <a:cubicBezTo>
                    <a:pt x="12408" y="527"/>
                    <a:pt x="12458" y="611"/>
                    <a:pt x="12438" y="796"/>
                  </a:cubicBezTo>
                  <a:cubicBezTo>
                    <a:pt x="12398" y="1132"/>
                    <a:pt x="12120" y="1837"/>
                    <a:pt x="10820" y="3079"/>
                  </a:cubicBezTo>
                  <a:cubicBezTo>
                    <a:pt x="9479" y="2794"/>
                    <a:pt x="8066" y="2651"/>
                    <a:pt x="6582" y="2651"/>
                  </a:cubicBezTo>
                  <a:cubicBezTo>
                    <a:pt x="6238" y="2651"/>
                    <a:pt x="5891" y="2659"/>
                    <a:pt x="5540" y="2674"/>
                  </a:cubicBezTo>
                  <a:cubicBezTo>
                    <a:pt x="5362" y="2683"/>
                    <a:pt x="5226" y="2833"/>
                    <a:pt x="5235" y="3006"/>
                  </a:cubicBezTo>
                  <a:cubicBezTo>
                    <a:pt x="5239" y="3178"/>
                    <a:pt x="5380" y="3311"/>
                    <a:pt x="5550" y="3311"/>
                  </a:cubicBezTo>
                  <a:cubicBezTo>
                    <a:pt x="5556" y="3311"/>
                    <a:pt x="5561" y="3311"/>
                    <a:pt x="5567" y="3311"/>
                  </a:cubicBezTo>
                  <a:cubicBezTo>
                    <a:pt x="5900" y="3297"/>
                    <a:pt x="6228" y="3290"/>
                    <a:pt x="6549" y="3290"/>
                  </a:cubicBezTo>
                  <a:cubicBezTo>
                    <a:pt x="7876" y="3290"/>
                    <a:pt x="9101" y="3408"/>
                    <a:pt x="10228" y="3620"/>
                  </a:cubicBezTo>
                  <a:cubicBezTo>
                    <a:pt x="9078" y="4625"/>
                    <a:pt x="7341" y="5921"/>
                    <a:pt x="4717" y="7572"/>
                  </a:cubicBezTo>
                  <a:cubicBezTo>
                    <a:pt x="442" y="10264"/>
                    <a:pt x="33" y="14261"/>
                    <a:pt x="19" y="14434"/>
                  </a:cubicBezTo>
                  <a:cubicBezTo>
                    <a:pt x="1" y="14607"/>
                    <a:pt x="133" y="14762"/>
                    <a:pt x="305" y="14780"/>
                  </a:cubicBezTo>
                  <a:cubicBezTo>
                    <a:pt x="314" y="14781"/>
                    <a:pt x="323" y="14781"/>
                    <a:pt x="331" y="14781"/>
                  </a:cubicBezTo>
                  <a:cubicBezTo>
                    <a:pt x="498" y="14781"/>
                    <a:pt x="638" y="14657"/>
                    <a:pt x="656" y="14489"/>
                  </a:cubicBezTo>
                  <a:cubicBezTo>
                    <a:pt x="656" y="14452"/>
                    <a:pt x="1060" y="10632"/>
                    <a:pt x="5058" y="8113"/>
                  </a:cubicBezTo>
                  <a:cubicBezTo>
                    <a:pt x="7659" y="6476"/>
                    <a:pt x="9651" y="5021"/>
                    <a:pt x="11001" y="3784"/>
                  </a:cubicBezTo>
                  <a:cubicBezTo>
                    <a:pt x="11870" y="3988"/>
                    <a:pt x="12679" y="4252"/>
                    <a:pt x="13430" y="4561"/>
                  </a:cubicBezTo>
                  <a:cubicBezTo>
                    <a:pt x="11870" y="6085"/>
                    <a:pt x="10301" y="8027"/>
                    <a:pt x="9000" y="10123"/>
                  </a:cubicBezTo>
                  <a:cubicBezTo>
                    <a:pt x="7190" y="13034"/>
                    <a:pt x="4376" y="18741"/>
                    <a:pt x="5813" y="24257"/>
                  </a:cubicBezTo>
                  <a:cubicBezTo>
                    <a:pt x="5851" y="24404"/>
                    <a:pt x="5982" y="24498"/>
                    <a:pt x="6126" y="24498"/>
                  </a:cubicBezTo>
                  <a:cubicBezTo>
                    <a:pt x="6152" y="24498"/>
                    <a:pt x="6178" y="24495"/>
                    <a:pt x="6204" y="24489"/>
                  </a:cubicBezTo>
                  <a:cubicBezTo>
                    <a:pt x="6372" y="24444"/>
                    <a:pt x="6477" y="24271"/>
                    <a:pt x="6431" y="24098"/>
                  </a:cubicBezTo>
                  <a:cubicBezTo>
                    <a:pt x="5058" y="18809"/>
                    <a:pt x="7791" y="13284"/>
                    <a:pt x="9542" y="10464"/>
                  </a:cubicBezTo>
                  <a:cubicBezTo>
                    <a:pt x="10942" y="8209"/>
                    <a:pt x="12548" y="6285"/>
                    <a:pt x="14067" y="4839"/>
                  </a:cubicBezTo>
                  <a:cubicBezTo>
                    <a:pt x="14717" y="5139"/>
                    <a:pt x="15317" y="5471"/>
                    <a:pt x="15881" y="5826"/>
                  </a:cubicBezTo>
                  <a:cubicBezTo>
                    <a:pt x="15876" y="5830"/>
                    <a:pt x="15876" y="5830"/>
                    <a:pt x="15876" y="5830"/>
                  </a:cubicBezTo>
                  <a:cubicBezTo>
                    <a:pt x="15267" y="6430"/>
                    <a:pt x="14594" y="7536"/>
                    <a:pt x="14835" y="9377"/>
                  </a:cubicBezTo>
                  <a:cubicBezTo>
                    <a:pt x="15790" y="16740"/>
                    <a:pt x="15704" y="20892"/>
                    <a:pt x="15467" y="23075"/>
                  </a:cubicBezTo>
                  <a:cubicBezTo>
                    <a:pt x="15208" y="25471"/>
                    <a:pt x="14708" y="26108"/>
                    <a:pt x="14703" y="26113"/>
                  </a:cubicBezTo>
                  <a:lnTo>
                    <a:pt x="14708" y="26108"/>
                  </a:lnTo>
                  <a:lnTo>
                    <a:pt x="15185" y="26535"/>
                  </a:lnTo>
                  <a:cubicBezTo>
                    <a:pt x="15244" y="26467"/>
                    <a:pt x="15786" y="25808"/>
                    <a:pt x="16077" y="23361"/>
                  </a:cubicBezTo>
                  <a:cubicBezTo>
                    <a:pt x="16459" y="20178"/>
                    <a:pt x="16249" y="15312"/>
                    <a:pt x="15467" y="9295"/>
                  </a:cubicBezTo>
                  <a:cubicBezTo>
                    <a:pt x="15303" y="8022"/>
                    <a:pt x="15590" y="7013"/>
                    <a:pt x="16327" y="6285"/>
                  </a:cubicBezTo>
                  <a:cubicBezTo>
                    <a:pt x="16359" y="6253"/>
                    <a:pt x="16390" y="6221"/>
                    <a:pt x="16427" y="6194"/>
                  </a:cubicBezTo>
                  <a:cubicBezTo>
                    <a:pt x="19624" y="8431"/>
                    <a:pt x="21302" y="11437"/>
                    <a:pt x="22057" y="13170"/>
                  </a:cubicBezTo>
                  <a:cubicBezTo>
                    <a:pt x="23826" y="17231"/>
                    <a:pt x="23717" y="20906"/>
                    <a:pt x="22857" y="21751"/>
                  </a:cubicBezTo>
                  <a:cubicBezTo>
                    <a:pt x="22734" y="21874"/>
                    <a:pt x="22730" y="22079"/>
                    <a:pt x="22853" y="22202"/>
                  </a:cubicBezTo>
                  <a:cubicBezTo>
                    <a:pt x="22917" y="22266"/>
                    <a:pt x="23000" y="22298"/>
                    <a:pt x="23082" y="22298"/>
                  </a:cubicBezTo>
                  <a:cubicBezTo>
                    <a:pt x="23163" y="22298"/>
                    <a:pt x="23244" y="22267"/>
                    <a:pt x="23307" y="22206"/>
                  </a:cubicBezTo>
                  <a:cubicBezTo>
                    <a:pt x="24035" y="21483"/>
                    <a:pt x="24303" y="19591"/>
                    <a:pt x="23926" y="17236"/>
                  </a:cubicBezTo>
                  <a:cubicBezTo>
                    <a:pt x="23717" y="15903"/>
                    <a:pt x="23298" y="14421"/>
                    <a:pt x="22643" y="12915"/>
                  </a:cubicBezTo>
                  <a:cubicBezTo>
                    <a:pt x="21747" y="10869"/>
                    <a:pt x="20047" y="7981"/>
                    <a:pt x="16991" y="5785"/>
                  </a:cubicBezTo>
                  <a:cubicBezTo>
                    <a:pt x="17616" y="5425"/>
                    <a:pt x="18337" y="5257"/>
                    <a:pt x="18935" y="5257"/>
                  </a:cubicBezTo>
                  <a:cubicBezTo>
                    <a:pt x="19063" y="5257"/>
                    <a:pt x="19186" y="5265"/>
                    <a:pt x="19301" y="5280"/>
                  </a:cubicBezTo>
                  <a:cubicBezTo>
                    <a:pt x="23207" y="5826"/>
                    <a:pt x="26090" y="10055"/>
                    <a:pt x="26118" y="10096"/>
                  </a:cubicBezTo>
                  <a:cubicBezTo>
                    <a:pt x="26180" y="10187"/>
                    <a:pt x="26283" y="10237"/>
                    <a:pt x="26386" y="10237"/>
                  </a:cubicBezTo>
                  <a:cubicBezTo>
                    <a:pt x="26447" y="10237"/>
                    <a:pt x="26509" y="10220"/>
                    <a:pt x="26563" y="10182"/>
                  </a:cubicBezTo>
                  <a:cubicBezTo>
                    <a:pt x="26668" y="10109"/>
                    <a:pt x="26718" y="9987"/>
                    <a:pt x="26700" y="9868"/>
                  </a:cubicBezTo>
                  <a:cubicBezTo>
                    <a:pt x="26691" y="9823"/>
                    <a:pt x="26677" y="9778"/>
                    <a:pt x="26650" y="9741"/>
                  </a:cubicBezTo>
                  <a:cubicBezTo>
                    <a:pt x="26527" y="9555"/>
                    <a:pt x="23580" y="5234"/>
                    <a:pt x="19387" y="4648"/>
                  </a:cubicBezTo>
                  <a:cubicBezTo>
                    <a:pt x="19245" y="4628"/>
                    <a:pt x="19090" y="4618"/>
                    <a:pt x="18928" y="4618"/>
                  </a:cubicBezTo>
                  <a:cubicBezTo>
                    <a:pt x="18160" y="4618"/>
                    <a:pt x="17210" y="4848"/>
                    <a:pt x="16418" y="5389"/>
                  </a:cubicBezTo>
                  <a:cubicBezTo>
                    <a:pt x="15831" y="5003"/>
                    <a:pt x="15222" y="4661"/>
                    <a:pt x="14589" y="4357"/>
                  </a:cubicBezTo>
                  <a:cubicBezTo>
                    <a:pt x="16081" y="3029"/>
                    <a:pt x="17454" y="2188"/>
                    <a:pt x="18414" y="1987"/>
                  </a:cubicBezTo>
                  <a:cubicBezTo>
                    <a:pt x="18582" y="1956"/>
                    <a:pt x="18691" y="1792"/>
                    <a:pt x="18664" y="1628"/>
                  </a:cubicBezTo>
                  <a:cubicBezTo>
                    <a:pt x="18664" y="1619"/>
                    <a:pt x="18664" y="1615"/>
                    <a:pt x="18664" y="1610"/>
                  </a:cubicBezTo>
                  <a:cubicBezTo>
                    <a:pt x="18632" y="1460"/>
                    <a:pt x="18501" y="1357"/>
                    <a:pt x="18353" y="1357"/>
                  </a:cubicBezTo>
                  <a:cubicBezTo>
                    <a:pt x="18331" y="1357"/>
                    <a:pt x="18309" y="1360"/>
                    <a:pt x="18287" y="1364"/>
                  </a:cubicBezTo>
                  <a:cubicBezTo>
                    <a:pt x="17077" y="1615"/>
                    <a:pt x="15535" y="2610"/>
                    <a:pt x="13948" y="4066"/>
                  </a:cubicBezTo>
                  <a:cubicBezTo>
                    <a:pt x="13180" y="3738"/>
                    <a:pt x="12379" y="3470"/>
                    <a:pt x="11552" y="3252"/>
                  </a:cubicBezTo>
                  <a:cubicBezTo>
                    <a:pt x="12539" y="2256"/>
                    <a:pt x="13057" y="1419"/>
                    <a:pt x="13080" y="760"/>
                  </a:cubicBezTo>
                  <a:cubicBezTo>
                    <a:pt x="13084" y="673"/>
                    <a:pt x="13080" y="596"/>
                    <a:pt x="13066" y="528"/>
                  </a:cubicBezTo>
                  <a:cubicBezTo>
                    <a:pt x="13011" y="177"/>
                    <a:pt x="12807" y="18"/>
                    <a:pt x="12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1916267" y="2752156"/>
              <a:ext cx="1902123" cy="1867646"/>
            </a:xfrm>
            <a:custGeom>
              <a:rect b="b" l="l" r="r" t="t"/>
              <a:pathLst>
                <a:path extrusionOk="0" h="27248" w="27751">
                  <a:moveTo>
                    <a:pt x="25958" y="3208"/>
                  </a:moveTo>
                  <a:lnTo>
                    <a:pt x="25258" y="5992"/>
                  </a:lnTo>
                  <a:lnTo>
                    <a:pt x="24530" y="5055"/>
                  </a:lnTo>
                  <a:lnTo>
                    <a:pt x="25958" y="3208"/>
                  </a:lnTo>
                  <a:close/>
                  <a:moveTo>
                    <a:pt x="1792" y="3172"/>
                  </a:moveTo>
                  <a:lnTo>
                    <a:pt x="3243" y="5055"/>
                  </a:lnTo>
                  <a:lnTo>
                    <a:pt x="2502" y="6010"/>
                  </a:lnTo>
                  <a:lnTo>
                    <a:pt x="1792" y="3172"/>
                  </a:lnTo>
                  <a:close/>
                  <a:moveTo>
                    <a:pt x="6404" y="2708"/>
                  </a:moveTo>
                  <a:lnTo>
                    <a:pt x="8173" y="4959"/>
                  </a:lnTo>
                  <a:lnTo>
                    <a:pt x="6340" y="7338"/>
                  </a:lnTo>
                  <a:lnTo>
                    <a:pt x="4575" y="5059"/>
                  </a:lnTo>
                  <a:lnTo>
                    <a:pt x="6404" y="2708"/>
                  </a:lnTo>
                  <a:close/>
                  <a:moveTo>
                    <a:pt x="21374" y="2708"/>
                  </a:moveTo>
                  <a:lnTo>
                    <a:pt x="23198" y="5059"/>
                  </a:lnTo>
                  <a:lnTo>
                    <a:pt x="21438" y="7338"/>
                  </a:lnTo>
                  <a:lnTo>
                    <a:pt x="19601" y="4959"/>
                  </a:lnTo>
                  <a:lnTo>
                    <a:pt x="21374" y="2708"/>
                  </a:lnTo>
                  <a:close/>
                  <a:moveTo>
                    <a:pt x="11347" y="2567"/>
                  </a:moveTo>
                  <a:lnTo>
                    <a:pt x="13221" y="4977"/>
                  </a:lnTo>
                  <a:lnTo>
                    <a:pt x="11388" y="7342"/>
                  </a:lnTo>
                  <a:lnTo>
                    <a:pt x="9510" y="4950"/>
                  </a:lnTo>
                  <a:lnTo>
                    <a:pt x="11347" y="2567"/>
                  </a:lnTo>
                  <a:close/>
                  <a:moveTo>
                    <a:pt x="16427" y="2567"/>
                  </a:moveTo>
                  <a:lnTo>
                    <a:pt x="18268" y="4950"/>
                  </a:lnTo>
                  <a:lnTo>
                    <a:pt x="16386" y="7342"/>
                  </a:lnTo>
                  <a:lnTo>
                    <a:pt x="14553" y="4977"/>
                  </a:lnTo>
                  <a:lnTo>
                    <a:pt x="16427" y="2567"/>
                  </a:lnTo>
                  <a:close/>
                  <a:moveTo>
                    <a:pt x="13889" y="5837"/>
                  </a:moveTo>
                  <a:lnTo>
                    <a:pt x="15717" y="8193"/>
                  </a:lnTo>
                  <a:lnTo>
                    <a:pt x="13889" y="10516"/>
                  </a:lnTo>
                  <a:lnTo>
                    <a:pt x="12056" y="8193"/>
                  </a:lnTo>
                  <a:lnTo>
                    <a:pt x="13889" y="5837"/>
                  </a:lnTo>
                  <a:close/>
                  <a:moveTo>
                    <a:pt x="3907" y="5914"/>
                  </a:moveTo>
                  <a:lnTo>
                    <a:pt x="5671" y="8202"/>
                  </a:lnTo>
                  <a:lnTo>
                    <a:pt x="3821" y="10603"/>
                  </a:lnTo>
                  <a:lnTo>
                    <a:pt x="3561" y="10216"/>
                  </a:lnTo>
                  <a:lnTo>
                    <a:pt x="2829" y="7306"/>
                  </a:lnTo>
                  <a:lnTo>
                    <a:pt x="3907" y="5914"/>
                  </a:lnTo>
                  <a:close/>
                  <a:moveTo>
                    <a:pt x="8846" y="5814"/>
                  </a:moveTo>
                  <a:lnTo>
                    <a:pt x="10724" y="8197"/>
                  </a:lnTo>
                  <a:lnTo>
                    <a:pt x="8855" y="10603"/>
                  </a:lnTo>
                  <a:lnTo>
                    <a:pt x="7004" y="8202"/>
                  </a:lnTo>
                  <a:lnTo>
                    <a:pt x="8846" y="5814"/>
                  </a:lnTo>
                  <a:close/>
                  <a:moveTo>
                    <a:pt x="18928" y="5814"/>
                  </a:moveTo>
                  <a:lnTo>
                    <a:pt x="20770" y="8202"/>
                  </a:lnTo>
                  <a:lnTo>
                    <a:pt x="18919" y="10603"/>
                  </a:lnTo>
                  <a:lnTo>
                    <a:pt x="17054" y="8197"/>
                  </a:lnTo>
                  <a:lnTo>
                    <a:pt x="18928" y="5814"/>
                  </a:lnTo>
                  <a:close/>
                  <a:moveTo>
                    <a:pt x="23867" y="5919"/>
                  </a:moveTo>
                  <a:lnTo>
                    <a:pt x="24931" y="7292"/>
                  </a:lnTo>
                  <a:lnTo>
                    <a:pt x="24076" y="10703"/>
                  </a:lnTo>
                  <a:cubicBezTo>
                    <a:pt x="24067" y="10707"/>
                    <a:pt x="24053" y="10712"/>
                    <a:pt x="24039" y="10721"/>
                  </a:cubicBezTo>
                  <a:lnTo>
                    <a:pt x="22102" y="8202"/>
                  </a:lnTo>
                  <a:lnTo>
                    <a:pt x="23867" y="5919"/>
                  </a:lnTo>
                  <a:close/>
                  <a:moveTo>
                    <a:pt x="11392" y="9052"/>
                  </a:moveTo>
                  <a:lnTo>
                    <a:pt x="13216" y="11367"/>
                  </a:lnTo>
                  <a:lnTo>
                    <a:pt x="11315" y="13786"/>
                  </a:lnTo>
                  <a:lnTo>
                    <a:pt x="9519" y="11462"/>
                  </a:lnTo>
                  <a:lnTo>
                    <a:pt x="11392" y="9052"/>
                  </a:lnTo>
                  <a:close/>
                  <a:moveTo>
                    <a:pt x="16381" y="9052"/>
                  </a:moveTo>
                  <a:lnTo>
                    <a:pt x="18255" y="11462"/>
                  </a:lnTo>
                  <a:lnTo>
                    <a:pt x="16458" y="13786"/>
                  </a:lnTo>
                  <a:lnTo>
                    <a:pt x="14558" y="11367"/>
                  </a:lnTo>
                  <a:lnTo>
                    <a:pt x="16381" y="9052"/>
                  </a:lnTo>
                  <a:close/>
                  <a:moveTo>
                    <a:pt x="6340" y="9066"/>
                  </a:moveTo>
                  <a:lnTo>
                    <a:pt x="8191" y="11462"/>
                  </a:lnTo>
                  <a:lnTo>
                    <a:pt x="6158" y="14077"/>
                  </a:lnTo>
                  <a:lnTo>
                    <a:pt x="4444" y="11526"/>
                  </a:lnTo>
                  <a:lnTo>
                    <a:pt x="6340" y="9066"/>
                  </a:lnTo>
                  <a:close/>
                  <a:moveTo>
                    <a:pt x="21434" y="9066"/>
                  </a:moveTo>
                  <a:lnTo>
                    <a:pt x="23384" y="11594"/>
                  </a:lnTo>
                  <a:lnTo>
                    <a:pt x="21688" y="14168"/>
                  </a:lnTo>
                  <a:lnTo>
                    <a:pt x="19587" y="11462"/>
                  </a:lnTo>
                  <a:lnTo>
                    <a:pt x="21434" y="9066"/>
                  </a:lnTo>
                  <a:close/>
                  <a:moveTo>
                    <a:pt x="23366" y="13536"/>
                  </a:moveTo>
                  <a:lnTo>
                    <a:pt x="22834" y="15651"/>
                  </a:lnTo>
                  <a:lnTo>
                    <a:pt x="22370" y="15046"/>
                  </a:lnTo>
                  <a:lnTo>
                    <a:pt x="23366" y="13536"/>
                  </a:lnTo>
                  <a:close/>
                  <a:moveTo>
                    <a:pt x="4321" y="13231"/>
                  </a:moveTo>
                  <a:lnTo>
                    <a:pt x="5480" y="14950"/>
                  </a:lnTo>
                  <a:lnTo>
                    <a:pt x="4930" y="15655"/>
                  </a:lnTo>
                  <a:lnTo>
                    <a:pt x="4321" y="13231"/>
                  </a:lnTo>
                  <a:close/>
                  <a:moveTo>
                    <a:pt x="13889" y="12217"/>
                  </a:moveTo>
                  <a:lnTo>
                    <a:pt x="15794" y="14646"/>
                  </a:lnTo>
                  <a:lnTo>
                    <a:pt x="13889" y="17120"/>
                  </a:lnTo>
                  <a:lnTo>
                    <a:pt x="11979" y="14646"/>
                  </a:lnTo>
                  <a:lnTo>
                    <a:pt x="13889" y="12217"/>
                  </a:lnTo>
                  <a:close/>
                  <a:moveTo>
                    <a:pt x="8855" y="12322"/>
                  </a:moveTo>
                  <a:lnTo>
                    <a:pt x="10642" y="14641"/>
                  </a:lnTo>
                  <a:lnTo>
                    <a:pt x="8432" y="17452"/>
                  </a:lnTo>
                  <a:lnTo>
                    <a:pt x="6777" y="14996"/>
                  </a:lnTo>
                  <a:lnTo>
                    <a:pt x="8855" y="12322"/>
                  </a:lnTo>
                  <a:close/>
                  <a:moveTo>
                    <a:pt x="18919" y="12322"/>
                  </a:moveTo>
                  <a:lnTo>
                    <a:pt x="21074" y="15096"/>
                  </a:lnTo>
                  <a:lnTo>
                    <a:pt x="19442" y="17574"/>
                  </a:lnTo>
                  <a:lnTo>
                    <a:pt x="17131" y="14641"/>
                  </a:lnTo>
                  <a:lnTo>
                    <a:pt x="18919" y="12322"/>
                  </a:lnTo>
                  <a:close/>
                  <a:moveTo>
                    <a:pt x="21756" y="15974"/>
                  </a:moveTo>
                  <a:lnTo>
                    <a:pt x="22511" y="16947"/>
                  </a:lnTo>
                  <a:lnTo>
                    <a:pt x="21652" y="20380"/>
                  </a:lnTo>
                  <a:lnTo>
                    <a:pt x="20124" y="18443"/>
                  </a:lnTo>
                  <a:lnTo>
                    <a:pt x="21756" y="15974"/>
                  </a:lnTo>
                  <a:close/>
                  <a:moveTo>
                    <a:pt x="6099" y="15869"/>
                  </a:moveTo>
                  <a:lnTo>
                    <a:pt x="7745" y="18320"/>
                  </a:lnTo>
                  <a:lnTo>
                    <a:pt x="6122" y="20385"/>
                  </a:lnTo>
                  <a:lnTo>
                    <a:pt x="5258" y="16956"/>
                  </a:lnTo>
                  <a:lnTo>
                    <a:pt x="6099" y="15869"/>
                  </a:lnTo>
                  <a:close/>
                  <a:moveTo>
                    <a:pt x="11306" y="15501"/>
                  </a:moveTo>
                  <a:lnTo>
                    <a:pt x="13221" y="17979"/>
                  </a:lnTo>
                  <a:lnTo>
                    <a:pt x="10851" y="21053"/>
                  </a:lnTo>
                  <a:lnTo>
                    <a:pt x="9046" y="18370"/>
                  </a:lnTo>
                  <a:lnTo>
                    <a:pt x="11306" y="15501"/>
                  </a:lnTo>
                  <a:close/>
                  <a:moveTo>
                    <a:pt x="16468" y="15501"/>
                  </a:moveTo>
                  <a:lnTo>
                    <a:pt x="18828" y="18498"/>
                  </a:lnTo>
                  <a:lnTo>
                    <a:pt x="17041" y="21203"/>
                  </a:lnTo>
                  <a:lnTo>
                    <a:pt x="14553" y="17979"/>
                  </a:lnTo>
                  <a:lnTo>
                    <a:pt x="16468" y="15501"/>
                  </a:lnTo>
                  <a:close/>
                  <a:moveTo>
                    <a:pt x="8364" y="19239"/>
                  </a:moveTo>
                  <a:lnTo>
                    <a:pt x="10174" y="21931"/>
                  </a:lnTo>
                  <a:lnTo>
                    <a:pt x="7409" y="25510"/>
                  </a:lnTo>
                  <a:lnTo>
                    <a:pt x="6445" y="21676"/>
                  </a:lnTo>
                  <a:lnTo>
                    <a:pt x="8364" y="19239"/>
                  </a:lnTo>
                  <a:close/>
                  <a:moveTo>
                    <a:pt x="19514" y="19371"/>
                  </a:moveTo>
                  <a:lnTo>
                    <a:pt x="21324" y="21672"/>
                  </a:lnTo>
                  <a:lnTo>
                    <a:pt x="20365" y="25510"/>
                  </a:lnTo>
                  <a:lnTo>
                    <a:pt x="17723" y="22086"/>
                  </a:lnTo>
                  <a:lnTo>
                    <a:pt x="19514" y="19371"/>
                  </a:lnTo>
                  <a:close/>
                  <a:moveTo>
                    <a:pt x="13889" y="18843"/>
                  </a:moveTo>
                  <a:lnTo>
                    <a:pt x="16427" y="22136"/>
                  </a:lnTo>
                  <a:lnTo>
                    <a:pt x="14025" y="25769"/>
                  </a:lnTo>
                  <a:lnTo>
                    <a:pt x="11470" y="21972"/>
                  </a:lnTo>
                  <a:lnTo>
                    <a:pt x="13889" y="18843"/>
                  </a:lnTo>
                  <a:close/>
                  <a:moveTo>
                    <a:pt x="582" y="1"/>
                  </a:moveTo>
                  <a:cubicBezTo>
                    <a:pt x="540" y="1"/>
                    <a:pt x="498" y="6"/>
                    <a:pt x="455" y="16"/>
                  </a:cubicBezTo>
                  <a:cubicBezTo>
                    <a:pt x="173" y="89"/>
                    <a:pt x="1" y="375"/>
                    <a:pt x="73" y="657"/>
                  </a:cubicBezTo>
                  <a:lnTo>
                    <a:pt x="6654" y="26820"/>
                  </a:lnTo>
                  <a:cubicBezTo>
                    <a:pt x="6654" y="26820"/>
                    <a:pt x="6654" y="26824"/>
                    <a:pt x="6654" y="26824"/>
                  </a:cubicBezTo>
                  <a:cubicBezTo>
                    <a:pt x="6663" y="26851"/>
                    <a:pt x="6672" y="26879"/>
                    <a:pt x="6681" y="26906"/>
                  </a:cubicBezTo>
                  <a:cubicBezTo>
                    <a:pt x="6695" y="26929"/>
                    <a:pt x="6708" y="26952"/>
                    <a:pt x="6722" y="26974"/>
                  </a:cubicBezTo>
                  <a:cubicBezTo>
                    <a:pt x="6722" y="26979"/>
                    <a:pt x="6727" y="26983"/>
                    <a:pt x="6727" y="26988"/>
                  </a:cubicBezTo>
                  <a:cubicBezTo>
                    <a:pt x="6740" y="27006"/>
                    <a:pt x="6758" y="27024"/>
                    <a:pt x="6777" y="27047"/>
                  </a:cubicBezTo>
                  <a:cubicBezTo>
                    <a:pt x="6777" y="27047"/>
                    <a:pt x="6781" y="27052"/>
                    <a:pt x="6786" y="27056"/>
                  </a:cubicBezTo>
                  <a:cubicBezTo>
                    <a:pt x="6804" y="27074"/>
                    <a:pt x="6822" y="27093"/>
                    <a:pt x="6840" y="27106"/>
                  </a:cubicBezTo>
                  <a:cubicBezTo>
                    <a:pt x="6863" y="27124"/>
                    <a:pt x="6890" y="27143"/>
                    <a:pt x="6913" y="27156"/>
                  </a:cubicBezTo>
                  <a:cubicBezTo>
                    <a:pt x="6931" y="27165"/>
                    <a:pt x="6949" y="27170"/>
                    <a:pt x="6963" y="27179"/>
                  </a:cubicBezTo>
                  <a:cubicBezTo>
                    <a:pt x="6977" y="27179"/>
                    <a:pt x="6986" y="27188"/>
                    <a:pt x="6995" y="27188"/>
                  </a:cubicBezTo>
                  <a:cubicBezTo>
                    <a:pt x="7013" y="27197"/>
                    <a:pt x="7031" y="27197"/>
                    <a:pt x="7049" y="27202"/>
                  </a:cubicBezTo>
                  <a:cubicBezTo>
                    <a:pt x="7058" y="27206"/>
                    <a:pt x="7068" y="27211"/>
                    <a:pt x="7077" y="27211"/>
                  </a:cubicBezTo>
                  <a:cubicBezTo>
                    <a:pt x="7099" y="27215"/>
                    <a:pt x="7118" y="27215"/>
                    <a:pt x="7140" y="27215"/>
                  </a:cubicBezTo>
                  <a:cubicBezTo>
                    <a:pt x="7149" y="27215"/>
                    <a:pt x="7154" y="27220"/>
                    <a:pt x="7163" y="27220"/>
                  </a:cubicBezTo>
                  <a:cubicBezTo>
                    <a:pt x="7168" y="27220"/>
                    <a:pt x="7172" y="27215"/>
                    <a:pt x="7181" y="27215"/>
                  </a:cubicBezTo>
                  <a:lnTo>
                    <a:pt x="7222" y="27215"/>
                  </a:lnTo>
                  <a:cubicBezTo>
                    <a:pt x="7231" y="27215"/>
                    <a:pt x="7240" y="27211"/>
                    <a:pt x="7245" y="27211"/>
                  </a:cubicBezTo>
                  <a:cubicBezTo>
                    <a:pt x="7259" y="27206"/>
                    <a:pt x="7272" y="27206"/>
                    <a:pt x="7286" y="27202"/>
                  </a:cubicBezTo>
                  <a:lnTo>
                    <a:pt x="7290" y="27202"/>
                  </a:lnTo>
                  <a:cubicBezTo>
                    <a:pt x="7300" y="27197"/>
                    <a:pt x="7309" y="27197"/>
                    <a:pt x="7318" y="27193"/>
                  </a:cubicBezTo>
                  <a:cubicBezTo>
                    <a:pt x="7327" y="27193"/>
                    <a:pt x="7331" y="27188"/>
                    <a:pt x="7340" y="27188"/>
                  </a:cubicBezTo>
                  <a:cubicBezTo>
                    <a:pt x="7359" y="27179"/>
                    <a:pt x="7372" y="27174"/>
                    <a:pt x="7390" y="27165"/>
                  </a:cubicBezTo>
                  <a:cubicBezTo>
                    <a:pt x="7409" y="27156"/>
                    <a:pt x="7427" y="27147"/>
                    <a:pt x="7440" y="27138"/>
                  </a:cubicBezTo>
                  <a:cubicBezTo>
                    <a:pt x="7445" y="27133"/>
                    <a:pt x="7450" y="27133"/>
                    <a:pt x="7454" y="27129"/>
                  </a:cubicBezTo>
                  <a:cubicBezTo>
                    <a:pt x="7468" y="27120"/>
                    <a:pt x="7477" y="27115"/>
                    <a:pt x="7486" y="27106"/>
                  </a:cubicBezTo>
                  <a:cubicBezTo>
                    <a:pt x="7495" y="27102"/>
                    <a:pt x="7500" y="27097"/>
                    <a:pt x="7504" y="27093"/>
                  </a:cubicBezTo>
                  <a:cubicBezTo>
                    <a:pt x="7513" y="27083"/>
                    <a:pt x="7522" y="27074"/>
                    <a:pt x="7531" y="27065"/>
                  </a:cubicBezTo>
                  <a:cubicBezTo>
                    <a:pt x="7536" y="27061"/>
                    <a:pt x="7541" y="27056"/>
                    <a:pt x="7545" y="27052"/>
                  </a:cubicBezTo>
                  <a:cubicBezTo>
                    <a:pt x="7554" y="27042"/>
                    <a:pt x="7563" y="27033"/>
                    <a:pt x="7572" y="27020"/>
                  </a:cubicBezTo>
                  <a:cubicBezTo>
                    <a:pt x="7577" y="27020"/>
                    <a:pt x="7577" y="27015"/>
                    <a:pt x="7581" y="27011"/>
                  </a:cubicBezTo>
                  <a:lnTo>
                    <a:pt x="10792" y="22850"/>
                  </a:lnTo>
                  <a:lnTo>
                    <a:pt x="13593" y="27011"/>
                  </a:lnTo>
                  <a:cubicBezTo>
                    <a:pt x="13603" y="27029"/>
                    <a:pt x="13616" y="27042"/>
                    <a:pt x="13630" y="27061"/>
                  </a:cubicBezTo>
                  <a:cubicBezTo>
                    <a:pt x="13634" y="27065"/>
                    <a:pt x="13639" y="27070"/>
                    <a:pt x="13643" y="27074"/>
                  </a:cubicBezTo>
                  <a:cubicBezTo>
                    <a:pt x="13653" y="27083"/>
                    <a:pt x="13662" y="27093"/>
                    <a:pt x="13671" y="27102"/>
                  </a:cubicBezTo>
                  <a:cubicBezTo>
                    <a:pt x="13680" y="27111"/>
                    <a:pt x="13684" y="27115"/>
                    <a:pt x="13689" y="27120"/>
                  </a:cubicBezTo>
                  <a:cubicBezTo>
                    <a:pt x="13698" y="27129"/>
                    <a:pt x="13707" y="27133"/>
                    <a:pt x="13716" y="27143"/>
                  </a:cubicBezTo>
                  <a:cubicBezTo>
                    <a:pt x="13725" y="27147"/>
                    <a:pt x="13730" y="27152"/>
                    <a:pt x="13739" y="27156"/>
                  </a:cubicBezTo>
                  <a:cubicBezTo>
                    <a:pt x="13739" y="27156"/>
                    <a:pt x="13739" y="27156"/>
                    <a:pt x="13739" y="27161"/>
                  </a:cubicBezTo>
                  <a:cubicBezTo>
                    <a:pt x="13744" y="27161"/>
                    <a:pt x="13748" y="27161"/>
                    <a:pt x="13748" y="27165"/>
                  </a:cubicBezTo>
                  <a:cubicBezTo>
                    <a:pt x="13766" y="27174"/>
                    <a:pt x="13784" y="27183"/>
                    <a:pt x="13803" y="27193"/>
                  </a:cubicBezTo>
                  <a:cubicBezTo>
                    <a:pt x="13807" y="27197"/>
                    <a:pt x="13816" y="27197"/>
                    <a:pt x="13825" y="27202"/>
                  </a:cubicBezTo>
                  <a:cubicBezTo>
                    <a:pt x="13839" y="27206"/>
                    <a:pt x="13853" y="27215"/>
                    <a:pt x="13866" y="27220"/>
                  </a:cubicBezTo>
                  <a:cubicBezTo>
                    <a:pt x="13875" y="27220"/>
                    <a:pt x="13884" y="27224"/>
                    <a:pt x="13894" y="27229"/>
                  </a:cubicBezTo>
                  <a:cubicBezTo>
                    <a:pt x="13907" y="27229"/>
                    <a:pt x="13921" y="27233"/>
                    <a:pt x="13935" y="27238"/>
                  </a:cubicBezTo>
                  <a:cubicBezTo>
                    <a:pt x="13944" y="27238"/>
                    <a:pt x="13953" y="27238"/>
                    <a:pt x="13962" y="27243"/>
                  </a:cubicBezTo>
                  <a:cubicBezTo>
                    <a:pt x="13985" y="27243"/>
                    <a:pt x="14003" y="27247"/>
                    <a:pt x="14025" y="27247"/>
                  </a:cubicBezTo>
                  <a:lnTo>
                    <a:pt x="14035" y="27247"/>
                  </a:lnTo>
                  <a:cubicBezTo>
                    <a:pt x="14057" y="27247"/>
                    <a:pt x="14080" y="27243"/>
                    <a:pt x="14098" y="27243"/>
                  </a:cubicBezTo>
                  <a:cubicBezTo>
                    <a:pt x="14107" y="27238"/>
                    <a:pt x="14116" y="27238"/>
                    <a:pt x="14126" y="27238"/>
                  </a:cubicBezTo>
                  <a:cubicBezTo>
                    <a:pt x="14139" y="27233"/>
                    <a:pt x="14157" y="27229"/>
                    <a:pt x="14171" y="27224"/>
                  </a:cubicBezTo>
                  <a:cubicBezTo>
                    <a:pt x="14180" y="27224"/>
                    <a:pt x="14189" y="27220"/>
                    <a:pt x="14198" y="27220"/>
                  </a:cubicBezTo>
                  <a:cubicBezTo>
                    <a:pt x="14212" y="27211"/>
                    <a:pt x="14226" y="27206"/>
                    <a:pt x="14239" y="27202"/>
                  </a:cubicBezTo>
                  <a:cubicBezTo>
                    <a:pt x="14248" y="27197"/>
                    <a:pt x="14257" y="27193"/>
                    <a:pt x="14262" y="27193"/>
                  </a:cubicBezTo>
                  <a:cubicBezTo>
                    <a:pt x="14280" y="27183"/>
                    <a:pt x="14298" y="27174"/>
                    <a:pt x="14317" y="27161"/>
                  </a:cubicBezTo>
                  <a:cubicBezTo>
                    <a:pt x="14317" y="27161"/>
                    <a:pt x="14321" y="27156"/>
                    <a:pt x="14326" y="27156"/>
                  </a:cubicBezTo>
                  <a:cubicBezTo>
                    <a:pt x="14335" y="27152"/>
                    <a:pt x="14339" y="27147"/>
                    <a:pt x="14344" y="27143"/>
                  </a:cubicBezTo>
                  <a:cubicBezTo>
                    <a:pt x="14357" y="27133"/>
                    <a:pt x="14367" y="27124"/>
                    <a:pt x="14376" y="27115"/>
                  </a:cubicBezTo>
                  <a:cubicBezTo>
                    <a:pt x="14380" y="27111"/>
                    <a:pt x="14385" y="27106"/>
                    <a:pt x="14394" y="27102"/>
                  </a:cubicBezTo>
                  <a:cubicBezTo>
                    <a:pt x="14403" y="27093"/>
                    <a:pt x="14412" y="27083"/>
                    <a:pt x="14421" y="27070"/>
                  </a:cubicBezTo>
                  <a:cubicBezTo>
                    <a:pt x="14426" y="27065"/>
                    <a:pt x="14430" y="27061"/>
                    <a:pt x="14435" y="27056"/>
                  </a:cubicBezTo>
                  <a:cubicBezTo>
                    <a:pt x="14448" y="27042"/>
                    <a:pt x="14462" y="27024"/>
                    <a:pt x="14471" y="27006"/>
                  </a:cubicBezTo>
                  <a:lnTo>
                    <a:pt x="17109" y="23013"/>
                  </a:lnTo>
                  <a:lnTo>
                    <a:pt x="20192" y="27011"/>
                  </a:lnTo>
                  <a:cubicBezTo>
                    <a:pt x="20197" y="27015"/>
                    <a:pt x="20197" y="27020"/>
                    <a:pt x="20201" y="27024"/>
                  </a:cubicBezTo>
                  <a:cubicBezTo>
                    <a:pt x="20210" y="27033"/>
                    <a:pt x="20219" y="27042"/>
                    <a:pt x="20228" y="27052"/>
                  </a:cubicBezTo>
                  <a:cubicBezTo>
                    <a:pt x="20233" y="27056"/>
                    <a:pt x="20238" y="27061"/>
                    <a:pt x="20242" y="27065"/>
                  </a:cubicBezTo>
                  <a:cubicBezTo>
                    <a:pt x="20251" y="27074"/>
                    <a:pt x="20260" y="27083"/>
                    <a:pt x="20269" y="27093"/>
                  </a:cubicBezTo>
                  <a:cubicBezTo>
                    <a:pt x="20274" y="27097"/>
                    <a:pt x="20278" y="27102"/>
                    <a:pt x="20288" y="27106"/>
                  </a:cubicBezTo>
                  <a:cubicBezTo>
                    <a:pt x="20297" y="27115"/>
                    <a:pt x="20306" y="27120"/>
                    <a:pt x="20319" y="27129"/>
                  </a:cubicBezTo>
                  <a:cubicBezTo>
                    <a:pt x="20324" y="27133"/>
                    <a:pt x="20328" y="27133"/>
                    <a:pt x="20333" y="27138"/>
                  </a:cubicBezTo>
                  <a:cubicBezTo>
                    <a:pt x="20347" y="27147"/>
                    <a:pt x="20365" y="27156"/>
                    <a:pt x="20378" y="27165"/>
                  </a:cubicBezTo>
                  <a:lnTo>
                    <a:pt x="20383" y="27165"/>
                  </a:lnTo>
                  <a:cubicBezTo>
                    <a:pt x="20401" y="27174"/>
                    <a:pt x="20415" y="27179"/>
                    <a:pt x="20433" y="27188"/>
                  </a:cubicBezTo>
                  <a:cubicBezTo>
                    <a:pt x="20442" y="27188"/>
                    <a:pt x="20447" y="27193"/>
                    <a:pt x="20456" y="27193"/>
                  </a:cubicBezTo>
                  <a:cubicBezTo>
                    <a:pt x="20465" y="27197"/>
                    <a:pt x="20474" y="27197"/>
                    <a:pt x="20483" y="27202"/>
                  </a:cubicBezTo>
                  <a:lnTo>
                    <a:pt x="20488" y="27202"/>
                  </a:lnTo>
                  <a:cubicBezTo>
                    <a:pt x="20501" y="27206"/>
                    <a:pt x="20515" y="27206"/>
                    <a:pt x="20529" y="27211"/>
                  </a:cubicBezTo>
                  <a:cubicBezTo>
                    <a:pt x="20538" y="27211"/>
                    <a:pt x="20542" y="27215"/>
                    <a:pt x="20551" y="27215"/>
                  </a:cubicBezTo>
                  <a:lnTo>
                    <a:pt x="20597" y="27215"/>
                  </a:lnTo>
                  <a:cubicBezTo>
                    <a:pt x="20601" y="27215"/>
                    <a:pt x="20606" y="27220"/>
                    <a:pt x="20610" y="27220"/>
                  </a:cubicBezTo>
                  <a:cubicBezTo>
                    <a:pt x="20620" y="27220"/>
                    <a:pt x="20624" y="27215"/>
                    <a:pt x="20633" y="27215"/>
                  </a:cubicBezTo>
                  <a:cubicBezTo>
                    <a:pt x="20656" y="27215"/>
                    <a:pt x="20674" y="27215"/>
                    <a:pt x="20697" y="27211"/>
                  </a:cubicBezTo>
                  <a:cubicBezTo>
                    <a:pt x="20706" y="27211"/>
                    <a:pt x="20715" y="27206"/>
                    <a:pt x="20729" y="27202"/>
                  </a:cubicBezTo>
                  <a:cubicBezTo>
                    <a:pt x="20747" y="27197"/>
                    <a:pt x="20760" y="27197"/>
                    <a:pt x="20779" y="27188"/>
                  </a:cubicBezTo>
                  <a:cubicBezTo>
                    <a:pt x="20792" y="27183"/>
                    <a:pt x="20801" y="27179"/>
                    <a:pt x="20811" y="27174"/>
                  </a:cubicBezTo>
                  <a:cubicBezTo>
                    <a:pt x="20829" y="27170"/>
                    <a:pt x="20842" y="27165"/>
                    <a:pt x="20861" y="27156"/>
                  </a:cubicBezTo>
                  <a:cubicBezTo>
                    <a:pt x="20883" y="27143"/>
                    <a:pt x="20911" y="27124"/>
                    <a:pt x="20933" y="27106"/>
                  </a:cubicBezTo>
                  <a:cubicBezTo>
                    <a:pt x="20951" y="27093"/>
                    <a:pt x="20970" y="27074"/>
                    <a:pt x="20988" y="27056"/>
                  </a:cubicBezTo>
                  <a:cubicBezTo>
                    <a:pt x="20992" y="27052"/>
                    <a:pt x="20997" y="27047"/>
                    <a:pt x="21002" y="27047"/>
                  </a:cubicBezTo>
                  <a:cubicBezTo>
                    <a:pt x="21015" y="27024"/>
                    <a:pt x="21033" y="27006"/>
                    <a:pt x="21047" y="26988"/>
                  </a:cubicBezTo>
                  <a:cubicBezTo>
                    <a:pt x="21047" y="26983"/>
                    <a:pt x="21052" y="26979"/>
                    <a:pt x="21052" y="26974"/>
                  </a:cubicBezTo>
                  <a:cubicBezTo>
                    <a:pt x="21083" y="26929"/>
                    <a:pt x="21106" y="26879"/>
                    <a:pt x="21120" y="26824"/>
                  </a:cubicBezTo>
                  <a:cubicBezTo>
                    <a:pt x="21120" y="26824"/>
                    <a:pt x="21120" y="26820"/>
                    <a:pt x="21120" y="26820"/>
                  </a:cubicBezTo>
                  <a:lnTo>
                    <a:pt x="27682" y="657"/>
                  </a:lnTo>
                  <a:cubicBezTo>
                    <a:pt x="27750" y="375"/>
                    <a:pt x="27582" y="89"/>
                    <a:pt x="27300" y="16"/>
                  </a:cubicBezTo>
                  <a:cubicBezTo>
                    <a:pt x="27258" y="6"/>
                    <a:pt x="27215" y="1"/>
                    <a:pt x="27173" y="1"/>
                  </a:cubicBezTo>
                  <a:cubicBezTo>
                    <a:pt x="26937" y="1"/>
                    <a:pt x="26721" y="158"/>
                    <a:pt x="26659" y="398"/>
                  </a:cubicBezTo>
                  <a:lnTo>
                    <a:pt x="26595" y="653"/>
                  </a:lnTo>
                  <a:lnTo>
                    <a:pt x="23862" y="4195"/>
                  </a:lnTo>
                  <a:lnTo>
                    <a:pt x="22043" y="1858"/>
                  </a:lnTo>
                  <a:lnTo>
                    <a:pt x="22543" y="1217"/>
                  </a:lnTo>
                  <a:cubicBezTo>
                    <a:pt x="22725" y="989"/>
                    <a:pt x="22684" y="657"/>
                    <a:pt x="22457" y="480"/>
                  </a:cubicBezTo>
                  <a:cubicBezTo>
                    <a:pt x="22361" y="403"/>
                    <a:pt x="22246" y="366"/>
                    <a:pt x="22132" y="366"/>
                  </a:cubicBezTo>
                  <a:cubicBezTo>
                    <a:pt x="21976" y="366"/>
                    <a:pt x="21822" y="435"/>
                    <a:pt x="21720" y="566"/>
                  </a:cubicBezTo>
                  <a:lnTo>
                    <a:pt x="18937" y="4100"/>
                  </a:lnTo>
                  <a:lnTo>
                    <a:pt x="17095" y="1708"/>
                  </a:lnTo>
                  <a:lnTo>
                    <a:pt x="17759" y="848"/>
                  </a:lnTo>
                  <a:cubicBezTo>
                    <a:pt x="17936" y="621"/>
                    <a:pt x="17895" y="289"/>
                    <a:pt x="17664" y="112"/>
                  </a:cubicBezTo>
                  <a:cubicBezTo>
                    <a:pt x="17568" y="37"/>
                    <a:pt x="17455" y="1"/>
                    <a:pt x="17342" y="1"/>
                  </a:cubicBezTo>
                  <a:cubicBezTo>
                    <a:pt x="17185" y="1"/>
                    <a:pt x="17030" y="70"/>
                    <a:pt x="16927" y="202"/>
                  </a:cubicBezTo>
                  <a:lnTo>
                    <a:pt x="16431" y="844"/>
                  </a:lnTo>
                  <a:lnTo>
                    <a:pt x="15935" y="207"/>
                  </a:lnTo>
                  <a:cubicBezTo>
                    <a:pt x="15832" y="72"/>
                    <a:pt x="15678" y="2"/>
                    <a:pt x="15521" y="2"/>
                  </a:cubicBezTo>
                  <a:cubicBezTo>
                    <a:pt x="15409" y="2"/>
                    <a:pt x="15295" y="38"/>
                    <a:pt x="15199" y="112"/>
                  </a:cubicBezTo>
                  <a:cubicBezTo>
                    <a:pt x="14967" y="289"/>
                    <a:pt x="14926" y="621"/>
                    <a:pt x="15103" y="848"/>
                  </a:cubicBezTo>
                  <a:lnTo>
                    <a:pt x="15763" y="1703"/>
                  </a:lnTo>
                  <a:lnTo>
                    <a:pt x="13889" y="4123"/>
                  </a:lnTo>
                  <a:lnTo>
                    <a:pt x="12011" y="1703"/>
                  </a:lnTo>
                  <a:lnTo>
                    <a:pt x="12670" y="848"/>
                  </a:lnTo>
                  <a:cubicBezTo>
                    <a:pt x="12848" y="621"/>
                    <a:pt x="12807" y="289"/>
                    <a:pt x="12575" y="112"/>
                  </a:cubicBezTo>
                  <a:cubicBezTo>
                    <a:pt x="12478" y="38"/>
                    <a:pt x="12365" y="2"/>
                    <a:pt x="12253" y="2"/>
                  </a:cubicBezTo>
                  <a:cubicBezTo>
                    <a:pt x="12096" y="2"/>
                    <a:pt x="11941" y="72"/>
                    <a:pt x="11838" y="207"/>
                  </a:cubicBezTo>
                  <a:lnTo>
                    <a:pt x="11342" y="844"/>
                  </a:lnTo>
                  <a:lnTo>
                    <a:pt x="10847" y="202"/>
                  </a:lnTo>
                  <a:cubicBezTo>
                    <a:pt x="10744" y="70"/>
                    <a:pt x="10588" y="1"/>
                    <a:pt x="10432" y="1"/>
                  </a:cubicBezTo>
                  <a:cubicBezTo>
                    <a:pt x="10319" y="1"/>
                    <a:pt x="10205" y="37"/>
                    <a:pt x="10110" y="112"/>
                  </a:cubicBezTo>
                  <a:cubicBezTo>
                    <a:pt x="9878" y="289"/>
                    <a:pt x="9837" y="621"/>
                    <a:pt x="10014" y="848"/>
                  </a:cubicBezTo>
                  <a:lnTo>
                    <a:pt x="10678" y="1708"/>
                  </a:lnTo>
                  <a:lnTo>
                    <a:pt x="8837" y="4100"/>
                  </a:lnTo>
                  <a:lnTo>
                    <a:pt x="6058" y="566"/>
                  </a:lnTo>
                  <a:cubicBezTo>
                    <a:pt x="5953" y="435"/>
                    <a:pt x="5798" y="366"/>
                    <a:pt x="5642" y="366"/>
                  </a:cubicBezTo>
                  <a:cubicBezTo>
                    <a:pt x="5528" y="366"/>
                    <a:pt x="5413" y="403"/>
                    <a:pt x="5317" y="480"/>
                  </a:cubicBezTo>
                  <a:cubicBezTo>
                    <a:pt x="5089" y="657"/>
                    <a:pt x="5048" y="989"/>
                    <a:pt x="5230" y="1217"/>
                  </a:cubicBezTo>
                  <a:lnTo>
                    <a:pt x="5731" y="1858"/>
                  </a:lnTo>
                  <a:lnTo>
                    <a:pt x="3912" y="4195"/>
                  </a:lnTo>
                  <a:lnTo>
                    <a:pt x="1147" y="616"/>
                  </a:lnTo>
                  <a:lnTo>
                    <a:pt x="1092" y="398"/>
                  </a:lnTo>
                  <a:cubicBezTo>
                    <a:pt x="1034" y="158"/>
                    <a:pt x="818" y="1"/>
                    <a:pt x="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1710229" y="2661885"/>
              <a:ext cx="2314475" cy="252579"/>
            </a:xfrm>
            <a:custGeom>
              <a:rect b="b" l="l" r="r" t="t"/>
              <a:pathLst>
                <a:path extrusionOk="0" h="3685" w="33767">
                  <a:moveTo>
                    <a:pt x="1751" y="1"/>
                  </a:moveTo>
                  <a:cubicBezTo>
                    <a:pt x="783" y="1"/>
                    <a:pt x="1" y="828"/>
                    <a:pt x="1" y="1842"/>
                  </a:cubicBezTo>
                  <a:lnTo>
                    <a:pt x="1" y="1847"/>
                  </a:lnTo>
                  <a:cubicBezTo>
                    <a:pt x="1" y="2861"/>
                    <a:pt x="783" y="3684"/>
                    <a:pt x="1751" y="3684"/>
                  </a:cubicBezTo>
                  <a:lnTo>
                    <a:pt x="32011" y="3684"/>
                  </a:lnTo>
                  <a:cubicBezTo>
                    <a:pt x="32980" y="3684"/>
                    <a:pt x="33767" y="2861"/>
                    <a:pt x="33767" y="1847"/>
                  </a:cubicBezTo>
                  <a:lnTo>
                    <a:pt x="33767" y="1842"/>
                  </a:lnTo>
                  <a:cubicBezTo>
                    <a:pt x="33767" y="828"/>
                    <a:pt x="32980" y="1"/>
                    <a:pt x="320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2663444" y="608350"/>
              <a:ext cx="379383" cy="360739"/>
            </a:xfrm>
            <a:custGeom>
              <a:rect b="b" l="l" r="r" t="t"/>
              <a:pathLst>
                <a:path extrusionOk="0" h="5263" w="5535">
                  <a:moveTo>
                    <a:pt x="2770" y="1"/>
                  </a:moveTo>
                  <a:lnTo>
                    <a:pt x="1915" y="1734"/>
                  </a:lnTo>
                  <a:lnTo>
                    <a:pt x="0" y="2011"/>
                  </a:lnTo>
                  <a:lnTo>
                    <a:pt x="1383" y="3357"/>
                  </a:lnTo>
                  <a:lnTo>
                    <a:pt x="1060" y="5262"/>
                  </a:lnTo>
                  <a:lnTo>
                    <a:pt x="2770" y="4362"/>
                  </a:lnTo>
                  <a:lnTo>
                    <a:pt x="4480" y="5262"/>
                  </a:lnTo>
                  <a:lnTo>
                    <a:pt x="4480" y="5262"/>
                  </a:lnTo>
                  <a:lnTo>
                    <a:pt x="4152" y="3357"/>
                  </a:lnTo>
                  <a:lnTo>
                    <a:pt x="5535" y="2011"/>
                  </a:lnTo>
                  <a:lnTo>
                    <a:pt x="3625" y="1734"/>
                  </a:lnTo>
                  <a:lnTo>
                    <a:pt x="27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965549" y="828097"/>
              <a:ext cx="377189" cy="371363"/>
            </a:xfrm>
            <a:custGeom>
              <a:rect b="b" l="l" r="r" t="t"/>
              <a:pathLst>
                <a:path extrusionOk="0" h="5418" w="5503">
                  <a:moveTo>
                    <a:pt x="1392" y="1"/>
                  </a:moveTo>
                  <a:lnTo>
                    <a:pt x="1514" y="1929"/>
                  </a:lnTo>
                  <a:lnTo>
                    <a:pt x="0" y="3125"/>
                  </a:lnTo>
                  <a:lnTo>
                    <a:pt x="1874" y="3603"/>
                  </a:lnTo>
                  <a:lnTo>
                    <a:pt x="2542" y="5417"/>
                  </a:lnTo>
                  <a:lnTo>
                    <a:pt x="3575" y="3780"/>
                  </a:lnTo>
                  <a:lnTo>
                    <a:pt x="5503" y="3707"/>
                  </a:lnTo>
                  <a:lnTo>
                    <a:pt x="4266" y="2220"/>
                  </a:lnTo>
                  <a:lnTo>
                    <a:pt x="4793" y="360"/>
                  </a:lnTo>
                  <a:lnTo>
                    <a:pt x="4793" y="360"/>
                  </a:lnTo>
                  <a:lnTo>
                    <a:pt x="2997" y="1074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1484589" y="1319342"/>
              <a:ext cx="370952" cy="377601"/>
            </a:xfrm>
            <a:custGeom>
              <a:rect b="b" l="l" r="r" t="t"/>
              <a:pathLst>
                <a:path extrusionOk="0" h="5509" w="5412">
                  <a:moveTo>
                    <a:pt x="3124" y="1"/>
                  </a:moveTo>
                  <a:lnTo>
                    <a:pt x="1928" y="1520"/>
                  </a:lnTo>
                  <a:lnTo>
                    <a:pt x="0" y="1393"/>
                  </a:lnTo>
                  <a:lnTo>
                    <a:pt x="1073" y="3002"/>
                  </a:lnTo>
                  <a:lnTo>
                    <a:pt x="359" y="4794"/>
                  </a:lnTo>
                  <a:lnTo>
                    <a:pt x="359" y="4794"/>
                  </a:lnTo>
                  <a:lnTo>
                    <a:pt x="2219" y="4271"/>
                  </a:lnTo>
                  <a:lnTo>
                    <a:pt x="3702" y="5508"/>
                  </a:lnTo>
                  <a:lnTo>
                    <a:pt x="3779" y="3575"/>
                  </a:lnTo>
                  <a:lnTo>
                    <a:pt x="5412" y="2543"/>
                  </a:lnTo>
                  <a:lnTo>
                    <a:pt x="3602" y="1875"/>
                  </a:lnTo>
                  <a:lnTo>
                    <a:pt x="31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1278825" y="2021355"/>
              <a:ext cx="360739" cy="379383"/>
            </a:xfrm>
            <a:custGeom>
              <a:rect b="b" l="l" r="r" t="t"/>
              <a:pathLst>
                <a:path extrusionOk="0" h="5535" w="5263">
                  <a:moveTo>
                    <a:pt x="2011" y="0"/>
                  </a:moveTo>
                  <a:lnTo>
                    <a:pt x="1733" y="1915"/>
                  </a:lnTo>
                  <a:lnTo>
                    <a:pt x="1" y="2770"/>
                  </a:lnTo>
                  <a:lnTo>
                    <a:pt x="1733" y="3625"/>
                  </a:lnTo>
                  <a:lnTo>
                    <a:pt x="2011" y="5535"/>
                  </a:lnTo>
                  <a:lnTo>
                    <a:pt x="3361" y="4152"/>
                  </a:lnTo>
                  <a:lnTo>
                    <a:pt x="5262" y="4480"/>
                  </a:lnTo>
                  <a:lnTo>
                    <a:pt x="4366" y="2770"/>
                  </a:lnTo>
                  <a:lnTo>
                    <a:pt x="5262" y="1060"/>
                  </a:lnTo>
                  <a:lnTo>
                    <a:pt x="5262" y="1060"/>
                  </a:lnTo>
                  <a:lnTo>
                    <a:pt x="3361" y="1383"/>
                  </a:lnTo>
                  <a:lnTo>
                    <a:pt x="2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095083" y="1992978"/>
              <a:ext cx="361013" cy="379383"/>
            </a:xfrm>
            <a:custGeom>
              <a:rect b="b" l="l" r="r" t="t"/>
              <a:pathLst>
                <a:path extrusionOk="0" h="5535" w="5267">
                  <a:moveTo>
                    <a:pt x="3252" y="0"/>
                  </a:moveTo>
                  <a:lnTo>
                    <a:pt x="1906" y="1383"/>
                  </a:lnTo>
                  <a:lnTo>
                    <a:pt x="0" y="1055"/>
                  </a:lnTo>
                  <a:lnTo>
                    <a:pt x="901" y="2765"/>
                  </a:lnTo>
                  <a:lnTo>
                    <a:pt x="0" y="4480"/>
                  </a:lnTo>
                  <a:lnTo>
                    <a:pt x="1906" y="4152"/>
                  </a:lnTo>
                  <a:lnTo>
                    <a:pt x="3252" y="5535"/>
                  </a:lnTo>
                  <a:lnTo>
                    <a:pt x="3534" y="3620"/>
                  </a:lnTo>
                  <a:lnTo>
                    <a:pt x="5267" y="2765"/>
                  </a:lnTo>
                  <a:lnTo>
                    <a:pt x="3534" y="1910"/>
                  </a:lnTo>
                  <a:lnTo>
                    <a:pt x="32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3865056" y="1295078"/>
              <a:ext cx="370952" cy="377189"/>
            </a:xfrm>
            <a:custGeom>
              <a:rect b="b" l="l" r="r" t="t"/>
              <a:pathLst>
                <a:path extrusionOk="0" h="5503" w="5412">
                  <a:moveTo>
                    <a:pt x="2288" y="0"/>
                  </a:moveTo>
                  <a:lnTo>
                    <a:pt x="1810" y="1869"/>
                  </a:lnTo>
                  <a:lnTo>
                    <a:pt x="0" y="2538"/>
                  </a:lnTo>
                  <a:lnTo>
                    <a:pt x="1633" y="3570"/>
                  </a:lnTo>
                  <a:lnTo>
                    <a:pt x="1710" y="5503"/>
                  </a:lnTo>
                  <a:lnTo>
                    <a:pt x="3193" y="4266"/>
                  </a:lnTo>
                  <a:lnTo>
                    <a:pt x="5053" y="4789"/>
                  </a:lnTo>
                  <a:lnTo>
                    <a:pt x="4339" y="2997"/>
                  </a:lnTo>
                  <a:lnTo>
                    <a:pt x="5412" y="1387"/>
                  </a:lnTo>
                  <a:lnTo>
                    <a:pt x="3484" y="1515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3367577" y="814115"/>
              <a:ext cx="377189" cy="370952"/>
            </a:xfrm>
            <a:custGeom>
              <a:rect b="b" l="l" r="r" t="t"/>
              <a:pathLst>
                <a:path extrusionOk="0" h="5412" w="5503">
                  <a:moveTo>
                    <a:pt x="4111" y="0"/>
                  </a:moveTo>
                  <a:lnTo>
                    <a:pt x="2506" y="1074"/>
                  </a:lnTo>
                  <a:lnTo>
                    <a:pt x="710" y="355"/>
                  </a:lnTo>
                  <a:lnTo>
                    <a:pt x="1233" y="2215"/>
                  </a:lnTo>
                  <a:lnTo>
                    <a:pt x="0" y="3702"/>
                  </a:lnTo>
                  <a:lnTo>
                    <a:pt x="1929" y="3779"/>
                  </a:lnTo>
                  <a:lnTo>
                    <a:pt x="2961" y="5412"/>
                  </a:lnTo>
                  <a:lnTo>
                    <a:pt x="3629" y="3602"/>
                  </a:lnTo>
                  <a:lnTo>
                    <a:pt x="5503" y="3125"/>
                  </a:lnTo>
                  <a:lnTo>
                    <a:pt x="3984" y="1928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2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sp>
        <p:nvSpPr>
          <p:cNvPr id="815" name="Google Shape;815;p24"/>
          <p:cNvSpPr txBox="1"/>
          <p:nvPr/>
        </p:nvSpPr>
        <p:spPr>
          <a:xfrm>
            <a:off x="1867500" y="1070225"/>
            <a:ext cx="54090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Why you should keep playing basketball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16" name="Google Shape;816;p24"/>
          <p:cNvGrpSpPr/>
          <p:nvPr/>
        </p:nvGrpSpPr>
        <p:grpSpPr>
          <a:xfrm>
            <a:off x="5587895" y="1418889"/>
            <a:ext cx="2890793" cy="3360936"/>
            <a:chOff x="5855469" y="1418825"/>
            <a:chExt cx="2831335" cy="3291808"/>
          </a:xfrm>
        </p:grpSpPr>
        <p:sp>
          <p:nvSpPr>
            <p:cNvPr id="817" name="Google Shape;817;p24"/>
            <p:cNvSpPr/>
            <p:nvPr/>
          </p:nvSpPr>
          <p:spPr>
            <a:xfrm>
              <a:off x="7734462" y="3704646"/>
              <a:ext cx="473261" cy="686173"/>
            </a:xfrm>
            <a:custGeom>
              <a:rect b="b" l="l" r="r" t="t"/>
              <a:pathLst>
                <a:path extrusionOk="0" h="5898" w="4068">
                  <a:moveTo>
                    <a:pt x="4067" y="749"/>
                  </a:moveTo>
                  <a:cubicBezTo>
                    <a:pt x="2908" y="1"/>
                    <a:pt x="0" y="5534"/>
                    <a:pt x="0" y="5534"/>
                  </a:cubicBezTo>
                  <a:lnTo>
                    <a:pt x="528" y="5898"/>
                  </a:lnTo>
                  <a:close/>
                </a:path>
              </a:pathLst>
            </a:custGeom>
            <a:solidFill>
              <a:srgbClr val="13A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7795889" y="3791783"/>
              <a:ext cx="526544" cy="644873"/>
            </a:xfrm>
            <a:custGeom>
              <a:rect b="b" l="l" r="r" t="t"/>
              <a:pathLst>
                <a:path extrusionOk="0" h="5543" w="4526">
                  <a:moveTo>
                    <a:pt x="3539" y="0"/>
                  </a:moveTo>
                  <a:lnTo>
                    <a:pt x="0" y="5149"/>
                  </a:lnTo>
                  <a:lnTo>
                    <a:pt x="576" y="5542"/>
                  </a:lnTo>
                  <a:cubicBezTo>
                    <a:pt x="576" y="5542"/>
                    <a:pt x="4526" y="636"/>
                    <a:pt x="3539" y="0"/>
                  </a:cubicBezTo>
                  <a:close/>
                </a:path>
              </a:pathLst>
            </a:custGeom>
            <a:solidFill>
              <a:srgbClr val="088C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7642321" y="3531535"/>
              <a:ext cx="160662" cy="732942"/>
            </a:xfrm>
            <a:custGeom>
              <a:rect b="b" l="l" r="r" t="t"/>
              <a:pathLst>
                <a:path extrusionOk="0" h="6300" w="1381">
                  <a:moveTo>
                    <a:pt x="1381" y="74"/>
                  </a:moveTo>
                  <a:cubicBezTo>
                    <a:pt x="1" y="1"/>
                    <a:pt x="213" y="6248"/>
                    <a:pt x="213" y="6248"/>
                  </a:cubicBezTo>
                  <a:lnTo>
                    <a:pt x="853" y="6300"/>
                  </a:lnTo>
                  <a:close/>
                </a:path>
              </a:pathLst>
            </a:custGeom>
            <a:solidFill>
              <a:srgbClr val="13A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7741442" y="3540144"/>
              <a:ext cx="197425" cy="731430"/>
            </a:xfrm>
            <a:custGeom>
              <a:rect b="b" l="l" r="r" t="t"/>
              <a:pathLst>
                <a:path extrusionOk="0" h="6287" w="1697">
                  <a:moveTo>
                    <a:pt x="529" y="0"/>
                  </a:moveTo>
                  <a:lnTo>
                    <a:pt x="1" y="6226"/>
                  </a:lnTo>
                  <a:lnTo>
                    <a:pt x="693" y="6286"/>
                  </a:lnTo>
                  <a:cubicBezTo>
                    <a:pt x="693" y="6286"/>
                    <a:pt x="1697" y="65"/>
                    <a:pt x="529" y="0"/>
                  </a:cubicBezTo>
                  <a:close/>
                </a:path>
              </a:pathLst>
            </a:custGeom>
            <a:solidFill>
              <a:srgbClr val="088C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7940847" y="3960938"/>
              <a:ext cx="679062" cy="476761"/>
            </a:xfrm>
            <a:custGeom>
              <a:rect b="b" l="l" r="r" t="t"/>
              <a:pathLst>
                <a:path extrusionOk="0" h="4098" w="5837">
                  <a:moveTo>
                    <a:pt x="5837" y="1203"/>
                  </a:moveTo>
                  <a:cubicBezTo>
                    <a:pt x="5162" y="0"/>
                    <a:pt x="0" y="3526"/>
                    <a:pt x="0" y="3526"/>
                  </a:cubicBezTo>
                  <a:lnTo>
                    <a:pt x="299" y="4097"/>
                  </a:lnTo>
                  <a:close/>
                </a:path>
              </a:pathLst>
            </a:custGeom>
            <a:solidFill>
              <a:srgbClr val="13A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7975516" y="4100776"/>
              <a:ext cx="711287" cy="408353"/>
            </a:xfrm>
            <a:custGeom>
              <a:rect b="b" l="l" r="r" t="t"/>
              <a:pathLst>
                <a:path extrusionOk="0" h="3510" w="6114">
                  <a:moveTo>
                    <a:pt x="5539" y="1"/>
                  </a:moveTo>
                  <a:lnTo>
                    <a:pt x="1" y="2895"/>
                  </a:lnTo>
                  <a:lnTo>
                    <a:pt x="321" y="3509"/>
                  </a:lnTo>
                  <a:cubicBezTo>
                    <a:pt x="321" y="3509"/>
                    <a:pt x="6114" y="1022"/>
                    <a:pt x="5539" y="1"/>
                  </a:cubicBezTo>
                  <a:close/>
                </a:path>
              </a:pathLst>
            </a:custGeom>
            <a:solidFill>
              <a:srgbClr val="088C8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5855469" y="3761764"/>
              <a:ext cx="2523360" cy="948869"/>
            </a:xfrm>
            <a:custGeom>
              <a:rect b="b" l="l" r="r" t="t"/>
              <a:pathLst>
                <a:path extrusionOk="0" h="8156" w="21690">
                  <a:moveTo>
                    <a:pt x="21689" y="8155"/>
                  </a:moveTo>
                  <a:cubicBezTo>
                    <a:pt x="21689" y="8155"/>
                    <a:pt x="21568" y="6408"/>
                    <a:pt x="19928" y="6689"/>
                  </a:cubicBezTo>
                  <a:cubicBezTo>
                    <a:pt x="19928" y="6689"/>
                    <a:pt x="20274" y="4785"/>
                    <a:pt x="19089" y="4361"/>
                  </a:cubicBezTo>
                  <a:cubicBezTo>
                    <a:pt x="17899" y="3942"/>
                    <a:pt x="16852" y="5218"/>
                    <a:pt x="16852" y="5218"/>
                  </a:cubicBezTo>
                  <a:cubicBezTo>
                    <a:pt x="16852" y="5218"/>
                    <a:pt x="17605" y="1653"/>
                    <a:pt x="15952" y="827"/>
                  </a:cubicBezTo>
                  <a:cubicBezTo>
                    <a:pt x="14304" y="0"/>
                    <a:pt x="12465" y="2410"/>
                    <a:pt x="12504" y="4322"/>
                  </a:cubicBezTo>
                  <a:cubicBezTo>
                    <a:pt x="12504" y="4322"/>
                    <a:pt x="10821" y="2972"/>
                    <a:pt x="10285" y="5218"/>
                  </a:cubicBezTo>
                  <a:cubicBezTo>
                    <a:pt x="10285" y="5218"/>
                    <a:pt x="9939" y="3254"/>
                    <a:pt x="7300" y="2561"/>
                  </a:cubicBezTo>
                  <a:cubicBezTo>
                    <a:pt x="3427" y="1549"/>
                    <a:pt x="2502" y="4621"/>
                    <a:pt x="1" y="81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7115305" y="2869906"/>
              <a:ext cx="286539" cy="1515678"/>
            </a:xfrm>
            <a:custGeom>
              <a:rect b="b" l="l" r="r" t="t"/>
              <a:pathLst>
                <a:path extrusionOk="0" h="13028" w="2463">
                  <a:moveTo>
                    <a:pt x="2065" y="489"/>
                  </a:moveTo>
                  <a:lnTo>
                    <a:pt x="2463" y="13027"/>
                  </a:lnTo>
                  <a:lnTo>
                    <a:pt x="1109" y="130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857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7218033" y="4078423"/>
              <a:ext cx="192888" cy="522483"/>
            </a:xfrm>
            <a:custGeom>
              <a:rect b="b" l="l" r="r" t="t"/>
              <a:pathLst>
                <a:path extrusionOk="0" h="4491" w="1658">
                  <a:moveTo>
                    <a:pt x="1" y="39"/>
                  </a:moveTo>
                  <a:lnTo>
                    <a:pt x="1519" y="0"/>
                  </a:lnTo>
                  <a:lnTo>
                    <a:pt x="1658" y="4491"/>
                  </a:lnTo>
                  <a:lnTo>
                    <a:pt x="303" y="44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7222570" y="4117163"/>
              <a:ext cx="175321" cy="6631"/>
            </a:xfrm>
            <a:custGeom>
              <a:rect b="b" l="l" r="r" t="t"/>
              <a:pathLst>
                <a:path extrusionOk="0" h="57" w="1507">
                  <a:moveTo>
                    <a:pt x="0" y="56"/>
                  </a:moveTo>
                  <a:lnTo>
                    <a:pt x="0" y="17"/>
                  </a:lnTo>
                  <a:lnTo>
                    <a:pt x="1506" y="0"/>
                  </a:lnTo>
                  <a:lnTo>
                    <a:pt x="1506" y="35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7222570" y="4153809"/>
              <a:ext cx="175321" cy="6748"/>
            </a:xfrm>
            <a:custGeom>
              <a:rect b="b" l="l" r="r" t="t"/>
              <a:pathLst>
                <a:path extrusionOk="0" h="58" w="1507">
                  <a:moveTo>
                    <a:pt x="0" y="57"/>
                  </a:moveTo>
                  <a:lnTo>
                    <a:pt x="0" y="23"/>
                  </a:lnTo>
                  <a:lnTo>
                    <a:pt x="1506" y="1"/>
                  </a:lnTo>
                  <a:lnTo>
                    <a:pt x="1506" y="36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7216985" y="4506197"/>
              <a:ext cx="502927" cy="157641"/>
            </a:xfrm>
            <a:custGeom>
              <a:rect b="b" l="l" r="r" t="t"/>
              <a:pathLst>
                <a:path extrusionOk="0" h="1355" w="4323">
                  <a:moveTo>
                    <a:pt x="265" y="148"/>
                  </a:moveTo>
                  <a:cubicBezTo>
                    <a:pt x="265" y="148"/>
                    <a:pt x="1165" y="706"/>
                    <a:pt x="1632" y="0"/>
                  </a:cubicBezTo>
                  <a:lnTo>
                    <a:pt x="4323" y="1355"/>
                  </a:lnTo>
                  <a:lnTo>
                    <a:pt x="1" y="1329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7216520" y="4660693"/>
              <a:ext cx="503392" cy="45489"/>
            </a:xfrm>
            <a:custGeom>
              <a:rect b="b" l="l" r="r" t="t"/>
              <a:pathLst>
                <a:path extrusionOk="0" h="391" w="4327">
                  <a:moveTo>
                    <a:pt x="4327" y="390"/>
                  </a:moveTo>
                  <a:lnTo>
                    <a:pt x="1" y="364"/>
                  </a:lnTo>
                  <a:lnTo>
                    <a:pt x="5" y="1"/>
                  </a:lnTo>
                  <a:lnTo>
                    <a:pt x="4327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7415809" y="4523764"/>
              <a:ext cx="58518" cy="56541"/>
            </a:xfrm>
            <a:custGeom>
              <a:rect b="b" l="l" r="r" t="t"/>
              <a:pathLst>
                <a:path extrusionOk="0" h="486" w="503">
                  <a:moveTo>
                    <a:pt x="109" y="477"/>
                  </a:moveTo>
                  <a:cubicBezTo>
                    <a:pt x="118" y="468"/>
                    <a:pt x="126" y="464"/>
                    <a:pt x="135" y="451"/>
                  </a:cubicBezTo>
                  <a:cubicBezTo>
                    <a:pt x="299" y="239"/>
                    <a:pt x="464" y="135"/>
                    <a:pt x="464" y="135"/>
                  </a:cubicBezTo>
                  <a:cubicBezTo>
                    <a:pt x="494" y="113"/>
                    <a:pt x="503" y="70"/>
                    <a:pt x="481" y="40"/>
                  </a:cubicBezTo>
                  <a:cubicBezTo>
                    <a:pt x="459" y="10"/>
                    <a:pt x="416" y="1"/>
                    <a:pt x="386" y="23"/>
                  </a:cubicBezTo>
                  <a:cubicBezTo>
                    <a:pt x="377" y="27"/>
                    <a:pt x="200" y="139"/>
                    <a:pt x="22" y="373"/>
                  </a:cubicBezTo>
                  <a:cubicBezTo>
                    <a:pt x="1" y="403"/>
                    <a:pt x="5" y="446"/>
                    <a:pt x="40" y="468"/>
                  </a:cubicBezTo>
                  <a:cubicBezTo>
                    <a:pt x="57" y="481"/>
                    <a:pt x="83" y="485"/>
                    <a:pt x="109" y="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7455597" y="4543890"/>
              <a:ext cx="58518" cy="56076"/>
            </a:xfrm>
            <a:custGeom>
              <a:rect b="b" l="l" r="r" t="t"/>
              <a:pathLst>
                <a:path extrusionOk="0" h="482" w="503">
                  <a:moveTo>
                    <a:pt x="109" y="473"/>
                  </a:moveTo>
                  <a:cubicBezTo>
                    <a:pt x="117" y="468"/>
                    <a:pt x="126" y="460"/>
                    <a:pt x="135" y="451"/>
                  </a:cubicBezTo>
                  <a:cubicBezTo>
                    <a:pt x="299" y="239"/>
                    <a:pt x="464" y="131"/>
                    <a:pt x="464" y="131"/>
                  </a:cubicBezTo>
                  <a:cubicBezTo>
                    <a:pt x="494" y="109"/>
                    <a:pt x="502" y="70"/>
                    <a:pt x="481" y="40"/>
                  </a:cubicBezTo>
                  <a:cubicBezTo>
                    <a:pt x="459" y="10"/>
                    <a:pt x="416" y="1"/>
                    <a:pt x="386" y="18"/>
                  </a:cubicBezTo>
                  <a:cubicBezTo>
                    <a:pt x="377" y="27"/>
                    <a:pt x="200" y="139"/>
                    <a:pt x="22" y="373"/>
                  </a:cubicBezTo>
                  <a:cubicBezTo>
                    <a:pt x="1" y="403"/>
                    <a:pt x="5" y="442"/>
                    <a:pt x="40" y="464"/>
                  </a:cubicBezTo>
                  <a:cubicBezTo>
                    <a:pt x="57" y="481"/>
                    <a:pt x="83" y="481"/>
                    <a:pt x="109" y="4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7495385" y="4563551"/>
              <a:ext cx="58518" cy="56541"/>
            </a:xfrm>
            <a:custGeom>
              <a:rect b="b" l="l" r="r" t="t"/>
              <a:pathLst>
                <a:path extrusionOk="0" h="486" w="503">
                  <a:moveTo>
                    <a:pt x="109" y="477"/>
                  </a:moveTo>
                  <a:cubicBezTo>
                    <a:pt x="117" y="468"/>
                    <a:pt x="126" y="464"/>
                    <a:pt x="135" y="451"/>
                  </a:cubicBezTo>
                  <a:cubicBezTo>
                    <a:pt x="299" y="239"/>
                    <a:pt x="463" y="135"/>
                    <a:pt x="463" y="135"/>
                  </a:cubicBezTo>
                  <a:cubicBezTo>
                    <a:pt x="494" y="113"/>
                    <a:pt x="502" y="70"/>
                    <a:pt x="481" y="40"/>
                  </a:cubicBezTo>
                  <a:cubicBezTo>
                    <a:pt x="459" y="9"/>
                    <a:pt x="416" y="1"/>
                    <a:pt x="385" y="22"/>
                  </a:cubicBezTo>
                  <a:cubicBezTo>
                    <a:pt x="377" y="27"/>
                    <a:pt x="199" y="139"/>
                    <a:pt x="22" y="373"/>
                  </a:cubicBezTo>
                  <a:cubicBezTo>
                    <a:pt x="0" y="403"/>
                    <a:pt x="5" y="446"/>
                    <a:pt x="39" y="468"/>
                  </a:cubicBezTo>
                  <a:cubicBezTo>
                    <a:pt x="57" y="481"/>
                    <a:pt x="83" y="485"/>
                    <a:pt x="109" y="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7087733" y="2737979"/>
              <a:ext cx="354946" cy="1023908"/>
            </a:xfrm>
            <a:custGeom>
              <a:rect b="b" l="l" r="r" t="t"/>
              <a:pathLst>
                <a:path extrusionOk="0" h="8801" w="3051">
                  <a:moveTo>
                    <a:pt x="528" y="8801"/>
                  </a:moveTo>
                  <a:lnTo>
                    <a:pt x="3050" y="8779"/>
                  </a:lnTo>
                  <a:lnTo>
                    <a:pt x="2587" y="1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6846096" y="2869906"/>
              <a:ext cx="286539" cy="1515678"/>
            </a:xfrm>
            <a:custGeom>
              <a:rect b="b" l="l" r="r" t="t"/>
              <a:pathLst>
                <a:path extrusionOk="0" h="13028" w="2463">
                  <a:moveTo>
                    <a:pt x="394" y="489"/>
                  </a:moveTo>
                  <a:lnTo>
                    <a:pt x="0" y="13027"/>
                  </a:lnTo>
                  <a:lnTo>
                    <a:pt x="1350" y="13027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9857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6836557" y="4078423"/>
              <a:ext cx="192888" cy="522483"/>
            </a:xfrm>
            <a:custGeom>
              <a:rect b="b" l="l" r="r" t="t"/>
              <a:pathLst>
                <a:path extrusionOk="0" h="4491" w="1658">
                  <a:moveTo>
                    <a:pt x="1657" y="39"/>
                  </a:moveTo>
                  <a:lnTo>
                    <a:pt x="139" y="0"/>
                  </a:lnTo>
                  <a:lnTo>
                    <a:pt x="0" y="4491"/>
                  </a:lnTo>
                  <a:lnTo>
                    <a:pt x="1354" y="44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6849587" y="4117163"/>
              <a:ext cx="175786" cy="6631"/>
            </a:xfrm>
            <a:custGeom>
              <a:rect b="b" l="l" r="r" t="t"/>
              <a:pathLst>
                <a:path extrusionOk="0" h="57" w="1511">
                  <a:moveTo>
                    <a:pt x="1511" y="56"/>
                  </a:moveTo>
                  <a:lnTo>
                    <a:pt x="1" y="35"/>
                  </a:lnTo>
                  <a:lnTo>
                    <a:pt x="1" y="0"/>
                  </a:lnTo>
                  <a:lnTo>
                    <a:pt x="1511" y="17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6527444" y="4506197"/>
              <a:ext cx="502927" cy="157641"/>
            </a:xfrm>
            <a:custGeom>
              <a:rect b="b" l="l" r="r" t="t"/>
              <a:pathLst>
                <a:path extrusionOk="0" h="1355" w="4323">
                  <a:moveTo>
                    <a:pt x="4063" y="148"/>
                  </a:moveTo>
                  <a:cubicBezTo>
                    <a:pt x="4063" y="148"/>
                    <a:pt x="3159" y="706"/>
                    <a:pt x="2696" y="0"/>
                  </a:cubicBezTo>
                  <a:lnTo>
                    <a:pt x="1" y="1355"/>
                  </a:lnTo>
                  <a:lnTo>
                    <a:pt x="4323" y="1329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6527444" y="4660693"/>
              <a:ext cx="503509" cy="45489"/>
            </a:xfrm>
            <a:custGeom>
              <a:rect b="b" l="l" r="r" t="t"/>
              <a:pathLst>
                <a:path extrusionOk="0" h="391" w="4328">
                  <a:moveTo>
                    <a:pt x="5" y="390"/>
                  </a:moveTo>
                  <a:lnTo>
                    <a:pt x="4327" y="364"/>
                  </a:lnTo>
                  <a:lnTo>
                    <a:pt x="4323" y="1"/>
                  </a:lnTo>
                  <a:lnTo>
                    <a:pt x="1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6773152" y="4523764"/>
              <a:ext cx="58983" cy="56541"/>
            </a:xfrm>
            <a:custGeom>
              <a:rect b="b" l="l" r="r" t="t"/>
              <a:pathLst>
                <a:path extrusionOk="0" h="486" w="507">
                  <a:moveTo>
                    <a:pt x="398" y="477"/>
                  </a:moveTo>
                  <a:cubicBezTo>
                    <a:pt x="385" y="468"/>
                    <a:pt x="376" y="464"/>
                    <a:pt x="368" y="451"/>
                  </a:cubicBezTo>
                  <a:cubicBezTo>
                    <a:pt x="208" y="239"/>
                    <a:pt x="43" y="135"/>
                    <a:pt x="39" y="135"/>
                  </a:cubicBezTo>
                  <a:cubicBezTo>
                    <a:pt x="9" y="113"/>
                    <a:pt x="0" y="70"/>
                    <a:pt x="22" y="40"/>
                  </a:cubicBezTo>
                  <a:cubicBezTo>
                    <a:pt x="43" y="10"/>
                    <a:pt x="87" y="1"/>
                    <a:pt x="117" y="23"/>
                  </a:cubicBezTo>
                  <a:cubicBezTo>
                    <a:pt x="125" y="27"/>
                    <a:pt x="303" y="139"/>
                    <a:pt x="480" y="373"/>
                  </a:cubicBezTo>
                  <a:cubicBezTo>
                    <a:pt x="506" y="403"/>
                    <a:pt x="498" y="446"/>
                    <a:pt x="467" y="468"/>
                  </a:cubicBezTo>
                  <a:cubicBezTo>
                    <a:pt x="446" y="481"/>
                    <a:pt x="420" y="485"/>
                    <a:pt x="398" y="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6733364" y="4543890"/>
              <a:ext cx="58983" cy="56076"/>
            </a:xfrm>
            <a:custGeom>
              <a:rect b="b" l="l" r="r" t="t"/>
              <a:pathLst>
                <a:path extrusionOk="0" h="482" w="507">
                  <a:moveTo>
                    <a:pt x="398" y="473"/>
                  </a:moveTo>
                  <a:cubicBezTo>
                    <a:pt x="385" y="468"/>
                    <a:pt x="377" y="460"/>
                    <a:pt x="368" y="451"/>
                  </a:cubicBezTo>
                  <a:cubicBezTo>
                    <a:pt x="208" y="239"/>
                    <a:pt x="43" y="131"/>
                    <a:pt x="39" y="131"/>
                  </a:cubicBezTo>
                  <a:cubicBezTo>
                    <a:pt x="9" y="109"/>
                    <a:pt x="0" y="70"/>
                    <a:pt x="22" y="40"/>
                  </a:cubicBezTo>
                  <a:cubicBezTo>
                    <a:pt x="43" y="10"/>
                    <a:pt x="87" y="1"/>
                    <a:pt x="117" y="18"/>
                  </a:cubicBezTo>
                  <a:cubicBezTo>
                    <a:pt x="126" y="27"/>
                    <a:pt x="303" y="139"/>
                    <a:pt x="480" y="373"/>
                  </a:cubicBezTo>
                  <a:cubicBezTo>
                    <a:pt x="506" y="403"/>
                    <a:pt x="498" y="442"/>
                    <a:pt x="467" y="464"/>
                  </a:cubicBezTo>
                  <a:cubicBezTo>
                    <a:pt x="446" y="481"/>
                    <a:pt x="420" y="481"/>
                    <a:pt x="398" y="4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6693576" y="4563551"/>
              <a:ext cx="58983" cy="56541"/>
            </a:xfrm>
            <a:custGeom>
              <a:rect b="b" l="l" r="r" t="t"/>
              <a:pathLst>
                <a:path extrusionOk="0" h="486" w="507">
                  <a:moveTo>
                    <a:pt x="398" y="477"/>
                  </a:moveTo>
                  <a:cubicBezTo>
                    <a:pt x="385" y="468"/>
                    <a:pt x="377" y="464"/>
                    <a:pt x="368" y="451"/>
                  </a:cubicBezTo>
                  <a:cubicBezTo>
                    <a:pt x="208" y="239"/>
                    <a:pt x="44" y="135"/>
                    <a:pt x="39" y="135"/>
                  </a:cubicBezTo>
                  <a:cubicBezTo>
                    <a:pt x="9" y="113"/>
                    <a:pt x="0" y="70"/>
                    <a:pt x="22" y="40"/>
                  </a:cubicBezTo>
                  <a:cubicBezTo>
                    <a:pt x="44" y="9"/>
                    <a:pt x="87" y="1"/>
                    <a:pt x="117" y="22"/>
                  </a:cubicBezTo>
                  <a:cubicBezTo>
                    <a:pt x="126" y="27"/>
                    <a:pt x="303" y="139"/>
                    <a:pt x="481" y="373"/>
                  </a:cubicBezTo>
                  <a:cubicBezTo>
                    <a:pt x="507" y="403"/>
                    <a:pt x="498" y="446"/>
                    <a:pt x="468" y="468"/>
                  </a:cubicBezTo>
                  <a:cubicBezTo>
                    <a:pt x="446" y="481"/>
                    <a:pt x="420" y="485"/>
                    <a:pt x="398" y="4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6786647" y="2789866"/>
              <a:ext cx="413929" cy="971555"/>
            </a:xfrm>
            <a:custGeom>
              <a:rect b="b" l="l" r="r" t="t"/>
              <a:pathLst>
                <a:path extrusionOk="0" h="8351" w="3558">
                  <a:moveTo>
                    <a:pt x="1" y="8350"/>
                  </a:moveTo>
                  <a:lnTo>
                    <a:pt x="2813" y="8350"/>
                  </a:lnTo>
                  <a:lnTo>
                    <a:pt x="3557" y="22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7198371" y="2067641"/>
              <a:ext cx="512001" cy="509918"/>
            </a:xfrm>
            <a:custGeom>
              <a:rect b="b" l="l" r="r" t="t"/>
              <a:pathLst>
                <a:path extrusionOk="0" h="4383" w="4401">
                  <a:moveTo>
                    <a:pt x="1467" y="307"/>
                  </a:moveTo>
                  <a:lnTo>
                    <a:pt x="4029" y="2938"/>
                  </a:lnTo>
                  <a:cubicBezTo>
                    <a:pt x="4310" y="3150"/>
                    <a:pt x="4401" y="3535"/>
                    <a:pt x="4241" y="3851"/>
                  </a:cubicBezTo>
                  <a:cubicBezTo>
                    <a:pt x="4042" y="4253"/>
                    <a:pt x="3531" y="4383"/>
                    <a:pt x="3163" y="4127"/>
                  </a:cubicBezTo>
                  <a:lnTo>
                    <a:pt x="477" y="1674"/>
                  </a:lnTo>
                  <a:cubicBezTo>
                    <a:pt x="109" y="1419"/>
                    <a:pt x="1" y="922"/>
                    <a:pt x="234" y="537"/>
                  </a:cubicBezTo>
                  <a:cubicBezTo>
                    <a:pt x="494" y="108"/>
                    <a:pt x="1069" y="0"/>
                    <a:pt x="1467" y="307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7108325" y="2031343"/>
              <a:ext cx="441035" cy="404863"/>
            </a:xfrm>
            <a:custGeom>
              <a:rect b="b" l="l" r="r" t="t"/>
              <a:pathLst>
                <a:path extrusionOk="0" h="3480" w="3791">
                  <a:moveTo>
                    <a:pt x="0" y="987"/>
                  </a:moveTo>
                  <a:lnTo>
                    <a:pt x="2397" y="3479"/>
                  </a:lnTo>
                  <a:lnTo>
                    <a:pt x="3790" y="1632"/>
                  </a:lnTo>
                  <a:lnTo>
                    <a:pt x="22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7542153" y="2035415"/>
              <a:ext cx="339938" cy="485836"/>
            </a:xfrm>
            <a:custGeom>
              <a:rect b="b" l="l" r="r" t="t"/>
              <a:pathLst>
                <a:path extrusionOk="0" h="4176" w="2922">
                  <a:moveTo>
                    <a:pt x="1" y="3284"/>
                  </a:moveTo>
                  <a:lnTo>
                    <a:pt x="2488" y="0"/>
                  </a:lnTo>
                  <a:lnTo>
                    <a:pt x="2921" y="641"/>
                  </a:lnTo>
                  <a:lnTo>
                    <a:pt x="1260" y="4175"/>
                  </a:ln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7558324" y="2339406"/>
              <a:ext cx="43394" cy="55960"/>
            </a:xfrm>
            <a:custGeom>
              <a:rect b="b" l="l" r="r" t="t"/>
              <a:pathLst>
                <a:path extrusionOk="0" h="481" w="373">
                  <a:moveTo>
                    <a:pt x="9" y="481"/>
                  </a:moveTo>
                  <a:cubicBezTo>
                    <a:pt x="9" y="481"/>
                    <a:pt x="9" y="481"/>
                    <a:pt x="5" y="481"/>
                  </a:cubicBezTo>
                  <a:cubicBezTo>
                    <a:pt x="0" y="476"/>
                    <a:pt x="0" y="472"/>
                    <a:pt x="5" y="468"/>
                  </a:cubicBezTo>
                  <a:lnTo>
                    <a:pt x="355" y="5"/>
                  </a:lnTo>
                  <a:cubicBezTo>
                    <a:pt x="355" y="0"/>
                    <a:pt x="364" y="0"/>
                    <a:pt x="368" y="5"/>
                  </a:cubicBezTo>
                  <a:cubicBezTo>
                    <a:pt x="368" y="5"/>
                    <a:pt x="372" y="13"/>
                    <a:pt x="368" y="18"/>
                  </a:cubicBezTo>
                  <a:lnTo>
                    <a:pt x="17" y="476"/>
                  </a:lnTo>
                  <a:cubicBezTo>
                    <a:pt x="17" y="481"/>
                    <a:pt x="13" y="481"/>
                    <a:pt x="9" y="481"/>
                  </a:cubicBezTo>
                  <a:close/>
                </a:path>
              </a:pathLst>
            </a:custGeom>
            <a:solidFill>
              <a:srgbClr val="8D3D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7804963" y="1871844"/>
              <a:ext cx="246170" cy="255715"/>
            </a:xfrm>
            <a:custGeom>
              <a:rect b="b" l="l" r="r" t="t"/>
              <a:pathLst>
                <a:path extrusionOk="0" h="2198" w="2116">
                  <a:moveTo>
                    <a:pt x="394" y="1865"/>
                  </a:moveTo>
                  <a:cubicBezTo>
                    <a:pt x="394" y="1865"/>
                    <a:pt x="0" y="1718"/>
                    <a:pt x="169" y="1216"/>
                  </a:cubicBezTo>
                  <a:lnTo>
                    <a:pt x="411" y="437"/>
                  </a:lnTo>
                  <a:cubicBezTo>
                    <a:pt x="433" y="368"/>
                    <a:pt x="511" y="333"/>
                    <a:pt x="576" y="368"/>
                  </a:cubicBezTo>
                  <a:cubicBezTo>
                    <a:pt x="619" y="390"/>
                    <a:pt x="649" y="433"/>
                    <a:pt x="645" y="480"/>
                  </a:cubicBezTo>
                  <a:lnTo>
                    <a:pt x="627" y="904"/>
                  </a:lnTo>
                  <a:lnTo>
                    <a:pt x="1289" y="69"/>
                  </a:lnTo>
                  <a:cubicBezTo>
                    <a:pt x="1337" y="4"/>
                    <a:pt x="1432" y="0"/>
                    <a:pt x="1488" y="56"/>
                  </a:cubicBezTo>
                  <a:cubicBezTo>
                    <a:pt x="1532" y="100"/>
                    <a:pt x="1540" y="169"/>
                    <a:pt x="1506" y="221"/>
                  </a:cubicBezTo>
                  <a:lnTo>
                    <a:pt x="1095" y="809"/>
                  </a:lnTo>
                  <a:lnTo>
                    <a:pt x="1116" y="839"/>
                  </a:lnTo>
                  <a:lnTo>
                    <a:pt x="1627" y="290"/>
                  </a:lnTo>
                  <a:cubicBezTo>
                    <a:pt x="1683" y="238"/>
                    <a:pt x="1778" y="251"/>
                    <a:pt x="1817" y="320"/>
                  </a:cubicBezTo>
                  <a:cubicBezTo>
                    <a:pt x="1847" y="372"/>
                    <a:pt x="1839" y="437"/>
                    <a:pt x="1796" y="480"/>
                  </a:cubicBezTo>
                  <a:lnTo>
                    <a:pt x="1315" y="1051"/>
                  </a:lnTo>
                  <a:lnTo>
                    <a:pt x="1337" y="1090"/>
                  </a:lnTo>
                  <a:lnTo>
                    <a:pt x="1843" y="658"/>
                  </a:lnTo>
                  <a:cubicBezTo>
                    <a:pt x="1982" y="541"/>
                    <a:pt x="2055" y="597"/>
                    <a:pt x="2085" y="645"/>
                  </a:cubicBezTo>
                  <a:cubicBezTo>
                    <a:pt x="2116" y="692"/>
                    <a:pt x="2008" y="792"/>
                    <a:pt x="1960" y="826"/>
                  </a:cubicBezTo>
                  <a:lnTo>
                    <a:pt x="1449" y="1320"/>
                  </a:lnTo>
                  <a:lnTo>
                    <a:pt x="1471" y="1359"/>
                  </a:lnTo>
                  <a:lnTo>
                    <a:pt x="1964" y="965"/>
                  </a:lnTo>
                  <a:cubicBezTo>
                    <a:pt x="2016" y="943"/>
                    <a:pt x="2077" y="974"/>
                    <a:pt x="2090" y="1030"/>
                  </a:cubicBezTo>
                  <a:lnTo>
                    <a:pt x="2090" y="1030"/>
                  </a:lnTo>
                  <a:cubicBezTo>
                    <a:pt x="2103" y="1069"/>
                    <a:pt x="2081" y="1108"/>
                    <a:pt x="2047" y="1129"/>
                  </a:cubicBezTo>
                  <a:lnTo>
                    <a:pt x="1488" y="1601"/>
                  </a:lnTo>
                  <a:cubicBezTo>
                    <a:pt x="1488" y="1601"/>
                    <a:pt x="826" y="2198"/>
                    <a:pt x="489" y="2055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6851564" y="1961890"/>
              <a:ext cx="558304" cy="911640"/>
            </a:xfrm>
            <a:custGeom>
              <a:rect b="b" l="l" r="r" t="t"/>
              <a:pathLst>
                <a:path extrusionOk="0" h="7836" w="4799">
                  <a:moveTo>
                    <a:pt x="2155" y="65"/>
                  </a:moveTo>
                  <a:cubicBezTo>
                    <a:pt x="2155" y="65"/>
                    <a:pt x="1147" y="251"/>
                    <a:pt x="585" y="537"/>
                  </a:cubicBezTo>
                  <a:cubicBezTo>
                    <a:pt x="230" y="714"/>
                    <a:pt x="200" y="1099"/>
                    <a:pt x="243" y="1497"/>
                  </a:cubicBezTo>
                  <a:lnTo>
                    <a:pt x="1" y="7805"/>
                  </a:lnTo>
                  <a:lnTo>
                    <a:pt x="4799" y="7836"/>
                  </a:lnTo>
                  <a:lnTo>
                    <a:pt x="4747" y="1619"/>
                  </a:lnTo>
                  <a:cubicBezTo>
                    <a:pt x="4786" y="1069"/>
                    <a:pt x="4626" y="554"/>
                    <a:pt x="4068" y="386"/>
                  </a:cubicBezTo>
                  <a:cubicBezTo>
                    <a:pt x="3479" y="204"/>
                    <a:pt x="3293" y="18"/>
                    <a:pt x="2982" y="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7038870" y="1954328"/>
              <a:ext cx="270834" cy="109360"/>
            </a:xfrm>
            <a:custGeom>
              <a:rect b="b" l="l" r="r" t="t"/>
              <a:pathLst>
                <a:path extrusionOk="0" h="940" w="2328">
                  <a:moveTo>
                    <a:pt x="2272" y="381"/>
                  </a:moveTo>
                  <a:lnTo>
                    <a:pt x="1346" y="1"/>
                  </a:lnTo>
                  <a:lnTo>
                    <a:pt x="545" y="130"/>
                  </a:lnTo>
                  <a:lnTo>
                    <a:pt x="0" y="252"/>
                  </a:lnTo>
                  <a:cubicBezTo>
                    <a:pt x="0" y="252"/>
                    <a:pt x="507" y="939"/>
                    <a:pt x="1415" y="888"/>
                  </a:cubicBezTo>
                  <a:cubicBezTo>
                    <a:pt x="2328" y="831"/>
                    <a:pt x="2272" y="381"/>
                    <a:pt x="2272" y="381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7403244" y="2207479"/>
              <a:ext cx="5119" cy="199988"/>
            </a:xfrm>
            <a:custGeom>
              <a:rect b="b" l="l" r="r" t="t"/>
              <a:pathLst>
                <a:path extrusionOk="0" h="1719" w="44">
                  <a:moveTo>
                    <a:pt x="35" y="1718"/>
                  </a:moveTo>
                  <a:cubicBezTo>
                    <a:pt x="31" y="1718"/>
                    <a:pt x="27" y="1714"/>
                    <a:pt x="27" y="1710"/>
                  </a:cubicBezTo>
                  <a:lnTo>
                    <a:pt x="1" y="9"/>
                  </a:lnTo>
                  <a:cubicBezTo>
                    <a:pt x="1" y="5"/>
                    <a:pt x="5" y="1"/>
                    <a:pt x="9" y="1"/>
                  </a:cubicBezTo>
                  <a:cubicBezTo>
                    <a:pt x="14" y="1"/>
                    <a:pt x="18" y="5"/>
                    <a:pt x="18" y="9"/>
                  </a:cubicBezTo>
                  <a:lnTo>
                    <a:pt x="44" y="1710"/>
                  </a:lnTo>
                  <a:cubicBezTo>
                    <a:pt x="44" y="1714"/>
                    <a:pt x="40" y="1718"/>
                    <a:pt x="35" y="17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6443912" y="2046002"/>
              <a:ext cx="531662" cy="449538"/>
            </a:xfrm>
            <a:custGeom>
              <a:rect b="b" l="l" r="r" t="t"/>
              <a:pathLst>
                <a:path extrusionOk="0" h="3864" w="4570">
                  <a:moveTo>
                    <a:pt x="4167" y="1571"/>
                  </a:moveTo>
                  <a:lnTo>
                    <a:pt x="1303" y="3630"/>
                  </a:lnTo>
                  <a:cubicBezTo>
                    <a:pt x="1035" y="3859"/>
                    <a:pt x="641" y="3864"/>
                    <a:pt x="364" y="3639"/>
                  </a:cubicBezTo>
                  <a:cubicBezTo>
                    <a:pt x="18" y="3357"/>
                    <a:pt x="1" y="2834"/>
                    <a:pt x="325" y="2531"/>
                  </a:cubicBezTo>
                  <a:lnTo>
                    <a:pt x="3042" y="307"/>
                  </a:lnTo>
                  <a:cubicBezTo>
                    <a:pt x="3371" y="0"/>
                    <a:pt x="3881" y="4"/>
                    <a:pt x="4206" y="316"/>
                  </a:cubicBezTo>
                  <a:cubicBezTo>
                    <a:pt x="4569" y="662"/>
                    <a:pt x="4548" y="1246"/>
                    <a:pt x="4167" y="1571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6647273" y="1983529"/>
              <a:ext cx="391708" cy="395789"/>
            </a:xfrm>
            <a:custGeom>
              <a:rect b="b" l="l" r="r" t="t"/>
              <a:pathLst>
                <a:path extrusionOk="0" h="3402" w="3367">
                  <a:moveTo>
                    <a:pt x="3366" y="1"/>
                  </a:moveTo>
                  <a:cubicBezTo>
                    <a:pt x="3366" y="1"/>
                    <a:pt x="1848" y="152"/>
                    <a:pt x="0" y="1731"/>
                  </a:cubicBezTo>
                  <a:lnTo>
                    <a:pt x="1095" y="3401"/>
                  </a:lnTo>
                  <a:lnTo>
                    <a:pt x="2934" y="231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6843072" y="2384196"/>
              <a:ext cx="430449" cy="430458"/>
            </a:xfrm>
            <a:custGeom>
              <a:rect b="b" l="l" r="r" t="t"/>
              <a:pathLst>
                <a:path extrusionOk="0" h="3700" w="3700">
                  <a:moveTo>
                    <a:pt x="3699" y="1848"/>
                  </a:moveTo>
                  <a:cubicBezTo>
                    <a:pt x="3699" y="2873"/>
                    <a:pt x="2873" y="3699"/>
                    <a:pt x="1848" y="3699"/>
                  </a:cubicBezTo>
                  <a:cubicBezTo>
                    <a:pt x="827" y="3699"/>
                    <a:pt x="0" y="2873"/>
                    <a:pt x="0" y="1848"/>
                  </a:cubicBezTo>
                  <a:cubicBezTo>
                    <a:pt x="0" y="827"/>
                    <a:pt x="827" y="0"/>
                    <a:pt x="1848" y="0"/>
                  </a:cubicBezTo>
                  <a:cubicBezTo>
                    <a:pt x="2873" y="0"/>
                    <a:pt x="3699" y="827"/>
                    <a:pt x="3699" y="18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6482188" y="2310205"/>
              <a:ext cx="405320" cy="395207"/>
            </a:xfrm>
            <a:custGeom>
              <a:rect b="b" l="l" r="r" t="t"/>
              <a:pathLst>
                <a:path extrusionOk="0" h="3397" w="3484">
                  <a:moveTo>
                    <a:pt x="680" y="0"/>
                  </a:moveTo>
                  <a:lnTo>
                    <a:pt x="3483" y="2791"/>
                  </a:lnTo>
                  <a:lnTo>
                    <a:pt x="2986" y="3397"/>
                  </a:lnTo>
                  <a:lnTo>
                    <a:pt x="0" y="1337"/>
                  </a:ln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6622609" y="2371050"/>
              <a:ext cx="46419" cy="46420"/>
            </a:xfrm>
            <a:custGeom>
              <a:rect b="b" l="l" r="r" t="t"/>
              <a:pathLst>
                <a:path extrusionOk="0" h="399" w="399">
                  <a:moveTo>
                    <a:pt x="390" y="399"/>
                  </a:moveTo>
                  <a:cubicBezTo>
                    <a:pt x="385" y="399"/>
                    <a:pt x="385" y="399"/>
                    <a:pt x="381" y="395"/>
                  </a:cubicBezTo>
                  <a:lnTo>
                    <a:pt x="0" y="18"/>
                  </a:lnTo>
                  <a:cubicBezTo>
                    <a:pt x="0" y="14"/>
                    <a:pt x="0" y="10"/>
                    <a:pt x="0" y="5"/>
                  </a:cubicBezTo>
                  <a:cubicBezTo>
                    <a:pt x="5" y="1"/>
                    <a:pt x="9" y="1"/>
                    <a:pt x="13" y="5"/>
                  </a:cubicBezTo>
                  <a:lnTo>
                    <a:pt x="394" y="382"/>
                  </a:lnTo>
                  <a:cubicBezTo>
                    <a:pt x="398" y="386"/>
                    <a:pt x="398" y="395"/>
                    <a:pt x="394" y="395"/>
                  </a:cubicBezTo>
                  <a:cubicBezTo>
                    <a:pt x="394" y="399"/>
                    <a:pt x="390" y="399"/>
                    <a:pt x="390" y="399"/>
                  </a:cubicBezTo>
                  <a:close/>
                </a:path>
              </a:pathLst>
            </a:custGeom>
            <a:solidFill>
              <a:srgbClr val="8D3D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6810380" y="2579527"/>
              <a:ext cx="262806" cy="209994"/>
            </a:xfrm>
            <a:custGeom>
              <a:rect b="b" l="l" r="r" t="t"/>
              <a:pathLst>
                <a:path extrusionOk="0" h="1805" w="2259">
                  <a:moveTo>
                    <a:pt x="130" y="640"/>
                  </a:moveTo>
                  <a:cubicBezTo>
                    <a:pt x="130" y="640"/>
                    <a:pt x="78" y="221"/>
                    <a:pt x="606" y="143"/>
                  </a:cubicBezTo>
                  <a:lnTo>
                    <a:pt x="1406" y="9"/>
                  </a:lnTo>
                  <a:cubicBezTo>
                    <a:pt x="1480" y="0"/>
                    <a:pt x="1545" y="52"/>
                    <a:pt x="1545" y="126"/>
                  </a:cubicBezTo>
                  <a:cubicBezTo>
                    <a:pt x="1549" y="173"/>
                    <a:pt x="1519" y="221"/>
                    <a:pt x="1475" y="238"/>
                  </a:cubicBezTo>
                  <a:lnTo>
                    <a:pt x="1090" y="415"/>
                  </a:lnTo>
                  <a:lnTo>
                    <a:pt x="2133" y="627"/>
                  </a:lnTo>
                  <a:cubicBezTo>
                    <a:pt x="2211" y="640"/>
                    <a:pt x="2259" y="723"/>
                    <a:pt x="2237" y="800"/>
                  </a:cubicBezTo>
                  <a:cubicBezTo>
                    <a:pt x="2215" y="857"/>
                    <a:pt x="2155" y="896"/>
                    <a:pt x="2094" y="887"/>
                  </a:cubicBezTo>
                  <a:lnTo>
                    <a:pt x="1385" y="787"/>
                  </a:lnTo>
                  <a:lnTo>
                    <a:pt x="1367" y="822"/>
                  </a:lnTo>
                  <a:lnTo>
                    <a:pt x="2085" y="1030"/>
                  </a:lnTo>
                  <a:cubicBezTo>
                    <a:pt x="2159" y="1056"/>
                    <a:pt x="2189" y="1147"/>
                    <a:pt x="2146" y="1211"/>
                  </a:cubicBezTo>
                  <a:cubicBezTo>
                    <a:pt x="2116" y="1263"/>
                    <a:pt x="2051" y="1285"/>
                    <a:pt x="1995" y="1263"/>
                  </a:cubicBezTo>
                  <a:lnTo>
                    <a:pt x="1268" y="1095"/>
                  </a:lnTo>
                  <a:lnTo>
                    <a:pt x="1242" y="1129"/>
                  </a:lnTo>
                  <a:lnTo>
                    <a:pt x="1861" y="1389"/>
                  </a:lnTo>
                  <a:cubicBezTo>
                    <a:pt x="2025" y="1458"/>
                    <a:pt x="2008" y="1549"/>
                    <a:pt x="1977" y="1596"/>
                  </a:cubicBezTo>
                  <a:cubicBezTo>
                    <a:pt x="1951" y="1644"/>
                    <a:pt x="1813" y="1592"/>
                    <a:pt x="1761" y="1571"/>
                  </a:cubicBezTo>
                  <a:lnTo>
                    <a:pt x="1090" y="1337"/>
                  </a:lnTo>
                  <a:lnTo>
                    <a:pt x="1064" y="1372"/>
                  </a:lnTo>
                  <a:lnTo>
                    <a:pt x="1640" y="1635"/>
                  </a:lnTo>
                  <a:cubicBezTo>
                    <a:pt x="1683" y="1670"/>
                    <a:pt x="1683" y="1739"/>
                    <a:pt x="1640" y="1778"/>
                  </a:cubicBezTo>
                  <a:lnTo>
                    <a:pt x="1640" y="1778"/>
                  </a:lnTo>
                  <a:cubicBezTo>
                    <a:pt x="1610" y="1804"/>
                    <a:pt x="1562" y="1804"/>
                    <a:pt x="1527" y="1783"/>
                  </a:cubicBezTo>
                  <a:lnTo>
                    <a:pt x="857" y="1497"/>
                  </a:lnTo>
                  <a:cubicBezTo>
                    <a:pt x="857" y="1497"/>
                    <a:pt x="26" y="1177"/>
                    <a:pt x="0" y="813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6986983" y="1418825"/>
              <a:ext cx="357505" cy="346926"/>
            </a:xfrm>
            <a:custGeom>
              <a:rect b="b" l="l" r="r" t="t"/>
              <a:pathLst>
                <a:path extrusionOk="0" h="2982" w="3073">
                  <a:moveTo>
                    <a:pt x="1" y="1480"/>
                  </a:moveTo>
                  <a:cubicBezTo>
                    <a:pt x="1" y="2293"/>
                    <a:pt x="1009" y="2981"/>
                    <a:pt x="1597" y="2955"/>
                  </a:cubicBezTo>
                  <a:cubicBezTo>
                    <a:pt x="2411" y="2921"/>
                    <a:pt x="3072" y="2293"/>
                    <a:pt x="3072" y="1480"/>
                  </a:cubicBezTo>
                  <a:cubicBezTo>
                    <a:pt x="3072" y="662"/>
                    <a:pt x="2411" y="0"/>
                    <a:pt x="1597" y="0"/>
                  </a:cubicBezTo>
                  <a:cubicBezTo>
                    <a:pt x="779" y="0"/>
                    <a:pt x="1" y="550"/>
                    <a:pt x="1" y="1480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7096226" y="1748992"/>
              <a:ext cx="139023" cy="267349"/>
            </a:xfrm>
            <a:custGeom>
              <a:rect b="b" l="l" r="r" t="t"/>
              <a:pathLst>
                <a:path extrusionOk="0" h="2298" w="1195">
                  <a:moveTo>
                    <a:pt x="191" y="1"/>
                  </a:moveTo>
                  <a:lnTo>
                    <a:pt x="1" y="2194"/>
                  </a:lnTo>
                  <a:lnTo>
                    <a:pt x="1195" y="2298"/>
                  </a:lnTo>
                  <a:lnTo>
                    <a:pt x="1130" y="342"/>
                  </a:ln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6985471" y="1433367"/>
              <a:ext cx="367626" cy="445582"/>
            </a:xfrm>
            <a:custGeom>
              <a:rect b="b" l="l" r="r" t="t"/>
              <a:pathLst>
                <a:path extrusionOk="0" h="3830" w="3160">
                  <a:moveTo>
                    <a:pt x="2103" y="109"/>
                  </a:moveTo>
                  <a:cubicBezTo>
                    <a:pt x="2103" y="109"/>
                    <a:pt x="3159" y="144"/>
                    <a:pt x="3077" y="1524"/>
                  </a:cubicBezTo>
                  <a:cubicBezTo>
                    <a:pt x="2999" y="2908"/>
                    <a:pt x="2839" y="3276"/>
                    <a:pt x="2285" y="3566"/>
                  </a:cubicBezTo>
                  <a:cubicBezTo>
                    <a:pt x="1788" y="3830"/>
                    <a:pt x="1147" y="3596"/>
                    <a:pt x="788" y="3008"/>
                  </a:cubicBezTo>
                  <a:cubicBezTo>
                    <a:pt x="645" y="2774"/>
                    <a:pt x="537" y="2428"/>
                    <a:pt x="520" y="2160"/>
                  </a:cubicBezTo>
                  <a:lnTo>
                    <a:pt x="438" y="1796"/>
                  </a:lnTo>
                  <a:cubicBezTo>
                    <a:pt x="438" y="1796"/>
                    <a:pt x="1" y="1"/>
                    <a:pt x="2103" y="109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6972441" y="1647778"/>
              <a:ext cx="108776" cy="108894"/>
            </a:xfrm>
            <a:custGeom>
              <a:rect b="b" l="l" r="r" t="t"/>
              <a:pathLst>
                <a:path extrusionOk="0" h="936" w="935">
                  <a:moveTo>
                    <a:pt x="917" y="503"/>
                  </a:moveTo>
                  <a:cubicBezTo>
                    <a:pt x="896" y="749"/>
                    <a:pt x="680" y="935"/>
                    <a:pt x="433" y="914"/>
                  </a:cubicBezTo>
                  <a:cubicBezTo>
                    <a:pt x="186" y="896"/>
                    <a:pt x="0" y="680"/>
                    <a:pt x="22" y="434"/>
                  </a:cubicBezTo>
                  <a:cubicBezTo>
                    <a:pt x="39" y="183"/>
                    <a:pt x="256" y="1"/>
                    <a:pt x="502" y="18"/>
                  </a:cubicBezTo>
                  <a:cubicBezTo>
                    <a:pt x="753" y="40"/>
                    <a:pt x="935" y="256"/>
                    <a:pt x="917" y="503"/>
                  </a:cubicBezTo>
                  <a:close/>
                </a:path>
              </a:pathLst>
            </a:custGeom>
            <a:solidFill>
              <a:srgbClr val="CC6C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7044920" y="1626721"/>
              <a:ext cx="280955" cy="234076"/>
            </a:xfrm>
            <a:custGeom>
              <a:rect b="b" l="l" r="r" t="t"/>
              <a:pathLst>
                <a:path extrusionOk="0" h="2012" w="2415">
                  <a:moveTo>
                    <a:pt x="2414" y="1090"/>
                  </a:moveTo>
                  <a:cubicBezTo>
                    <a:pt x="2414" y="1090"/>
                    <a:pt x="1956" y="692"/>
                    <a:pt x="1129" y="1052"/>
                  </a:cubicBezTo>
                  <a:cubicBezTo>
                    <a:pt x="303" y="1411"/>
                    <a:pt x="100" y="0"/>
                    <a:pt x="100" y="0"/>
                  </a:cubicBezTo>
                  <a:lnTo>
                    <a:pt x="0" y="260"/>
                  </a:lnTo>
                  <a:lnTo>
                    <a:pt x="143" y="1073"/>
                  </a:lnTo>
                  <a:cubicBezTo>
                    <a:pt x="143" y="1073"/>
                    <a:pt x="268" y="2012"/>
                    <a:pt x="1363" y="2012"/>
                  </a:cubicBezTo>
                  <a:cubicBezTo>
                    <a:pt x="1363" y="2012"/>
                    <a:pt x="2293" y="2012"/>
                    <a:pt x="2414" y="109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6954757" y="1517480"/>
              <a:ext cx="102377" cy="142517"/>
            </a:xfrm>
            <a:custGeom>
              <a:rect b="b" l="l" r="r" t="t"/>
              <a:pathLst>
                <a:path extrusionOk="0" h="1225" w="880">
                  <a:moveTo>
                    <a:pt x="775" y="1199"/>
                  </a:moveTo>
                  <a:cubicBezTo>
                    <a:pt x="775" y="1199"/>
                    <a:pt x="533" y="1095"/>
                    <a:pt x="360" y="1225"/>
                  </a:cubicBezTo>
                  <a:cubicBezTo>
                    <a:pt x="360" y="1225"/>
                    <a:pt x="1" y="615"/>
                    <a:pt x="416" y="0"/>
                  </a:cubicBezTo>
                  <a:cubicBezTo>
                    <a:pt x="416" y="0"/>
                    <a:pt x="468" y="182"/>
                    <a:pt x="706" y="238"/>
                  </a:cubicBezTo>
                  <a:cubicBezTo>
                    <a:pt x="814" y="269"/>
                    <a:pt x="879" y="377"/>
                    <a:pt x="862" y="485"/>
                  </a:cubicBezTo>
                  <a:cubicBezTo>
                    <a:pt x="844" y="593"/>
                    <a:pt x="840" y="745"/>
                    <a:pt x="875" y="939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6849587" y="4153809"/>
              <a:ext cx="175786" cy="6748"/>
            </a:xfrm>
            <a:custGeom>
              <a:rect b="b" l="l" r="r" t="t"/>
              <a:pathLst>
                <a:path extrusionOk="0" h="58" w="1511">
                  <a:moveTo>
                    <a:pt x="1511" y="57"/>
                  </a:moveTo>
                  <a:lnTo>
                    <a:pt x="1" y="36"/>
                  </a:lnTo>
                  <a:lnTo>
                    <a:pt x="1" y="1"/>
                  </a:lnTo>
                  <a:lnTo>
                    <a:pt x="1511" y="23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4" name="Google Shape;864;p24"/>
          <p:cNvGrpSpPr/>
          <p:nvPr/>
        </p:nvGrpSpPr>
        <p:grpSpPr>
          <a:xfrm flipH="1">
            <a:off x="665319" y="1455553"/>
            <a:ext cx="4248144" cy="760722"/>
            <a:chOff x="553062" y="1455553"/>
            <a:chExt cx="4239665" cy="760722"/>
          </a:xfrm>
        </p:grpSpPr>
        <p:sp>
          <p:nvSpPr>
            <p:cNvPr id="865" name="Google Shape;865;p24"/>
            <p:cNvSpPr/>
            <p:nvPr/>
          </p:nvSpPr>
          <p:spPr>
            <a:xfrm>
              <a:off x="553062" y="1456675"/>
              <a:ext cx="3087600" cy="7596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6" name="Google Shape;866;p24"/>
            <p:cNvGrpSpPr/>
            <p:nvPr/>
          </p:nvGrpSpPr>
          <p:grpSpPr>
            <a:xfrm>
              <a:off x="683290" y="1455609"/>
              <a:ext cx="2819235" cy="759866"/>
              <a:chOff x="1152552" y="1150780"/>
              <a:chExt cx="2666700" cy="759866"/>
            </a:xfrm>
          </p:grpSpPr>
          <p:sp>
            <p:nvSpPr>
              <p:cNvPr id="867" name="Google Shape;867;p24"/>
              <p:cNvSpPr txBox="1"/>
              <p:nvPr/>
            </p:nvSpPr>
            <p:spPr>
              <a:xfrm flipH="1">
                <a:off x="1152588" y="1150780"/>
                <a:ext cx="1934700" cy="32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68" name="Google Shape;868;p24"/>
              <p:cNvSpPr txBox="1"/>
              <p:nvPr/>
            </p:nvSpPr>
            <p:spPr>
              <a:xfrm flipH="1">
                <a:off x="1152552" y="1384446"/>
                <a:ext cx="2666700" cy="52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69" name="Google Shape;869;p24"/>
            <p:cNvSpPr/>
            <p:nvPr/>
          </p:nvSpPr>
          <p:spPr>
            <a:xfrm flipH="1">
              <a:off x="4034927" y="1455553"/>
              <a:ext cx="757800" cy="759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000">
                <a:solidFill>
                  <a:schemeClr val="lt1"/>
                </a:solidFill>
              </a:endParaRPr>
            </a:p>
          </p:txBody>
        </p:sp>
        <p:cxnSp>
          <p:nvCxnSpPr>
            <p:cNvPr id="870" name="Google Shape;870;p24"/>
            <p:cNvCxnSpPr>
              <a:stCxn id="869" idx="6"/>
              <a:endCxn id="865" idx="3"/>
            </p:cNvCxnSpPr>
            <p:nvPr/>
          </p:nvCxnSpPr>
          <p:spPr>
            <a:xfrm flipH="1">
              <a:off x="3640727" y="1835503"/>
              <a:ext cx="3942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1" name="Google Shape;871;p24"/>
          <p:cNvGrpSpPr/>
          <p:nvPr/>
        </p:nvGrpSpPr>
        <p:grpSpPr>
          <a:xfrm flipH="1">
            <a:off x="665319" y="2293586"/>
            <a:ext cx="4248144" cy="760731"/>
            <a:chOff x="553062" y="2293594"/>
            <a:chExt cx="4239665" cy="760731"/>
          </a:xfrm>
        </p:grpSpPr>
        <p:sp>
          <p:nvSpPr>
            <p:cNvPr id="872" name="Google Shape;872;p24"/>
            <p:cNvSpPr/>
            <p:nvPr/>
          </p:nvSpPr>
          <p:spPr>
            <a:xfrm>
              <a:off x="553062" y="2294725"/>
              <a:ext cx="3087600" cy="7596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3" name="Google Shape;873;p24"/>
            <p:cNvGrpSpPr/>
            <p:nvPr/>
          </p:nvGrpSpPr>
          <p:grpSpPr>
            <a:xfrm>
              <a:off x="683235" y="2293647"/>
              <a:ext cx="2819235" cy="759863"/>
              <a:chOff x="1152500" y="1150780"/>
              <a:chExt cx="2666700" cy="759863"/>
            </a:xfrm>
          </p:grpSpPr>
          <p:sp>
            <p:nvSpPr>
              <p:cNvPr id="874" name="Google Shape;874;p24"/>
              <p:cNvSpPr txBox="1"/>
              <p:nvPr/>
            </p:nvSpPr>
            <p:spPr>
              <a:xfrm flipH="1">
                <a:off x="1152588" y="1150780"/>
                <a:ext cx="1934700" cy="32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75" name="Google Shape;875;p24"/>
              <p:cNvSpPr txBox="1"/>
              <p:nvPr/>
            </p:nvSpPr>
            <p:spPr>
              <a:xfrm flipH="1">
                <a:off x="1152500" y="1384442"/>
                <a:ext cx="2666700" cy="52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 full of iron oxide dust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76" name="Google Shape;876;p24"/>
            <p:cNvSpPr/>
            <p:nvPr/>
          </p:nvSpPr>
          <p:spPr>
            <a:xfrm flipH="1">
              <a:off x="4034927" y="2293594"/>
              <a:ext cx="757800" cy="759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2000">
                <a:solidFill>
                  <a:schemeClr val="lt1"/>
                </a:solidFill>
              </a:endParaRPr>
            </a:p>
          </p:txBody>
        </p:sp>
        <p:cxnSp>
          <p:nvCxnSpPr>
            <p:cNvPr id="877" name="Google Shape;877;p24"/>
            <p:cNvCxnSpPr>
              <a:stCxn id="876" idx="6"/>
              <a:endCxn id="872" idx="3"/>
            </p:cNvCxnSpPr>
            <p:nvPr/>
          </p:nvCxnSpPr>
          <p:spPr>
            <a:xfrm flipH="1">
              <a:off x="3640727" y="2673544"/>
              <a:ext cx="3942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8" name="Google Shape;878;p24"/>
          <p:cNvGrpSpPr/>
          <p:nvPr/>
        </p:nvGrpSpPr>
        <p:grpSpPr>
          <a:xfrm flipH="1">
            <a:off x="665319" y="3131628"/>
            <a:ext cx="4248144" cy="760739"/>
            <a:chOff x="553062" y="3131636"/>
            <a:chExt cx="4239665" cy="760739"/>
          </a:xfrm>
        </p:grpSpPr>
        <p:sp>
          <p:nvSpPr>
            <p:cNvPr id="879" name="Google Shape;879;p24"/>
            <p:cNvSpPr/>
            <p:nvPr/>
          </p:nvSpPr>
          <p:spPr>
            <a:xfrm>
              <a:off x="553062" y="3132775"/>
              <a:ext cx="3087600" cy="7596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0" name="Google Shape;880;p24"/>
            <p:cNvGrpSpPr/>
            <p:nvPr/>
          </p:nvGrpSpPr>
          <p:grpSpPr>
            <a:xfrm>
              <a:off x="683235" y="3131684"/>
              <a:ext cx="2819235" cy="759863"/>
              <a:chOff x="1152500" y="1150780"/>
              <a:chExt cx="2666700" cy="759863"/>
            </a:xfrm>
          </p:grpSpPr>
          <p:sp>
            <p:nvSpPr>
              <p:cNvPr id="881" name="Google Shape;881;p24"/>
              <p:cNvSpPr txBox="1"/>
              <p:nvPr/>
            </p:nvSpPr>
            <p:spPr>
              <a:xfrm flipH="1">
                <a:off x="1152588" y="1150780"/>
                <a:ext cx="1934700" cy="32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82" name="Google Shape;882;p24"/>
              <p:cNvSpPr txBox="1"/>
              <p:nvPr/>
            </p:nvSpPr>
            <p:spPr>
              <a:xfrm flipH="1">
                <a:off x="1152500" y="1384442"/>
                <a:ext cx="2666700" cy="52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extrêmement froid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83" name="Google Shape;883;p24"/>
            <p:cNvSpPr/>
            <p:nvPr/>
          </p:nvSpPr>
          <p:spPr>
            <a:xfrm flipH="1">
              <a:off x="4034927" y="3131636"/>
              <a:ext cx="757800" cy="759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2000">
                <a:solidFill>
                  <a:schemeClr val="lt1"/>
                </a:solidFill>
              </a:endParaRPr>
            </a:p>
          </p:txBody>
        </p:sp>
        <p:cxnSp>
          <p:nvCxnSpPr>
            <p:cNvPr id="884" name="Google Shape;884;p24"/>
            <p:cNvCxnSpPr>
              <a:stCxn id="883" idx="6"/>
              <a:endCxn id="879" idx="3"/>
            </p:cNvCxnSpPr>
            <p:nvPr/>
          </p:nvCxnSpPr>
          <p:spPr>
            <a:xfrm flipH="1">
              <a:off x="3640727" y="3511586"/>
              <a:ext cx="3942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85" name="Google Shape;885;p24"/>
          <p:cNvGrpSpPr/>
          <p:nvPr/>
        </p:nvGrpSpPr>
        <p:grpSpPr>
          <a:xfrm flipH="1">
            <a:off x="665319" y="3969678"/>
            <a:ext cx="4248144" cy="760722"/>
            <a:chOff x="553062" y="3969678"/>
            <a:chExt cx="4239665" cy="760722"/>
          </a:xfrm>
        </p:grpSpPr>
        <p:sp>
          <p:nvSpPr>
            <p:cNvPr id="886" name="Google Shape;886;p24"/>
            <p:cNvSpPr/>
            <p:nvPr/>
          </p:nvSpPr>
          <p:spPr>
            <a:xfrm>
              <a:off x="553062" y="3970800"/>
              <a:ext cx="3087600" cy="7596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87" name="Google Shape;887;p24"/>
            <p:cNvGrpSpPr/>
            <p:nvPr/>
          </p:nvGrpSpPr>
          <p:grpSpPr>
            <a:xfrm>
              <a:off x="683235" y="3969722"/>
              <a:ext cx="2819235" cy="759863"/>
              <a:chOff x="1152500" y="1150780"/>
              <a:chExt cx="2666700" cy="759863"/>
            </a:xfrm>
          </p:grpSpPr>
          <p:sp>
            <p:nvSpPr>
              <p:cNvPr id="888" name="Google Shape;888;p24"/>
              <p:cNvSpPr txBox="1"/>
              <p:nvPr/>
            </p:nvSpPr>
            <p:spPr>
              <a:xfrm flipH="1">
                <a:off x="1152588" y="1150780"/>
                <a:ext cx="1934700" cy="324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89" name="Google Shape;889;p24"/>
              <p:cNvSpPr txBox="1"/>
              <p:nvPr/>
            </p:nvSpPr>
            <p:spPr>
              <a:xfrm flipH="1">
                <a:off x="1152500" y="1384442"/>
                <a:ext cx="2666700" cy="52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90" name="Google Shape;890;p24"/>
            <p:cNvSpPr/>
            <p:nvPr/>
          </p:nvSpPr>
          <p:spPr>
            <a:xfrm flipH="1">
              <a:off x="4034927" y="3969678"/>
              <a:ext cx="757800" cy="759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2000">
                <a:solidFill>
                  <a:schemeClr val="lt1"/>
                </a:solidFill>
              </a:endParaRPr>
            </a:p>
          </p:txBody>
        </p:sp>
        <p:cxnSp>
          <p:nvCxnSpPr>
            <p:cNvPr id="891" name="Google Shape;891;p24"/>
            <p:cNvCxnSpPr>
              <a:stCxn id="890" idx="6"/>
              <a:endCxn id="886" idx="3"/>
            </p:cNvCxnSpPr>
            <p:nvPr/>
          </p:nvCxnSpPr>
          <p:spPr>
            <a:xfrm flipH="1">
              <a:off x="3640727" y="4349628"/>
              <a:ext cx="3942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25"/>
          <p:cNvSpPr/>
          <p:nvPr/>
        </p:nvSpPr>
        <p:spPr>
          <a:xfrm>
            <a:off x="3910350" y="3273525"/>
            <a:ext cx="1323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7" name="Google Shape;897;p25"/>
          <p:cNvGrpSpPr/>
          <p:nvPr/>
        </p:nvGrpSpPr>
        <p:grpSpPr>
          <a:xfrm>
            <a:off x="400066" y="1313376"/>
            <a:ext cx="3510284" cy="2087199"/>
            <a:chOff x="400066" y="1770576"/>
            <a:chExt cx="3510284" cy="2087199"/>
          </a:xfrm>
        </p:grpSpPr>
        <p:grpSp>
          <p:nvGrpSpPr>
            <p:cNvPr id="898" name="Google Shape;898;p25"/>
            <p:cNvGrpSpPr/>
            <p:nvPr/>
          </p:nvGrpSpPr>
          <p:grpSpPr>
            <a:xfrm>
              <a:off x="400066" y="1770576"/>
              <a:ext cx="1845067" cy="830243"/>
              <a:chOff x="-2082450" y="1418025"/>
              <a:chExt cx="1980323" cy="830243"/>
            </a:xfrm>
          </p:grpSpPr>
          <p:sp>
            <p:nvSpPr>
              <p:cNvPr id="899" name="Google Shape;899;p25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00" name="Google Shape;900;p25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01" name="Google Shape;901;p25"/>
            <p:cNvSpPr/>
            <p:nvPr/>
          </p:nvSpPr>
          <p:spPr>
            <a:xfrm>
              <a:off x="1076750" y="2959550"/>
              <a:ext cx="491700" cy="491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chemeClr val="lt1"/>
                </a:solidFill>
              </a:endParaRPr>
            </a:p>
          </p:txBody>
        </p:sp>
        <p:cxnSp>
          <p:nvCxnSpPr>
            <p:cNvPr id="902" name="Google Shape;902;p25"/>
            <p:cNvCxnSpPr>
              <a:stCxn id="896" idx="1"/>
              <a:endCxn id="901" idx="4"/>
            </p:cNvCxnSpPr>
            <p:nvPr/>
          </p:nvCxnSpPr>
          <p:spPr>
            <a:xfrm rot="10800000">
              <a:off x="1322550" y="3451275"/>
              <a:ext cx="2587800" cy="406500"/>
            </a:xfrm>
            <a:prstGeom prst="bent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3" name="Google Shape;903;p25"/>
            <p:cNvCxnSpPr>
              <a:stCxn id="901" idx="0"/>
              <a:endCxn id="900" idx="2"/>
            </p:cNvCxnSpPr>
            <p:nvPr/>
          </p:nvCxnSpPr>
          <p:spPr>
            <a:xfrm rot="10800000">
              <a:off x="1322600" y="2600750"/>
              <a:ext cx="0" cy="3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04" name="Google Shape;904;p25"/>
          <p:cNvGrpSpPr/>
          <p:nvPr/>
        </p:nvGrpSpPr>
        <p:grpSpPr>
          <a:xfrm>
            <a:off x="2566333" y="1313376"/>
            <a:ext cx="1845067" cy="2087199"/>
            <a:chOff x="2566333" y="1770576"/>
            <a:chExt cx="1845067" cy="2087199"/>
          </a:xfrm>
        </p:grpSpPr>
        <p:grpSp>
          <p:nvGrpSpPr>
            <p:cNvPr id="905" name="Google Shape;905;p25"/>
            <p:cNvGrpSpPr/>
            <p:nvPr/>
          </p:nvGrpSpPr>
          <p:grpSpPr>
            <a:xfrm>
              <a:off x="2566333" y="1770576"/>
              <a:ext cx="1845067" cy="830243"/>
              <a:chOff x="-2082450" y="1418025"/>
              <a:chExt cx="1980323" cy="830243"/>
            </a:xfrm>
          </p:grpSpPr>
          <p:sp>
            <p:nvSpPr>
              <p:cNvPr id="906" name="Google Shape;906;p25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07" name="Google Shape;907;p25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It’s the smallest planet in the Solar System 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08" name="Google Shape;908;p25"/>
            <p:cNvSpPr/>
            <p:nvPr/>
          </p:nvSpPr>
          <p:spPr>
            <a:xfrm>
              <a:off x="3243017" y="2959550"/>
              <a:ext cx="491700" cy="491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</a:endParaRPr>
            </a:p>
          </p:txBody>
        </p:sp>
        <p:cxnSp>
          <p:nvCxnSpPr>
            <p:cNvPr id="909" name="Google Shape;909;p25"/>
            <p:cNvCxnSpPr>
              <a:stCxn id="896" idx="1"/>
              <a:endCxn id="908" idx="4"/>
            </p:cNvCxnSpPr>
            <p:nvPr/>
          </p:nvCxnSpPr>
          <p:spPr>
            <a:xfrm rot="10800000">
              <a:off x="3488850" y="3451275"/>
              <a:ext cx="421500" cy="406500"/>
            </a:xfrm>
            <a:prstGeom prst="bent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0" name="Google Shape;910;p25"/>
            <p:cNvCxnSpPr>
              <a:stCxn id="908" idx="0"/>
              <a:endCxn id="907" idx="2"/>
            </p:cNvCxnSpPr>
            <p:nvPr/>
          </p:nvCxnSpPr>
          <p:spPr>
            <a:xfrm rot="10800000">
              <a:off x="3488867" y="2600750"/>
              <a:ext cx="0" cy="3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11" name="Google Shape;911;p25"/>
          <p:cNvGrpSpPr/>
          <p:nvPr/>
        </p:nvGrpSpPr>
        <p:grpSpPr>
          <a:xfrm>
            <a:off x="4735109" y="1313376"/>
            <a:ext cx="1845046" cy="2087199"/>
            <a:chOff x="4735109" y="1770576"/>
            <a:chExt cx="1845046" cy="2087199"/>
          </a:xfrm>
        </p:grpSpPr>
        <p:grpSp>
          <p:nvGrpSpPr>
            <p:cNvPr id="912" name="Google Shape;912;p25"/>
            <p:cNvGrpSpPr/>
            <p:nvPr/>
          </p:nvGrpSpPr>
          <p:grpSpPr>
            <a:xfrm>
              <a:off x="4735109" y="1770576"/>
              <a:ext cx="1845046" cy="830249"/>
              <a:chOff x="-2079756" y="1418025"/>
              <a:chExt cx="1980300" cy="830249"/>
            </a:xfrm>
          </p:grpSpPr>
          <p:sp>
            <p:nvSpPr>
              <p:cNvPr id="913" name="Google Shape;913;p25"/>
              <p:cNvSpPr txBox="1"/>
              <p:nvPr/>
            </p:nvSpPr>
            <p:spPr>
              <a:xfrm>
                <a:off x="-2079756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14" name="Google Shape;914;p25"/>
              <p:cNvSpPr txBox="1"/>
              <p:nvPr/>
            </p:nvSpPr>
            <p:spPr>
              <a:xfrm>
                <a:off x="-2079756" y="1696874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15" name="Google Shape;915;p25"/>
            <p:cNvSpPr/>
            <p:nvPr/>
          </p:nvSpPr>
          <p:spPr>
            <a:xfrm>
              <a:off x="5411782" y="2959550"/>
              <a:ext cx="491700" cy="491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</a:endParaRPr>
            </a:p>
          </p:txBody>
        </p:sp>
        <p:cxnSp>
          <p:nvCxnSpPr>
            <p:cNvPr id="916" name="Google Shape;916;p25"/>
            <p:cNvCxnSpPr>
              <a:stCxn id="896" idx="3"/>
              <a:endCxn id="915" idx="4"/>
            </p:cNvCxnSpPr>
            <p:nvPr/>
          </p:nvCxnSpPr>
          <p:spPr>
            <a:xfrm flipH="1" rot="10800000">
              <a:off x="5233650" y="3451275"/>
              <a:ext cx="423900" cy="406500"/>
            </a:xfrm>
            <a:prstGeom prst="bent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7" name="Google Shape;917;p25"/>
            <p:cNvCxnSpPr>
              <a:stCxn id="915" idx="0"/>
              <a:endCxn id="914" idx="2"/>
            </p:cNvCxnSpPr>
            <p:nvPr/>
          </p:nvCxnSpPr>
          <p:spPr>
            <a:xfrm rot="10800000">
              <a:off x="5657632" y="2600750"/>
              <a:ext cx="0" cy="3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18" name="Google Shape;918;p25"/>
          <p:cNvGrpSpPr/>
          <p:nvPr/>
        </p:nvGrpSpPr>
        <p:grpSpPr>
          <a:xfrm>
            <a:off x="5233650" y="1313376"/>
            <a:ext cx="3510284" cy="2087199"/>
            <a:chOff x="5233650" y="1770576"/>
            <a:chExt cx="3510284" cy="2087199"/>
          </a:xfrm>
        </p:grpSpPr>
        <p:grpSp>
          <p:nvGrpSpPr>
            <p:cNvPr id="919" name="Google Shape;919;p25"/>
            <p:cNvGrpSpPr/>
            <p:nvPr/>
          </p:nvGrpSpPr>
          <p:grpSpPr>
            <a:xfrm>
              <a:off x="6898866" y="1770576"/>
              <a:ext cx="1845067" cy="830243"/>
              <a:chOff x="-2082450" y="1418025"/>
              <a:chExt cx="1980323" cy="830243"/>
            </a:xfrm>
          </p:grpSpPr>
          <p:sp>
            <p:nvSpPr>
              <p:cNvPr id="920" name="Google Shape;920;p25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21" name="Google Shape;921;p25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It’s terribly hot, even hotter than Mercury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922" name="Google Shape;922;p25"/>
            <p:cNvSpPr/>
            <p:nvPr/>
          </p:nvSpPr>
          <p:spPr>
            <a:xfrm>
              <a:off x="7575550" y="2959550"/>
              <a:ext cx="491700" cy="491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lt1"/>
                </a:solidFill>
              </a:endParaRPr>
            </a:p>
          </p:txBody>
        </p:sp>
        <p:cxnSp>
          <p:nvCxnSpPr>
            <p:cNvPr id="923" name="Google Shape;923;p25"/>
            <p:cNvCxnSpPr>
              <a:stCxn id="896" idx="3"/>
              <a:endCxn id="922" idx="4"/>
            </p:cNvCxnSpPr>
            <p:nvPr/>
          </p:nvCxnSpPr>
          <p:spPr>
            <a:xfrm flipH="1" rot="10800000">
              <a:off x="5233650" y="3451275"/>
              <a:ext cx="2587800" cy="406500"/>
            </a:xfrm>
            <a:prstGeom prst="bentConnector2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4" name="Google Shape;924;p25"/>
            <p:cNvCxnSpPr>
              <a:stCxn id="922" idx="0"/>
              <a:endCxn id="921" idx="2"/>
            </p:cNvCxnSpPr>
            <p:nvPr/>
          </p:nvCxnSpPr>
          <p:spPr>
            <a:xfrm rot="10800000">
              <a:off x="7821400" y="2600750"/>
              <a:ext cx="0" cy="358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925" name="Google Shape;925;p2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926" name="Google Shape;926;p25"/>
          <p:cNvGrpSpPr/>
          <p:nvPr/>
        </p:nvGrpSpPr>
        <p:grpSpPr>
          <a:xfrm>
            <a:off x="3342090" y="2619542"/>
            <a:ext cx="298529" cy="257338"/>
            <a:chOff x="338900" y="4103096"/>
            <a:chExt cx="382533" cy="329751"/>
          </a:xfrm>
        </p:grpSpPr>
        <p:sp>
          <p:nvSpPr>
            <p:cNvPr id="927" name="Google Shape;927;p25"/>
            <p:cNvSpPr/>
            <p:nvPr/>
          </p:nvSpPr>
          <p:spPr>
            <a:xfrm>
              <a:off x="575852" y="4356726"/>
              <a:ext cx="54169" cy="76122"/>
            </a:xfrm>
            <a:custGeom>
              <a:rect b="b" l="l" r="r" t="t"/>
              <a:pathLst>
                <a:path extrusionOk="0" h="2136" w="1520">
                  <a:moveTo>
                    <a:pt x="1" y="0"/>
                  </a:moveTo>
                  <a:lnTo>
                    <a:pt x="1" y="1999"/>
                  </a:lnTo>
                  <a:cubicBezTo>
                    <a:pt x="1" y="2076"/>
                    <a:pt x="66" y="2135"/>
                    <a:pt x="140" y="2135"/>
                  </a:cubicBezTo>
                  <a:cubicBezTo>
                    <a:pt x="161" y="2135"/>
                    <a:pt x="183" y="2131"/>
                    <a:pt x="204" y="2120"/>
                  </a:cubicBezTo>
                  <a:lnTo>
                    <a:pt x="633" y="1908"/>
                  </a:lnTo>
                  <a:cubicBezTo>
                    <a:pt x="671" y="1886"/>
                    <a:pt x="715" y="1878"/>
                    <a:pt x="762" y="1878"/>
                  </a:cubicBezTo>
                  <a:cubicBezTo>
                    <a:pt x="806" y="1878"/>
                    <a:pt x="849" y="1886"/>
                    <a:pt x="892" y="1908"/>
                  </a:cubicBezTo>
                  <a:lnTo>
                    <a:pt x="1320" y="2120"/>
                  </a:lnTo>
                  <a:cubicBezTo>
                    <a:pt x="1341" y="2131"/>
                    <a:pt x="1362" y="2135"/>
                    <a:pt x="1382" y="2135"/>
                  </a:cubicBezTo>
                  <a:cubicBezTo>
                    <a:pt x="1454" y="2135"/>
                    <a:pt x="1519" y="2076"/>
                    <a:pt x="1519" y="1999"/>
                  </a:cubicBezTo>
                  <a:lnTo>
                    <a:pt x="1519" y="0"/>
                  </a:lnTo>
                  <a:cubicBezTo>
                    <a:pt x="1286" y="91"/>
                    <a:pt x="1031" y="147"/>
                    <a:pt x="762" y="147"/>
                  </a:cubicBezTo>
                  <a:cubicBezTo>
                    <a:pt x="494" y="147"/>
                    <a:pt x="239" y="9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5"/>
            <p:cNvSpPr/>
            <p:nvPr/>
          </p:nvSpPr>
          <p:spPr>
            <a:xfrm>
              <a:off x="550585" y="4237840"/>
              <a:ext cx="103634" cy="103634"/>
            </a:xfrm>
            <a:custGeom>
              <a:rect b="b" l="l" r="r" t="t"/>
              <a:pathLst>
                <a:path extrusionOk="0" h="2908" w="2908">
                  <a:moveTo>
                    <a:pt x="1454" y="1"/>
                  </a:moveTo>
                  <a:cubicBezTo>
                    <a:pt x="654" y="1"/>
                    <a:pt x="0" y="654"/>
                    <a:pt x="0" y="1454"/>
                  </a:cubicBezTo>
                  <a:cubicBezTo>
                    <a:pt x="0" y="2259"/>
                    <a:pt x="654" y="2908"/>
                    <a:pt x="1454" y="2908"/>
                  </a:cubicBezTo>
                  <a:cubicBezTo>
                    <a:pt x="2254" y="2908"/>
                    <a:pt x="2908" y="2259"/>
                    <a:pt x="2908" y="1454"/>
                  </a:cubicBezTo>
                  <a:cubicBezTo>
                    <a:pt x="2908" y="654"/>
                    <a:pt x="2254" y="1"/>
                    <a:pt x="14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5"/>
            <p:cNvSpPr/>
            <p:nvPr/>
          </p:nvSpPr>
          <p:spPr>
            <a:xfrm>
              <a:off x="338900" y="4103096"/>
              <a:ext cx="382533" cy="293760"/>
            </a:xfrm>
            <a:custGeom>
              <a:rect b="b" l="l" r="r" t="t"/>
              <a:pathLst>
                <a:path extrusionOk="0" h="8243" w="10734">
                  <a:moveTo>
                    <a:pt x="5992" y="1951"/>
                  </a:moveTo>
                  <a:cubicBezTo>
                    <a:pt x="6139" y="1951"/>
                    <a:pt x="6269" y="2055"/>
                    <a:pt x="6291" y="2202"/>
                  </a:cubicBezTo>
                  <a:cubicBezTo>
                    <a:pt x="6312" y="2380"/>
                    <a:pt x="6178" y="2531"/>
                    <a:pt x="6001" y="2531"/>
                  </a:cubicBezTo>
                  <a:lnTo>
                    <a:pt x="1649" y="2531"/>
                  </a:lnTo>
                  <a:cubicBezTo>
                    <a:pt x="1501" y="2531"/>
                    <a:pt x="1372" y="2427"/>
                    <a:pt x="1354" y="2285"/>
                  </a:cubicBezTo>
                  <a:cubicBezTo>
                    <a:pt x="1328" y="2107"/>
                    <a:pt x="1467" y="1951"/>
                    <a:pt x="1640" y="1951"/>
                  </a:cubicBezTo>
                  <a:close/>
                  <a:moveTo>
                    <a:pt x="4119" y="3833"/>
                  </a:moveTo>
                  <a:cubicBezTo>
                    <a:pt x="4266" y="3833"/>
                    <a:pt x="4396" y="3937"/>
                    <a:pt x="4417" y="4080"/>
                  </a:cubicBezTo>
                  <a:cubicBezTo>
                    <a:pt x="4439" y="4257"/>
                    <a:pt x="4301" y="4413"/>
                    <a:pt x="4128" y="4413"/>
                  </a:cubicBezTo>
                  <a:lnTo>
                    <a:pt x="1644" y="4413"/>
                  </a:lnTo>
                  <a:cubicBezTo>
                    <a:pt x="1501" y="4413"/>
                    <a:pt x="1367" y="4309"/>
                    <a:pt x="1350" y="4162"/>
                  </a:cubicBezTo>
                  <a:cubicBezTo>
                    <a:pt x="1324" y="3985"/>
                    <a:pt x="1463" y="3833"/>
                    <a:pt x="1636" y="3833"/>
                  </a:cubicBezTo>
                  <a:close/>
                  <a:moveTo>
                    <a:pt x="3496" y="5711"/>
                  </a:moveTo>
                  <a:cubicBezTo>
                    <a:pt x="3639" y="5711"/>
                    <a:pt x="3768" y="5815"/>
                    <a:pt x="3790" y="5958"/>
                  </a:cubicBezTo>
                  <a:cubicBezTo>
                    <a:pt x="3816" y="6139"/>
                    <a:pt x="3678" y="6291"/>
                    <a:pt x="3505" y="6291"/>
                  </a:cubicBezTo>
                  <a:lnTo>
                    <a:pt x="1644" y="6291"/>
                  </a:lnTo>
                  <a:cubicBezTo>
                    <a:pt x="1497" y="6291"/>
                    <a:pt x="1367" y="6187"/>
                    <a:pt x="1350" y="6044"/>
                  </a:cubicBezTo>
                  <a:cubicBezTo>
                    <a:pt x="1324" y="5867"/>
                    <a:pt x="1463" y="5711"/>
                    <a:pt x="1636" y="5711"/>
                  </a:cubicBezTo>
                  <a:close/>
                  <a:moveTo>
                    <a:pt x="364" y="0"/>
                  </a:moveTo>
                  <a:cubicBezTo>
                    <a:pt x="165" y="0"/>
                    <a:pt x="0" y="165"/>
                    <a:pt x="0" y="364"/>
                  </a:cubicBezTo>
                  <a:lnTo>
                    <a:pt x="0" y="7879"/>
                  </a:lnTo>
                  <a:cubicBezTo>
                    <a:pt x="0" y="8082"/>
                    <a:pt x="165" y="8242"/>
                    <a:pt x="364" y="8242"/>
                  </a:cubicBezTo>
                  <a:lnTo>
                    <a:pt x="6074" y="8242"/>
                  </a:lnTo>
                  <a:lnTo>
                    <a:pt x="6074" y="6780"/>
                  </a:lnTo>
                  <a:cubicBezTo>
                    <a:pt x="5612" y="6377"/>
                    <a:pt x="5330" y="5776"/>
                    <a:pt x="5374" y="5110"/>
                  </a:cubicBezTo>
                  <a:cubicBezTo>
                    <a:pt x="5443" y="4084"/>
                    <a:pt x="6282" y="3262"/>
                    <a:pt x="7307" y="3215"/>
                  </a:cubicBezTo>
                  <a:cubicBezTo>
                    <a:pt x="7344" y="3213"/>
                    <a:pt x="7380" y="3212"/>
                    <a:pt x="7415" y="3212"/>
                  </a:cubicBezTo>
                  <a:cubicBezTo>
                    <a:pt x="8539" y="3212"/>
                    <a:pt x="9453" y="4124"/>
                    <a:pt x="9453" y="5244"/>
                  </a:cubicBezTo>
                  <a:cubicBezTo>
                    <a:pt x="9453" y="5858"/>
                    <a:pt x="9176" y="6408"/>
                    <a:pt x="8748" y="6780"/>
                  </a:cubicBezTo>
                  <a:lnTo>
                    <a:pt x="8748" y="8242"/>
                  </a:lnTo>
                  <a:lnTo>
                    <a:pt x="10375" y="8242"/>
                  </a:lnTo>
                  <a:cubicBezTo>
                    <a:pt x="10574" y="8242"/>
                    <a:pt x="10734" y="8082"/>
                    <a:pt x="10734" y="7879"/>
                  </a:cubicBezTo>
                  <a:lnTo>
                    <a:pt x="10734" y="364"/>
                  </a:lnTo>
                  <a:cubicBezTo>
                    <a:pt x="10734" y="165"/>
                    <a:pt x="10574" y="0"/>
                    <a:pt x="10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0" name="Google Shape;930;p25"/>
          <p:cNvGrpSpPr/>
          <p:nvPr/>
        </p:nvGrpSpPr>
        <p:grpSpPr>
          <a:xfrm>
            <a:off x="5508355" y="2615537"/>
            <a:ext cx="298554" cy="265347"/>
            <a:chOff x="904105" y="4098000"/>
            <a:chExt cx="382566" cy="340014"/>
          </a:xfrm>
        </p:grpSpPr>
        <p:sp>
          <p:nvSpPr>
            <p:cNvPr id="931" name="Google Shape;931;p25"/>
            <p:cNvSpPr/>
            <p:nvPr/>
          </p:nvSpPr>
          <p:spPr>
            <a:xfrm>
              <a:off x="990454" y="4372299"/>
              <a:ext cx="208658" cy="65716"/>
            </a:xfrm>
            <a:custGeom>
              <a:rect b="b" l="l" r="r" t="t"/>
              <a:pathLst>
                <a:path extrusionOk="0" h="1844" w="5855">
                  <a:moveTo>
                    <a:pt x="321" y="0"/>
                  </a:moveTo>
                  <a:cubicBezTo>
                    <a:pt x="143" y="0"/>
                    <a:pt x="1" y="143"/>
                    <a:pt x="1" y="320"/>
                  </a:cubicBezTo>
                  <a:lnTo>
                    <a:pt x="1" y="1523"/>
                  </a:lnTo>
                  <a:cubicBezTo>
                    <a:pt x="1" y="1700"/>
                    <a:pt x="143" y="1843"/>
                    <a:pt x="321" y="1843"/>
                  </a:cubicBezTo>
                  <a:lnTo>
                    <a:pt x="5534" y="1843"/>
                  </a:lnTo>
                  <a:cubicBezTo>
                    <a:pt x="5711" y="1843"/>
                    <a:pt x="5854" y="1700"/>
                    <a:pt x="5854" y="1523"/>
                  </a:cubicBezTo>
                  <a:lnTo>
                    <a:pt x="5854" y="320"/>
                  </a:lnTo>
                  <a:cubicBezTo>
                    <a:pt x="5854" y="143"/>
                    <a:pt x="5711" y="0"/>
                    <a:pt x="55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5"/>
            <p:cNvSpPr/>
            <p:nvPr/>
          </p:nvSpPr>
          <p:spPr>
            <a:xfrm>
              <a:off x="1030688" y="4298887"/>
              <a:ext cx="128616" cy="58018"/>
            </a:xfrm>
            <a:custGeom>
              <a:rect b="b" l="l" r="r" t="t"/>
              <a:pathLst>
                <a:path extrusionOk="0" h="1628" w="3609">
                  <a:moveTo>
                    <a:pt x="425" y="1"/>
                  </a:moveTo>
                  <a:lnTo>
                    <a:pt x="1" y="1627"/>
                  </a:lnTo>
                  <a:lnTo>
                    <a:pt x="3609" y="1627"/>
                  </a:lnTo>
                  <a:lnTo>
                    <a:pt x="31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5"/>
            <p:cNvSpPr/>
            <p:nvPr/>
          </p:nvSpPr>
          <p:spPr>
            <a:xfrm>
              <a:off x="904105" y="4098000"/>
              <a:ext cx="116143" cy="136492"/>
            </a:xfrm>
            <a:custGeom>
              <a:rect b="b" l="l" r="r" t="t"/>
              <a:pathLst>
                <a:path extrusionOk="0" h="3830" w="3259">
                  <a:moveTo>
                    <a:pt x="364" y="0"/>
                  </a:moveTo>
                  <a:cubicBezTo>
                    <a:pt x="165" y="0"/>
                    <a:pt x="1" y="161"/>
                    <a:pt x="1" y="364"/>
                  </a:cubicBezTo>
                  <a:lnTo>
                    <a:pt x="1" y="2298"/>
                  </a:lnTo>
                  <a:cubicBezTo>
                    <a:pt x="1" y="3146"/>
                    <a:pt x="689" y="3829"/>
                    <a:pt x="1532" y="3829"/>
                  </a:cubicBezTo>
                  <a:lnTo>
                    <a:pt x="3259" y="3829"/>
                  </a:lnTo>
                  <a:cubicBezTo>
                    <a:pt x="3181" y="3587"/>
                    <a:pt x="3090" y="3349"/>
                    <a:pt x="2990" y="3107"/>
                  </a:cubicBezTo>
                  <a:lnTo>
                    <a:pt x="1775" y="3107"/>
                  </a:lnTo>
                  <a:cubicBezTo>
                    <a:pt x="1195" y="3107"/>
                    <a:pt x="723" y="2640"/>
                    <a:pt x="723" y="2060"/>
                  </a:cubicBezTo>
                  <a:lnTo>
                    <a:pt x="723" y="723"/>
                  </a:lnTo>
                  <a:lnTo>
                    <a:pt x="1861" y="723"/>
                  </a:lnTo>
                  <a:cubicBezTo>
                    <a:pt x="1753" y="489"/>
                    <a:pt x="1658" y="238"/>
                    <a:pt x="15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5"/>
            <p:cNvSpPr/>
            <p:nvPr/>
          </p:nvSpPr>
          <p:spPr>
            <a:xfrm>
              <a:off x="979656" y="4099248"/>
              <a:ext cx="230860" cy="181644"/>
            </a:xfrm>
            <a:custGeom>
              <a:rect b="b" l="l" r="r" t="t"/>
              <a:pathLst>
                <a:path extrusionOk="0" h="5097" w="6478">
                  <a:moveTo>
                    <a:pt x="1" y="0"/>
                  </a:moveTo>
                  <a:cubicBezTo>
                    <a:pt x="204" y="498"/>
                    <a:pt x="446" y="995"/>
                    <a:pt x="684" y="1475"/>
                  </a:cubicBezTo>
                  <a:cubicBezTo>
                    <a:pt x="1247" y="2626"/>
                    <a:pt x="1826" y="3812"/>
                    <a:pt x="1896" y="5097"/>
                  </a:cubicBezTo>
                  <a:lnTo>
                    <a:pt x="4578" y="5097"/>
                  </a:lnTo>
                  <a:cubicBezTo>
                    <a:pt x="4647" y="3812"/>
                    <a:pt x="5231" y="2626"/>
                    <a:pt x="5794" y="1475"/>
                  </a:cubicBezTo>
                  <a:cubicBezTo>
                    <a:pt x="6032" y="995"/>
                    <a:pt x="6274" y="498"/>
                    <a:pt x="6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5"/>
            <p:cNvSpPr/>
            <p:nvPr/>
          </p:nvSpPr>
          <p:spPr>
            <a:xfrm>
              <a:off x="1170706" y="4098000"/>
              <a:ext cx="115964" cy="136492"/>
            </a:xfrm>
            <a:custGeom>
              <a:rect b="b" l="l" r="r" t="t"/>
              <a:pathLst>
                <a:path extrusionOk="0" h="3830" w="3254">
                  <a:moveTo>
                    <a:pt x="1692" y="0"/>
                  </a:moveTo>
                  <a:cubicBezTo>
                    <a:pt x="1601" y="238"/>
                    <a:pt x="1501" y="489"/>
                    <a:pt x="1398" y="723"/>
                  </a:cubicBezTo>
                  <a:lnTo>
                    <a:pt x="2531" y="723"/>
                  </a:lnTo>
                  <a:lnTo>
                    <a:pt x="2531" y="2748"/>
                  </a:lnTo>
                  <a:cubicBezTo>
                    <a:pt x="2531" y="2947"/>
                    <a:pt x="2371" y="3107"/>
                    <a:pt x="2172" y="3107"/>
                  </a:cubicBezTo>
                  <a:lnTo>
                    <a:pt x="264" y="3107"/>
                  </a:lnTo>
                  <a:cubicBezTo>
                    <a:pt x="165" y="3349"/>
                    <a:pt x="74" y="3587"/>
                    <a:pt x="0" y="3829"/>
                  </a:cubicBezTo>
                  <a:lnTo>
                    <a:pt x="2730" y="3829"/>
                  </a:lnTo>
                  <a:cubicBezTo>
                    <a:pt x="3020" y="3829"/>
                    <a:pt x="3254" y="3596"/>
                    <a:pt x="3254" y="3306"/>
                  </a:cubicBezTo>
                  <a:lnTo>
                    <a:pt x="3254" y="360"/>
                  </a:lnTo>
                  <a:cubicBezTo>
                    <a:pt x="3254" y="161"/>
                    <a:pt x="3093" y="0"/>
                    <a:pt x="28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25"/>
          <p:cNvGrpSpPr/>
          <p:nvPr/>
        </p:nvGrpSpPr>
        <p:grpSpPr>
          <a:xfrm>
            <a:off x="7674626" y="2598933"/>
            <a:ext cx="295525" cy="298555"/>
            <a:chOff x="3058795" y="4076725"/>
            <a:chExt cx="378684" cy="382567"/>
          </a:xfrm>
        </p:grpSpPr>
        <p:sp>
          <p:nvSpPr>
            <p:cNvPr id="937" name="Google Shape;937;p25"/>
            <p:cNvSpPr/>
            <p:nvPr/>
          </p:nvSpPr>
          <p:spPr>
            <a:xfrm>
              <a:off x="3190902" y="4076725"/>
              <a:ext cx="106592" cy="101175"/>
            </a:xfrm>
            <a:custGeom>
              <a:rect b="b" l="l" r="r" t="t"/>
              <a:pathLst>
                <a:path extrusionOk="0" h="2839" w="2991">
                  <a:moveTo>
                    <a:pt x="1498" y="0"/>
                  </a:moveTo>
                  <a:cubicBezTo>
                    <a:pt x="1433" y="0"/>
                    <a:pt x="1377" y="31"/>
                    <a:pt x="1342" y="87"/>
                  </a:cubicBezTo>
                  <a:lnTo>
                    <a:pt x="922" y="762"/>
                  </a:lnTo>
                  <a:lnTo>
                    <a:pt x="148" y="952"/>
                  </a:lnTo>
                  <a:cubicBezTo>
                    <a:pt x="87" y="965"/>
                    <a:pt x="40" y="1013"/>
                    <a:pt x="23" y="1069"/>
                  </a:cubicBezTo>
                  <a:cubicBezTo>
                    <a:pt x="1" y="1130"/>
                    <a:pt x="14" y="1195"/>
                    <a:pt x="57" y="1242"/>
                  </a:cubicBezTo>
                  <a:lnTo>
                    <a:pt x="568" y="1852"/>
                  </a:lnTo>
                  <a:lnTo>
                    <a:pt x="511" y="2644"/>
                  </a:lnTo>
                  <a:cubicBezTo>
                    <a:pt x="507" y="2709"/>
                    <a:pt x="533" y="2765"/>
                    <a:pt x="585" y="2804"/>
                  </a:cubicBezTo>
                  <a:cubicBezTo>
                    <a:pt x="618" y="2826"/>
                    <a:pt x="656" y="2837"/>
                    <a:pt x="694" y="2837"/>
                  </a:cubicBezTo>
                  <a:cubicBezTo>
                    <a:pt x="716" y="2837"/>
                    <a:pt x="737" y="2834"/>
                    <a:pt x="758" y="2826"/>
                  </a:cubicBezTo>
                  <a:lnTo>
                    <a:pt x="1498" y="2523"/>
                  </a:lnTo>
                  <a:lnTo>
                    <a:pt x="2233" y="2826"/>
                  </a:lnTo>
                  <a:cubicBezTo>
                    <a:pt x="2255" y="2834"/>
                    <a:pt x="2277" y="2839"/>
                    <a:pt x="2303" y="2839"/>
                  </a:cubicBezTo>
                  <a:cubicBezTo>
                    <a:pt x="2337" y="2839"/>
                    <a:pt x="2376" y="2826"/>
                    <a:pt x="2406" y="2804"/>
                  </a:cubicBezTo>
                  <a:cubicBezTo>
                    <a:pt x="2458" y="2765"/>
                    <a:pt x="2484" y="2709"/>
                    <a:pt x="2480" y="2644"/>
                  </a:cubicBezTo>
                  <a:lnTo>
                    <a:pt x="2424" y="1852"/>
                  </a:lnTo>
                  <a:lnTo>
                    <a:pt x="2934" y="1242"/>
                  </a:lnTo>
                  <a:cubicBezTo>
                    <a:pt x="2977" y="1195"/>
                    <a:pt x="2990" y="1130"/>
                    <a:pt x="2969" y="1069"/>
                  </a:cubicBezTo>
                  <a:cubicBezTo>
                    <a:pt x="2952" y="1013"/>
                    <a:pt x="2904" y="965"/>
                    <a:pt x="2843" y="952"/>
                  </a:cubicBezTo>
                  <a:lnTo>
                    <a:pt x="2069" y="762"/>
                  </a:lnTo>
                  <a:lnTo>
                    <a:pt x="1649" y="87"/>
                  </a:lnTo>
                  <a:cubicBezTo>
                    <a:pt x="1615" y="31"/>
                    <a:pt x="1558" y="0"/>
                    <a:pt x="14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5"/>
            <p:cNvSpPr/>
            <p:nvPr/>
          </p:nvSpPr>
          <p:spPr>
            <a:xfrm>
              <a:off x="3058795" y="4192652"/>
              <a:ext cx="378684" cy="266640"/>
            </a:xfrm>
            <a:custGeom>
              <a:rect b="b" l="l" r="r" t="t"/>
              <a:pathLst>
                <a:path extrusionOk="0" h="7482" w="10626">
                  <a:moveTo>
                    <a:pt x="5473" y="1338"/>
                  </a:moveTo>
                  <a:cubicBezTo>
                    <a:pt x="5547" y="1338"/>
                    <a:pt x="5603" y="1394"/>
                    <a:pt x="5603" y="1468"/>
                  </a:cubicBezTo>
                  <a:lnTo>
                    <a:pt x="5603" y="2761"/>
                  </a:lnTo>
                  <a:cubicBezTo>
                    <a:pt x="5603" y="2912"/>
                    <a:pt x="5482" y="3034"/>
                    <a:pt x="5333" y="3034"/>
                  </a:cubicBezTo>
                  <a:cubicBezTo>
                    <a:pt x="5259" y="3034"/>
                    <a:pt x="5178" y="3004"/>
                    <a:pt x="5101" y="2934"/>
                  </a:cubicBezTo>
                  <a:cubicBezTo>
                    <a:pt x="5075" y="2908"/>
                    <a:pt x="5062" y="2874"/>
                    <a:pt x="5062" y="2835"/>
                  </a:cubicBezTo>
                  <a:lnTo>
                    <a:pt x="5062" y="1879"/>
                  </a:lnTo>
                  <a:lnTo>
                    <a:pt x="4924" y="1879"/>
                  </a:lnTo>
                  <a:cubicBezTo>
                    <a:pt x="4889" y="1879"/>
                    <a:pt x="4850" y="1866"/>
                    <a:pt x="4824" y="1835"/>
                  </a:cubicBezTo>
                  <a:cubicBezTo>
                    <a:pt x="4616" y="1606"/>
                    <a:pt x="4777" y="1338"/>
                    <a:pt x="5002" y="1338"/>
                  </a:cubicBezTo>
                  <a:close/>
                  <a:moveTo>
                    <a:pt x="2406" y="4336"/>
                  </a:moveTo>
                  <a:cubicBezTo>
                    <a:pt x="2553" y="4336"/>
                    <a:pt x="2674" y="4457"/>
                    <a:pt x="2674" y="4608"/>
                  </a:cubicBezTo>
                  <a:lnTo>
                    <a:pt x="2674" y="5405"/>
                  </a:lnTo>
                  <a:cubicBezTo>
                    <a:pt x="2674" y="5552"/>
                    <a:pt x="2553" y="5673"/>
                    <a:pt x="2406" y="5673"/>
                  </a:cubicBezTo>
                  <a:lnTo>
                    <a:pt x="1917" y="5673"/>
                  </a:lnTo>
                  <a:lnTo>
                    <a:pt x="1917" y="5928"/>
                  </a:lnTo>
                  <a:lnTo>
                    <a:pt x="2384" y="5928"/>
                  </a:lnTo>
                  <a:cubicBezTo>
                    <a:pt x="2514" y="5928"/>
                    <a:pt x="2631" y="6015"/>
                    <a:pt x="2657" y="6140"/>
                  </a:cubicBezTo>
                  <a:cubicBezTo>
                    <a:pt x="2696" y="6313"/>
                    <a:pt x="2561" y="6469"/>
                    <a:pt x="2393" y="6469"/>
                  </a:cubicBezTo>
                  <a:lnTo>
                    <a:pt x="1644" y="6469"/>
                  </a:lnTo>
                  <a:cubicBezTo>
                    <a:pt x="1493" y="6469"/>
                    <a:pt x="1376" y="6348"/>
                    <a:pt x="1376" y="6201"/>
                  </a:cubicBezTo>
                  <a:lnTo>
                    <a:pt x="1376" y="5400"/>
                  </a:lnTo>
                  <a:cubicBezTo>
                    <a:pt x="1376" y="5253"/>
                    <a:pt x="1493" y="5132"/>
                    <a:pt x="1644" y="5132"/>
                  </a:cubicBezTo>
                  <a:lnTo>
                    <a:pt x="2133" y="5132"/>
                  </a:lnTo>
                  <a:lnTo>
                    <a:pt x="2133" y="4881"/>
                  </a:lnTo>
                  <a:lnTo>
                    <a:pt x="1666" y="4881"/>
                  </a:lnTo>
                  <a:cubicBezTo>
                    <a:pt x="1536" y="4881"/>
                    <a:pt x="1419" y="4795"/>
                    <a:pt x="1393" y="4669"/>
                  </a:cubicBezTo>
                  <a:cubicBezTo>
                    <a:pt x="1354" y="4492"/>
                    <a:pt x="1488" y="4336"/>
                    <a:pt x="1657" y="4336"/>
                  </a:cubicBezTo>
                  <a:close/>
                  <a:moveTo>
                    <a:pt x="9103" y="4336"/>
                  </a:moveTo>
                  <a:cubicBezTo>
                    <a:pt x="9246" y="4336"/>
                    <a:pt x="9363" y="4453"/>
                    <a:pt x="9363" y="4596"/>
                  </a:cubicBezTo>
                  <a:lnTo>
                    <a:pt x="9363" y="6201"/>
                  </a:lnTo>
                  <a:cubicBezTo>
                    <a:pt x="9363" y="6348"/>
                    <a:pt x="9241" y="6469"/>
                    <a:pt x="9094" y="6469"/>
                  </a:cubicBezTo>
                  <a:lnTo>
                    <a:pt x="8350" y="6469"/>
                  </a:lnTo>
                  <a:cubicBezTo>
                    <a:pt x="8225" y="6469"/>
                    <a:pt x="8108" y="6382"/>
                    <a:pt x="8078" y="6257"/>
                  </a:cubicBezTo>
                  <a:cubicBezTo>
                    <a:pt x="8043" y="6084"/>
                    <a:pt x="8173" y="5928"/>
                    <a:pt x="8346" y="5928"/>
                  </a:cubicBezTo>
                  <a:lnTo>
                    <a:pt x="8817" y="5928"/>
                  </a:lnTo>
                  <a:lnTo>
                    <a:pt x="8817" y="5673"/>
                  </a:lnTo>
                  <a:lnTo>
                    <a:pt x="8350" y="5673"/>
                  </a:lnTo>
                  <a:cubicBezTo>
                    <a:pt x="8225" y="5673"/>
                    <a:pt x="8108" y="5591"/>
                    <a:pt x="8078" y="5465"/>
                  </a:cubicBezTo>
                  <a:cubicBezTo>
                    <a:pt x="8043" y="5288"/>
                    <a:pt x="8173" y="5132"/>
                    <a:pt x="8346" y="5132"/>
                  </a:cubicBezTo>
                  <a:lnTo>
                    <a:pt x="8817" y="5132"/>
                  </a:lnTo>
                  <a:lnTo>
                    <a:pt x="8817" y="4881"/>
                  </a:lnTo>
                  <a:lnTo>
                    <a:pt x="8341" y="4881"/>
                  </a:lnTo>
                  <a:cubicBezTo>
                    <a:pt x="8233" y="4881"/>
                    <a:pt x="8134" y="4816"/>
                    <a:pt x="8095" y="4717"/>
                  </a:cubicBezTo>
                  <a:cubicBezTo>
                    <a:pt x="8017" y="4522"/>
                    <a:pt x="8160" y="4336"/>
                    <a:pt x="8346" y="4336"/>
                  </a:cubicBezTo>
                  <a:close/>
                  <a:moveTo>
                    <a:pt x="3107" y="1"/>
                  </a:moveTo>
                  <a:cubicBezTo>
                    <a:pt x="2968" y="1"/>
                    <a:pt x="2856" y="113"/>
                    <a:pt x="2856" y="252"/>
                  </a:cubicBezTo>
                  <a:lnTo>
                    <a:pt x="2856" y="1917"/>
                  </a:lnTo>
                  <a:lnTo>
                    <a:pt x="251" y="1917"/>
                  </a:lnTo>
                  <a:cubicBezTo>
                    <a:pt x="113" y="1917"/>
                    <a:pt x="0" y="2030"/>
                    <a:pt x="0" y="2168"/>
                  </a:cubicBezTo>
                  <a:lnTo>
                    <a:pt x="0" y="7230"/>
                  </a:lnTo>
                  <a:cubicBezTo>
                    <a:pt x="0" y="7369"/>
                    <a:pt x="113" y="7481"/>
                    <a:pt x="251" y="7481"/>
                  </a:cubicBezTo>
                  <a:lnTo>
                    <a:pt x="10375" y="7481"/>
                  </a:lnTo>
                  <a:cubicBezTo>
                    <a:pt x="10513" y="7481"/>
                    <a:pt x="10626" y="7369"/>
                    <a:pt x="10626" y="7230"/>
                  </a:cubicBezTo>
                  <a:lnTo>
                    <a:pt x="10626" y="3432"/>
                  </a:lnTo>
                  <a:cubicBezTo>
                    <a:pt x="10626" y="3293"/>
                    <a:pt x="10513" y="3181"/>
                    <a:pt x="10375" y="3181"/>
                  </a:cubicBezTo>
                  <a:lnTo>
                    <a:pt x="7809" y="3181"/>
                  </a:lnTo>
                  <a:lnTo>
                    <a:pt x="7809" y="252"/>
                  </a:lnTo>
                  <a:cubicBezTo>
                    <a:pt x="7809" y="113"/>
                    <a:pt x="7697" y="1"/>
                    <a:pt x="75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9" name="Google Shape;939;p25"/>
          <p:cNvGrpSpPr/>
          <p:nvPr/>
        </p:nvGrpSpPr>
        <p:grpSpPr>
          <a:xfrm>
            <a:off x="1177425" y="2598758"/>
            <a:ext cx="290351" cy="298915"/>
            <a:chOff x="179175" y="4676640"/>
            <a:chExt cx="372053" cy="383028"/>
          </a:xfrm>
        </p:grpSpPr>
        <p:sp>
          <p:nvSpPr>
            <p:cNvPr id="940" name="Google Shape;940;p25"/>
            <p:cNvSpPr/>
            <p:nvPr/>
          </p:nvSpPr>
          <p:spPr>
            <a:xfrm>
              <a:off x="179175" y="4676640"/>
              <a:ext cx="283568" cy="49073"/>
            </a:xfrm>
            <a:custGeom>
              <a:rect b="b" l="l" r="r" t="t"/>
              <a:pathLst>
                <a:path extrusionOk="0" h="1377" w="7957">
                  <a:moveTo>
                    <a:pt x="160" y="0"/>
                  </a:moveTo>
                  <a:cubicBezTo>
                    <a:pt x="56" y="0"/>
                    <a:pt x="0" y="117"/>
                    <a:pt x="61" y="204"/>
                  </a:cubicBezTo>
                  <a:lnTo>
                    <a:pt x="878" y="1324"/>
                  </a:lnTo>
                  <a:cubicBezTo>
                    <a:pt x="900" y="1355"/>
                    <a:pt x="939" y="1376"/>
                    <a:pt x="978" y="1376"/>
                  </a:cubicBezTo>
                  <a:lnTo>
                    <a:pt x="7000" y="1376"/>
                  </a:lnTo>
                  <a:cubicBezTo>
                    <a:pt x="7039" y="1376"/>
                    <a:pt x="7078" y="1355"/>
                    <a:pt x="7100" y="1324"/>
                  </a:cubicBezTo>
                  <a:lnTo>
                    <a:pt x="7896" y="199"/>
                  </a:lnTo>
                  <a:cubicBezTo>
                    <a:pt x="7956" y="117"/>
                    <a:pt x="7896" y="0"/>
                    <a:pt x="7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5"/>
            <p:cNvSpPr/>
            <p:nvPr/>
          </p:nvSpPr>
          <p:spPr>
            <a:xfrm>
              <a:off x="229887" y="4750195"/>
              <a:ext cx="118459" cy="128651"/>
            </a:xfrm>
            <a:custGeom>
              <a:rect b="b" l="l" r="r" t="t"/>
              <a:pathLst>
                <a:path extrusionOk="0" h="3610" w="3324">
                  <a:moveTo>
                    <a:pt x="152" y="0"/>
                  </a:moveTo>
                  <a:cubicBezTo>
                    <a:pt x="57" y="0"/>
                    <a:pt x="0" y="104"/>
                    <a:pt x="57" y="182"/>
                  </a:cubicBezTo>
                  <a:lnTo>
                    <a:pt x="2449" y="3561"/>
                  </a:lnTo>
                  <a:cubicBezTo>
                    <a:pt x="2473" y="3593"/>
                    <a:pt x="2510" y="3609"/>
                    <a:pt x="2547" y="3609"/>
                  </a:cubicBezTo>
                  <a:cubicBezTo>
                    <a:pt x="2583" y="3609"/>
                    <a:pt x="2620" y="3593"/>
                    <a:pt x="2644" y="3561"/>
                  </a:cubicBezTo>
                  <a:lnTo>
                    <a:pt x="3297" y="2635"/>
                  </a:lnTo>
                  <a:cubicBezTo>
                    <a:pt x="3323" y="2596"/>
                    <a:pt x="3323" y="2540"/>
                    <a:pt x="3297" y="2501"/>
                  </a:cubicBezTo>
                  <a:lnTo>
                    <a:pt x="1558" y="48"/>
                  </a:lnTo>
                  <a:cubicBezTo>
                    <a:pt x="1536" y="17"/>
                    <a:pt x="1502" y="0"/>
                    <a:pt x="14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5"/>
            <p:cNvSpPr/>
            <p:nvPr/>
          </p:nvSpPr>
          <p:spPr>
            <a:xfrm>
              <a:off x="319478" y="4988393"/>
              <a:ext cx="34105" cy="71275"/>
            </a:xfrm>
            <a:custGeom>
              <a:rect b="b" l="l" r="r" t="t"/>
              <a:pathLst>
                <a:path extrusionOk="0" h="2000" w="957">
                  <a:moveTo>
                    <a:pt x="714" y="0"/>
                  </a:moveTo>
                  <a:cubicBezTo>
                    <a:pt x="653" y="610"/>
                    <a:pt x="402" y="1186"/>
                    <a:pt x="0" y="1649"/>
                  </a:cubicBezTo>
                  <a:cubicBezTo>
                    <a:pt x="286" y="1830"/>
                    <a:pt x="610" y="1952"/>
                    <a:pt x="956" y="1999"/>
                  </a:cubicBezTo>
                  <a:lnTo>
                    <a:pt x="9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5"/>
            <p:cNvSpPr/>
            <p:nvPr/>
          </p:nvSpPr>
          <p:spPr>
            <a:xfrm>
              <a:off x="282166" y="4921930"/>
              <a:ext cx="40734" cy="44618"/>
            </a:xfrm>
            <a:custGeom>
              <a:rect b="b" l="l" r="r" t="t"/>
              <a:pathLst>
                <a:path extrusionOk="0" h="1252" w="1143">
                  <a:moveTo>
                    <a:pt x="580" y="1"/>
                  </a:moveTo>
                  <a:cubicBezTo>
                    <a:pt x="273" y="342"/>
                    <a:pt x="65" y="775"/>
                    <a:pt x="0" y="1251"/>
                  </a:cubicBezTo>
                  <a:lnTo>
                    <a:pt x="1142" y="1251"/>
                  </a:lnTo>
                  <a:cubicBezTo>
                    <a:pt x="1086" y="788"/>
                    <a:pt x="887" y="35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5"/>
            <p:cNvSpPr/>
            <p:nvPr/>
          </p:nvSpPr>
          <p:spPr>
            <a:xfrm>
              <a:off x="375429" y="4988393"/>
              <a:ext cx="34105" cy="71275"/>
            </a:xfrm>
            <a:custGeom>
              <a:rect b="b" l="l" r="r" t="t"/>
              <a:pathLst>
                <a:path extrusionOk="0" h="2000" w="957">
                  <a:moveTo>
                    <a:pt x="1" y="0"/>
                  </a:moveTo>
                  <a:lnTo>
                    <a:pt x="1" y="1999"/>
                  </a:lnTo>
                  <a:cubicBezTo>
                    <a:pt x="351" y="1952"/>
                    <a:pt x="675" y="1830"/>
                    <a:pt x="957" y="1649"/>
                  </a:cubicBezTo>
                  <a:cubicBezTo>
                    <a:pt x="559" y="1186"/>
                    <a:pt x="308" y="610"/>
                    <a:pt x="2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5"/>
            <p:cNvSpPr/>
            <p:nvPr/>
          </p:nvSpPr>
          <p:spPr>
            <a:xfrm>
              <a:off x="319478" y="4895274"/>
              <a:ext cx="34105" cy="71275"/>
            </a:xfrm>
            <a:custGeom>
              <a:rect b="b" l="l" r="r" t="t"/>
              <a:pathLst>
                <a:path extrusionOk="0" h="2000" w="957">
                  <a:moveTo>
                    <a:pt x="956" y="0"/>
                  </a:moveTo>
                  <a:cubicBezTo>
                    <a:pt x="610" y="48"/>
                    <a:pt x="286" y="169"/>
                    <a:pt x="0" y="355"/>
                  </a:cubicBezTo>
                  <a:cubicBezTo>
                    <a:pt x="402" y="814"/>
                    <a:pt x="653" y="1389"/>
                    <a:pt x="714" y="1999"/>
                  </a:cubicBezTo>
                  <a:lnTo>
                    <a:pt x="956" y="1999"/>
                  </a:lnTo>
                  <a:lnTo>
                    <a:pt x="9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5"/>
            <p:cNvSpPr/>
            <p:nvPr/>
          </p:nvSpPr>
          <p:spPr>
            <a:xfrm>
              <a:off x="361387" y="4676640"/>
              <a:ext cx="189841" cy="202920"/>
            </a:xfrm>
            <a:custGeom>
              <a:rect b="b" l="l" r="r" t="t"/>
              <a:pathLst>
                <a:path extrusionOk="0" h="5694" w="5327">
                  <a:moveTo>
                    <a:pt x="3834" y="0"/>
                  </a:moveTo>
                  <a:cubicBezTo>
                    <a:pt x="3812" y="0"/>
                    <a:pt x="3795" y="9"/>
                    <a:pt x="3786" y="26"/>
                  </a:cubicBezTo>
                  <a:lnTo>
                    <a:pt x="27" y="5331"/>
                  </a:lnTo>
                  <a:cubicBezTo>
                    <a:pt x="1" y="5369"/>
                    <a:pt x="27" y="5421"/>
                    <a:pt x="74" y="5421"/>
                  </a:cubicBezTo>
                  <a:lnTo>
                    <a:pt x="79" y="5421"/>
                  </a:lnTo>
                  <a:cubicBezTo>
                    <a:pt x="516" y="5421"/>
                    <a:pt x="935" y="5517"/>
                    <a:pt x="1312" y="5690"/>
                  </a:cubicBezTo>
                  <a:cubicBezTo>
                    <a:pt x="1320" y="5692"/>
                    <a:pt x="1328" y="5694"/>
                    <a:pt x="1336" y="5694"/>
                  </a:cubicBezTo>
                  <a:cubicBezTo>
                    <a:pt x="1355" y="5694"/>
                    <a:pt x="1373" y="5686"/>
                    <a:pt x="1385" y="5668"/>
                  </a:cubicBezTo>
                  <a:lnTo>
                    <a:pt x="5270" y="186"/>
                  </a:lnTo>
                  <a:cubicBezTo>
                    <a:pt x="5327" y="109"/>
                    <a:pt x="5270" y="0"/>
                    <a:pt x="5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5"/>
            <p:cNvSpPr/>
            <p:nvPr/>
          </p:nvSpPr>
          <p:spPr>
            <a:xfrm>
              <a:off x="375429" y="4895274"/>
              <a:ext cx="34105" cy="71275"/>
            </a:xfrm>
            <a:custGeom>
              <a:rect b="b" l="l" r="r" t="t"/>
              <a:pathLst>
                <a:path extrusionOk="0" h="2000" w="957">
                  <a:moveTo>
                    <a:pt x="1" y="0"/>
                  </a:moveTo>
                  <a:lnTo>
                    <a:pt x="1" y="1999"/>
                  </a:lnTo>
                  <a:lnTo>
                    <a:pt x="243" y="1999"/>
                  </a:lnTo>
                  <a:cubicBezTo>
                    <a:pt x="308" y="1389"/>
                    <a:pt x="559" y="814"/>
                    <a:pt x="957" y="355"/>
                  </a:cubicBezTo>
                  <a:cubicBezTo>
                    <a:pt x="675" y="169"/>
                    <a:pt x="351" y="48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5"/>
            <p:cNvSpPr/>
            <p:nvPr/>
          </p:nvSpPr>
          <p:spPr>
            <a:xfrm>
              <a:off x="405506" y="4921930"/>
              <a:ext cx="40876" cy="44618"/>
            </a:xfrm>
            <a:custGeom>
              <a:rect b="b" l="l" r="r" t="t"/>
              <a:pathLst>
                <a:path extrusionOk="0" h="1252" w="1147">
                  <a:moveTo>
                    <a:pt x="567" y="1"/>
                  </a:moveTo>
                  <a:cubicBezTo>
                    <a:pt x="260" y="351"/>
                    <a:pt x="61" y="788"/>
                    <a:pt x="0" y="1251"/>
                  </a:cubicBezTo>
                  <a:lnTo>
                    <a:pt x="1147" y="1251"/>
                  </a:lnTo>
                  <a:cubicBezTo>
                    <a:pt x="1082" y="775"/>
                    <a:pt x="874" y="342"/>
                    <a:pt x="5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5"/>
            <p:cNvSpPr/>
            <p:nvPr/>
          </p:nvSpPr>
          <p:spPr>
            <a:xfrm>
              <a:off x="405506" y="4988393"/>
              <a:ext cx="40876" cy="44583"/>
            </a:xfrm>
            <a:custGeom>
              <a:rect b="b" l="l" r="r" t="t"/>
              <a:pathLst>
                <a:path extrusionOk="0" h="1251" w="1147">
                  <a:moveTo>
                    <a:pt x="0" y="0"/>
                  </a:moveTo>
                  <a:cubicBezTo>
                    <a:pt x="61" y="463"/>
                    <a:pt x="260" y="900"/>
                    <a:pt x="567" y="1251"/>
                  </a:cubicBezTo>
                  <a:cubicBezTo>
                    <a:pt x="874" y="913"/>
                    <a:pt x="1082" y="481"/>
                    <a:pt x="11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5"/>
            <p:cNvSpPr/>
            <p:nvPr/>
          </p:nvSpPr>
          <p:spPr>
            <a:xfrm>
              <a:off x="282166" y="4988393"/>
              <a:ext cx="40734" cy="44583"/>
            </a:xfrm>
            <a:custGeom>
              <a:rect b="b" l="l" r="r" t="t"/>
              <a:pathLst>
                <a:path extrusionOk="0" h="1251" w="1143">
                  <a:moveTo>
                    <a:pt x="0" y="0"/>
                  </a:moveTo>
                  <a:cubicBezTo>
                    <a:pt x="65" y="481"/>
                    <a:pt x="273" y="913"/>
                    <a:pt x="580" y="1251"/>
                  </a:cubicBezTo>
                  <a:cubicBezTo>
                    <a:pt x="887" y="900"/>
                    <a:pt x="1086" y="463"/>
                    <a:pt x="1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1" name="Google Shape;951;p25"/>
          <p:cNvGrpSpPr/>
          <p:nvPr/>
        </p:nvGrpSpPr>
        <p:grpSpPr>
          <a:xfrm>
            <a:off x="2854259" y="2828561"/>
            <a:ext cx="3436592" cy="1862273"/>
            <a:chOff x="3185331" y="3227366"/>
            <a:chExt cx="2773682" cy="1503045"/>
          </a:xfrm>
        </p:grpSpPr>
        <p:sp>
          <p:nvSpPr>
            <p:cNvPr id="952" name="Google Shape;952;p25"/>
            <p:cNvSpPr/>
            <p:nvPr/>
          </p:nvSpPr>
          <p:spPr>
            <a:xfrm>
              <a:off x="3995824" y="3510124"/>
              <a:ext cx="1220365" cy="1220287"/>
            </a:xfrm>
            <a:custGeom>
              <a:rect b="b" l="l" r="r" t="t"/>
              <a:pathLst>
                <a:path extrusionOk="0" h="15666" w="15667">
                  <a:moveTo>
                    <a:pt x="7832" y="0"/>
                  </a:moveTo>
                  <a:cubicBezTo>
                    <a:pt x="5742" y="0"/>
                    <a:pt x="3773" y="818"/>
                    <a:pt x="2294" y="2297"/>
                  </a:cubicBezTo>
                  <a:cubicBezTo>
                    <a:pt x="814" y="3777"/>
                    <a:pt x="1" y="5741"/>
                    <a:pt x="1" y="7835"/>
                  </a:cubicBezTo>
                  <a:cubicBezTo>
                    <a:pt x="1" y="9925"/>
                    <a:pt x="814" y="11893"/>
                    <a:pt x="2294" y="13373"/>
                  </a:cubicBezTo>
                  <a:cubicBezTo>
                    <a:pt x="3773" y="14852"/>
                    <a:pt x="5742" y="15666"/>
                    <a:pt x="7832" y="15666"/>
                  </a:cubicBezTo>
                  <a:cubicBezTo>
                    <a:pt x="9926" y="15666"/>
                    <a:pt x="11894" y="14852"/>
                    <a:pt x="13369" y="13373"/>
                  </a:cubicBezTo>
                  <a:cubicBezTo>
                    <a:pt x="14849" y="11893"/>
                    <a:pt x="15667" y="9925"/>
                    <a:pt x="15667" y="7835"/>
                  </a:cubicBezTo>
                  <a:cubicBezTo>
                    <a:pt x="15667" y="5741"/>
                    <a:pt x="14849" y="3777"/>
                    <a:pt x="13369" y="2297"/>
                  </a:cubicBezTo>
                  <a:cubicBezTo>
                    <a:pt x="11894" y="818"/>
                    <a:pt x="9926" y="0"/>
                    <a:pt x="78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5"/>
            <p:cNvSpPr/>
            <p:nvPr/>
          </p:nvSpPr>
          <p:spPr>
            <a:xfrm>
              <a:off x="4067955" y="3582177"/>
              <a:ext cx="1076106" cy="1076183"/>
            </a:xfrm>
            <a:custGeom>
              <a:rect b="b" l="l" r="r" t="t"/>
              <a:pathLst>
                <a:path extrusionOk="0" h="13816" w="13815">
                  <a:moveTo>
                    <a:pt x="6906" y="1"/>
                  </a:moveTo>
                  <a:cubicBezTo>
                    <a:pt x="5062" y="1"/>
                    <a:pt x="3328" y="723"/>
                    <a:pt x="2025" y="2026"/>
                  </a:cubicBezTo>
                  <a:cubicBezTo>
                    <a:pt x="719" y="3332"/>
                    <a:pt x="1" y="5063"/>
                    <a:pt x="1" y="6910"/>
                  </a:cubicBezTo>
                  <a:cubicBezTo>
                    <a:pt x="1" y="8753"/>
                    <a:pt x="719" y="10488"/>
                    <a:pt x="2025" y="11795"/>
                  </a:cubicBezTo>
                  <a:cubicBezTo>
                    <a:pt x="3328" y="13097"/>
                    <a:pt x="5062" y="13815"/>
                    <a:pt x="6906" y="13815"/>
                  </a:cubicBezTo>
                  <a:cubicBezTo>
                    <a:pt x="8753" y="13815"/>
                    <a:pt x="10488" y="13097"/>
                    <a:pt x="11790" y="11795"/>
                  </a:cubicBezTo>
                  <a:cubicBezTo>
                    <a:pt x="13097" y="10488"/>
                    <a:pt x="13815" y="8753"/>
                    <a:pt x="13815" y="6910"/>
                  </a:cubicBezTo>
                  <a:cubicBezTo>
                    <a:pt x="13815" y="5063"/>
                    <a:pt x="13097" y="3332"/>
                    <a:pt x="11790" y="2026"/>
                  </a:cubicBezTo>
                  <a:cubicBezTo>
                    <a:pt x="10488" y="723"/>
                    <a:pt x="8753" y="1"/>
                    <a:pt x="69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5"/>
            <p:cNvSpPr/>
            <p:nvPr/>
          </p:nvSpPr>
          <p:spPr>
            <a:xfrm>
              <a:off x="4053778" y="3568389"/>
              <a:ext cx="1104147" cy="1104069"/>
            </a:xfrm>
            <a:custGeom>
              <a:rect b="b" l="l" r="r" t="t"/>
              <a:pathLst>
                <a:path extrusionOk="0" h="14174" w="14175">
                  <a:moveTo>
                    <a:pt x="7088" y="360"/>
                  </a:moveTo>
                  <a:cubicBezTo>
                    <a:pt x="8887" y="360"/>
                    <a:pt x="10575" y="1060"/>
                    <a:pt x="11847" y="2328"/>
                  </a:cubicBezTo>
                  <a:cubicBezTo>
                    <a:pt x="13114" y="3600"/>
                    <a:pt x="13815" y="5292"/>
                    <a:pt x="13815" y="7087"/>
                  </a:cubicBezTo>
                  <a:cubicBezTo>
                    <a:pt x="13815" y="8883"/>
                    <a:pt x="13114" y="10574"/>
                    <a:pt x="11847" y="11842"/>
                  </a:cubicBezTo>
                  <a:cubicBezTo>
                    <a:pt x="10575" y="13114"/>
                    <a:pt x="8887" y="13815"/>
                    <a:pt x="7088" y="13815"/>
                  </a:cubicBezTo>
                  <a:cubicBezTo>
                    <a:pt x="5292" y="13815"/>
                    <a:pt x="3605" y="13114"/>
                    <a:pt x="2333" y="11842"/>
                  </a:cubicBezTo>
                  <a:cubicBezTo>
                    <a:pt x="1061" y="10574"/>
                    <a:pt x="364" y="8883"/>
                    <a:pt x="364" y="7087"/>
                  </a:cubicBezTo>
                  <a:cubicBezTo>
                    <a:pt x="364" y="5292"/>
                    <a:pt x="1061" y="3600"/>
                    <a:pt x="2333" y="2328"/>
                  </a:cubicBezTo>
                  <a:cubicBezTo>
                    <a:pt x="3605" y="1060"/>
                    <a:pt x="5292" y="360"/>
                    <a:pt x="7088" y="360"/>
                  </a:cubicBezTo>
                  <a:close/>
                  <a:moveTo>
                    <a:pt x="7088" y="0"/>
                  </a:moveTo>
                  <a:cubicBezTo>
                    <a:pt x="5197" y="0"/>
                    <a:pt x="3414" y="736"/>
                    <a:pt x="2078" y="2077"/>
                  </a:cubicBezTo>
                  <a:cubicBezTo>
                    <a:pt x="741" y="3414"/>
                    <a:pt x="1" y="5192"/>
                    <a:pt x="1" y="7087"/>
                  </a:cubicBezTo>
                  <a:cubicBezTo>
                    <a:pt x="1" y="8978"/>
                    <a:pt x="741" y="10760"/>
                    <a:pt x="2078" y="12097"/>
                  </a:cubicBezTo>
                  <a:cubicBezTo>
                    <a:pt x="3414" y="13438"/>
                    <a:pt x="5197" y="14174"/>
                    <a:pt x="7088" y="14174"/>
                  </a:cubicBezTo>
                  <a:cubicBezTo>
                    <a:pt x="8982" y="14174"/>
                    <a:pt x="10761" y="13438"/>
                    <a:pt x="12102" y="12097"/>
                  </a:cubicBezTo>
                  <a:cubicBezTo>
                    <a:pt x="13439" y="10760"/>
                    <a:pt x="14174" y="8978"/>
                    <a:pt x="14174" y="7087"/>
                  </a:cubicBezTo>
                  <a:cubicBezTo>
                    <a:pt x="14174" y="5192"/>
                    <a:pt x="13439" y="3414"/>
                    <a:pt x="12102" y="2077"/>
                  </a:cubicBezTo>
                  <a:cubicBezTo>
                    <a:pt x="10761" y="736"/>
                    <a:pt x="8982" y="0"/>
                    <a:pt x="70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5"/>
            <p:cNvSpPr/>
            <p:nvPr/>
          </p:nvSpPr>
          <p:spPr>
            <a:xfrm>
              <a:off x="4488897" y="3227366"/>
              <a:ext cx="235941" cy="224490"/>
            </a:xfrm>
            <a:custGeom>
              <a:rect b="b" l="l" r="r" t="t"/>
              <a:pathLst>
                <a:path extrusionOk="0" h="2882" w="3029">
                  <a:moveTo>
                    <a:pt x="1506" y="0"/>
                  </a:moveTo>
                  <a:lnTo>
                    <a:pt x="1043" y="948"/>
                  </a:lnTo>
                  <a:lnTo>
                    <a:pt x="0" y="1108"/>
                  </a:lnTo>
                  <a:lnTo>
                    <a:pt x="762" y="1839"/>
                  </a:lnTo>
                  <a:lnTo>
                    <a:pt x="589" y="2882"/>
                  </a:lnTo>
                  <a:lnTo>
                    <a:pt x="589" y="2882"/>
                  </a:lnTo>
                  <a:lnTo>
                    <a:pt x="1523" y="2384"/>
                  </a:lnTo>
                  <a:lnTo>
                    <a:pt x="2458" y="2873"/>
                  </a:lnTo>
                  <a:lnTo>
                    <a:pt x="2276" y="1830"/>
                  </a:lnTo>
                  <a:lnTo>
                    <a:pt x="3029" y="1090"/>
                  </a:lnTo>
                  <a:lnTo>
                    <a:pt x="1982" y="943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5"/>
            <p:cNvSpPr/>
            <p:nvPr/>
          </p:nvSpPr>
          <p:spPr>
            <a:xfrm>
              <a:off x="4073018" y="3481770"/>
              <a:ext cx="133510" cy="130862"/>
            </a:xfrm>
            <a:custGeom>
              <a:rect b="b" l="l" r="r" t="t"/>
              <a:pathLst>
                <a:path extrusionOk="0" h="1680" w="1714">
                  <a:moveTo>
                    <a:pt x="429" y="1"/>
                  </a:moveTo>
                  <a:lnTo>
                    <a:pt x="472" y="598"/>
                  </a:lnTo>
                  <a:lnTo>
                    <a:pt x="0" y="974"/>
                  </a:lnTo>
                  <a:lnTo>
                    <a:pt x="585" y="1117"/>
                  </a:lnTo>
                  <a:lnTo>
                    <a:pt x="797" y="1679"/>
                  </a:lnTo>
                  <a:lnTo>
                    <a:pt x="1112" y="1169"/>
                  </a:lnTo>
                  <a:lnTo>
                    <a:pt x="1714" y="1143"/>
                  </a:lnTo>
                  <a:lnTo>
                    <a:pt x="1324" y="684"/>
                  </a:lnTo>
                  <a:lnTo>
                    <a:pt x="1484" y="104"/>
                  </a:lnTo>
                  <a:lnTo>
                    <a:pt x="1484" y="104"/>
                  </a:lnTo>
                  <a:lnTo>
                    <a:pt x="931" y="329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5"/>
            <p:cNvSpPr/>
            <p:nvPr/>
          </p:nvSpPr>
          <p:spPr>
            <a:xfrm>
              <a:off x="3739084" y="3764528"/>
              <a:ext cx="230878" cy="234305"/>
            </a:xfrm>
            <a:custGeom>
              <a:rect b="b" l="l" r="r" t="t"/>
              <a:pathLst>
                <a:path extrusionOk="0" h="3008" w="2964">
                  <a:moveTo>
                    <a:pt x="1705" y="0"/>
                  </a:moveTo>
                  <a:lnTo>
                    <a:pt x="1051" y="831"/>
                  </a:lnTo>
                  <a:lnTo>
                    <a:pt x="0" y="771"/>
                  </a:lnTo>
                  <a:lnTo>
                    <a:pt x="588" y="1644"/>
                  </a:lnTo>
                  <a:lnTo>
                    <a:pt x="203" y="2631"/>
                  </a:lnTo>
                  <a:lnTo>
                    <a:pt x="203" y="2631"/>
                  </a:lnTo>
                  <a:lnTo>
                    <a:pt x="1220" y="2337"/>
                  </a:lnTo>
                  <a:lnTo>
                    <a:pt x="2038" y="3007"/>
                  </a:lnTo>
                  <a:lnTo>
                    <a:pt x="2072" y="1952"/>
                  </a:lnTo>
                  <a:lnTo>
                    <a:pt x="2964" y="1381"/>
                  </a:lnTo>
                  <a:lnTo>
                    <a:pt x="1969" y="1021"/>
                  </a:lnTo>
                  <a:lnTo>
                    <a:pt x="17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5"/>
            <p:cNvSpPr/>
            <p:nvPr/>
          </p:nvSpPr>
          <p:spPr>
            <a:xfrm>
              <a:off x="5234660" y="3742640"/>
              <a:ext cx="230255" cy="234617"/>
            </a:xfrm>
            <a:custGeom>
              <a:rect b="b" l="l" r="r" t="t"/>
              <a:pathLst>
                <a:path extrusionOk="0" h="3012" w="2956">
                  <a:moveTo>
                    <a:pt x="1242" y="0"/>
                  </a:moveTo>
                  <a:lnTo>
                    <a:pt x="991" y="1026"/>
                  </a:lnTo>
                  <a:lnTo>
                    <a:pt x="1" y="1398"/>
                  </a:lnTo>
                  <a:lnTo>
                    <a:pt x="896" y="1956"/>
                  </a:lnTo>
                  <a:lnTo>
                    <a:pt x="948" y="3011"/>
                  </a:lnTo>
                  <a:lnTo>
                    <a:pt x="1753" y="2332"/>
                  </a:lnTo>
                  <a:lnTo>
                    <a:pt x="2774" y="2609"/>
                  </a:lnTo>
                  <a:lnTo>
                    <a:pt x="2376" y="1631"/>
                  </a:lnTo>
                  <a:lnTo>
                    <a:pt x="2956" y="749"/>
                  </a:lnTo>
                  <a:lnTo>
                    <a:pt x="2956" y="749"/>
                  </a:lnTo>
                  <a:lnTo>
                    <a:pt x="1904" y="822"/>
                  </a:lnTo>
                  <a:lnTo>
                    <a:pt x="1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5"/>
            <p:cNvSpPr/>
            <p:nvPr/>
          </p:nvSpPr>
          <p:spPr>
            <a:xfrm>
              <a:off x="5004482" y="3456143"/>
              <a:ext cx="136548" cy="134601"/>
            </a:xfrm>
            <a:custGeom>
              <a:rect b="b" l="l" r="r" t="t"/>
              <a:pathLst>
                <a:path extrusionOk="0" h="1728" w="1753">
                  <a:moveTo>
                    <a:pt x="1303" y="1"/>
                  </a:moveTo>
                  <a:lnTo>
                    <a:pt x="792" y="343"/>
                  </a:lnTo>
                  <a:lnTo>
                    <a:pt x="221" y="118"/>
                  </a:lnTo>
                  <a:lnTo>
                    <a:pt x="221" y="118"/>
                  </a:lnTo>
                  <a:lnTo>
                    <a:pt x="390" y="710"/>
                  </a:lnTo>
                  <a:lnTo>
                    <a:pt x="1" y="1186"/>
                  </a:lnTo>
                  <a:lnTo>
                    <a:pt x="615" y="1208"/>
                  </a:lnTo>
                  <a:lnTo>
                    <a:pt x="948" y="1727"/>
                  </a:lnTo>
                  <a:lnTo>
                    <a:pt x="1156" y="1147"/>
                  </a:lnTo>
                  <a:lnTo>
                    <a:pt x="1753" y="992"/>
                  </a:lnTo>
                  <a:lnTo>
                    <a:pt x="1268" y="615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60" name="Google Shape;960;p25"/>
            <p:cNvGrpSpPr/>
            <p:nvPr/>
          </p:nvGrpSpPr>
          <p:grpSpPr>
            <a:xfrm>
              <a:off x="4467625" y="3612613"/>
              <a:ext cx="268350" cy="268175"/>
              <a:chOff x="3445825" y="2694100"/>
              <a:chExt cx="268350" cy="268175"/>
            </a:xfrm>
          </p:grpSpPr>
          <p:sp>
            <p:nvSpPr>
              <p:cNvPr id="961" name="Google Shape;961;p25"/>
              <p:cNvSpPr/>
              <p:nvPr/>
            </p:nvSpPr>
            <p:spPr>
              <a:xfrm>
                <a:off x="3499900" y="2694100"/>
                <a:ext cx="69900" cy="124200"/>
              </a:xfrm>
              <a:custGeom>
                <a:rect b="b" l="l" r="r" t="t"/>
                <a:pathLst>
                  <a:path extrusionOk="0" h="4968" w="2796">
                    <a:moveTo>
                      <a:pt x="2795" y="1"/>
                    </a:moveTo>
                    <a:cubicBezTo>
                      <a:pt x="1752" y="79"/>
                      <a:pt x="792" y="455"/>
                      <a:pt x="0" y="1044"/>
                    </a:cubicBezTo>
                    <a:cubicBezTo>
                      <a:pt x="1099" y="2069"/>
                      <a:pt x="1765" y="3471"/>
                      <a:pt x="1869" y="4968"/>
                    </a:cubicBezTo>
                    <a:lnTo>
                      <a:pt x="2795" y="4968"/>
                    </a:lnTo>
                    <a:lnTo>
                      <a:pt x="279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25"/>
              <p:cNvSpPr/>
              <p:nvPr/>
            </p:nvSpPr>
            <p:spPr>
              <a:xfrm>
                <a:off x="3445825" y="2733475"/>
                <a:ext cx="80700" cy="84825"/>
              </a:xfrm>
              <a:custGeom>
                <a:rect b="b" l="l" r="r" t="t"/>
                <a:pathLst>
                  <a:path extrusionOk="0" h="3393" w="3228">
                    <a:moveTo>
                      <a:pt x="1553" y="1"/>
                    </a:moveTo>
                    <a:cubicBezTo>
                      <a:pt x="671" y="883"/>
                      <a:pt x="100" y="2073"/>
                      <a:pt x="0" y="3393"/>
                    </a:cubicBezTo>
                    <a:lnTo>
                      <a:pt x="3228" y="3393"/>
                    </a:lnTo>
                    <a:cubicBezTo>
                      <a:pt x="3124" y="2095"/>
                      <a:pt x="2527" y="879"/>
                      <a:pt x="155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25"/>
              <p:cNvSpPr/>
              <p:nvPr/>
            </p:nvSpPr>
            <p:spPr>
              <a:xfrm>
                <a:off x="3589675" y="2694100"/>
                <a:ext cx="70000" cy="124200"/>
              </a:xfrm>
              <a:custGeom>
                <a:rect b="b" l="l" r="r" t="t"/>
                <a:pathLst>
                  <a:path extrusionOk="0" h="4968" w="2800">
                    <a:moveTo>
                      <a:pt x="0" y="1"/>
                    </a:moveTo>
                    <a:lnTo>
                      <a:pt x="0" y="4968"/>
                    </a:lnTo>
                    <a:lnTo>
                      <a:pt x="930" y="4968"/>
                    </a:lnTo>
                    <a:cubicBezTo>
                      <a:pt x="1034" y="3471"/>
                      <a:pt x="1700" y="2069"/>
                      <a:pt x="2799" y="1044"/>
                    </a:cubicBezTo>
                    <a:cubicBezTo>
                      <a:pt x="2008" y="455"/>
                      <a:pt x="1043" y="79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25"/>
              <p:cNvSpPr/>
              <p:nvPr/>
            </p:nvSpPr>
            <p:spPr>
              <a:xfrm>
                <a:off x="3445825" y="2838175"/>
                <a:ext cx="80700" cy="84725"/>
              </a:xfrm>
              <a:custGeom>
                <a:rect b="b" l="l" r="r" t="t"/>
                <a:pathLst>
                  <a:path extrusionOk="0" h="3389" w="3228">
                    <a:moveTo>
                      <a:pt x="0" y="1"/>
                    </a:moveTo>
                    <a:cubicBezTo>
                      <a:pt x="100" y="1320"/>
                      <a:pt x="671" y="2506"/>
                      <a:pt x="1553" y="3388"/>
                    </a:cubicBezTo>
                    <a:cubicBezTo>
                      <a:pt x="2527" y="2510"/>
                      <a:pt x="3124" y="1299"/>
                      <a:pt x="32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25"/>
              <p:cNvSpPr/>
              <p:nvPr/>
            </p:nvSpPr>
            <p:spPr>
              <a:xfrm>
                <a:off x="3589675" y="2838175"/>
                <a:ext cx="70000" cy="124100"/>
              </a:xfrm>
              <a:custGeom>
                <a:rect b="b" l="l" r="r" t="t"/>
                <a:pathLst>
                  <a:path extrusionOk="0" h="4964" w="2800">
                    <a:moveTo>
                      <a:pt x="0" y="1"/>
                    </a:moveTo>
                    <a:lnTo>
                      <a:pt x="0" y="4963"/>
                    </a:lnTo>
                    <a:cubicBezTo>
                      <a:pt x="1043" y="4885"/>
                      <a:pt x="2008" y="4509"/>
                      <a:pt x="2799" y="3920"/>
                    </a:cubicBezTo>
                    <a:cubicBezTo>
                      <a:pt x="1700" y="2895"/>
                      <a:pt x="1034" y="1493"/>
                      <a:pt x="9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25"/>
              <p:cNvSpPr/>
              <p:nvPr/>
            </p:nvSpPr>
            <p:spPr>
              <a:xfrm>
                <a:off x="3633575" y="2838175"/>
                <a:ext cx="80600" cy="84725"/>
              </a:xfrm>
              <a:custGeom>
                <a:rect b="b" l="l" r="r" t="t"/>
                <a:pathLst>
                  <a:path extrusionOk="0" h="3389" w="3224">
                    <a:moveTo>
                      <a:pt x="1" y="1"/>
                    </a:moveTo>
                    <a:cubicBezTo>
                      <a:pt x="104" y="1299"/>
                      <a:pt x="697" y="2510"/>
                      <a:pt x="1675" y="3388"/>
                    </a:cubicBezTo>
                    <a:cubicBezTo>
                      <a:pt x="2553" y="2506"/>
                      <a:pt x="3129" y="1320"/>
                      <a:pt x="32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25"/>
              <p:cNvSpPr/>
              <p:nvPr/>
            </p:nvSpPr>
            <p:spPr>
              <a:xfrm>
                <a:off x="3633575" y="2733475"/>
                <a:ext cx="80600" cy="84825"/>
              </a:xfrm>
              <a:custGeom>
                <a:rect b="b" l="l" r="r" t="t"/>
                <a:pathLst>
                  <a:path extrusionOk="0" h="3393" w="3224">
                    <a:moveTo>
                      <a:pt x="1675" y="1"/>
                    </a:moveTo>
                    <a:cubicBezTo>
                      <a:pt x="697" y="879"/>
                      <a:pt x="104" y="2095"/>
                      <a:pt x="1" y="3393"/>
                    </a:cubicBezTo>
                    <a:lnTo>
                      <a:pt x="3224" y="3393"/>
                    </a:lnTo>
                    <a:cubicBezTo>
                      <a:pt x="3129" y="2073"/>
                      <a:pt x="2553" y="883"/>
                      <a:pt x="167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25"/>
              <p:cNvSpPr/>
              <p:nvPr/>
            </p:nvSpPr>
            <p:spPr>
              <a:xfrm>
                <a:off x="3499900" y="2838175"/>
                <a:ext cx="69900" cy="124100"/>
              </a:xfrm>
              <a:custGeom>
                <a:rect b="b" l="l" r="r" t="t"/>
                <a:pathLst>
                  <a:path extrusionOk="0" h="4964" w="2796">
                    <a:moveTo>
                      <a:pt x="1869" y="1"/>
                    </a:moveTo>
                    <a:cubicBezTo>
                      <a:pt x="1765" y="1493"/>
                      <a:pt x="1099" y="2895"/>
                      <a:pt x="0" y="3920"/>
                    </a:cubicBezTo>
                    <a:cubicBezTo>
                      <a:pt x="792" y="4509"/>
                      <a:pt x="1752" y="4885"/>
                      <a:pt x="2795" y="4963"/>
                    </a:cubicBezTo>
                    <a:lnTo>
                      <a:pt x="279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9" name="Google Shape;969;p25"/>
            <p:cNvSpPr/>
            <p:nvPr/>
          </p:nvSpPr>
          <p:spPr>
            <a:xfrm>
              <a:off x="4420116" y="3795219"/>
              <a:ext cx="372489" cy="225503"/>
            </a:xfrm>
            <a:custGeom>
              <a:rect b="b" l="l" r="r" t="t"/>
              <a:pathLst>
                <a:path extrusionOk="0" h="2895" w="4782">
                  <a:moveTo>
                    <a:pt x="9" y="0"/>
                  </a:moveTo>
                  <a:cubicBezTo>
                    <a:pt x="5" y="78"/>
                    <a:pt x="1" y="156"/>
                    <a:pt x="1" y="234"/>
                  </a:cubicBezTo>
                  <a:cubicBezTo>
                    <a:pt x="1" y="1705"/>
                    <a:pt x="1069" y="2894"/>
                    <a:pt x="2389" y="2894"/>
                  </a:cubicBezTo>
                  <a:cubicBezTo>
                    <a:pt x="3713" y="2894"/>
                    <a:pt x="4781" y="1705"/>
                    <a:pt x="4781" y="234"/>
                  </a:cubicBezTo>
                  <a:cubicBezTo>
                    <a:pt x="4781" y="156"/>
                    <a:pt x="4777" y="78"/>
                    <a:pt x="47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5"/>
            <p:cNvSpPr/>
            <p:nvPr/>
          </p:nvSpPr>
          <p:spPr>
            <a:xfrm>
              <a:off x="4279594" y="3789143"/>
              <a:ext cx="356287" cy="237655"/>
            </a:xfrm>
            <a:custGeom>
              <a:rect b="b" l="l" r="r" t="t"/>
              <a:pathLst>
                <a:path extrusionOk="0" h="3051" w="4574">
                  <a:moveTo>
                    <a:pt x="3847" y="723"/>
                  </a:moveTo>
                  <a:cubicBezTo>
                    <a:pt x="3769" y="1623"/>
                    <a:pt x="3103" y="2332"/>
                    <a:pt x="2289" y="2332"/>
                  </a:cubicBezTo>
                  <a:cubicBezTo>
                    <a:pt x="1476" y="2332"/>
                    <a:pt x="805" y="1623"/>
                    <a:pt x="732" y="723"/>
                  </a:cubicBezTo>
                  <a:close/>
                  <a:moveTo>
                    <a:pt x="35" y="0"/>
                  </a:moveTo>
                  <a:lnTo>
                    <a:pt x="9" y="333"/>
                  </a:lnTo>
                  <a:cubicBezTo>
                    <a:pt x="5" y="407"/>
                    <a:pt x="1" y="480"/>
                    <a:pt x="1" y="550"/>
                  </a:cubicBezTo>
                  <a:cubicBezTo>
                    <a:pt x="1" y="1930"/>
                    <a:pt x="1026" y="3050"/>
                    <a:pt x="2289" y="3050"/>
                  </a:cubicBezTo>
                  <a:cubicBezTo>
                    <a:pt x="3548" y="3050"/>
                    <a:pt x="4574" y="1930"/>
                    <a:pt x="4574" y="550"/>
                  </a:cubicBezTo>
                  <a:cubicBezTo>
                    <a:pt x="4574" y="480"/>
                    <a:pt x="4574" y="407"/>
                    <a:pt x="4565" y="333"/>
                  </a:cubicBezTo>
                  <a:lnTo>
                    <a:pt x="4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5"/>
            <p:cNvSpPr/>
            <p:nvPr/>
          </p:nvSpPr>
          <p:spPr>
            <a:xfrm>
              <a:off x="4569051" y="3789143"/>
              <a:ext cx="356287" cy="237655"/>
            </a:xfrm>
            <a:custGeom>
              <a:rect b="b" l="l" r="r" t="t"/>
              <a:pathLst>
                <a:path extrusionOk="0" h="3051" w="4574">
                  <a:moveTo>
                    <a:pt x="3847" y="723"/>
                  </a:moveTo>
                  <a:cubicBezTo>
                    <a:pt x="3769" y="1623"/>
                    <a:pt x="3099" y="2332"/>
                    <a:pt x="2285" y="2332"/>
                  </a:cubicBezTo>
                  <a:cubicBezTo>
                    <a:pt x="1476" y="2332"/>
                    <a:pt x="806" y="1623"/>
                    <a:pt x="728" y="723"/>
                  </a:cubicBezTo>
                  <a:close/>
                  <a:moveTo>
                    <a:pt x="36" y="0"/>
                  </a:moveTo>
                  <a:lnTo>
                    <a:pt x="10" y="333"/>
                  </a:lnTo>
                  <a:cubicBezTo>
                    <a:pt x="1" y="407"/>
                    <a:pt x="1" y="480"/>
                    <a:pt x="1" y="550"/>
                  </a:cubicBezTo>
                  <a:cubicBezTo>
                    <a:pt x="1" y="1930"/>
                    <a:pt x="1026" y="3050"/>
                    <a:pt x="2285" y="3050"/>
                  </a:cubicBezTo>
                  <a:cubicBezTo>
                    <a:pt x="3549" y="3050"/>
                    <a:pt x="4574" y="1930"/>
                    <a:pt x="4574" y="550"/>
                  </a:cubicBezTo>
                  <a:cubicBezTo>
                    <a:pt x="4574" y="480"/>
                    <a:pt x="4570" y="407"/>
                    <a:pt x="4565" y="333"/>
                  </a:cubicBezTo>
                  <a:lnTo>
                    <a:pt x="4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4567727" y="3908088"/>
              <a:ext cx="76258" cy="247080"/>
            </a:xfrm>
            <a:custGeom>
              <a:rect b="b" l="l" r="r" t="t"/>
              <a:pathLst>
                <a:path extrusionOk="0" h="3172" w="979">
                  <a:moveTo>
                    <a:pt x="1" y="0"/>
                  </a:moveTo>
                  <a:lnTo>
                    <a:pt x="1" y="3172"/>
                  </a:lnTo>
                  <a:lnTo>
                    <a:pt x="978" y="3172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4491935" y="4086701"/>
              <a:ext cx="232280" cy="33806"/>
            </a:xfrm>
            <a:custGeom>
              <a:rect b="b" l="l" r="r" t="t"/>
              <a:pathLst>
                <a:path extrusionOk="0" h="434" w="2982">
                  <a:moveTo>
                    <a:pt x="0" y="0"/>
                  </a:moveTo>
                  <a:lnTo>
                    <a:pt x="0" y="433"/>
                  </a:lnTo>
                  <a:lnTo>
                    <a:pt x="2981" y="433"/>
                  </a:lnTo>
                  <a:lnTo>
                    <a:pt x="29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3854290" y="4228937"/>
              <a:ext cx="2104723" cy="372104"/>
            </a:xfrm>
            <a:custGeom>
              <a:rect b="b" l="l" r="r" t="t"/>
              <a:pathLst>
                <a:path extrusionOk="0" h="4777" w="27020">
                  <a:moveTo>
                    <a:pt x="1" y="0"/>
                  </a:moveTo>
                  <a:lnTo>
                    <a:pt x="1" y="4777"/>
                  </a:lnTo>
                  <a:lnTo>
                    <a:pt x="27019" y="4777"/>
                  </a:lnTo>
                  <a:lnTo>
                    <a:pt x="25055" y="2388"/>
                  </a:lnTo>
                  <a:lnTo>
                    <a:pt x="270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3185331" y="4228937"/>
              <a:ext cx="2104696" cy="372100"/>
            </a:xfrm>
            <a:custGeom>
              <a:rect b="b" l="l" r="r" t="t"/>
              <a:pathLst>
                <a:path extrusionOk="0" h="4777" w="27020">
                  <a:moveTo>
                    <a:pt x="1" y="0"/>
                  </a:moveTo>
                  <a:lnTo>
                    <a:pt x="1965" y="2388"/>
                  </a:lnTo>
                  <a:lnTo>
                    <a:pt x="1" y="4777"/>
                  </a:lnTo>
                  <a:lnTo>
                    <a:pt x="27019" y="4777"/>
                  </a:lnTo>
                  <a:lnTo>
                    <a:pt x="270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5"/>
            <p:cNvSpPr/>
            <p:nvPr/>
          </p:nvSpPr>
          <p:spPr>
            <a:xfrm>
              <a:off x="3524406" y="4120430"/>
              <a:ext cx="2104618" cy="371788"/>
            </a:xfrm>
            <a:custGeom>
              <a:rect b="b" l="l" r="r" t="t"/>
              <a:pathLst>
                <a:path extrusionOk="0" h="4773" w="27019">
                  <a:moveTo>
                    <a:pt x="0" y="0"/>
                  </a:moveTo>
                  <a:lnTo>
                    <a:pt x="0" y="4772"/>
                  </a:lnTo>
                  <a:lnTo>
                    <a:pt x="27018" y="4772"/>
                  </a:lnTo>
                  <a:lnTo>
                    <a:pt x="270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Basketball Tournament</a:t>
              </a:r>
              <a:endParaRPr/>
            </a:p>
          </p:txBody>
        </p:sp>
        <p:sp>
          <p:nvSpPr>
            <p:cNvPr id="977" name="Google Shape;977;p25"/>
            <p:cNvSpPr/>
            <p:nvPr/>
          </p:nvSpPr>
          <p:spPr>
            <a:xfrm>
              <a:off x="3513267" y="4109291"/>
              <a:ext cx="2126895" cy="394377"/>
            </a:xfrm>
            <a:custGeom>
              <a:rect b="b" l="l" r="r" t="t"/>
              <a:pathLst>
                <a:path extrusionOk="0" h="5063" w="27305">
                  <a:moveTo>
                    <a:pt x="27019" y="286"/>
                  </a:moveTo>
                  <a:lnTo>
                    <a:pt x="27019" y="4772"/>
                  </a:lnTo>
                  <a:lnTo>
                    <a:pt x="286" y="4772"/>
                  </a:lnTo>
                  <a:lnTo>
                    <a:pt x="286" y="286"/>
                  </a:lnTo>
                  <a:close/>
                  <a:moveTo>
                    <a:pt x="0" y="0"/>
                  </a:moveTo>
                  <a:lnTo>
                    <a:pt x="0" y="5062"/>
                  </a:lnTo>
                  <a:lnTo>
                    <a:pt x="27304" y="5062"/>
                  </a:lnTo>
                  <a:lnTo>
                    <a:pt x="27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2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983" name="Google Shape;983;p26"/>
          <p:cNvGrpSpPr/>
          <p:nvPr/>
        </p:nvGrpSpPr>
        <p:grpSpPr>
          <a:xfrm>
            <a:off x="2560900" y="1233750"/>
            <a:ext cx="4022194" cy="2362649"/>
            <a:chOff x="2560900" y="1157550"/>
            <a:chExt cx="4022194" cy="2362649"/>
          </a:xfrm>
        </p:grpSpPr>
        <p:sp>
          <p:nvSpPr>
            <p:cNvPr id="984" name="Google Shape;984;p26"/>
            <p:cNvSpPr/>
            <p:nvPr/>
          </p:nvSpPr>
          <p:spPr>
            <a:xfrm>
              <a:off x="5188299" y="1491750"/>
              <a:ext cx="773469" cy="658808"/>
            </a:xfrm>
            <a:custGeom>
              <a:rect b="b" l="l" r="r" t="t"/>
              <a:pathLst>
                <a:path extrusionOk="0" h="7682" w="9019">
                  <a:moveTo>
                    <a:pt x="83" y="633"/>
                  </a:moveTo>
                  <a:cubicBezTo>
                    <a:pt x="169" y="542"/>
                    <a:pt x="274" y="587"/>
                    <a:pt x="351" y="774"/>
                  </a:cubicBezTo>
                  <a:cubicBezTo>
                    <a:pt x="424" y="960"/>
                    <a:pt x="660" y="1747"/>
                    <a:pt x="733" y="1710"/>
                  </a:cubicBezTo>
                  <a:cubicBezTo>
                    <a:pt x="806" y="1674"/>
                    <a:pt x="560" y="865"/>
                    <a:pt x="515" y="605"/>
                  </a:cubicBezTo>
                  <a:cubicBezTo>
                    <a:pt x="465" y="346"/>
                    <a:pt x="469" y="201"/>
                    <a:pt x="637" y="191"/>
                  </a:cubicBezTo>
                  <a:cubicBezTo>
                    <a:pt x="806" y="187"/>
                    <a:pt x="1001" y="1442"/>
                    <a:pt x="1069" y="1451"/>
                  </a:cubicBezTo>
                  <a:cubicBezTo>
                    <a:pt x="1133" y="1456"/>
                    <a:pt x="1110" y="1324"/>
                    <a:pt x="1019" y="792"/>
                  </a:cubicBezTo>
                  <a:cubicBezTo>
                    <a:pt x="928" y="264"/>
                    <a:pt x="942" y="64"/>
                    <a:pt x="1106" y="69"/>
                  </a:cubicBezTo>
                  <a:cubicBezTo>
                    <a:pt x="1265" y="73"/>
                    <a:pt x="1347" y="760"/>
                    <a:pt x="1401" y="1056"/>
                  </a:cubicBezTo>
                  <a:cubicBezTo>
                    <a:pt x="1451" y="1356"/>
                    <a:pt x="1565" y="1347"/>
                    <a:pt x="1538" y="1233"/>
                  </a:cubicBezTo>
                  <a:cubicBezTo>
                    <a:pt x="1511" y="1119"/>
                    <a:pt x="1442" y="0"/>
                    <a:pt x="1688" y="19"/>
                  </a:cubicBezTo>
                  <a:cubicBezTo>
                    <a:pt x="1929" y="32"/>
                    <a:pt x="1984" y="1710"/>
                    <a:pt x="1984" y="1710"/>
                  </a:cubicBezTo>
                  <a:lnTo>
                    <a:pt x="2115" y="1715"/>
                  </a:lnTo>
                  <a:cubicBezTo>
                    <a:pt x="2170" y="1419"/>
                    <a:pt x="2379" y="1251"/>
                    <a:pt x="2679" y="1137"/>
                  </a:cubicBezTo>
                  <a:cubicBezTo>
                    <a:pt x="2979" y="1019"/>
                    <a:pt x="3384" y="1224"/>
                    <a:pt x="2861" y="1469"/>
                  </a:cubicBezTo>
                  <a:cubicBezTo>
                    <a:pt x="2338" y="1715"/>
                    <a:pt x="2361" y="2229"/>
                    <a:pt x="2220" y="2565"/>
                  </a:cubicBezTo>
                  <a:cubicBezTo>
                    <a:pt x="2175" y="2679"/>
                    <a:pt x="2088" y="2756"/>
                    <a:pt x="1993" y="2815"/>
                  </a:cubicBezTo>
                  <a:cubicBezTo>
                    <a:pt x="2015" y="3088"/>
                    <a:pt x="2143" y="3902"/>
                    <a:pt x="2916" y="4466"/>
                  </a:cubicBezTo>
                  <a:cubicBezTo>
                    <a:pt x="3853" y="5148"/>
                    <a:pt x="4849" y="4885"/>
                    <a:pt x="5522" y="4257"/>
                  </a:cubicBezTo>
                  <a:cubicBezTo>
                    <a:pt x="6190" y="3629"/>
                    <a:pt x="7059" y="2761"/>
                    <a:pt x="8036" y="3398"/>
                  </a:cubicBezTo>
                  <a:cubicBezTo>
                    <a:pt x="9019" y="4039"/>
                    <a:pt x="8782" y="5235"/>
                    <a:pt x="6818" y="6458"/>
                  </a:cubicBezTo>
                  <a:cubicBezTo>
                    <a:pt x="4853" y="7681"/>
                    <a:pt x="2356" y="6322"/>
                    <a:pt x="1747" y="5171"/>
                  </a:cubicBezTo>
                  <a:cubicBezTo>
                    <a:pt x="1288" y="4307"/>
                    <a:pt x="1192" y="3379"/>
                    <a:pt x="1169" y="2975"/>
                  </a:cubicBezTo>
                  <a:cubicBezTo>
                    <a:pt x="456" y="2838"/>
                    <a:pt x="278" y="1779"/>
                    <a:pt x="224" y="1542"/>
                  </a:cubicBezTo>
                  <a:cubicBezTo>
                    <a:pt x="160" y="1269"/>
                    <a:pt x="1" y="724"/>
                    <a:pt x="83" y="633"/>
                  </a:cubicBezTo>
                  <a:close/>
                </a:path>
              </a:pathLst>
            </a:custGeom>
            <a:solidFill>
              <a:srgbClr val="E1A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6"/>
            <p:cNvSpPr/>
            <p:nvPr/>
          </p:nvSpPr>
          <p:spPr>
            <a:xfrm>
              <a:off x="5290867" y="1637196"/>
              <a:ext cx="63720" cy="71867"/>
            </a:xfrm>
            <a:custGeom>
              <a:rect b="b" l="l" r="r" t="t"/>
              <a:pathLst>
                <a:path extrusionOk="0" h="838" w="743">
                  <a:moveTo>
                    <a:pt x="692" y="10"/>
                  </a:moveTo>
                  <a:cubicBezTo>
                    <a:pt x="369" y="87"/>
                    <a:pt x="1" y="419"/>
                    <a:pt x="42" y="783"/>
                  </a:cubicBezTo>
                  <a:cubicBezTo>
                    <a:pt x="46" y="824"/>
                    <a:pt x="105" y="838"/>
                    <a:pt x="119" y="797"/>
                  </a:cubicBezTo>
                  <a:cubicBezTo>
                    <a:pt x="169" y="637"/>
                    <a:pt x="196" y="492"/>
                    <a:pt x="301" y="360"/>
                  </a:cubicBezTo>
                  <a:cubicBezTo>
                    <a:pt x="406" y="224"/>
                    <a:pt x="546" y="119"/>
                    <a:pt x="706" y="64"/>
                  </a:cubicBezTo>
                  <a:cubicBezTo>
                    <a:pt x="742" y="51"/>
                    <a:pt x="728" y="1"/>
                    <a:pt x="692" y="10"/>
                  </a:cubicBezTo>
                  <a:close/>
                </a:path>
              </a:pathLst>
            </a:custGeom>
            <a:solidFill>
              <a:srgbClr val="9C65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6"/>
            <p:cNvSpPr/>
            <p:nvPr/>
          </p:nvSpPr>
          <p:spPr>
            <a:xfrm>
              <a:off x="5228863" y="1590800"/>
              <a:ext cx="110459" cy="59346"/>
            </a:xfrm>
            <a:custGeom>
              <a:rect b="b" l="l" r="r" t="t"/>
              <a:pathLst>
                <a:path extrusionOk="0" h="692" w="1288">
                  <a:moveTo>
                    <a:pt x="1265" y="73"/>
                  </a:moveTo>
                  <a:cubicBezTo>
                    <a:pt x="1083" y="1"/>
                    <a:pt x="933" y="101"/>
                    <a:pt x="769" y="187"/>
                  </a:cubicBezTo>
                  <a:cubicBezTo>
                    <a:pt x="524" y="319"/>
                    <a:pt x="251" y="442"/>
                    <a:pt x="28" y="610"/>
                  </a:cubicBezTo>
                  <a:cubicBezTo>
                    <a:pt x="1" y="633"/>
                    <a:pt x="14" y="692"/>
                    <a:pt x="55" y="678"/>
                  </a:cubicBezTo>
                  <a:cubicBezTo>
                    <a:pt x="228" y="610"/>
                    <a:pt x="383" y="510"/>
                    <a:pt x="542" y="419"/>
                  </a:cubicBezTo>
                  <a:cubicBezTo>
                    <a:pt x="733" y="310"/>
                    <a:pt x="1028" y="60"/>
                    <a:pt x="1256" y="114"/>
                  </a:cubicBezTo>
                  <a:cubicBezTo>
                    <a:pt x="1279" y="119"/>
                    <a:pt x="1288" y="82"/>
                    <a:pt x="1265" y="73"/>
                  </a:cubicBezTo>
                  <a:close/>
                </a:path>
              </a:pathLst>
            </a:custGeom>
            <a:solidFill>
              <a:srgbClr val="9C65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6"/>
            <p:cNvSpPr/>
            <p:nvPr/>
          </p:nvSpPr>
          <p:spPr>
            <a:xfrm>
              <a:off x="4916100" y="1528797"/>
              <a:ext cx="531283" cy="531283"/>
            </a:xfrm>
            <a:custGeom>
              <a:rect b="b" l="l" r="r" t="t"/>
              <a:pathLst>
                <a:path extrusionOk="0" h="6195" w="6195">
                  <a:moveTo>
                    <a:pt x="1" y="3097"/>
                  </a:moveTo>
                  <a:cubicBezTo>
                    <a:pt x="1" y="4807"/>
                    <a:pt x="1388" y="6194"/>
                    <a:pt x="3097" y="6194"/>
                  </a:cubicBezTo>
                  <a:cubicBezTo>
                    <a:pt x="4807" y="6194"/>
                    <a:pt x="6194" y="4807"/>
                    <a:pt x="6194" y="3097"/>
                  </a:cubicBezTo>
                  <a:cubicBezTo>
                    <a:pt x="6194" y="1388"/>
                    <a:pt x="4807" y="1"/>
                    <a:pt x="3097" y="1"/>
                  </a:cubicBezTo>
                  <a:cubicBezTo>
                    <a:pt x="1388" y="1"/>
                    <a:pt x="1" y="1388"/>
                    <a:pt x="1" y="30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6"/>
            <p:cNvSpPr/>
            <p:nvPr/>
          </p:nvSpPr>
          <p:spPr>
            <a:xfrm>
              <a:off x="5184783" y="1630935"/>
              <a:ext cx="185756" cy="420567"/>
            </a:xfrm>
            <a:custGeom>
              <a:rect b="b" l="l" r="r" t="t"/>
              <a:pathLst>
                <a:path extrusionOk="0" h="4904" w="2166">
                  <a:moveTo>
                    <a:pt x="2097" y="10"/>
                  </a:moveTo>
                  <a:cubicBezTo>
                    <a:pt x="1333" y="228"/>
                    <a:pt x="738" y="1129"/>
                    <a:pt x="446" y="1815"/>
                  </a:cubicBezTo>
                  <a:cubicBezTo>
                    <a:pt x="46" y="2757"/>
                    <a:pt x="1" y="3803"/>
                    <a:pt x="124" y="4808"/>
                  </a:cubicBezTo>
                  <a:cubicBezTo>
                    <a:pt x="133" y="4899"/>
                    <a:pt x="278" y="4903"/>
                    <a:pt x="269" y="4808"/>
                  </a:cubicBezTo>
                  <a:cubicBezTo>
                    <a:pt x="155" y="3866"/>
                    <a:pt x="183" y="2889"/>
                    <a:pt x="533" y="1993"/>
                  </a:cubicBezTo>
                  <a:cubicBezTo>
                    <a:pt x="692" y="1579"/>
                    <a:pt x="919" y="1188"/>
                    <a:pt x="1210" y="856"/>
                  </a:cubicBezTo>
                  <a:cubicBezTo>
                    <a:pt x="1483" y="542"/>
                    <a:pt x="1824" y="342"/>
                    <a:pt x="2138" y="74"/>
                  </a:cubicBezTo>
                  <a:cubicBezTo>
                    <a:pt x="2165" y="46"/>
                    <a:pt x="2134" y="1"/>
                    <a:pt x="2097" y="10"/>
                  </a:cubicBezTo>
                  <a:close/>
                </a:path>
              </a:pathLst>
            </a:custGeom>
            <a:solidFill>
              <a:srgbClr val="683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6"/>
            <p:cNvSpPr/>
            <p:nvPr/>
          </p:nvSpPr>
          <p:spPr>
            <a:xfrm>
              <a:off x="4967984" y="1543205"/>
              <a:ext cx="195876" cy="346813"/>
            </a:xfrm>
            <a:custGeom>
              <a:rect b="b" l="l" r="r" t="t"/>
              <a:pathLst>
                <a:path extrusionOk="0" h="4044" w="2284">
                  <a:moveTo>
                    <a:pt x="55" y="4035"/>
                  </a:moveTo>
                  <a:cubicBezTo>
                    <a:pt x="778" y="3875"/>
                    <a:pt x="1205" y="3025"/>
                    <a:pt x="1528" y="2434"/>
                  </a:cubicBezTo>
                  <a:cubicBezTo>
                    <a:pt x="1897" y="1765"/>
                    <a:pt x="2283" y="815"/>
                    <a:pt x="2010" y="46"/>
                  </a:cubicBezTo>
                  <a:cubicBezTo>
                    <a:pt x="1992" y="1"/>
                    <a:pt x="1915" y="1"/>
                    <a:pt x="1915" y="60"/>
                  </a:cubicBezTo>
                  <a:cubicBezTo>
                    <a:pt x="1933" y="451"/>
                    <a:pt x="1969" y="810"/>
                    <a:pt x="1883" y="1201"/>
                  </a:cubicBezTo>
                  <a:cubicBezTo>
                    <a:pt x="1797" y="1597"/>
                    <a:pt x="1637" y="1970"/>
                    <a:pt x="1451" y="2325"/>
                  </a:cubicBezTo>
                  <a:cubicBezTo>
                    <a:pt x="1124" y="2943"/>
                    <a:pt x="733" y="3721"/>
                    <a:pt x="37" y="3975"/>
                  </a:cubicBezTo>
                  <a:cubicBezTo>
                    <a:pt x="0" y="3989"/>
                    <a:pt x="14" y="4044"/>
                    <a:pt x="55" y="4035"/>
                  </a:cubicBezTo>
                  <a:close/>
                </a:path>
              </a:pathLst>
            </a:custGeom>
            <a:solidFill>
              <a:srgbClr val="683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6"/>
            <p:cNvSpPr/>
            <p:nvPr/>
          </p:nvSpPr>
          <p:spPr>
            <a:xfrm>
              <a:off x="5064291" y="1559584"/>
              <a:ext cx="216973" cy="461903"/>
            </a:xfrm>
            <a:custGeom>
              <a:rect b="b" l="l" r="r" t="t"/>
              <a:pathLst>
                <a:path extrusionOk="0" h="5386" w="2530">
                  <a:moveTo>
                    <a:pt x="2461" y="24"/>
                  </a:moveTo>
                  <a:cubicBezTo>
                    <a:pt x="2120" y="292"/>
                    <a:pt x="1902" y="647"/>
                    <a:pt x="1711" y="1024"/>
                  </a:cubicBezTo>
                  <a:cubicBezTo>
                    <a:pt x="1465" y="1506"/>
                    <a:pt x="1233" y="1997"/>
                    <a:pt x="1015" y="2493"/>
                  </a:cubicBezTo>
                  <a:cubicBezTo>
                    <a:pt x="806" y="2961"/>
                    <a:pt x="610" y="3434"/>
                    <a:pt x="424" y="3912"/>
                  </a:cubicBezTo>
                  <a:cubicBezTo>
                    <a:pt x="246" y="4366"/>
                    <a:pt x="37" y="4826"/>
                    <a:pt x="5" y="5321"/>
                  </a:cubicBezTo>
                  <a:cubicBezTo>
                    <a:pt x="1" y="5385"/>
                    <a:pt x="101" y="5385"/>
                    <a:pt x="105" y="5321"/>
                  </a:cubicBezTo>
                  <a:cubicBezTo>
                    <a:pt x="137" y="4821"/>
                    <a:pt x="364" y="4348"/>
                    <a:pt x="542" y="3889"/>
                  </a:cubicBezTo>
                  <a:cubicBezTo>
                    <a:pt x="737" y="3398"/>
                    <a:pt x="937" y="2916"/>
                    <a:pt x="1151" y="2438"/>
                  </a:cubicBezTo>
                  <a:cubicBezTo>
                    <a:pt x="1342" y="2011"/>
                    <a:pt x="1542" y="1583"/>
                    <a:pt x="1751" y="1160"/>
                  </a:cubicBezTo>
                  <a:cubicBezTo>
                    <a:pt x="1952" y="760"/>
                    <a:pt x="2161" y="369"/>
                    <a:pt x="2502" y="64"/>
                  </a:cubicBezTo>
                  <a:cubicBezTo>
                    <a:pt x="2529" y="37"/>
                    <a:pt x="2488" y="1"/>
                    <a:pt x="2461" y="24"/>
                  </a:cubicBezTo>
                  <a:close/>
                </a:path>
              </a:pathLst>
            </a:custGeom>
            <a:solidFill>
              <a:srgbClr val="683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6"/>
            <p:cNvSpPr/>
            <p:nvPr/>
          </p:nvSpPr>
          <p:spPr>
            <a:xfrm>
              <a:off x="4974245" y="1648516"/>
              <a:ext cx="432916" cy="234897"/>
            </a:xfrm>
            <a:custGeom>
              <a:rect b="b" l="l" r="r" t="t"/>
              <a:pathLst>
                <a:path extrusionOk="0" h="2739" w="5048">
                  <a:moveTo>
                    <a:pt x="5007" y="2670"/>
                  </a:moveTo>
                  <a:cubicBezTo>
                    <a:pt x="4038" y="2429"/>
                    <a:pt x="3111" y="2229"/>
                    <a:pt x="2201" y="1788"/>
                  </a:cubicBezTo>
                  <a:cubicBezTo>
                    <a:pt x="1360" y="1383"/>
                    <a:pt x="619" y="892"/>
                    <a:pt x="141" y="73"/>
                  </a:cubicBezTo>
                  <a:cubicBezTo>
                    <a:pt x="100" y="1"/>
                    <a:pt x="0" y="64"/>
                    <a:pt x="32" y="137"/>
                  </a:cubicBezTo>
                  <a:cubicBezTo>
                    <a:pt x="391" y="978"/>
                    <a:pt x="1292" y="1506"/>
                    <a:pt x="2078" y="1888"/>
                  </a:cubicBezTo>
                  <a:cubicBezTo>
                    <a:pt x="2965" y="2320"/>
                    <a:pt x="4007" y="2697"/>
                    <a:pt x="4998" y="2738"/>
                  </a:cubicBezTo>
                  <a:cubicBezTo>
                    <a:pt x="5039" y="2738"/>
                    <a:pt x="5048" y="2679"/>
                    <a:pt x="5007" y="2670"/>
                  </a:cubicBezTo>
                  <a:close/>
                </a:path>
              </a:pathLst>
            </a:custGeom>
            <a:solidFill>
              <a:srgbClr val="683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6"/>
            <p:cNvSpPr/>
            <p:nvPr/>
          </p:nvSpPr>
          <p:spPr>
            <a:xfrm>
              <a:off x="5062748" y="1536601"/>
              <a:ext cx="1075345" cy="1472328"/>
            </a:xfrm>
            <a:custGeom>
              <a:rect b="b" l="l" r="r" t="t"/>
              <a:pathLst>
                <a:path extrusionOk="0" h="17168" w="12539">
                  <a:moveTo>
                    <a:pt x="8186" y="91"/>
                  </a:moveTo>
                  <a:lnTo>
                    <a:pt x="9100" y="0"/>
                  </a:lnTo>
                  <a:cubicBezTo>
                    <a:pt x="9100" y="0"/>
                    <a:pt x="8886" y="1824"/>
                    <a:pt x="9405" y="2374"/>
                  </a:cubicBezTo>
                  <a:cubicBezTo>
                    <a:pt x="9923" y="2920"/>
                    <a:pt x="10928" y="4353"/>
                    <a:pt x="10956" y="5903"/>
                  </a:cubicBezTo>
                  <a:cubicBezTo>
                    <a:pt x="10987" y="7454"/>
                    <a:pt x="10442" y="8186"/>
                    <a:pt x="11233" y="9373"/>
                  </a:cubicBezTo>
                  <a:cubicBezTo>
                    <a:pt x="12024" y="10560"/>
                    <a:pt x="12538" y="13511"/>
                    <a:pt x="9373" y="14275"/>
                  </a:cubicBezTo>
                  <a:cubicBezTo>
                    <a:pt x="6208" y="15035"/>
                    <a:pt x="4503" y="12875"/>
                    <a:pt x="3743" y="12966"/>
                  </a:cubicBezTo>
                  <a:cubicBezTo>
                    <a:pt x="2984" y="13057"/>
                    <a:pt x="2679" y="13880"/>
                    <a:pt x="2220" y="14885"/>
                  </a:cubicBezTo>
                  <a:cubicBezTo>
                    <a:pt x="1765" y="15890"/>
                    <a:pt x="1124" y="17168"/>
                    <a:pt x="1124" y="17168"/>
                  </a:cubicBezTo>
                  <a:lnTo>
                    <a:pt x="0" y="16590"/>
                  </a:lnTo>
                  <a:cubicBezTo>
                    <a:pt x="0" y="16590"/>
                    <a:pt x="182" y="14062"/>
                    <a:pt x="1369" y="11597"/>
                  </a:cubicBezTo>
                  <a:cubicBezTo>
                    <a:pt x="2556" y="9132"/>
                    <a:pt x="4839" y="9250"/>
                    <a:pt x="6117" y="9437"/>
                  </a:cubicBezTo>
                  <a:cubicBezTo>
                    <a:pt x="6117" y="9437"/>
                    <a:pt x="5876" y="7272"/>
                    <a:pt x="5844" y="6940"/>
                  </a:cubicBezTo>
                  <a:cubicBezTo>
                    <a:pt x="5812" y="6604"/>
                    <a:pt x="5294" y="6299"/>
                    <a:pt x="5144" y="5539"/>
                  </a:cubicBezTo>
                  <a:cubicBezTo>
                    <a:pt x="4989" y="4775"/>
                    <a:pt x="6576" y="4075"/>
                    <a:pt x="6576" y="4075"/>
                  </a:cubicBezTo>
                  <a:cubicBezTo>
                    <a:pt x="6576" y="4075"/>
                    <a:pt x="7181" y="2770"/>
                    <a:pt x="7731" y="2493"/>
                  </a:cubicBezTo>
                  <a:lnTo>
                    <a:pt x="7668" y="760"/>
                  </a:lnTo>
                  <a:close/>
                </a:path>
              </a:pathLst>
            </a:custGeom>
            <a:solidFill>
              <a:srgbClr val="F8BC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6"/>
            <p:cNvSpPr/>
            <p:nvPr/>
          </p:nvSpPr>
          <p:spPr>
            <a:xfrm>
              <a:off x="5665291" y="1536601"/>
              <a:ext cx="204795" cy="279320"/>
            </a:xfrm>
            <a:custGeom>
              <a:rect b="b" l="l" r="r" t="t"/>
              <a:pathLst>
                <a:path extrusionOk="0" h="3257" w="2388">
                  <a:moveTo>
                    <a:pt x="705" y="2493"/>
                  </a:moveTo>
                  <a:lnTo>
                    <a:pt x="642" y="760"/>
                  </a:lnTo>
                  <a:lnTo>
                    <a:pt x="1160" y="91"/>
                  </a:lnTo>
                  <a:lnTo>
                    <a:pt x="2074" y="0"/>
                  </a:lnTo>
                  <a:cubicBezTo>
                    <a:pt x="2074" y="0"/>
                    <a:pt x="1860" y="1824"/>
                    <a:pt x="2379" y="2374"/>
                  </a:cubicBezTo>
                  <a:cubicBezTo>
                    <a:pt x="2383" y="2374"/>
                    <a:pt x="2383" y="2379"/>
                    <a:pt x="2388" y="2383"/>
                  </a:cubicBezTo>
                  <a:cubicBezTo>
                    <a:pt x="2024" y="2747"/>
                    <a:pt x="1292" y="3243"/>
                    <a:pt x="1" y="3257"/>
                  </a:cubicBezTo>
                  <a:cubicBezTo>
                    <a:pt x="210" y="2938"/>
                    <a:pt x="464" y="2615"/>
                    <a:pt x="705" y="2493"/>
                  </a:cubicBezTo>
                  <a:close/>
                </a:path>
              </a:pathLst>
            </a:custGeom>
            <a:solidFill>
              <a:srgbClr val="E1A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6"/>
            <p:cNvSpPr/>
            <p:nvPr/>
          </p:nvSpPr>
          <p:spPr>
            <a:xfrm>
              <a:off x="5799847" y="1163724"/>
              <a:ext cx="372884" cy="481028"/>
            </a:xfrm>
            <a:custGeom>
              <a:rect b="b" l="l" r="r" t="t"/>
              <a:pathLst>
                <a:path extrusionOk="0" h="5609" w="4348">
                  <a:moveTo>
                    <a:pt x="514" y="1424"/>
                  </a:moveTo>
                  <a:cubicBezTo>
                    <a:pt x="514" y="1424"/>
                    <a:pt x="382" y="1115"/>
                    <a:pt x="764" y="792"/>
                  </a:cubicBezTo>
                  <a:cubicBezTo>
                    <a:pt x="1146" y="469"/>
                    <a:pt x="1542" y="779"/>
                    <a:pt x="1542" y="779"/>
                  </a:cubicBezTo>
                  <a:cubicBezTo>
                    <a:pt x="1542" y="779"/>
                    <a:pt x="1601" y="87"/>
                    <a:pt x="2424" y="42"/>
                  </a:cubicBezTo>
                  <a:cubicBezTo>
                    <a:pt x="3247" y="1"/>
                    <a:pt x="3670" y="688"/>
                    <a:pt x="3466" y="1306"/>
                  </a:cubicBezTo>
                  <a:cubicBezTo>
                    <a:pt x="3466" y="1306"/>
                    <a:pt x="4348" y="1747"/>
                    <a:pt x="4275" y="2611"/>
                  </a:cubicBezTo>
                  <a:cubicBezTo>
                    <a:pt x="4202" y="3480"/>
                    <a:pt x="3466" y="3644"/>
                    <a:pt x="3466" y="3644"/>
                  </a:cubicBezTo>
                  <a:cubicBezTo>
                    <a:pt x="3466" y="3644"/>
                    <a:pt x="4216" y="4139"/>
                    <a:pt x="3807" y="4876"/>
                  </a:cubicBezTo>
                  <a:cubicBezTo>
                    <a:pt x="3393" y="5608"/>
                    <a:pt x="2602" y="5094"/>
                    <a:pt x="2529" y="4699"/>
                  </a:cubicBezTo>
                  <a:cubicBezTo>
                    <a:pt x="2529" y="4699"/>
                    <a:pt x="2411" y="5081"/>
                    <a:pt x="1719" y="5022"/>
                  </a:cubicBezTo>
                  <a:cubicBezTo>
                    <a:pt x="1028" y="4962"/>
                    <a:pt x="869" y="4317"/>
                    <a:pt x="1001" y="3876"/>
                  </a:cubicBezTo>
                  <a:cubicBezTo>
                    <a:pt x="1001" y="3876"/>
                    <a:pt x="205" y="3816"/>
                    <a:pt x="105" y="2820"/>
                  </a:cubicBezTo>
                  <a:cubicBezTo>
                    <a:pt x="0" y="1820"/>
                    <a:pt x="237" y="1674"/>
                    <a:pt x="514" y="1424"/>
                  </a:cubicBezTo>
                  <a:close/>
                </a:path>
              </a:pathLst>
            </a:custGeom>
            <a:solidFill>
              <a:srgbClr val="683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6"/>
            <p:cNvSpPr/>
            <p:nvPr/>
          </p:nvSpPr>
          <p:spPr>
            <a:xfrm>
              <a:off x="5492486" y="1196484"/>
              <a:ext cx="454871" cy="417051"/>
            </a:xfrm>
            <a:custGeom>
              <a:rect b="b" l="l" r="r" t="t"/>
              <a:pathLst>
                <a:path extrusionOk="0" h="4863" w="5304">
                  <a:moveTo>
                    <a:pt x="719" y="2934"/>
                  </a:moveTo>
                  <a:cubicBezTo>
                    <a:pt x="719" y="2934"/>
                    <a:pt x="356" y="2934"/>
                    <a:pt x="178" y="2393"/>
                  </a:cubicBezTo>
                  <a:cubicBezTo>
                    <a:pt x="1" y="1847"/>
                    <a:pt x="356" y="1629"/>
                    <a:pt x="356" y="1629"/>
                  </a:cubicBezTo>
                  <a:cubicBezTo>
                    <a:pt x="356" y="1629"/>
                    <a:pt x="178" y="1011"/>
                    <a:pt x="870" y="838"/>
                  </a:cubicBezTo>
                  <a:cubicBezTo>
                    <a:pt x="870" y="838"/>
                    <a:pt x="1101" y="1"/>
                    <a:pt x="2129" y="456"/>
                  </a:cubicBezTo>
                  <a:cubicBezTo>
                    <a:pt x="2129" y="456"/>
                    <a:pt x="2393" y="15"/>
                    <a:pt x="3130" y="160"/>
                  </a:cubicBezTo>
                  <a:cubicBezTo>
                    <a:pt x="3862" y="306"/>
                    <a:pt x="3907" y="792"/>
                    <a:pt x="3907" y="792"/>
                  </a:cubicBezTo>
                  <a:cubicBezTo>
                    <a:pt x="3907" y="792"/>
                    <a:pt x="4394" y="779"/>
                    <a:pt x="4435" y="1352"/>
                  </a:cubicBezTo>
                  <a:cubicBezTo>
                    <a:pt x="4435" y="1352"/>
                    <a:pt x="4876" y="1438"/>
                    <a:pt x="4835" y="1938"/>
                  </a:cubicBezTo>
                  <a:cubicBezTo>
                    <a:pt x="4835" y="1938"/>
                    <a:pt x="5272" y="2056"/>
                    <a:pt x="5290" y="2880"/>
                  </a:cubicBezTo>
                  <a:cubicBezTo>
                    <a:pt x="5303" y="3698"/>
                    <a:pt x="4658" y="3730"/>
                    <a:pt x="4658" y="3730"/>
                  </a:cubicBezTo>
                  <a:cubicBezTo>
                    <a:pt x="4658" y="3730"/>
                    <a:pt x="4908" y="4067"/>
                    <a:pt x="4717" y="4462"/>
                  </a:cubicBezTo>
                  <a:cubicBezTo>
                    <a:pt x="4526" y="4862"/>
                    <a:pt x="3875" y="4817"/>
                    <a:pt x="3962" y="4076"/>
                  </a:cubicBezTo>
                  <a:cubicBezTo>
                    <a:pt x="3962" y="4076"/>
                    <a:pt x="3216" y="4421"/>
                    <a:pt x="3043" y="3830"/>
                  </a:cubicBezTo>
                  <a:cubicBezTo>
                    <a:pt x="2866" y="3243"/>
                    <a:pt x="2966" y="3071"/>
                    <a:pt x="2966" y="3071"/>
                  </a:cubicBezTo>
                  <a:close/>
                </a:path>
              </a:pathLst>
            </a:custGeom>
            <a:solidFill>
              <a:srgbClr val="884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6"/>
            <p:cNvSpPr/>
            <p:nvPr/>
          </p:nvSpPr>
          <p:spPr>
            <a:xfrm>
              <a:off x="5520958" y="1312000"/>
              <a:ext cx="341754" cy="401357"/>
            </a:xfrm>
            <a:custGeom>
              <a:rect b="b" l="l" r="r" t="t"/>
              <a:pathLst>
                <a:path extrusionOk="0" h="4680" w="3985">
                  <a:moveTo>
                    <a:pt x="3534" y="1551"/>
                  </a:moveTo>
                  <a:cubicBezTo>
                    <a:pt x="3225" y="1619"/>
                    <a:pt x="3257" y="1910"/>
                    <a:pt x="3257" y="1910"/>
                  </a:cubicBezTo>
                  <a:cubicBezTo>
                    <a:pt x="3257" y="1910"/>
                    <a:pt x="3134" y="2351"/>
                    <a:pt x="2975" y="2328"/>
                  </a:cubicBezTo>
                  <a:cubicBezTo>
                    <a:pt x="2816" y="2310"/>
                    <a:pt x="2875" y="1751"/>
                    <a:pt x="2834" y="1583"/>
                  </a:cubicBezTo>
                  <a:cubicBezTo>
                    <a:pt x="2798" y="1410"/>
                    <a:pt x="2566" y="1601"/>
                    <a:pt x="1706" y="1201"/>
                  </a:cubicBezTo>
                  <a:cubicBezTo>
                    <a:pt x="847" y="800"/>
                    <a:pt x="769" y="0"/>
                    <a:pt x="769" y="0"/>
                  </a:cubicBezTo>
                  <a:cubicBezTo>
                    <a:pt x="769" y="0"/>
                    <a:pt x="246" y="100"/>
                    <a:pt x="228" y="1260"/>
                  </a:cubicBezTo>
                  <a:cubicBezTo>
                    <a:pt x="224" y="1455"/>
                    <a:pt x="237" y="1669"/>
                    <a:pt x="256" y="1892"/>
                  </a:cubicBezTo>
                  <a:cubicBezTo>
                    <a:pt x="146" y="2174"/>
                    <a:pt x="1" y="3202"/>
                    <a:pt x="110" y="3220"/>
                  </a:cubicBezTo>
                  <a:cubicBezTo>
                    <a:pt x="178" y="3233"/>
                    <a:pt x="342" y="3220"/>
                    <a:pt x="460" y="3202"/>
                  </a:cubicBezTo>
                  <a:cubicBezTo>
                    <a:pt x="583" y="3788"/>
                    <a:pt x="715" y="4257"/>
                    <a:pt x="747" y="4338"/>
                  </a:cubicBezTo>
                  <a:cubicBezTo>
                    <a:pt x="819" y="4507"/>
                    <a:pt x="1297" y="4680"/>
                    <a:pt x="2347" y="4120"/>
                  </a:cubicBezTo>
                  <a:cubicBezTo>
                    <a:pt x="3393" y="3561"/>
                    <a:pt x="3325" y="2779"/>
                    <a:pt x="3325" y="2779"/>
                  </a:cubicBezTo>
                  <a:cubicBezTo>
                    <a:pt x="3484" y="2938"/>
                    <a:pt x="3885" y="2810"/>
                    <a:pt x="3935" y="2292"/>
                  </a:cubicBezTo>
                  <a:cubicBezTo>
                    <a:pt x="3985" y="1769"/>
                    <a:pt x="3844" y="1483"/>
                    <a:pt x="3534" y="1551"/>
                  </a:cubicBezTo>
                  <a:close/>
                </a:path>
              </a:pathLst>
            </a:custGeom>
            <a:solidFill>
              <a:srgbClr val="F8BC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6"/>
            <p:cNvSpPr/>
            <p:nvPr/>
          </p:nvSpPr>
          <p:spPr>
            <a:xfrm>
              <a:off x="5156740" y="2282698"/>
              <a:ext cx="981352" cy="543290"/>
            </a:xfrm>
            <a:custGeom>
              <a:rect b="b" l="l" r="r" t="t"/>
              <a:pathLst>
                <a:path extrusionOk="0" h="6335" w="11443">
                  <a:moveTo>
                    <a:pt x="0" y="3506"/>
                  </a:moveTo>
                  <a:cubicBezTo>
                    <a:pt x="82" y="3302"/>
                    <a:pt x="173" y="3102"/>
                    <a:pt x="273" y="2897"/>
                  </a:cubicBezTo>
                  <a:cubicBezTo>
                    <a:pt x="1460" y="432"/>
                    <a:pt x="3743" y="550"/>
                    <a:pt x="5021" y="737"/>
                  </a:cubicBezTo>
                  <a:cubicBezTo>
                    <a:pt x="5021" y="737"/>
                    <a:pt x="4985" y="414"/>
                    <a:pt x="4939" y="0"/>
                  </a:cubicBezTo>
                  <a:cubicBezTo>
                    <a:pt x="5662" y="32"/>
                    <a:pt x="6308" y="132"/>
                    <a:pt x="6722" y="273"/>
                  </a:cubicBezTo>
                  <a:cubicBezTo>
                    <a:pt x="7631" y="591"/>
                    <a:pt x="9146" y="387"/>
                    <a:pt x="9896" y="250"/>
                  </a:cubicBezTo>
                  <a:cubicBezTo>
                    <a:pt x="9960" y="387"/>
                    <a:pt x="10037" y="528"/>
                    <a:pt x="10137" y="673"/>
                  </a:cubicBezTo>
                  <a:cubicBezTo>
                    <a:pt x="10928" y="1860"/>
                    <a:pt x="11442" y="4811"/>
                    <a:pt x="8277" y="5575"/>
                  </a:cubicBezTo>
                  <a:cubicBezTo>
                    <a:pt x="5112" y="6335"/>
                    <a:pt x="3407" y="4175"/>
                    <a:pt x="2647" y="4266"/>
                  </a:cubicBezTo>
                  <a:cubicBezTo>
                    <a:pt x="2324" y="4302"/>
                    <a:pt x="2083" y="4475"/>
                    <a:pt x="1879" y="4734"/>
                  </a:cubicBezTo>
                  <a:cubicBezTo>
                    <a:pt x="1415" y="4670"/>
                    <a:pt x="646" y="4416"/>
                    <a:pt x="0" y="3506"/>
                  </a:cubicBezTo>
                  <a:close/>
                </a:path>
              </a:pathLst>
            </a:custGeom>
            <a:solidFill>
              <a:srgbClr val="CD28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6"/>
            <p:cNvSpPr/>
            <p:nvPr/>
          </p:nvSpPr>
          <p:spPr>
            <a:xfrm>
              <a:off x="5490600" y="1737447"/>
              <a:ext cx="541746" cy="688052"/>
            </a:xfrm>
            <a:custGeom>
              <a:rect b="b" l="l" r="r" t="t"/>
              <a:pathLst>
                <a:path extrusionOk="0" h="8023" w="6317">
                  <a:moveTo>
                    <a:pt x="6317" y="7149"/>
                  </a:moveTo>
                  <a:cubicBezTo>
                    <a:pt x="4598" y="8022"/>
                    <a:pt x="2533" y="7636"/>
                    <a:pt x="2533" y="7636"/>
                  </a:cubicBezTo>
                  <a:cubicBezTo>
                    <a:pt x="1878" y="7309"/>
                    <a:pt x="1292" y="7136"/>
                    <a:pt x="791" y="7049"/>
                  </a:cubicBezTo>
                  <a:cubicBezTo>
                    <a:pt x="910" y="7063"/>
                    <a:pt x="1023" y="7077"/>
                    <a:pt x="1128" y="7095"/>
                  </a:cubicBezTo>
                  <a:cubicBezTo>
                    <a:pt x="1128" y="7095"/>
                    <a:pt x="887" y="4930"/>
                    <a:pt x="855" y="4598"/>
                  </a:cubicBezTo>
                  <a:cubicBezTo>
                    <a:pt x="823" y="4262"/>
                    <a:pt x="305" y="3957"/>
                    <a:pt x="155" y="3197"/>
                  </a:cubicBezTo>
                  <a:cubicBezTo>
                    <a:pt x="0" y="2433"/>
                    <a:pt x="1587" y="1733"/>
                    <a:pt x="1587" y="1733"/>
                  </a:cubicBezTo>
                  <a:cubicBezTo>
                    <a:pt x="1587" y="1733"/>
                    <a:pt x="1815" y="1247"/>
                    <a:pt x="2115" y="805"/>
                  </a:cubicBezTo>
                  <a:cubicBezTo>
                    <a:pt x="3129" y="710"/>
                    <a:pt x="3979" y="260"/>
                    <a:pt x="4393" y="0"/>
                  </a:cubicBezTo>
                  <a:cubicBezTo>
                    <a:pt x="4402" y="14"/>
                    <a:pt x="4407" y="23"/>
                    <a:pt x="4416" y="32"/>
                  </a:cubicBezTo>
                  <a:cubicBezTo>
                    <a:pt x="4934" y="578"/>
                    <a:pt x="5939" y="2011"/>
                    <a:pt x="5967" y="3561"/>
                  </a:cubicBezTo>
                  <a:cubicBezTo>
                    <a:pt x="5998" y="5112"/>
                    <a:pt x="5453" y="5844"/>
                    <a:pt x="6244" y="7031"/>
                  </a:cubicBezTo>
                  <a:cubicBezTo>
                    <a:pt x="6267" y="7067"/>
                    <a:pt x="6290" y="7108"/>
                    <a:pt x="6317" y="714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6"/>
            <p:cNvSpPr/>
            <p:nvPr/>
          </p:nvSpPr>
          <p:spPr>
            <a:xfrm>
              <a:off x="5402010" y="2346245"/>
              <a:ext cx="7890" cy="2401"/>
            </a:xfrm>
            <a:custGeom>
              <a:rect b="b" l="l" r="r" t="t"/>
              <a:pathLst>
                <a:path extrusionOk="0" h="28" w="92">
                  <a:moveTo>
                    <a:pt x="92" y="0"/>
                  </a:moveTo>
                  <a:cubicBezTo>
                    <a:pt x="33" y="14"/>
                    <a:pt x="1" y="28"/>
                    <a:pt x="1" y="28"/>
                  </a:cubicBezTo>
                  <a:lnTo>
                    <a:pt x="1" y="19"/>
                  </a:lnTo>
                  <a:cubicBezTo>
                    <a:pt x="33" y="9"/>
                    <a:pt x="60" y="5"/>
                    <a:pt x="92" y="0"/>
                  </a:cubicBezTo>
                  <a:close/>
                </a:path>
              </a:pathLst>
            </a:custGeom>
            <a:solidFill>
              <a:srgbClr val="2694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6"/>
            <p:cNvSpPr/>
            <p:nvPr/>
          </p:nvSpPr>
          <p:spPr>
            <a:xfrm>
              <a:off x="5041651" y="2859080"/>
              <a:ext cx="162001" cy="145535"/>
            </a:xfrm>
            <a:custGeom>
              <a:rect b="b" l="l" r="r" t="t"/>
              <a:pathLst>
                <a:path extrusionOk="0" h="1697" w="1889">
                  <a:moveTo>
                    <a:pt x="1888" y="896"/>
                  </a:moveTo>
                  <a:cubicBezTo>
                    <a:pt x="1693" y="1137"/>
                    <a:pt x="1602" y="1437"/>
                    <a:pt x="1442" y="1697"/>
                  </a:cubicBezTo>
                  <a:lnTo>
                    <a:pt x="274" y="1683"/>
                  </a:lnTo>
                  <a:lnTo>
                    <a:pt x="1" y="928"/>
                  </a:lnTo>
                  <a:cubicBezTo>
                    <a:pt x="1" y="928"/>
                    <a:pt x="115" y="578"/>
                    <a:pt x="401" y="0"/>
                  </a:cubicBezTo>
                  <a:cubicBezTo>
                    <a:pt x="933" y="423"/>
                    <a:pt x="1606" y="760"/>
                    <a:pt x="1888" y="896"/>
                  </a:cubicBezTo>
                  <a:close/>
                </a:path>
              </a:pathLst>
            </a:custGeom>
            <a:solidFill>
              <a:srgbClr val="E9E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6"/>
            <p:cNvSpPr/>
            <p:nvPr/>
          </p:nvSpPr>
          <p:spPr>
            <a:xfrm>
              <a:off x="4811988" y="2926915"/>
              <a:ext cx="323401" cy="174007"/>
            </a:xfrm>
            <a:custGeom>
              <a:rect b="b" l="l" r="r" t="t"/>
              <a:pathLst>
                <a:path extrusionOk="0" h="2029" w="3771">
                  <a:moveTo>
                    <a:pt x="3770" y="1551"/>
                  </a:moveTo>
                  <a:lnTo>
                    <a:pt x="3520" y="2029"/>
                  </a:lnTo>
                  <a:lnTo>
                    <a:pt x="2647" y="1638"/>
                  </a:lnTo>
                  <a:lnTo>
                    <a:pt x="2647" y="1142"/>
                  </a:lnTo>
                  <a:lnTo>
                    <a:pt x="2260" y="1424"/>
                  </a:lnTo>
                  <a:lnTo>
                    <a:pt x="0" y="369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rgbClr val="E9E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6"/>
            <p:cNvSpPr/>
            <p:nvPr/>
          </p:nvSpPr>
          <p:spPr>
            <a:xfrm>
              <a:off x="4828711" y="2852819"/>
              <a:ext cx="343726" cy="216201"/>
            </a:xfrm>
            <a:custGeom>
              <a:rect b="b" l="l" r="r" t="t"/>
              <a:pathLst>
                <a:path extrusionOk="0" h="2521" w="4008">
                  <a:moveTo>
                    <a:pt x="4007" y="1592"/>
                  </a:moveTo>
                  <a:cubicBezTo>
                    <a:pt x="4007" y="1592"/>
                    <a:pt x="3471" y="1269"/>
                    <a:pt x="2916" y="1424"/>
                  </a:cubicBezTo>
                  <a:cubicBezTo>
                    <a:pt x="2916" y="1424"/>
                    <a:pt x="2911" y="1133"/>
                    <a:pt x="2784" y="956"/>
                  </a:cubicBezTo>
                  <a:cubicBezTo>
                    <a:pt x="2784" y="956"/>
                    <a:pt x="360" y="1"/>
                    <a:pt x="1" y="887"/>
                  </a:cubicBezTo>
                  <a:lnTo>
                    <a:pt x="3530" y="2520"/>
                  </a:lnTo>
                  <a:cubicBezTo>
                    <a:pt x="3530" y="2520"/>
                    <a:pt x="3562" y="2515"/>
                    <a:pt x="3607" y="2493"/>
                  </a:cubicBezTo>
                  <a:cubicBezTo>
                    <a:pt x="3730" y="2425"/>
                    <a:pt x="3957" y="2220"/>
                    <a:pt x="4007" y="1592"/>
                  </a:cubicBezTo>
                  <a:close/>
                </a:path>
              </a:pathLst>
            </a:custGeom>
            <a:solidFill>
              <a:srgbClr val="CD28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6"/>
            <p:cNvSpPr/>
            <p:nvPr/>
          </p:nvSpPr>
          <p:spPr>
            <a:xfrm>
              <a:off x="4828711" y="2893812"/>
              <a:ext cx="116719" cy="84645"/>
            </a:xfrm>
            <a:custGeom>
              <a:rect b="b" l="l" r="r" t="t"/>
              <a:pathLst>
                <a:path extrusionOk="0" h="987" w="1361">
                  <a:moveTo>
                    <a:pt x="1110" y="50"/>
                  </a:moveTo>
                  <a:cubicBezTo>
                    <a:pt x="606" y="0"/>
                    <a:pt x="142" y="59"/>
                    <a:pt x="1" y="409"/>
                  </a:cubicBezTo>
                  <a:lnTo>
                    <a:pt x="1242" y="987"/>
                  </a:lnTo>
                  <a:cubicBezTo>
                    <a:pt x="1361" y="528"/>
                    <a:pt x="1211" y="205"/>
                    <a:pt x="1110" y="5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6"/>
            <p:cNvSpPr/>
            <p:nvPr/>
          </p:nvSpPr>
          <p:spPr>
            <a:xfrm>
              <a:off x="5033504" y="2981543"/>
              <a:ext cx="137388" cy="87475"/>
            </a:xfrm>
            <a:custGeom>
              <a:rect b="b" l="l" r="r" t="t"/>
              <a:pathLst>
                <a:path extrusionOk="0" h="1020" w="1602">
                  <a:moveTo>
                    <a:pt x="1601" y="241"/>
                  </a:moveTo>
                  <a:cubicBezTo>
                    <a:pt x="1315" y="150"/>
                    <a:pt x="592" y="0"/>
                    <a:pt x="0" y="492"/>
                  </a:cubicBezTo>
                  <a:lnTo>
                    <a:pt x="1142" y="1019"/>
                  </a:lnTo>
                  <a:cubicBezTo>
                    <a:pt x="1142" y="1019"/>
                    <a:pt x="1174" y="1014"/>
                    <a:pt x="1219" y="992"/>
                  </a:cubicBezTo>
                  <a:cubicBezTo>
                    <a:pt x="1333" y="933"/>
                    <a:pt x="1528" y="751"/>
                    <a:pt x="1601" y="24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6"/>
            <p:cNvSpPr/>
            <p:nvPr/>
          </p:nvSpPr>
          <p:spPr>
            <a:xfrm>
              <a:off x="5093192" y="1768663"/>
              <a:ext cx="842420" cy="519534"/>
            </a:xfrm>
            <a:custGeom>
              <a:rect b="b" l="l" r="r" t="t"/>
              <a:pathLst>
                <a:path extrusionOk="0" h="6058" w="9823">
                  <a:moveTo>
                    <a:pt x="46" y="1233"/>
                  </a:moveTo>
                  <a:cubicBezTo>
                    <a:pt x="91" y="1114"/>
                    <a:pt x="205" y="1124"/>
                    <a:pt x="341" y="1269"/>
                  </a:cubicBezTo>
                  <a:cubicBezTo>
                    <a:pt x="482" y="1415"/>
                    <a:pt x="987" y="2060"/>
                    <a:pt x="1042" y="2001"/>
                  </a:cubicBezTo>
                  <a:cubicBezTo>
                    <a:pt x="1096" y="1942"/>
                    <a:pt x="573" y="1274"/>
                    <a:pt x="432" y="1051"/>
                  </a:cubicBezTo>
                  <a:cubicBezTo>
                    <a:pt x="296" y="828"/>
                    <a:pt x="246" y="692"/>
                    <a:pt x="396" y="623"/>
                  </a:cubicBezTo>
                  <a:cubicBezTo>
                    <a:pt x="550" y="551"/>
                    <a:pt x="1196" y="1651"/>
                    <a:pt x="1260" y="1633"/>
                  </a:cubicBezTo>
                  <a:cubicBezTo>
                    <a:pt x="1323" y="1615"/>
                    <a:pt x="1251" y="1501"/>
                    <a:pt x="973" y="1042"/>
                  </a:cubicBezTo>
                  <a:cubicBezTo>
                    <a:pt x="696" y="582"/>
                    <a:pt x="637" y="391"/>
                    <a:pt x="791" y="332"/>
                  </a:cubicBezTo>
                  <a:cubicBezTo>
                    <a:pt x="941" y="278"/>
                    <a:pt x="1269" y="887"/>
                    <a:pt x="1424" y="1146"/>
                  </a:cubicBezTo>
                  <a:cubicBezTo>
                    <a:pt x="1583" y="1406"/>
                    <a:pt x="1687" y="1355"/>
                    <a:pt x="1619" y="1260"/>
                  </a:cubicBezTo>
                  <a:cubicBezTo>
                    <a:pt x="1551" y="1169"/>
                    <a:pt x="1082" y="146"/>
                    <a:pt x="1310" y="73"/>
                  </a:cubicBezTo>
                  <a:cubicBezTo>
                    <a:pt x="1542" y="0"/>
                    <a:pt x="2206" y="1542"/>
                    <a:pt x="2206" y="1542"/>
                  </a:cubicBezTo>
                  <a:lnTo>
                    <a:pt x="2329" y="1501"/>
                  </a:lnTo>
                  <a:cubicBezTo>
                    <a:pt x="2274" y="1205"/>
                    <a:pt x="2406" y="973"/>
                    <a:pt x="2647" y="755"/>
                  </a:cubicBezTo>
                  <a:cubicBezTo>
                    <a:pt x="2883" y="537"/>
                    <a:pt x="3334" y="578"/>
                    <a:pt x="2938" y="1001"/>
                  </a:cubicBezTo>
                  <a:cubicBezTo>
                    <a:pt x="2542" y="1419"/>
                    <a:pt x="2747" y="1892"/>
                    <a:pt x="2742" y="2251"/>
                  </a:cubicBezTo>
                  <a:cubicBezTo>
                    <a:pt x="2738" y="2374"/>
                    <a:pt x="2688" y="2479"/>
                    <a:pt x="2620" y="2570"/>
                  </a:cubicBezTo>
                  <a:cubicBezTo>
                    <a:pt x="2738" y="2815"/>
                    <a:pt x="3156" y="3525"/>
                    <a:pt x="4079" y="3766"/>
                  </a:cubicBezTo>
                  <a:cubicBezTo>
                    <a:pt x="5203" y="4061"/>
                    <a:pt x="6030" y="3452"/>
                    <a:pt x="6426" y="2624"/>
                  </a:cubicBezTo>
                  <a:cubicBezTo>
                    <a:pt x="6822" y="1792"/>
                    <a:pt x="7317" y="669"/>
                    <a:pt x="8459" y="905"/>
                  </a:cubicBezTo>
                  <a:cubicBezTo>
                    <a:pt x="9605" y="1142"/>
                    <a:pt x="9823" y="2347"/>
                    <a:pt x="8441" y="4202"/>
                  </a:cubicBezTo>
                  <a:cubicBezTo>
                    <a:pt x="7058" y="6058"/>
                    <a:pt x="4239" y="5703"/>
                    <a:pt x="3252" y="4853"/>
                  </a:cubicBezTo>
                  <a:cubicBezTo>
                    <a:pt x="2510" y="4216"/>
                    <a:pt x="2078" y="3388"/>
                    <a:pt x="1910" y="3015"/>
                  </a:cubicBezTo>
                  <a:cubicBezTo>
                    <a:pt x="1196" y="3152"/>
                    <a:pt x="646" y="2229"/>
                    <a:pt x="509" y="2029"/>
                  </a:cubicBezTo>
                  <a:cubicBezTo>
                    <a:pt x="350" y="1797"/>
                    <a:pt x="0" y="1346"/>
                    <a:pt x="46" y="1233"/>
                  </a:cubicBezTo>
                  <a:close/>
                </a:path>
              </a:pathLst>
            </a:custGeom>
            <a:solidFill>
              <a:srgbClr val="F8BC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6"/>
            <p:cNvSpPr/>
            <p:nvPr/>
          </p:nvSpPr>
          <p:spPr>
            <a:xfrm>
              <a:off x="5201935" y="1785386"/>
              <a:ext cx="24270" cy="25471"/>
            </a:xfrm>
            <a:custGeom>
              <a:rect b="b" l="l" r="r" t="t"/>
              <a:pathLst>
                <a:path extrusionOk="0" h="297" w="283">
                  <a:moveTo>
                    <a:pt x="60" y="14"/>
                  </a:moveTo>
                  <a:cubicBezTo>
                    <a:pt x="65" y="14"/>
                    <a:pt x="65" y="14"/>
                    <a:pt x="65" y="14"/>
                  </a:cubicBezTo>
                  <a:cubicBezTo>
                    <a:pt x="74" y="5"/>
                    <a:pt x="87" y="1"/>
                    <a:pt x="101" y="5"/>
                  </a:cubicBezTo>
                  <a:cubicBezTo>
                    <a:pt x="215" y="10"/>
                    <a:pt x="283" y="151"/>
                    <a:pt x="219" y="246"/>
                  </a:cubicBezTo>
                  <a:cubicBezTo>
                    <a:pt x="219" y="246"/>
                    <a:pt x="219" y="246"/>
                    <a:pt x="219" y="246"/>
                  </a:cubicBezTo>
                  <a:cubicBezTo>
                    <a:pt x="210" y="274"/>
                    <a:pt x="178" y="296"/>
                    <a:pt x="151" y="283"/>
                  </a:cubicBezTo>
                  <a:cubicBezTo>
                    <a:pt x="115" y="269"/>
                    <a:pt x="83" y="246"/>
                    <a:pt x="60" y="210"/>
                  </a:cubicBezTo>
                  <a:cubicBezTo>
                    <a:pt x="46" y="201"/>
                    <a:pt x="37" y="187"/>
                    <a:pt x="33" y="169"/>
                  </a:cubicBezTo>
                  <a:cubicBezTo>
                    <a:pt x="5" y="119"/>
                    <a:pt x="1" y="42"/>
                    <a:pt x="60" y="14"/>
                  </a:cubicBezTo>
                  <a:close/>
                </a:path>
              </a:pathLst>
            </a:custGeom>
            <a:solidFill>
              <a:srgbClr val="F9E2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6"/>
            <p:cNvSpPr/>
            <p:nvPr/>
          </p:nvSpPr>
          <p:spPr>
            <a:xfrm>
              <a:off x="5157083" y="1802538"/>
              <a:ext cx="18867" cy="21183"/>
            </a:xfrm>
            <a:custGeom>
              <a:rect b="b" l="l" r="r" t="t"/>
              <a:pathLst>
                <a:path extrusionOk="0" h="247" w="220">
                  <a:moveTo>
                    <a:pt x="60" y="28"/>
                  </a:moveTo>
                  <a:cubicBezTo>
                    <a:pt x="110" y="1"/>
                    <a:pt x="156" y="28"/>
                    <a:pt x="183" y="69"/>
                  </a:cubicBezTo>
                  <a:cubicBezTo>
                    <a:pt x="210" y="110"/>
                    <a:pt x="219" y="160"/>
                    <a:pt x="210" y="206"/>
                  </a:cubicBezTo>
                  <a:cubicBezTo>
                    <a:pt x="206" y="237"/>
                    <a:pt x="174" y="247"/>
                    <a:pt x="146" y="247"/>
                  </a:cubicBezTo>
                  <a:cubicBezTo>
                    <a:pt x="133" y="247"/>
                    <a:pt x="119" y="247"/>
                    <a:pt x="110" y="237"/>
                  </a:cubicBezTo>
                  <a:cubicBezTo>
                    <a:pt x="83" y="224"/>
                    <a:pt x="60" y="210"/>
                    <a:pt x="46" y="187"/>
                  </a:cubicBezTo>
                  <a:cubicBezTo>
                    <a:pt x="37" y="178"/>
                    <a:pt x="28" y="165"/>
                    <a:pt x="24" y="151"/>
                  </a:cubicBezTo>
                  <a:cubicBezTo>
                    <a:pt x="1" y="110"/>
                    <a:pt x="19" y="51"/>
                    <a:pt x="60" y="28"/>
                  </a:cubicBezTo>
                  <a:close/>
                </a:path>
              </a:pathLst>
            </a:custGeom>
            <a:solidFill>
              <a:srgbClr val="F9E2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6"/>
            <p:cNvSpPr/>
            <p:nvPr/>
          </p:nvSpPr>
          <p:spPr>
            <a:xfrm>
              <a:off x="5121235" y="1830238"/>
              <a:ext cx="20411" cy="19982"/>
            </a:xfrm>
            <a:custGeom>
              <a:rect b="b" l="l" r="r" t="t"/>
              <a:pathLst>
                <a:path extrusionOk="0" h="233" w="238">
                  <a:moveTo>
                    <a:pt x="87" y="10"/>
                  </a:moveTo>
                  <a:cubicBezTo>
                    <a:pt x="101" y="5"/>
                    <a:pt x="119" y="1"/>
                    <a:pt x="132" y="5"/>
                  </a:cubicBezTo>
                  <a:cubicBezTo>
                    <a:pt x="137" y="5"/>
                    <a:pt x="142" y="5"/>
                    <a:pt x="146" y="10"/>
                  </a:cubicBezTo>
                  <a:cubicBezTo>
                    <a:pt x="151" y="10"/>
                    <a:pt x="151" y="10"/>
                    <a:pt x="155" y="10"/>
                  </a:cubicBezTo>
                  <a:cubicBezTo>
                    <a:pt x="160" y="10"/>
                    <a:pt x="160" y="14"/>
                    <a:pt x="164" y="14"/>
                  </a:cubicBezTo>
                  <a:cubicBezTo>
                    <a:pt x="164" y="14"/>
                    <a:pt x="169" y="14"/>
                    <a:pt x="169" y="14"/>
                  </a:cubicBezTo>
                  <a:cubicBezTo>
                    <a:pt x="169" y="19"/>
                    <a:pt x="173" y="19"/>
                    <a:pt x="173" y="19"/>
                  </a:cubicBezTo>
                  <a:cubicBezTo>
                    <a:pt x="196" y="28"/>
                    <a:pt x="214" y="46"/>
                    <a:pt x="228" y="69"/>
                  </a:cubicBezTo>
                  <a:cubicBezTo>
                    <a:pt x="237" y="87"/>
                    <a:pt x="237" y="110"/>
                    <a:pt x="232" y="128"/>
                  </a:cubicBezTo>
                  <a:cubicBezTo>
                    <a:pt x="237" y="142"/>
                    <a:pt x="237" y="155"/>
                    <a:pt x="237" y="174"/>
                  </a:cubicBezTo>
                  <a:cubicBezTo>
                    <a:pt x="232" y="215"/>
                    <a:pt x="201" y="233"/>
                    <a:pt x="160" y="228"/>
                  </a:cubicBezTo>
                  <a:cubicBezTo>
                    <a:pt x="155" y="228"/>
                    <a:pt x="155" y="224"/>
                    <a:pt x="151" y="224"/>
                  </a:cubicBezTo>
                  <a:cubicBezTo>
                    <a:pt x="137" y="224"/>
                    <a:pt x="128" y="224"/>
                    <a:pt x="114" y="224"/>
                  </a:cubicBezTo>
                  <a:cubicBezTo>
                    <a:pt x="55" y="205"/>
                    <a:pt x="1" y="124"/>
                    <a:pt x="28" y="60"/>
                  </a:cubicBezTo>
                  <a:cubicBezTo>
                    <a:pt x="37" y="37"/>
                    <a:pt x="60" y="19"/>
                    <a:pt x="87" y="10"/>
                  </a:cubicBezTo>
                  <a:close/>
                </a:path>
              </a:pathLst>
            </a:custGeom>
            <a:solidFill>
              <a:srgbClr val="F9E2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6"/>
            <p:cNvSpPr/>
            <p:nvPr/>
          </p:nvSpPr>
          <p:spPr>
            <a:xfrm>
              <a:off x="5103655" y="1873974"/>
              <a:ext cx="16895" cy="21097"/>
            </a:xfrm>
            <a:custGeom>
              <a:rect b="b" l="l" r="r" t="t"/>
              <a:pathLst>
                <a:path extrusionOk="0" h="246" w="197">
                  <a:moveTo>
                    <a:pt x="1" y="50"/>
                  </a:moveTo>
                  <a:cubicBezTo>
                    <a:pt x="10" y="18"/>
                    <a:pt x="51" y="0"/>
                    <a:pt x="78" y="9"/>
                  </a:cubicBezTo>
                  <a:cubicBezTo>
                    <a:pt x="115" y="18"/>
                    <a:pt x="142" y="37"/>
                    <a:pt x="160" y="64"/>
                  </a:cubicBezTo>
                  <a:cubicBezTo>
                    <a:pt x="178" y="82"/>
                    <a:pt x="187" y="105"/>
                    <a:pt x="192" y="127"/>
                  </a:cubicBezTo>
                  <a:cubicBezTo>
                    <a:pt x="196" y="150"/>
                    <a:pt x="196" y="178"/>
                    <a:pt x="187" y="200"/>
                  </a:cubicBezTo>
                  <a:cubicBezTo>
                    <a:pt x="183" y="223"/>
                    <a:pt x="156" y="246"/>
                    <a:pt x="128" y="246"/>
                  </a:cubicBezTo>
                  <a:cubicBezTo>
                    <a:pt x="83" y="237"/>
                    <a:pt x="42" y="218"/>
                    <a:pt x="19" y="173"/>
                  </a:cubicBezTo>
                  <a:cubicBezTo>
                    <a:pt x="10" y="155"/>
                    <a:pt x="1" y="132"/>
                    <a:pt x="1" y="105"/>
                  </a:cubicBezTo>
                  <a:cubicBezTo>
                    <a:pt x="1" y="87"/>
                    <a:pt x="1" y="68"/>
                    <a:pt x="1" y="50"/>
                  </a:cubicBezTo>
                  <a:close/>
                </a:path>
              </a:pathLst>
            </a:custGeom>
            <a:solidFill>
              <a:srgbClr val="F9E2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6"/>
            <p:cNvSpPr/>
            <p:nvPr/>
          </p:nvSpPr>
          <p:spPr>
            <a:xfrm>
              <a:off x="5333403" y="1825950"/>
              <a:ext cx="19982" cy="29330"/>
            </a:xfrm>
            <a:custGeom>
              <a:rect b="b" l="l" r="r" t="t"/>
              <a:pathLst>
                <a:path extrusionOk="0" h="342" w="233">
                  <a:moveTo>
                    <a:pt x="160" y="14"/>
                  </a:moveTo>
                  <a:cubicBezTo>
                    <a:pt x="191" y="1"/>
                    <a:pt x="223" y="33"/>
                    <a:pt x="223" y="60"/>
                  </a:cubicBezTo>
                  <a:cubicBezTo>
                    <a:pt x="223" y="78"/>
                    <a:pt x="219" y="96"/>
                    <a:pt x="219" y="110"/>
                  </a:cubicBezTo>
                  <a:cubicBezTo>
                    <a:pt x="228" y="124"/>
                    <a:pt x="232" y="142"/>
                    <a:pt x="228" y="160"/>
                  </a:cubicBezTo>
                  <a:cubicBezTo>
                    <a:pt x="223" y="183"/>
                    <a:pt x="214" y="201"/>
                    <a:pt x="205" y="219"/>
                  </a:cubicBezTo>
                  <a:cubicBezTo>
                    <a:pt x="191" y="269"/>
                    <a:pt x="155" y="310"/>
                    <a:pt x="110" y="328"/>
                  </a:cubicBezTo>
                  <a:cubicBezTo>
                    <a:pt x="82" y="342"/>
                    <a:pt x="50" y="342"/>
                    <a:pt x="32" y="315"/>
                  </a:cubicBezTo>
                  <a:cubicBezTo>
                    <a:pt x="28" y="305"/>
                    <a:pt x="23" y="296"/>
                    <a:pt x="19" y="287"/>
                  </a:cubicBezTo>
                  <a:cubicBezTo>
                    <a:pt x="10" y="274"/>
                    <a:pt x="5" y="251"/>
                    <a:pt x="14" y="233"/>
                  </a:cubicBezTo>
                  <a:cubicBezTo>
                    <a:pt x="5" y="224"/>
                    <a:pt x="0" y="210"/>
                    <a:pt x="5" y="192"/>
                  </a:cubicBezTo>
                  <a:cubicBezTo>
                    <a:pt x="19" y="105"/>
                    <a:pt x="78" y="42"/>
                    <a:pt x="160" y="14"/>
                  </a:cubicBezTo>
                  <a:close/>
                </a:path>
              </a:pathLst>
            </a:custGeom>
            <a:solidFill>
              <a:srgbClr val="F9E2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6"/>
            <p:cNvSpPr/>
            <p:nvPr/>
          </p:nvSpPr>
          <p:spPr>
            <a:xfrm>
              <a:off x="5212912" y="3088740"/>
              <a:ext cx="431373" cy="431459"/>
            </a:xfrm>
            <a:custGeom>
              <a:rect b="b" l="l" r="r" t="t"/>
              <a:pathLst>
                <a:path extrusionOk="0" h="5031" w="5030">
                  <a:moveTo>
                    <a:pt x="0" y="2516"/>
                  </a:moveTo>
                  <a:cubicBezTo>
                    <a:pt x="0" y="3907"/>
                    <a:pt x="1124" y="5031"/>
                    <a:pt x="2515" y="5031"/>
                  </a:cubicBezTo>
                  <a:cubicBezTo>
                    <a:pt x="3902" y="5031"/>
                    <a:pt x="5030" y="3907"/>
                    <a:pt x="5030" y="2516"/>
                  </a:cubicBezTo>
                  <a:cubicBezTo>
                    <a:pt x="5030" y="1129"/>
                    <a:pt x="3902" y="1"/>
                    <a:pt x="2515" y="1"/>
                  </a:cubicBezTo>
                  <a:cubicBezTo>
                    <a:pt x="1124" y="1"/>
                    <a:pt x="0" y="1129"/>
                    <a:pt x="0" y="2516"/>
                  </a:cubicBezTo>
                  <a:close/>
                </a:path>
              </a:pathLst>
            </a:custGeom>
            <a:solidFill>
              <a:srgbClr val="656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6"/>
            <p:cNvSpPr/>
            <p:nvPr/>
          </p:nvSpPr>
          <p:spPr>
            <a:xfrm>
              <a:off x="5315051" y="3192937"/>
              <a:ext cx="225549" cy="225463"/>
            </a:xfrm>
            <a:custGeom>
              <a:rect b="b" l="l" r="r" t="t"/>
              <a:pathLst>
                <a:path extrusionOk="0" h="2629" w="2630">
                  <a:moveTo>
                    <a:pt x="1" y="1314"/>
                  </a:moveTo>
                  <a:cubicBezTo>
                    <a:pt x="1" y="2038"/>
                    <a:pt x="587" y="2629"/>
                    <a:pt x="1315" y="2629"/>
                  </a:cubicBezTo>
                  <a:cubicBezTo>
                    <a:pt x="2043" y="2629"/>
                    <a:pt x="2629" y="2038"/>
                    <a:pt x="2629" y="1314"/>
                  </a:cubicBezTo>
                  <a:cubicBezTo>
                    <a:pt x="2629" y="587"/>
                    <a:pt x="2043" y="0"/>
                    <a:pt x="1315" y="0"/>
                  </a:cubicBezTo>
                  <a:cubicBezTo>
                    <a:pt x="587" y="0"/>
                    <a:pt x="1" y="587"/>
                    <a:pt x="1" y="1314"/>
                  </a:cubicBezTo>
                  <a:close/>
                </a:path>
              </a:pathLst>
            </a:custGeom>
            <a:solidFill>
              <a:srgbClr val="4C4E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6"/>
            <p:cNvSpPr/>
            <p:nvPr/>
          </p:nvSpPr>
          <p:spPr>
            <a:xfrm>
              <a:off x="5326800" y="3201084"/>
              <a:ext cx="206339" cy="206767"/>
            </a:xfrm>
            <a:custGeom>
              <a:rect b="b" l="l" r="r" t="t"/>
              <a:pathLst>
                <a:path extrusionOk="0" h="2411" w="2406">
                  <a:moveTo>
                    <a:pt x="187" y="2083"/>
                  </a:moveTo>
                  <a:cubicBezTo>
                    <a:pt x="114" y="1997"/>
                    <a:pt x="50" y="1902"/>
                    <a:pt x="0" y="1802"/>
                  </a:cubicBezTo>
                  <a:cubicBezTo>
                    <a:pt x="132" y="1711"/>
                    <a:pt x="541" y="1447"/>
                    <a:pt x="973" y="1142"/>
                  </a:cubicBezTo>
                  <a:cubicBezTo>
                    <a:pt x="919" y="1051"/>
                    <a:pt x="864" y="960"/>
                    <a:pt x="814" y="874"/>
                  </a:cubicBezTo>
                  <a:cubicBezTo>
                    <a:pt x="614" y="551"/>
                    <a:pt x="478" y="324"/>
                    <a:pt x="387" y="169"/>
                  </a:cubicBezTo>
                  <a:cubicBezTo>
                    <a:pt x="478" y="101"/>
                    <a:pt x="578" y="42"/>
                    <a:pt x="687" y="1"/>
                  </a:cubicBezTo>
                  <a:cubicBezTo>
                    <a:pt x="805" y="178"/>
                    <a:pt x="1037" y="533"/>
                    <a:pt x="1301" y="906"/>
                  </a:cubicBezTo>
                  <a:cubicBezTo>
                    <a:pt x="1342" y="878"/>
                    <a:pt x="1378" y="851"/>
                    <a:pt x="1419" y="819"/>
                  </a:cubicBezTo>
                  <a:cubicBezTo>
                    <a:pt x="1701" y="610"/>
                    <a:pt x="1956" y="455"/>
                    <a:pt x="2160" y="346"/>
                  </a:cubicBezTo>
                  <a:cubicBezTo>
                    <a:pt x="2265" y="465"/>
                    <a:pt x="2351" y="601"/>
                    <a:pt x="2406" y="756"/>
                  </a:cubicBezTo>
                  <a:cubicBezTo>
                    <a:pt x="2174" y="887"/>
                    <a:pt x="1869" y="1069"/>
                    <a:pt x="1555" y="1260"/>
                  </a:cubicBezTo>
                  <a:cubicBezTo>
                    <a:pt x="1574" y="1288"/>
                    <a:pt x="1596" y="1315"/>
                    <a:pt x="1615" y="1342"/>
                  </a:cubicBezTo>
                  <a:cubicBezTo>
                    <a:pt x="1847" y="1647"/>
                    <a:pt x="2010" y="1924"/>
                    <a:pt x="2119" y="2134"/>
                  </a:cubicBezTo>
                  <a:cubicBezTo>
                    <a:pt x="2006" y="2252"/>
                    <a:pt x="1874" y="2343"/>
                    <a:pt x="1728" y="2411"/>
                  </a:cubicBezTo>
                  <a:cubicBezTo>
                    <a:pt x="1592" y="2174"/>
                    <a:pt x="1392" y="1833"/>
                    <a:pt x="1183" y="1483"/>
                  </a:cubicBezTo>
                  <a:cubicBezTo>
                    <a:pt x="1105" y="1529"/>
                    <a:pt x="1023" y="1579"/>
                    <a:pt x="951" y="1624"/>
                  </a:cubicBezTo>
                  <a:cubicBezTo>
                    <a:pt x="587" y="1847"/>
                    <a:pt x="346" y="1993"/>
                    <a:pt x="187" y="2083"/>
                  </a:cubicBezTo>
                  <a:close/>
                </a:path>
              </a:pathLst>
            </a:custGeom>
            <a:solidFill>
              <a:srgbClr val="C0C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6"/>
            <p:cNvSpPr/>
            <p:nvPr/>
          </p:nvSpPr>
          <p:spPr>
            <a:xfrm>
              <a:off x="5450379" y="2737817"/>
              <a:ext cx="662753" cy="202051"/>
            </a:xfrm>
            <a:custGeom>
              <a:rect b="b" l="l" r="r" t="t"/>
              <a:pathLst>
                <a:path extrusionOk="0" h="2356" w="7728">
                  <a:moveTo>
                    <a:pt x="7727" y="123"/>
                  </a:moveTo>
                  <a:lnTo>
                    <a:pt x="42" y="0"/>
                  </a:lnTo>
                  <a:lnTo>
                    <a:pt x="1" y="2315"/>
                  </a:lnTo>
                  <a:lnTo>
                    <a:pt x="7727" y="2356"/>
                  </a:lnTo>
                  <a:close/>
                </a:path>
              </a:pathLst>
            </a:custGeom>
            <a:solidFill>
              <a:srgbClr val="4C4E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6"/>
            <p:cNvSpPr/>
            <p:nvPr/>
          </p:nvSpPr>
          <p:spPr>
            <a:xfrm>
              <a:off x="4776913" y="2809168"/>
              <a:ext cx="666956" cy="377172"/>
            </a:xfrm>
            <a:custGeom>
              <a:rect b="b" l="l" r="r" t="t"/>
              <a:pathLst>
                <a:path extrusionOk="0" h="4398" w="7777">
                  <a:moveTo>
                    <a:pt x="7745" y="0"/>
                  </a:moveTo>
                  <a:lnTo>
                    <a:pt x="4366" y="3616"/>
                  </a:lnTo>
                  <a:lnTo>
                    <a:pt x="173" y="1569"/>
                  </a:lnTo>
                  <a:lnTo>
                    <a:pt x="0" y="2047"/>
                  </a:lnTo>
                  <a:lnTo>
                    <a:pt x="4402" y="4398"/>
                  </a:lnTo>
                  <a:lnTo>
                    <a:pt x="7776" y="1669"/>
                  </a:lnTo>
                  <a:close/>
                </a:path>
              </a:pathLst>
            </a:custGeom>
            <a:solidFill>
              <a:srgbClr val="C0C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6"/>
            <p:cNvSpPr/>
            <p:nvPr/>
          </p:nvSpPr>
          <p:spPr>
            <a:xfrm>
              <a:off x="6075991" y="1943353"/>
              <a:ext cx="358820" cy="1173626"/>
            </a:xfrm>
            <a:custGeom>
              <a:rect b="b" l="l" r="r" t="t"/>
              <a:pathLst>
                <a:path extrusionOk="0" h="13685" w="4184">
                  <a:moveTo>
                    <a:pt x="32" y="11724"/>
                  </a:moveTo>
                  <a:cubicBezTo>
                    <a:pt x="87" y="9792"/>
                    <a:pt x="64" y="4375"/>
                    <a:pt x="96" y="3393"/>
                  </a:cubicBezTo>
                  <a:cubicBezTo>
                    <a:pt x="127" y="2411"/>
                    <a:pt x="287" y="1142"/>
                    <a:pt x="1396" y="574"/>
                  </a:cubicBezTo>
                  <a:cubicBezTo>
                    <a:pt x="2501" y="1"/>
                    <a:pt x="3993" y="351"/>
                    <a:pt x="4088" y="887"/>
                  </a:cubicBezTo>
                  <a:cubicBezTo>
                    <a:pt x="4184" y="1429"/>
                    <a:pt x="3361" y="1301"/>
                    <a:pt x="2629" y="1365"/>
                  </a:cubicBezTo>
                  <a:cubicBezTo>
                    <a:pt x="1901" y="1429"/>
                    <a:pt x="1333" y="1651"/>
                    <a:pt x="1237" y="2947"/>
                  </a:cubicBezTo>
                  <a:cubicBezTo>
                    <a:pt x="1142" y="4248"/>
                    <a:pt x="1173" y="10806"/>
                    <a:pt x="1142" y="11911"/>
                  </a:cubicBezTo>
                  <a:cubicBezTo>
                    <a:pt x="1110" y="13020"/>
                    <a:pt x="1110" y="13684"/>
                    <a:pt x="605" y="13684"/>
                  </a:cubicBezTo>
                  <a:cubicBezTo>
                    <a:pt x="96" y="13684"/>
                    <a:pt x="0" y="12893"/>
                    <a:pt x="32" y="11724"/>
                  </a:cubicBezTo>
                  <a:close/>
                </a:path>
              </a:pathLst>
            </a:custGeom>
            <a:solidFill>
              <a:srgbClr val="C0C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6"/>
            <p:cNvSpPr/>
            <p:nvPr/>
          </p:nvSpPr>
          <p:spPr>
            <a:xfrm>
              <a:off x="5397723" y="2334496"/>
              <a:ext cx="743453" cy="1003564"/>
            </a:xfrm>
            <a:custGeom>
              <a:rect b="b" l="l" r="r" t="t"/>
              <a:pathLst>
                <a:path extrusionOk="0" h="11702" w="8669">
                  <a:moveTo>
                    <a:pt x="8291" y="128"/>
                  </a:moveTo>
                  <a:cubicBezTo>
                    <a:pt x="8291" y="128"/>
                    <a:pt x="3634" y="65"/>
                    <a:pt x="2620" y="33"/>
                  </a:cubicBezTo>
                  <a:cubicBezTo>
                    <a:pt x="1606" y="1"/>
                    <a:pt x="497" y="96"/>
                    <a:pt x="401" y="1079"/>
                  </a:cubicBezTo>
                  <a:cubicBezTo>
                    <a:pt x="310" y="2061"/>
                    <a:pt x="160" y="8059"/>
                    <a:pt x="128" y="8914"/>
                  </a:cubicBezTo>
                  <a:cubicBezTo>
                    <a:pt x="96" y="9769"/>
                    <a:pt x="1" y="11511"/>
                    <a:pt x="319" y="11606"/>
                  </a:cubicBezTo>
                  <a:cubicBezTo>
                    <a:pt x="638" y="11702"/>
                    <a:pt x="919" y="11575"/>
                    <a:pt x="919" y="9546"/>
                  </a:cubicBezTo>
                  <a:cubicBezTo>
                    <a:pt x="919" y="7523"/>
                    <a:pt x="1038" y="4944"/>
                    <a:pt x="1070" y="3707"/>
                  </a:cubicBezTo>
                  <a:cubicBezTo>
                    <a:pt x="1101" y="2475"/>
                    <a:pt x="751" y="920"/>
                    <a:pt x="2907" y="920"/>
                  </a:cubicBezTo>
                  <a:lnTo>
                    <a:pt x="8291" y="920"/>
                  </a:lnTo>
                  <a:cubicBezTo>
                    <a:pt x="8291" y="920"/>
                    <a:pt x="8669" y="574"/>
                    <a:pt x="8291" y="128"/>
                  </a:cubicBezTo>
                  <a:close/>
                </a:path>
              </a:pathLst>
            </a:custGeom>
            <a:solidFill>
              <a:srgbClr val="9190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6"/>
            <p:cNvSpPr/>
            <p:nvPr/>
          </p:nvSpPr>
          <p:spPr>
            <a:xfrm>
              <a:off x="5806450" y="2740905"/>
              <a:ext cx="657265" cy="657265"/>
            </a:xfrm>
            <a:custGeom>
              <a:rect b="b" l="l" r="r" t="t"/>
              <a:pathLst>
                <a:path extrusionOk="0" h="7664" w="7664">
                  <a:moveTo>
                    <a:pt x="1" y="3711"/>
                  </a:moveTo>
                  <a:lnTo>
                    <a:pt x="3539" y="3711"/>
                  </a:lnTo>
                  <a:lnTo>
                    <a:pt x="1038" y="1210"/>
                  </a:lnTo>
                  <a:lnTo>
                    <a:pt x="1210" y="1037"/>
                  </a:lnTo>
                  <a:lnTo>
                    <a:pt x="3712" y="3539"/>
                  </a:lnTo>
                  <a:lnTo>
                    <a:pt x="3712" y="1"/>
                  </a:lnTo>
                  <a:lnTo>
                    <a:pt x="3957" y="1"/>
                  </a:lnTo>
                  <a:lnTo>
                    <a:pt x="3957" y="3539"/>
                  </a:lnTo>
                  <a:lnTo>
                    <a:pt x="6454" y="1037"/>
                  </a:lnTo>
                  <a:lnTo>
                    <a:pt x="6627" y="1210"/>
                  </a:lnTo>
                  <a:lnTo>
                    <a:pt x="4130" y="3711"/>
                  </a:lnTo>
                  <a:lnTo>
                    <a:pt x="7663" y="3711"/>
                  </a:lnTo>
                  <a:lnTo>
                    <a:pt x="7663" y="3957"/>
                  </a:lnTo>
                  <a:lnTo>
                    <a:pt x="4130" y="3957"/>
                  </a:lnTo>
                  <a:lnTo>
                    <a:pt x="6627" y="6458"/>
                  </a:lnTo>
                  <a:lnTo>
                    <a:pt x="6454" y="6631"/>
                  </a:lnTo>
                  <a:lnTo>
                    <a:pt x="3957" y="4130"/>
                  </a:lnTo>
                  <a:lnTo>
                    <a:pt x="3957" y="7663"/>
                  </a:lnTo>
                  <a:lnTo>
                    <a:pt x="3712" y="7663"/>
                  </a:lnTo>
                  <a:lnTo>
                    <a:pt x="3712" y="4130"/>
                  </a:lnTo>
                  <a:lnTo>
                    <a:pt x="1210" y="6631"/>
                  </a:lnTo>
                  <a:lnTo>
                    <a:pt x="1038" y="6458"/>
                  </a:lnTo>
                  <a:lnTo>
                    <a:pt x="3539" y="3957"/>
                  </a:lnTo>
                  <a:lnTo>
                    <a:pt x="1" y="3957"/>
                  </a:lnTo>
                  <a:close/>
                </a:path>
              </a:pathLst>
            </a:custGeom>
            <a:solidFill>
              <a:srgbClr val="9190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6"/>
            <p:cNvSpPr/>
            <p:nvPr/>
          </p:nvSpPr>
          <p:spPr>
            <a:xfrm>
              <a:off x="5687159" y="2621529"/>
              <a:ext cx="895935" cy="895935"/>
            </a:xfrm>
            <a:custGeom>
              <a:rect b="b" l="l" r="r" t="t"/>
              <a:pathLst>
                <a:path extrusionOk="0" h="10447" w="10447">
                  <a:moveTo>
                    <a:pt x="1615" y="5226"/>
                  </a:moveTo>
                  <a:cubicBezTo>
                    <a:pt x="1615" y="3230"/>
                    <a:pt x="3229" y="1615"/>
                    <a:pt x="5225" y="1615"/>
                  </a:cubicBezTo>
                  <a:cubicBezTo>
                    <a:pt x="7217" y="1615"/>
                    <a:pt x="8836" y="3230"/>
                    <a:pt x="8836" y="5226"/>
                  </a:cubicBezTo>
                  <a:cubicBezTo>
                    <a:pt x="8836" y="7218"/>
                    <a:pt x="7217" y="8837"/>
                    <a:pt x="5225" y="8837"/>
                  </a:cubicBezTo>
                  <a:cubicBezTo>
                    <a:pt x="3229" y="8837"/>
                    <a:pt x="1615" y="7218"/>
                    <a:pt x="1615" y="5226"/>
                  </a:cubicBezTo>
                  <a:close/>
                  <a:moveTo>
                    <a:pt x="0" y="5226"/>
                  </a:moveTo>
                  <a:cubicBezTo>
                    <a:pt x="0" y="8109"/>
                    <a:pt x="2338" y="10447"/>
                    <a:pt x="5225" y="10447"/>
                  </a:cubicBezTo>
                  <a:cubicBezTo>
                    <a:pt x="8109" y="10447"/>
                    <a:pt x="10446" y="8109"/>
                    <a:pt x="10446" y="5226"/>
                  </a:cubicBezTo>
                  <a:cubicBezTo>
                    <a:pt x="10446" y="2343"/>
                    <a:pt x="8109" y="1"/>
                    <a:pt x="5225" y="1"/>
                  </a:cubicBezTo>
                  <a:cubicBezTo>
                    <a:pt x="2338" y="1"/>
                    <a:pt x="0" y="2343"/>
                    <a:pt x="0" y="5226"/>
                  </a:cubicBezTo>
                  <a:close/>
                </a:path>
              </a:pathLst>
            </a:custGeom>
            <a:solidFill>
              <a:srgbClr val="9190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6"/>
            <p:cNvSpPr/>
            <p:nvPr/>
          </p:nvSpPr>
          <p:spPr>
            <a:xfrm>
              <a:off x="5783467" y="2717922"/>
              <a:ext cx="703232" cy="703661"/>
            </a:xfrm>
            <a:custGeom>
              <a:rect b="b" l="l" r="r" t="t"/>
              <a:pathLst>
                <a:path extrusionOk="0" h="8205" w="8200">
                  <a:moveTo>
                    <a:pt x="592" y="4102"/>
                  </a:moveTo>
                  <a:cubicBezTo>
                    <a:pt x="592" y="2165"/>
                    <a:pt x="2165" y="591"/>
                    <a:pt x="4102" y="591"/>
                  </a:cubicBezTo>
                  <a:cubicBezTo>
                    <a:pt x="6040" y="591"/>
                    <a:pt x="7609" y="2165"/>
                    <a:pt x="7609" y="4102"/>
                  </a:cubicBezTo>
                  <a:cubicBezTo>
                    <a:pt x="7609" y="6039"/>
                    <a:pt x="6040" y="7613"/>
                    <a:pt x="4102" y="7613"/>
                  </a:cubicBezTo>
                  <a:cubicBezTo>
                    <a:pt x="2165" y="7613"/>
                    <a:pt x="592" y="6039"/>
                    <a:pt x="592" y="4102"/>
                  </a:cubicBezTo>
                  <a:close/>
                  <a:moveTo>
                    <a:pt x="0" y="4102"/>
                  </a:moveTo>
                  <a:cubicBezTo>
                    <a:pt x="0" y="6367"/>
                    <a:pt x="1838" y="8204"/>
                    <a:pt x="4102" y="8204"/>
                  </a:cubicBezTo>
                  <a:cubicBezTo>
                    <a:pt x="6367" y="8204"/>
                    <a:pt x="8200" y="6367"/>
                    <a:pt x="8200" y="4102"/>
                  </a:cubicBezTo>
                  <a:cubicBezTo>
                    <a:pt x="8200" y="1837"/>
                    <a:pt x="6367" y="0"/>
                    <a:pt x="4102" y="0"/>
                  </a:cubicBezTo>
                  <a:cubicBezTo>
                    <a:pt x="1838" y="0"/>
                    <a:pt x="0" y="1837"/>
                    <a:pt x="0" y="4102"/>
                  </a:cubicBezTo>
                  <a:close/>
                </a:path>
              </a:pathLst>
            </a:custGeom>
            <a:solidFill>
              <a:srgbClr val="4C4E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6"/>
            <p:cNvSpPr/>
            <p:nvPr/>
          </p:nvSpPr>
          <p:spPr>
            <a:xfrm>
              <a:off x="6042459" y="2976826"/>
              <a:ext cx="185670" cy="185756"/>
            </a:xfrm>
            <a:custGeom>
              <a:rect b="b" l="l" r="r" t="t"/>
              <a:pathLst>
                <a:path extrusionOk="0" h="2166" w="2165">
                  <a:moveTo>
                    <a:pt x="382" y="387"/>
                  </a:moveTo>
                  <a:cubicBezTo>
                    <a:pt x="0" y="769"/>
                    <a:pt x="0" y="1397"/>
                    <a:pt x="382" y="1779"/>
                  </a:cubicBezTo>
                  <a:cubicBezTo>
                    <a:pt x="769" y="2165"/>
                    <a:pt x="1392" y="2165"/>
                    <a:pt x="1778" y="1779"/>
                  </a:cubicBezTo>
                  <a:cubicBezTo>
                    <a:pt x="2165" y="1397"/>
                    <a:pt x="2165" y="769"/>
                    <a:pt x="1778" y="387"/>
                  </a:cubicBezTo>
                  <a:cubicBezTo>
                    <a:pt x="1392" y="1"/>
                    <a:pt x="769" y="1"/>
                    <a:pt x="382" y="387"/>
                  </a:cubicBezTo>
                  <a:close/>
                </a:path>
              </a:pathLst>
            </a:custGeom>
            <a:solidFill>
              <a:srgbClr val="4C4E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6"/>
            <p:cNvSpPr/>
            <p:nvPr/>
          </p:nvSpPr>
          <p:spPr>
            <a:xfrm>
              <a:off x="6097430" y="3031883"/>
              <a:ext cx="75726" cy="75726"/>
            </a:xfrm>
            <a:custGeom>
              <a:rect b="b" l="l" r="r" t="t"/>
              <a:pathLst>
                <a:path extrusionOk="0" h="883" w="883">
                  <a:moveTo>
                    <a:pt x="0" y="441"/>
                  </a:moveTo>
                  <a:cubicBezTo>
                    <a:pt x="0" y="682"/>
                    <a:pt x="196" y="882"/>
                    <a:pt x="441" y="882"/>
                  </a:cubicBezTo>
                  <a:cubicBezTo>
                    <a:pt x="682" y="882"/>
                    <a:pt x="883" y="682"/>
                    <a:pt x="883" y="441"/>
                  </a:cubicBezTo>
                  <a:cubicBezTo>
                    <a:pt x="883" y="196"/>
                    <a:pt x="682" y="0"/>
                    <a:pt x="441" y="0"/>
                  </a:cubicBezTo>
                  <a:cubicBezTo>
                    <a:pt x="196" y="0"/>
                    <a:pt x="0" y="196"/>
                    <a:pt x="0" y="441"/>
                  </a:cubicBezTo>
                  <a:close/>
                </a:path>
              </a:pathLst>
            </a:custGeom>
            <a:solidFill>
              <a:srgbClr val="C0C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6"/>
            <p:cNvSpPr/>
            <p:nvPr/>
          </p:nvSpPr>
          <p:spPr>
            <a:xfrm>
              <a:off x="3054615" y="1520993"/>
              <a:ext cx="1026976" cy="1472756"/>
            </a:xfrm>
            <a:custGeom>
              <a:rect b="b" l="l" r="r" t="t"/>
              <a:pathLst>
                <a:path extrusionOk="0" h="17173" w="11975">
                  <a:moveTo>
                    <a:pt x="3784" y="92"/>
                  </a:moveTo>
                  <a:lnTo>
                    <a:pt x="2870" y="1"/>
                  </a:lnTo>
                  <a:cubicBezTo>
                    <a:pt x="2870" y="1"/>
                    <a:pt x="3084" y="1829"/>
                    <a:pt x="2570" y="2374"/>
                  </a:cubicBezTo>
                  <a:cubicBezTo>
                    <a:pt x="2052" y="2925"/>
                    <a:pt x="897" y="4466"/>
                    <a:pt x="869" y="6017"/>
                  </a:cubicBezTo>
                  <a:cubicBezTo>
                    <a:pt x="837" y="7572"/>
                    <a:pt x="833" y="7759"/>
                    <a:pt x="587" y="9391"/>
                  </a:cubicBezTo>
                  <a:cubicBezTo>
                    <a:pt x="378" y="10806"/>
                    <a:pt x="1" y="13703"/>
                    <a:pt x="2588" y="14175"/>
                  </a:cubicBezTo>
                  <a:cubicBezTo>
                    <a:pt x="5794" y="14758"/>
                    <a:pt x="7468" y="12879"/>
                    <a:pt x="8232" y="12970"/>
                  </a:cubicBezTo>
                  <a:cubicBezTo>
                    <a:pt x="8991" y="13061"/>
                    <a:pt x="9296" y="13884"/>
                    <a:pt x="9751" y="14889"/>
                  </a:cubicBezTo>
                  <a:cubicBezTo>
                    <a:pt x="10210" y="15890"/>
                    <a:pt x="10847" y="17172"/>
                    <a:pt x="10847" y="17172"/>
                  </a:cubicBezTo>
                  <a:lnTo>
                    <a:pt x="11975" y="16590"/>
                  </a:lnTo>
                  <a:cubicBezTo>
                    <a:pt x="11975" y="16590"/>
                    <a:pt x="11793" y="14066"/>
                    <a:pt x="10606" y="11602"/>
                  </a:cubicBezTo>
                  <a:cubicBezTo>
                    <a:pt x="9419" y="9132"/>
                    <a:pt x="7136" y="9255"/>
                    <a:pt x="5853" y="9437"/>
                  </a:cubicBezTo>
                  <a:cubicBezTo>
                    <a:pt x="5853" y="9437"/>
                    <a:pt x="5822" y="7709"/>
                    <a:pt x="6054" y="6472"/>
                  </a:cubicBezTo>
                  <a:cubicBezTo>
                    <a:pt x="6331" y="4976"/>
                    <a:pt x="4789" y="2770"/>
                    <a:pt x="4244" y="2497"/>
                  </a:cubicBezTo>
                  <a:lnTo>
                    <a:pt x="4303" y="765"/>
                  </a:lnTo>
                  <a:close/>
                </a:path>
              </a:pathLst>
            </a:custGeom>
            <a:solidFill>
              <a:srgbClr val="F8BC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6"/>
            <p:cNvSpPr/>
            <p:nvPr/>
          </p:nvSpPr>
          <p:spPr>
            <a:xfrm>
              <a:off x="3274243" y="1520993"/>
              <a:ext cx="204366" cy="279749"/>
            </a:xfrm>
            <a:custGeom>
              <a:rect b="b" l="l" r="r" t="t"/>
              <a:pathLst>
                <a:path extrusionOk="0" h="3262" w="2383">
                  <a:moveTo>
                    <a:pt x="1683" y="2497"/>
                  </a:moveTo>
                  <a:lnTo>
                    <a:pt x="1742" y="765"/>
                  </a:lnTo>
                  <a:lnTo>
                    <a:pt x="1223" y="92"/>
                  </a:lnTo>
                  <a:lnTo>
                    <a:pt x="309" y="1"/>
                  </a:lnTo>
                  <a:cubicBezTo>
                    <a:pt x="309" y="1"/>
                    <a:pt x="523" y="1829"/>
                    <a:pt x="9" y="2374"/>
                  </a:cubicBezTo>
                  <a:cubicBezTo>
                    <a:pt x="5" y="2379"/>
                    <a:pt x="0" y="2384"/>
                    <a:pt x="0" y="2388"/>
                  </a:cubicBezTo>
                  <a:cubicBezTo>
                    <a:pt x="359" y="2752"/>
                    <a:pt x="1091" y="3248"/>
                    <a:pt x="2383" y="3261"/>
                  </a:cubicBezTo>
                  <a:cubicBezTo>
                    <a:pt x="2174" y="2938"/>
                    <a:pt x="1924" y="2620"/>
                    <a:pt x="1683" y="2497"/>
                  </a:cubicBezTo>
                  <a:close/>
                </a:path>
              </a:pathLst>
            </a:custGeom>
            <a:solidFill>
              <a:srgbClr val="E1A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6"/>
            <p:cNvSpPr/>
            <p:nvPr/>
          </p:nvSpPr>
          <p:spPr>
            <a:xfrm>
              <a:off x="3940677" y="2843900"/>
              <a:ext cx="161572" cy="145535"/>
            </a:xfrm>
            <a:custGeom>
              <a:rect b="b" l="l" r="r" t="t"/>
              <a:pathLst>
                <a:path extrusionOk="0" h="1697" w="1884">
                  <a:moveTo>
                    <a:pt x="1" y="896"/>
                  </a:moveTo>
                  <a:cubicBezTo>
                    <a:pt x="192" y="1132"/>
                    <a:pt x="283" y="1437"/>
                    <a:pt x="447" y="1696"/>
                  </a:cubicBezTo>
                  <a:lnTo>
                    <a:pt x="1615" y="1683"/>
                  </a:lnTo>
                  <a:lnTo>
                    <a:pt x="1884" y="928"/>
                  </a:lnTo>
                  <a:cubicBezTo>
                    <a:pt x="1884" y="928"/>
                    <a:pt x="1774" y="578"/>
                    <a:pt x="1483" y="0"/>
                  </a:cubicBezTo>
                  <a:cubicBezTo>
                    <a:pt x="956" y="423"/>
                    <a:pt x="278" y="760"/>
                    <a:pt x="1" y="896"/>
                  </a:cubicBezTo>
                  <a:close/>
                </a:path>
              </a:pathLst>
            </a:custGeom>
            <a:solidFill>
              <a:srgbClr val="E9E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6"/>
            <p:cNvSpPr/>
            <p:nvPr/>
          </p:nvSpPr>
          <p:spPr>
            <a:xfrm>
              <a:off x="4008598" y="2911735"/>
              <a:ext cx="323744" cy="174007"/>
            </a:xfrm>
            <a:custGeom>
              <a:rect b="b" l="l" r="r" t="t"/>
              <a:pathLst>
                <a:path extrusionOk="0" h="2029" w="3775">
                  <a:moveTo>
                    <a:pt x="0" y="1551"/>
                  </a:moveTo>
                  <a:lnTo>
                    <a:pt x="250" y="2029"/>
                  </a:lnTo>
                  <a:lnTo>
                    <a:pt x="1128" y="1637"/>
                  </a:lnTo>
                  <a:lnTo>
                    <a:pt x="1123" y="1142"/>
                  </a:lnTo>
                  <a:lnTo>
                    <a:pt x="1515" y="1424"/>
                  </a:lnTo>
                  <a:lnTo>
                    <a:pt x="3775" y="369"/>
                  </a:lnTo>
                  <a:lnTo>
                    <a:pt x="3488" y="0"/>
                  </a:lnTo>
                  <a:close/>
                </a:path>
              </a:pathLst>
            </a:custGeom>
            <a:solidFill>
              <a:srgbClr val="E9E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3971550" y="2837640"/>
              <a:ext cx="343640" cy="216115"/>
            </a:xfrm>
            <a:custGeom>
              <a:rect b="b" l="l" r="r" t="t"/>
              <a:pathLst>
                <a:path extrusionOk="0" h="2520" w="4007">
                  <a:moveTo>
                    <a:pt x="0" y="1592"/>
                  </a:moveTo>
                  <a:cubicBezTo>
                    <a:pt x="0" y="1592"/>
                    <a:pt x="537" y="1269"/>
                    <a:pt x="1092" y="1424"/>
                  </a:cubicBezTo>
                  <a:cubicBezTo>
                    <a:pt x="1092" y="1424"/>
                    <a:pt x="1101" y="1133"/>
                    <a:pt x="1223" y="955"/>
                  </a:cubicBezTo>
                  <a:cubicBezTo>
                    <a:pt x="1223" y="955"/>
                    <a:pt x="3652" y="0"/>
                    <a:pt x="4007" y="887"/>
                  </a:cubicBezTo>
                  <a:lnTo>
                    <a:pt x="482" y="2520"/>
                  </a:lnTo>
                  <a:cubicBezTo>
                    <a:pt x="482" y="2520"/>
                    <a:pt x="450" y="2515"/>
                    <a:pt x="400" y="2492"/>
                  </a:cubicBezTo>
                  <a:cubicBezTo>
                    <a:pt x="282" y="2424"/>
                    <a:pt x="55" y="2220"/>
                    <a:pt x="0" y="15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4198897" y="2878204"/>
              <a:ext cx="116291" cy="84731"/>
            </a:xfrm>
            <a:custGeom>
              <a:rect b="b" l="l" r="r" t="t"/>
              <a:pathLst>
                <a:path extrusionOk="0" h="988" w="1356">
                  <a:moveTo>
                    <a:pt x="246" y="55"/>
                  </a:moveTo>
                  <a:cubicBezTo>
                    <a:pt x="755" y="0"/>
                    <a:pt x="1219" y="64"/>
                    <a:pt x="1356" y="414"/>
                  </a:cubicBezTo>
                  <a:lnTo>
                    <a:pt x="114" y="987"/>
                  </a:lnTo>
                  <a:cubicBezTo>
                    <a:pt x="0" y="532"/>
                    <a:pt x="146" y="209"/>
                    <a:pt x="246" y="5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6"/>
            <p:cNvSpPr/>
            <p:nvPr/>
          </p:nvSpPr>
          <p:spPr>
            <a:xfrm>
              <a:off x="3973094" y="2966363"/>
              <a:ext cx="137731" cy="87389"/>
            </a:xfrm>
            <a:custGeom>
              <a:rect b="b" l="l" r="r" t="t"/>
              <a:pathLst>
                <a:path extrusionOk="0" h="1019" w="1606">
                  <a:moveTo>
                    <a:pt x="0" y="241"/>
                  </a:moveTo>
                  <a:cubicBezTo>
                    <a:pt x="291" y="150"/>
                    <a:pt x="1010" y="0"/>
                    <a:pt x="1606" y="491"/>
                  </a:cubicBezTo>
                  <a:lnTo>
                    <a:pt x="464" y="1019"/>
                  </a:lnTo>
                  <a:cubicBezTo>
                    <a:pt x="464" y="1019"/>
                    <a:pt x="432" y="1014"/>
                    <a:pt x="382" y="991"/>
                  </a:cubicBezTo>
                  <a:cubicBezTo>
                    <a:pt x="273" y="928"/>
                    <a:pt x="73" y="750"/>
                    <a:pt x="0" y="24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6"/>
            <p:cNvSpPr/>
            <p:nvPr/>
          </p:nvSpPr>
          <p:spPr>
            <a:xfrm>
              <a:off x="3172019" y="1190652"/>
              <a:ext cx="471594" cy="453670"/>
            </a:xfrm>
            <a:custGeom>
              <a:rect b="b" l="l" r="r" t="t"/>
              <a:pathLst>
                <a:path extrusionOk="0" h="5290" w="5499">
                  <a:moveTo>
                    <a:pt x="405" y="4708"/>
                  </a:moveTo>
                  <a:cubicBezTo>
                    <a:pt x="519" y="4671"/>
                    <a:pt x="646" y="4667"/>
                    <a:pt x="783" y="4594"/>
                  </a:cubicBezTo>
                  <a:cubicBezTo>
                    <a:pt x="878" y="4544"/>
                    <a:pt x="860" y="4453"/>
                    <a:pt x="815" y="4380"/>
                  </a:cubicBezTo>
                  <a:cubicBezTo>
                    <a:pt x="715" y="4271"/>
                    <a:pt x="610" y="4130"/>
                    <a:pt x="524" y="3944"/>
                  </a:cubicBezTo>
                  <a:cubicBezTo>
                    <a:pt x="228" y="3311"/>
                    <a:pt x="69" y="1729"/>
                    <a:pt x="1424" y="865"/>
                  </a:cubicBezTo>
                  <a:cubicBezTo>
                    <a:pt x="2779" y="1"/>
                    <a:pt x="4171" y="665"/>
                    <a:pt x="4171" y="665"/>
                  </a:cubicBezTo>
                  <a:cubicBezTo>
                    <a:pt x="4816" y="637"/>
                    <a:pt x="5499" y="1606"/>
                    <a:pt x="5367" y="2384"/>
                  </a:cubicBezTo>
                  <a:cubicBezTo>
                    <a:pt x="5239" y="3161"/>
                    <a:pt x="4744" y="3202"/>
                    <a:pt x="4744" y="3202"/>
                  </a:cubicBezTo>
                  <a:lnTo>
                    <a:pt x="3516" y="3230"/>
                  </a:lnTo>
                  <a:cubicBezTo>
                    <a:pt x="3516" y="3230"/>
                    <a:pt x="2065" y="4239"/>
                    <a:pt x="1911" y="4326"/>
                  </a:cubicBezTo>
                  <a:cubicBezTo>
                    <a:pt x="1751" y="4412"/>
                    <a:pt x="1524" y="4944"/>
                    <a:pt x="1397" y="5030"/>
                  </a:cubicBezTo>
                  <a:cubicBezTo>
                    <a:pt x="1388" y="5035"/>
                    <a:pt x="1378" y="5039"/>
                    <a:pt x="1369" y="5049"/>
                  </a:cubicBezTo>
                  <a:cubicBezTo>
                    <a:pt x="1315" y="5094"/>
                    <a:pt x="1247" y="5135"/>
                    <a:pt x="1165" y="5167"/>
                  </a:cubicBezTo>
                  <a:cubicBezTo>
                    <a:pt x="801" y="5290"/>
                    <a:pt x="996" y="4967"/>
                    <a:pt x="996" y="4967"/>
                  </a:cubicBezTo>
                  <a:cubicBezTo>
                    <a:pt x="996" y="4967"/>
                    <a:pt x="1" y="4839"/>
                    <a:pt x="405" y="4708"/>
                  </a:cubicBezTo>
                  <a:close/>
                </a:path>
              </a:pathLst>
            </a:custGeom>
            <a:solidFill>
              <a:srgbClr val="884C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6"/>
            <p:cNvSpPr/>
            <p:nvPr/>
          </p:nvSpPr>
          <p:spPr>
            <a:xfrm>
              <a:off x="3401338" y="1272551"/>
              <a:ext cx="118692" cy="108915"/>
            </a:xfrm>
            <a:custGeom>
              <a:rect b="b" l="l" r="r" t="t"/>
              <a:pathLst>
                <a:path extrusionOk="0" h="1270" w="1384">
                  <a:moveTo>
                    <a:pt x="55" y="1260"/>
                  </a:moveTo>
                  <a:cubicBezTo>
                    <a:pt x="596" y="1110"/>
                    <a:pt x="1115" y="574"/>
                    <a:pt x="1365" y="83"/>
                  </a:cubicBezTo>
                  <a:cubicBezTo>
                    <a:pt x="1383" y="46"/>
                    <a:pt x="1333" y="1"/>
                    <a:pt x="1301" y="37"/>
                  </a:cubicBezTo>
                  <a:cubicBezTo>
                    <a:pt x="1101" y="251"/>
                    <a:pt x="951" y="506"/>
                    <a:pt x="742" y="715"/>
                  </a:cubicBezTo>
                  <a:cubicBezTo>
                    <a:pt x="533" y="928"/>
                    <a:pt x="301" y="1074"/>
                    <a:pt x="32" y="1206"/>
                  </a:cubicBezTo>
                  <a:cubicBezTo>
                    <a:pt x="1" y="1219"/>
                    <a:pt x="23" y="1270"/>
                    <a:pt x="55" y="1260"/>
                  </a:cubicBezTo>
                  <a:close/>
                </a:path>
              </a:pathLst>
            </a:custGeom>
            <a:solidFill>
              <a:srgbClr val="B189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6"/>
            <p:cNvSpPr/>
            <p:nvPr/>
          </p:nvSpPr>
          <p:spPr>
            <a:xfrm>
              <a:off x="3282391" y="1299051"/>
              <a:ext cx="350673" cy="403758"/>
            </a:xfrm>
            <a:custGeom>
              <a:rect b="b" l="l" r="r" t="t"/>
              <a:pathLst>
                <a:path extrusionOk="0" h="4708" w="4089">
                  <a:moveTo>
                    <a:pt x="3730" y="1843"/>
                  </a:moveTo>
                  <a:cubicBezTo>
                    <a:pt x="3730" y="1620"/>
                    <a:pt x="3725" y="1406"/>
                    <a:pt x="3702" y="1211"/>
                  </a:cubicBezTo>
                  <a:cubicBezTo>
                    <a:pt x="3589" y="60"/>
                    <a:pt x="3061" y="1"/>
                    <a:pt x="3061" y="1"/>
                  </a:cubicBezTo>
                  <a:cubicBezTo>
                    <a:pt x="3061" y="1"/>
                    <a:pt x="3047" y="806"/>
                    <a:pt x="2224" y="1274"/>
                  </a:cubicBezTo>
                  <a:cubicBezTo>
                    <a:pt x="1401" y="1747"/>
                    <a:pt x="1156" y="1574"/>
                    <a:pt x="1133" y="1747"/>
                  </a:cubicBezTo>
                  <a:cubicBezTo>
                    <a:pt x="1106" y="1920"/>
                    <a:pt x="1215" y="2475"/>
                    <a:pt x="1056" y="2507"/>
                  </a:cubicBezTo>
                  <a:cubicBezTo>
                    <a:pt x="896" y="2539"/>
                    <a:pt x="742" y="2111"/>
                    <a:pt x="742" y="2111"/>
                  </a:cubicBezTo>
                  <a:cubicBezTo>
                    <a:pt x="742" y="2111"/>
                    <a:pt x="746" y="1820"/>
                    <a:pt x="433" y="1779"/>
                  </a:cubicBezTo>
                  <a:cubicBezTo>
                    <a:pt x="119" y="1734"/>
                    <a:pt x="1" y="2034"/>
                    <a:pt x="96" y="2548"/>
                  </a:cubicBezTo>
                  <a:cubicBezTo>
                    <a:pt x="187" y="3062"/>
                    <a:pt x="596" y="3157"/>
                    <a:pt x="742" y="2984"/>
                  </a:cubicBezTo>
                  <a:cubicBezTo>
                    <a:pt x="742" y="2984"/>
                    <a:pt x="737" y="3766"/>
                    <a:pt x="1833" y="4235"/>
                  </a:cubicBezTo>
                  <a:cubicBezTo>
                    <a:pt x="2925" y="4708"/>
                    <a:pt x="3388" y="4499"/>
                    <a:pt x="3443" y="4321"/>
                  </a:cubicBezTo>
                  <a:cubicBezTo>
                    <a:pt x="3470" y="4235"/>
                    <a:pt x="3561" y="3762"/>
                    <a:pt x="3634" y="3166"/>
                  </a:cubicBezTo>
                  <a:cubicBezTo>
                    <a:pt x="3752" y="3175"/>
                    <a:pt x="3916" y="3171"/>
                    <a:pt x="3989" y="3152"/>
                  </a:cubicBezTo>
                  <a:cubicBezTo>
                    <a:pt x="4089" y="3125"/>
                    <a:pt x="3861" y="2116"/>
                    <a:pt x="3730" y="1843"/>
                  </a:cubicBezTo>
                  <a:close/>
                </a:path>
              </a:pathLst>
            </a:custGeom>
            <a:solidFill>
              <a:srgbClr val="F8BC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6"/>
            <p:cNvSpPr/>
            <p:nvPr/>
          </p:nvSpPr>
          <p:spPr>
            <a:xfrm>
              <a:off x="3204007" y="1157550"/>
              <a:ext cx="428285" cy="232924"/>
            </a:xfrm>
            <a:custGeom>
              <a:rect b="b" l="l" r="r" t="t"/>
              <a:pathLst>
                <a:path extrusionOk="0" h="2716" w="4994">
                  <a:moveTo>
                    <a:pt x="4994" y="2420"/>
                  </a:moveTo>
                  <a:cubicBezTo>
                    <a:pt x="4994" y="2420"/>
                    <a:pt x="3548" y="2629"/>
                    <a:pt x="1924" y="2670"/>
                  </a:cubicBezTo>
                  <a:cubicBezTo>
                    <a:pt x="301" y="2715"/>
                    <a:pt x="41" y="2633"/>
                    <a:pt x="41" y="2633"/>
                  </a:cubicBezTo>
                  <a:cubicBezTo>
                    <a:pt x="41" y="2633"/>
                    <a:pt x="0" y="337"/>
                    <a:pt x="2629" y="150"/>
                  </a:cubicBezTo>
                  <a:cubicBezTo>
                    <a:pt x="4725" y="0"/>
                    <a:pt x="4994" y="2420"/>
                    <a:pt x="4994" y="2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6"/>
            <p:cNvSpPr/>
            <p:nvPr/>
          </p:nvSpPr>
          <p:spPr>
            <a:xfrm>
              <a:off x="3405626" y="1169985"/>
              <a:ext cx="224348" cy="214228"/>
            </a:xfrm>
            <a:custGeom>
              <a:rect b="b" l="l" r="r" t="t"/>
              <a:pathLst>
                <a:path extrusionOk="0" h="2498" w="2616">
                  <a:moveTo>
                    <a:pt x="251" y="2497"/>
                  </a:moveTo>
                  <a:cubicBezTo>
                    <a:pt x="1" y="706"/>
                    <a:pt x="423" y="114"/>
                    <a:pt x="528" y="1"/>
                  </a:cubicBezTo>
                  <a:cubicBezTo>
                    <a:pt x="2079" y="42"/>
                    <a:pt x="2515" y="1579"/>
                    <a:pt x="2615" y="2102"/>
                  </a:cubicBezTo>
                  <a:lnTo>
                    <a:pt x="1010" y="2447"/>
                  </a:lnTo>
                  <a:cubicBezTo>
                    <a:pt x="774" y="2466"/>
                    <a:pt x="514" y="2484"/>
                    <a:pt x="251" y="2497"/>
                  </a:cubicBezTo>
                  <a:close/>
                </a:path>
              </a:pathLst>
            </a:custGeom>
            <a:solidFill>
              <a:srgbClr val="E9E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6"/>
            <p:cNvSpPr/>
            <p:nvPr/>
          </p:nvSpPr>
          <p:spPr>
            <a:xfrm>
              <a:off x="3425094" y="1302567"/>
              <a:ext cx="452556" cy="82415"/>
            </a:xfrm>
            <a:custGeom>
              <a:rect b="b" l="l" r="r" t="t"/>
              <a:pathLst>
                <a:path extrusionOk="0" h="961" w="5277">
                  <a:moveTo>
                    <a:pt x="4608" y="519"/>
                  </a:moveTo>
                  <a:cubicBezTo>
                    <a:pt x="4367" y="710"/>
                    <a:pt x="1" y="960"/>
                    <a:pt x="1" y="960"/>
                  </a:cubicBezTo>
                  <a:cubicBezTo>
                    <a:pt x="1" y="960"/>
                    <a:pt x="2025" y="628"/>
                    <a:pt x="2279" y="169"/>
                  </a:cubicBezTo>
                  <a:cubicBezTo>
                    <a:pt x="2279" y="169"/>
                    <a:pt x="5276" y="1"/>
                    <a:pt x="4608" y="5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6"/>
            <p:cNvSpPr/>
            <p:nvPr/>
          </p:nvSpPr>
          <p:spPr>
            <a:xfrm>
              <a:off x="3407599" y="1158664"/>
              <a:ext cx="57030" cy="23155"/>
            </a:xfrm>
            <a:custGeom>
              <a:rect b="b" l="l" r="r" t="t"/>
              <a:pathLst>
                <a:path extrusionOk="0" h="270" w="665">
                  <a:moveTo>
                    <a:pt x="250" y="246"/>
                  </a:moveTo>
                  <a:cubicBezTo>
                    <a:pt x="250" y="246"/>
                    <a:pt x="537" y="269"/>
                    <a:pt x="601" y="165"/>
                  </a:cubicBezTo>
                  <a:cubicBezTo>
                    <a:pt x="664" y="65"/>
                    <a:pt x="514" y="1"/>
                    <a:pt x="310" y="24"/>
                  </a:cubicBezTo>
                  <a:cubicBezTo>
                    <a:pt x="105" y="42"/>
                    <a:pt x="0" y="192"/>
                    <a:pt x="250" y="246"/>
                  </a:cubicBezTo>
                  <a:close/>
                </a:path>
              </a:pathLst>
            </a:custGeom>
            <a:solidFill>
              <a:srgbClr val="E10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6"/>
            <p:cNvSpPr/>
            <p:nvPr/>
          </p:nvSpPr>
          <p:spPr>
            <a:xfrm>
              <a:off x="3214126" y="1475799"/>
              <a:ext cx="773469" cy="659151"/>
            </a:xfrm>
            <a:custGeom>
              <a:rect b="b" l="l" r="r" t="t"/>
              <a:pathLst>
                <a:path extrusionOk="0" h="7686" w="9019">
                  <a:moveTo>
                    <a:pt x="8932" y="637"/>
                  </a:moveTo>
                  <a:cubicBezTo>
                    <a:pt x="8846" y="541"/>
                    <a:pt x="8746" y="591"/>
                    <a:pt x="8668" y="778"/>
                  </a:cubicBezTo>
                  <a:cubicBezTo>
                    <a:pt x="8591" y="964"/>
                    <a:pt x="8359" y="1751"/>
                    <a:pt x="8286" y="1714"/>
                  </a:cubicBezTo>
                  <a:cubicBezTo>
                    <a:pt x="8214" y="1678"/>
                    <a:pt x="8455" y="864"/>
                    <a:pt x="8505" y="605"/>
                  </a:cubicBezTo>
                  <a:cubicBezTo>
                    <a:pt x="8555" y="346"/>
                    <a:pt x="8550" y="205"/>
                    <a:pt x="8382" y="196"/>
                  </a:cubicBezTo>
                  <a:cubicBezTo>
                    <a:pt x="8214" y="186"/>
                    <a:pt x="8018" y="1446"/>
                    <a:pt x="7950" y="1451"/>
                  </a:cubicBezTo>
                  <a:cubicBezTo>
                    <a:pt x="7882" y="1460"/>
                    <a:pt x="7909" y="1323"/>
                    <a:pt x="8000" y="796"/>
                  </a:cubicBezTo>
                  <a:cubicBezTo>
                    <a:pt x="8091" y="264"/>
                    <a:pt x="8073" y="68"/>
                    <a:pt x="7914" y="68"/>
                  </a:cubicBezTo>
                  <a:cubicBezTo>
                    <a:pt x="7750" y="73"/>
                    <a:pt x="7668" y="759"/>
                    <a:pt x="7618" y="1060"/>
                  </a:cubicBezTo>
                  <a:cubicBezTo>
                    <a:pt x="7563" y="1360"/>
                    <a:pt x="7450" y="1346"/>
                    <a:pt x="7482" y="1237"/>
                  </a:cubicBezTo>
                  <a:cubicBezTo>
                    <a:pt x="7509" y="1123"/>
                    <a:pt x="7572" y="0"/>
                    <a:pt x="7331" y="18"/>
                  </a:cubicBezTo>
                  <a:cubicBezTo>
                    <a:pt x="7090" y="36"/>
                    <a:pt x="7036" y="1710"/>
                    <a:pt x="7036" y="1710"/>
                  </a:cubicBezTo>
                  <a:lnTo>
                    <a:pt x="6904" y="1719"/>
                  </a:lnTo>
                  <a:cubicBezTo>
                    <a:pt x="6849" y="1423"/>
                    <a:pt x="6640" y="1255"/>
                    <a:pt x="6336" y="1137"/>
                  </a:cubicBezTo>
                  <a:cubicBezTo>
                    <a:pt x="6035" y="1023"/>
                    <a:pt x="5631" y="1228"/>
                    <a:pt x="6154" y="1473"/>
                  </a:cubicBezTo>
                  <a:cubicBezTo>
                    <a:pt x="6677" y="1719"/>
                    <a:pt x="6658" y="2233"/>
                    <a:pt x="6795" y="2569"/>
                  </a:cubicBezTo>
                  <a:cubicBezTo>
                    <a:pt x="6845" y="2679"/>
                    <a:pt x="6931" y="2760"/>
                    <a:pt x="7027" y="2820"/>
                  </a:cubicBezTo>
                  <a:cubicBezTo>
                    <a:pt x="7004" y="3092"/>
                    <a:pt x="6872" y="3902"/>
                    <a:pt x="6104" y="4466"/>
                  </a:cubicBezTo>
                  <a:cubicBezTo>
                    <a:pt x="5162" y="5152"/>
                    <a:pt x="4166" y="4884"/>
                    <a:pt x="3498" y="4257"/>
                  </a:cubicBezTo>
                  <a:cubicBezTo>
                    <a:pt x="2829" y="3629"/>
                    <a:pt x="1961" y="2765"/>
                    <a:pt x="978" y="3402"/>
                  </a:cubicBezTo>
                  <a:cubicBezTo>
                    <a:pt x="1" y="4038"/>
                    <a:pt x="237" y="5239"/>
                    <a:pt x="2202" y="6462"/>
                  </a:cubicBezTo>
                  <a:cubicBezTo>
                    <a:pt x="4162" y="7686"/>
                    <a:pt x="6663" y="6326"/>
                    <a:pt x="7272" y="5175"/>
                  </a:cubicBezTo>
                  <a:cubicBezTo>
                    <a:pt x="7727" y="4311"/>
                    <a:pt x="7827" y="3383"/>
                    <a:pt x="7845" y="2974"/>
                  </a:cubicBezTo>
                  <a:cubicBezTo>
                    <a:pt x="8564" y="2842"/>
                    <a:pt x="8737" y="1778"/>
                    <a:pt x="8796" y="1546"/>
                  </a:cubicBezTo>
                  <a:cubicBezTo>
                    <a:pt x="8859" y="1273"/>
                    <a:pt x="9019" y="728"/>
                    <a:pt x="8932" y="637"/>
                  </a:cubicBezTo>
                  <a:close/>
                </a:path>
              </a:pathLst>
            </a:custGeom>
            <a:solidFill>
              <a:srgbClr val="E1A1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6"/>
            <p:cNvSpPr/>
            <p:nvPr/>
          </p:nvSpPr>
          <p:spPr>
            <a:xfrm>
              <a:off x="3214126" y="1712835"/>
              <a:ext cx="356590" cy="348786"/>
            </a:xfrm>
            <a:custGeom>
              <a:rect b="b" l="l" r="r" t="t"/>
              <a:pathLst>
                <a:path extrusionOk="0" h="4067" w="4158">
                  <a:moveTo>
                    <a:pt x="3498" y="1493"/>
                  </a:moveTo>
                  <a:cubicBezTo>
                    <a:pt x="2829" y="865"/>
                    <a:pt x="1961" y="1"/>
                    <a:pt x="978" y="638"/>
                  </a:cubicBezTo>
                  <a:cubicBezTo>
                    <a:pt x="1" y="1274"/>
                    <a:pt x="237" y="2475"/>
                    <a:pt x="2202" y="3698"/>
                  </a:cubicBezTo>
                  <a:cubicBezTo>
                    <a:pt x="2475" y="3871"/>
                    <a:pt x="2761" y="3989"/>
                    <a:pt x="3048" y="4067"/>
                  </a:cubicBezTo>
                  <a:cubicBezTo>
                    <a:pt x="3411" y="3744"/>
                    <a:pt x="4089" y="3002"/>
                    <a:pt x="4157" y="1934"/>
                  </a:cubicBezTo>
                  <a:cubicBezTo>
                    <a:pt x="3916" y="1829"/>
                    <a:pt x="3693" y="1675"/>
                    <a:pt x="3498" y="1493"/>
                  </a:cubicBezTo>
                  <a:close/>
                </a:path>
              </a:pathLst>
            </a:custGeom>
            <a:solidFill>
              <a:srgbClr val="E9E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6"/>
            <p:cNvSpPr/>
            <p:nvPr/>
          </p:nvSpPr>
          <p:spPr>
            <a:xfrm>
              <a:off x="3305374" y="1790103"/>
              <a:ext cx="119807" cy="132671"/>
            </a:xfrm>
            <a:custGeom>
              <a:rect b="b" l="l" r="r" t="t"/>
              <a:pathLst>
                <a:path extrusionOk="0" h="1547" w="1397">
                  <a:moveTo>
                    <a:pt x="1" y="19"/>
                  </a:moveTo>
                  <a:cubicBezTo>
                    <a:pt x="92" y="751"/>
                    <a:pt x="706" y="1265"/>
                    <a:pt x="1356" y="1538"/>
                  </a:cubicBezTo>
                  <a:cubicBezTo>
                    <a:pt x="1383" y="1547"/>
                    <a:pt x="1397" y="1506"/>
                    <a:pt x="1374" y="1492"/>
                  </a:cubicBezTo>
                  <a:cubicBezTo>
                    <a:pt x="760" y="1142"/>
                    <a:pt x="142" y="778"/>
                    <a:pt x="28" y="14"/>
                  </a:cubicBezTo>
                  <a:cubicBezTo>
                    <a:pt x="24" y="0"/>
                    <a:pt x="1" y="0"/>
                    <a:pt x="1" y="19"/>
                  </a:cubicBezTo>
                  <a:close/>
                </a:path>
              </a:pathLst>
            </a:custGeom>
            <a:solidFill>
              <a:srgbClr val="C0C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6"/>
            <p:cNvSpPr/>
            <p:nvPr/>
          </p:nvSpPr>
          <p:spPr>
            <a:xfrm>
              <a:off x="3094064" y="1711291"/>
              <a:ext cx="503497" cy="791822"/>
            </a:xfrm>
            <a:custGeom>
              <a:rect b="b" l="l" r="r" t="t"/>
              <a:pathLst>
                <a:path extrusionOk="0" h="9233" w="5871">
                  <a:moveTo>
                    <a:pt x="5384" y="8177"/>
                  </a:moveTo>
                  <a:cubicBezTo>
                    <a:pt x="5384" y="8177"/>
                    <a:pt x="5466" y="7782"/>
                    <a:pt x="5575" y="7195"/>
                  </a:cubicBezTo>
                  <a:cubicBezTo>
                    <a:pt x="5512" y="7204"/>
                    <a:pt x="5453" y="7213"/>
                    <a:pt x="5393" y="7218"/>
                  </a:cubicBezTo>
                  <a:cubicBezTo>
                    <a:pt x="5393" y="7218"/>
                    <a:pt x="5362" y="5490"/>
                    <a:pt x="5594" y="4253"/>
                  </a:cubicBezTo>
                  <a:cubicBezTo>
                    <a:pt x="5871" y="2757"/>
                    <a:pt x="4329" y="551"/>
                    <a:pt x="3784" y="278"/>
                  </a:cubicBezTo>
                  <a:lnTo>
                    <a:pt x="3784" y="265"/>
                  </a:lnTo>
                  <a:cubicBezTo>
                    <a:pt x="3156" y="283"/>
                    <a:pt x="2560" y="119"/>
                    <a:pt x="2219" y="1"/>
                  </a:cubicBezTo>
                  <a:cubicBezTo>
                    <a:pt x="2187" y="60"/>
                    <a:pt x="2151" y="114"/>
                    <a:pt x="2110" y="155"/>
                  </a:cubicBezTo>
                  <a:cubicBezTo>
                    <a:pt x="1592" y="706"/>
                    <a:pt x="437" y="2247"/>
                    <a:pt x="409" y="3798"/>
                  </a:cubicBezTo>
                  <a:cubicBezTo>
                    <a:pt x="377" y="5353"/>
                    <a:pt x="373" y="5540"/>
                    <a:pt x="127" y="7172"/>
                  </a:cubicBezTo>
                  <a:cubicBezTo>
                    <a:pt x="82" y="7482"/>
                    <a:pt x="32" y="7859"/>
                    <a:pt x="0" y="8264"/>
                  </a:cubicBezTo>
                  <a:cubicBezTo>
                    <a:pt x="2438" y="9232"/>
                    <a:pt x="5384" y="8177"/>
                    <a:pt x="5384" y="81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6"/>
            <p:cNvSpPr/>
            <p:nvPr/>
          </p:nvSpPr>
          <p:spPr>
            <a:xfrm>
              <a:off x="3275787" y="2349332"/>
              <a:ext cx="42537" cy="12178"/>
            </a:xfrm>
            <a:custGeom>
              <a:rect b="b" l="l" r="r" t="t"/>
              <a:pathLst>
                <a:path extrusionOk="0" h="142" w="496">
                  <a:moveTo>
                    <a:pt x="32" y="69"/>
                  </a:moveTo>
                  <a:cubicBezTo>
                    <a:pt x="105" y="92"/>
                    <a:pt x="178" y="101"/>
                    <a:pt x="250" y="114"/>
                  </a:cubicBezTo>
                  <a:cubicBezTo>
                    <a:pt x="319" y="123"/>
                    <a:pt x="382" y="142"/>
                    <a:pt x="450" y="137"/>
                  </a:cubicBezTo>
                  <a:cubicBezTo>
                    <a:pt x="491" y="137"/>
                    <a:pt x="496" y="87"/>
                    <a:pt x="460" y="73"/>
                  </a:cubicBezTo>
                  <a:cubicBezTo>
                    <a:pt x="391" y="46"/>
                    <a:pt x="314" y="42"/>
                    <a:pt x="241" y="28"/>
                  </a:cubicBezTo>
                  <a:cubicBezTo>
                    <a:pt x="178" y="19"/>
                    <a:pt x="109" y="5"/>
                    <a:pt x="41" y="5"/>
                  </a:cubicBezTo>
                  <a:cubicBezTo>
                    <a:pt x="5" y="1"/>
                    <a:pt x="0" y="55"/>
                    <a:pt x="32" y="69"/>
                  </a:cubicBezTo>
                  <a:close/>
                </a:path>
              </a:pathLst>
            </a:custGeom>
            <a:solidFill>
              <a:srgbClr val="225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6"/>
            <p:cNvSpPr/>
            <p:nvPr/>
          </p:nvSpPr>
          <p:spPr>
            <a:xfrm>
              <a:off x="3279303" y="2367685"/>
              <a:ext cx="59346" cy="12521"/>
            </a:xfrm>
            <a:custGeom>
              <a:rect b="b" l="l" r="r" t="t"/>
              <a:pathLst>
                <a:path extrusionOk="0" h="146" w="692">
                  <a:moveTo>
                    <a:pt x="41" y="78"/>
                  </a:moveTo>
                  <a:cubicBezTo>
                    <a:pt x="232" y="105"/>
                    <a:pt x="464" y="146"/>
                    <a:pt x="660" y="96"/>
                  </a:cubicBezTo>
                  <a:cubicBezTo>
                    <a:pt x="691" y="91"/>
                    <a:pt x="691" y="37"/>
                    <a:pt x="660" y="32"/>
                  </a:cubicBezTo>
                  <a:cubicBezTo>
                    <a:pt x="459" y="0"/>
                    <a:pt x="250" y="28"/>
                    <a:pt x="50" y="10"/>
                  </a:cubicBezTo>
                  <a:cubicBezTo>
                    <a:pt x="9" y="5"/>
                    <a:pt x="0" y="73"/>
                    <a:pt x="41" y="78"/>
                  </a:cubicBezTo>
                  <a:close/>
                </a:path>
              </a:pathLst>
            </a:custGeom>
            <a:solidFill>
              <a:srgbClr val="225A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6"/>
            <p:cNvSpPr/>
            <p:nvPr/>
          </p:nvSpPr>
          <p:spPr>
            <a:xfrm>
              <a:off x="3081972" y="2323262"/>
              <a:ext cx="634195" cy="454013"/>
            </a:xfrm>
            <a:custGeom>
              <a:rect b="b" l="l" r="r" t="t"/>
              <a:pathLst>
                <a:path extrusionOk="0" h="5294" w="7395">
                  <a:moveTo>
                    <a:pt x="5534" y="82"/>
                  </a:moveTo>
                  <a:cubicBezTo>
                    <a:pt x="5534" y="82"/>
                    <a:pt x="5534" y="82"/>
                    <a:pt x="5534" y="82"/>
                  </a:cubicBezTo>
                  <a:cubicBezTo>
                    <a:pt x="4916" y="191"/>
                    <a:pt x="4134" y="432"/>
                    <a:pt x="3715" y="982"/>
                  </a:cubicBezTo>
                  <a:cubicBezTo>
                    <a:pt x="3715" y="982"/>
                    <a:pt x="1269" y="910"/>
                    <a:pt x="191" y="618"/>
                  </a:cubicBezTo>
                  <a:cubicBezTo>
                    <a:pt x="14" y="2124"/>
                    <a:pt x="0" y="4407"/>
                    <a:pt x="2269" y="4820"/>
                  </a:cubicBezTo>
                  <a:cubicBezTo>
                    <a:pt x="4871" y="5293"/>
                    <a:pt x="6462" y="4147"/>
                    <a:pt x="7376" y="3743"/>
                  </a:cubicBezTo>
                  <a:cubicBezTo>
                    <a:pt x="7394" y="3070"/>
                    <a:pt x="7363" y="973"/>
                    <a:pt x="6449" y="0"/>
                  </a:cubicBezTo>
                  <a:cubicBezTo>
                    <a:pt x="6112" y="9"/>
                    <a:pt x="5803" y="45"/>
                    <a:pt x="5534" y="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6"/>
            <p:cNvSpPr/>
            <p:nvPr/>
          </p:nvSpPr>
          <p:spPr>
            <a:xfrm>
              <a:off x="3612306" y="2335697"/>
              <a:ext cx="87904" cy="306249"/>
            </a:xfrm>
            <a:custGeom>
              <a:rect b="b" l="l" r="r" t="t"/>
              <a:pathLst>
                <a:path extrusionOk="0" h="3571" w="1025">
                  <a:moveTo>
                    <a:pt x="14" y="46"/>
                  </a:moveTo>
                  <a:cubicBezTo>
                    <a:pt x="346" y="519"/>
                    <a:pt x="537" y="1056"/>
                    <a:pt x="656" y="1610"/>
                  </a:cubicBezTo>
                  <a:cubicBezTo>
                    <a:pt x="778" y="2202"/>
                    <a:pt x="924" y="2884"/>
                    <a:pt x="801" y="3484"/>
                  </a:cubicBezTo>
                  <a:cubicBezTo>
                    <a:pt x="788" y="3543"/>
                    <a:pt x="883" y="3570"/>
                    <a:pt x="897" y="3511"/>
                  </a:cubicBezTo>
                  <a:cubicBezTo>
                    <a:pt x="1024" y="2911"/>
                    <a:pt x="888" y="2229"/>
                    <a:pt x="760" y="1638"/>
                  </a:cubicBezTo>
                  <a:cubicBezTo>
                    <a:pt x="637" y="1046"/>
                    <a:pt x="424" y="496"/>
                    <a:pt x="51" y="19"/>
                  </a:cubicBezTo>
                  <a:cubicBezTo>
                    <a:pt x="37" y="1"/>
                    <a:pt x="1" y="28"/>
                    <a:pt x="14" y="46"/>
                  </a:cubicBezTo>
                  <a:close/>
                </a:path>
              </a:pathLst>
            </a:custGeom>
            <a:solidFill>
              <a:srgbClr val="2433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6"/>
            <p:cNvSpPr/>
            <p:nvPr/>
          </p:nvSpPr>
          <p:spPr>
            <a:xfrm>
              <a:off x="3215327" y="1765147"/>
              <a:ext cx="842077" cy="519534"/>
            </a:xfrm>
            <a:custGeom>
              <a:rect b="b" l="l" r="r" t="t"/>
              <a:pathLst>
                <a:path extrusionOk="0" h="6058" w="9819">
                  <a:moveTo>
                    <a:pt x="9773" y="1233"/>
                  </a:moveTo>
                  <a:cubicBezTo>
                    <a:pt x="9728" y="1115"/>
                    <a:pt x="9619" y="1124"/>
                    <a:pt x="9478" y="1269"/>
                  </a:cubicBezTo>
                  <a:cubicBezTo>
                    <a:pt x="9337" y="1415"/>
                    <a:pt x="8832" y="2060"/>
                    <a:pt x="8777" y="2001"/>
                  </a:cubicBezTo>
                  <a:cubicBezTo>
                    <a:pt x="8723" y="1942"/>
                    <a:pt x="9246" y="1274"/>
                    <a:pt x="9387" y="1051"/>
                  </a:cubicBezTo>
                  <a:cubicBezTo>
                    <a:pt x="9523" y="828"/>
                    <a:pt x="9573" y="692"/>
                    <a:pt x="9423" y="623"/>
                  </a:cubicBezTo>
                  <a:cubicBezTo>
                    <a:pt x="9268" y="551"/>
                    <a:pt x="8623" y="1651"/>
                    <a:pt x="8559" y="1633"/>
                  </a:cubicBezTo>
                  <a:cubicBezTo>
                    <a:pt x="8495" y="1615"/>
                    <a:pt x="8568" y="1501"/>
                    <a:pt x="8845" y="1042"/>
                  </a:cubicBezTo>
                  <a:cubicBezTo>
                    <a:pt x="9123" y="582"/>
                    <a:pt x="9182" y="391"/>
                    <a:pt x="9032" y="332"/>
                  </a:cubicBezTo>
                  <a:cubicBezTo>
                    <a:pt x="8877" y="278"/>
                    <a:pt x="8550" y="887"/>
                    <a:pt x="8395" y="1146"/>
                  </a:cubicBezTo>
                  <a:cubicBezTo>
                    <a:pt x="8236" y="1406"/>
                    <a:pt x="8136" y="1356"/>
                    <a:pt x="8204" y="1260"/>
                  </a:cubicBezTo>
                  <a:cubicBezTo>
                    <a:pt x="8268" y="1169"/>
                    <a:pt x="8741" y="146"/>
                    <a:pt x="8509" y="73"/>
                  </a:cubicBezTo>
                  <a:cubicBezTo>
                    <a:pt x="8277" y="0"/>
                    <a:pt x="7613" y="1542"/>
                    <a:pt x="7613" y="1542"/>
                  </a:cubicBezTo>
                  <a:lnTo>
                    <a:pt x="7490" y="1501"/>
                  </a:lnTo>
                  <a:cubicBezTo>
                    <a:pt x="7545" y="1205"/>
                    <a:pt x="7413" y="974"/>
                    <a:pt x="7172" y="755"/>
                  </a:cubicBezTo>
                  <a:cubicBezTo>
                    <a:pt x="6935" y="537"/>
                    <a:pt x="6485" y="578"/>
                    <a:pt x="6881" y="1001"/>
                  </a:cubicBezTo>
                  <a:cubicBezTo>
                    <a:pt x="7281" y="1419"/>
                    <a:pt x="7072" y="1888"/>
                    <a:pt x="7081" y="2251"/>
                  </a:cubicBezTo>
                  <a:cubicBezTo>
                    <a:pt x="7081" y="2374"/>
                    <a:pt x="7136" y="2479"/>
                    <a:pt x="7204" y="2570"/>
                  </a:cubicBezTo>
                  <a:cubicBezTo>
                    <a:pt x="7081" y="2815"/>
                    <a:pt x="6663" y="3525"/>
                    <a:pt x="5739" y="3766"/>
                  </a:cubicBezTo>
                  <a:cubicBezTo>
                    <a:pt x="4616" y="4061"/>
                    <a:pt x="3788" y="3452"/>
                    <a:pt x="3393" y="2624"/>
                  </a:cubicBezTo>
                  <a:cubicBezTo>
                    <a:pt x="2997" y="1792"/>
                    <a:pt x="2506" y="669"/>
                    <a:pt x="1360" y="905"/>
                  </a:cubicBezTo>
                  <a:cubicBezTo>
                    <a:pt x="214" y="1142"/>
                    <a:pt x="0" y="2347"/>
                    <a:pt x="1378" y="4202"/>
                  </a:cubicBezTo>
                  <a:cubicBezTo>
                    <a:pt x="2761" y="6058"/>
                    <a:pt x="5585" y="5703"/>
                    <a:pt x="6572" y="4853"/>
                  </a:cubicBezTo>
                  <a:cubicBezTo>
                    <a:pt x="7313" y="4216"/>
                    <a:pt x="7740" y="3388"/>
                    <a:pt x="7909" y="3015"/>
                  </a:cubicBezTo>
                  <a:cubicBezTo>
                    <a:pt x="8623" y="3152"/>
                    <a:pt x="9173" y="2229"/>
                    <a:pt x="9314" y="2029"/>
                  </a:cubicBezTo>
                  <a:cubicBezTo>
                    <a:pt x="9473" y="1797"/>
                    <a:pt x="9819" y="1346"/>
                    <a:pt x="9773" y="1233"/>
                  </a:cubicBezTo>
                  <a:close/>
                </a:path>
              </a:pathLst>
            </a:custGeom>
            <a:solidFill>
              <a:srgbClr val="F8BC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6"/>
            <p:cNvSpPr/>
            <p:nvPr/>
          </p:nvSpPr>
          <p:spPr>
            <a:xfrm>
              <a:off x="3924726" y="1781870"/>
              <a:ext cx="23841" cy="25471"/>
            </a:xfrm>
            <a:custGeom>
              <a:rect b="b" l="l" r="r" t="t"/>
              <a:pathLst>
                <a:path extrusionOk="0" h="297" w="278">
                  <a:moveTo>
                    <a:pt x="219" y="15"/>
                  </a:moveTo>
                  <a:cubicBezTo>
                    <a:pt x="219" y="15"/>
                    <a:pt x="214" y="15"/>
                    <a:pt x="214" y="15"/>
                  </a:cubicBezTo>
                  <a:cubicBezTo>
                    <a:pt x="205" y="5"/>
                    <a:pt x="196" y="1"/>
                    <a:pt x="178" y="5"/>
                  </a:cubicBezTo>
                  <a:cubicBezTo>
                    <a:pt x="69" y="10"/>
                    <a:pt x="0" y="151"/>
                    <a:pt x="60" y="246"/>
                  </a:cubicBezTo>
                  <a:cubicBezTo>
                    <a:pt x="60" y="246"/>
                    <a:pt x="60" y="246"/>
                    <a:pt x="60" y="246"/>
                  </a:cubicBezTo>
                  <a:cubicBezTo>
                    <a:pt x="69" y="274"/>
                    <a:pt x="101" y="297"/>
                    <a:pt x="128" y="283"/>
                  </a:cubicBezTo>
                  <a:cubicBezTo>
                    <a:pt x="164" y="269"/>
                    <a:pt x="196" y="246"/>
                    <a:pt x="219" y="210"/>
                  </a:cubicBezTo>
                  <a:cubicBezTo>
                    <a:pt x="232" y="196"/>
                    <a:pt x="241" y="187"/>
                    <a:pt x="251" y="169"/>
                  </a:cubicBezTo>
                  <a:cubicBezTo>
                    <a:pt x="273" y="119"/>
                    <a:pt x="278" y="42"/>
                    <a:pt x="219" y="15"/>
                  </a:cubicBezTo>
                  <a:close/>
                </a:path>
              </a:pathLst>
            </a:custGeom>
            <a:solidFill>
              <a:srgbClr val="F9E2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6"/>
            <p:cNvSpPr/>
            <p:nvPr/>
          </p:nvSpPr>
          <p:spPr>
            <a:xfrm>
              <a:off x="3974637" y="1799107"/>
              <a:ext cx="18781" cy="21097"/>
            </a:xfrm>
            <a:custGeom>
              <a:rect b="b" l="l" r="r" t="t"/>
              <a:pathLst>
                <a:path extrusionOk="0" h="246" w="219">
                  <a:moveTo>
                    <a:pt x="160" y="27"/>
                  </a:moveTo>
                  <a:cubicBezTo>
                    <a:pt x="114" y="0"/>
                    <a:pt x="64" y="27"/>
                    <a:pt x="37" y="68"/>
                  </a:cubicBezTo>
                  <a:cubicBezTo>
                    <a:pt x="10" y="109"/>
                    <a:pt x="1" y="159"/>
                    <a:pt x="10" y="205"/>
                  </a:cubicBezTo>
                  <a:cubicBezTo>
                    <a:pt x="14" y="236"/>
                    <a:pt x="46" y="246"/>
                    <a:pt x="73" y="246"/>
                  </a:cubicBezTo>
                  <a:cubicBezTo>
                    <a:pt x="87" y="246"/>
                    <a:pt x="101" y="246"/>
                    <a:pt x="110" y="236"/>
                  </a:cubicBezTo>
                  <a:cubicBezTo>
                    <a:pt x="137" y="223"/>
                    <a:pt x="160" y="209"/>
                    <a:pt x="173" y="186"/>
                  </a:cubicBezTo>
                  <a:cubicBezTo>
                    <a:pt x="182" y="173"/>
                    <a:pt x="192" y="164"/>
                    <a:pt x="196" y="150"/>
                  </a:cubicBezTo>
                  <a:cubicBezTo>
                    <a:pt x="219" y="109"/>
                    <a:pt x="201" y="50"/>
                    <a:pt x="160" y="27"/>
                  </a:cubicBezTo>
                  <a:close/>
                </a:path>
              </a:pathLst>
            </a:custGeom>
            <a:solidFill>
              <a:srgbClr val="F9E2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6"/>
            <p:cNvSpPr/>
            <p:nvPr/>
          </p:nvSpPr>
          <p:spPr>
            <a:xfrm>
              <a:off x="4008941" y="1826722"/>
              <a:ext cx="20411" cy="19982"/>
            </a:xfrm>
            <a:custGeom>
              <a:rect b="b" l="l" r="r" t="t"/>
              <a:pathLst>
                <a:path extrusionOk="0" h="233" w="238">
                  <a:moveTo>
                    <a:pt x="151" y="10"/>
                  </a:moveTo>
                  <a:cubicBezTo>
                    <a:pt x="137" y="1"/>
                    <a:pt x="119" y="1"/>
                    <a:pt x="105" y="5"/>
                  </a:cubicBezTo>
                  <a:cubicBezTo>
                    <a:pt x="101" y="5"/>
                    <a:pt x="96" y="5"/>
                    <a:pt x="92" y="10"/>
                  </a:cubicBezTo>
                  <a:cubicBezTo>
                    <a:pt x="87" y="10"/>
                    <a:pt x="87" y="10"/>
                    <a:pt x="83" y="10"/>
                  </a:cubicBezTo>
                  <a:cubicBezTo>
                    <a:pt x="83" y="10"/>
                    <a:pt x="78" y="15"/>
                    <a:pt x="74" y="15"/>
                  </a:cubicBezTo>
                  <a:cubicBezTo>
                    <a:pt x="74" y="15"/>
                    <a:pt x="69" y="15"/>
                    <a:pt x="69" y="15"/>
                  </a:cubicBezTo>
                  <a:cubicBezTo>
                    <a:pt x="69" y="19"/>
                    <a:pt x="69" y="19"/>
                    <a:pt x="64" y="19"/>
                  </a:cubicBezTo>
                  <a:cubicBezTo>
                    <a:pt x="42" y="28"/>
                    <a:pt x="23" y="46"/>
                    <a:pt x="10" y="69"/>
                  </a:cubicBezTo>
                  <a:cubicBezTo>
                    <a:pt x="1" y="87"/>
                    <a:pt x="1" y="110"/>
                    <a:pt x="5" y="128"/>
                  </a:cubicBezTo>
                  <a:cubicBezTo>
                    <a:pt x="1" y="142"/>
                    <a:pt x="1" y="156"/>
                    <a:pt x="1" y="169"/>
                  </a:cubicBezTo>
                  <a:cubicBezTo>
                    <a:pt x="5" y="215"/>
                    <a:pt x="37" y="233"/>
                    <a:pt x="78" y="228"/>
                  </a:cubicBezTo>
                  <a:cubicBezTo>
                    <a:pt x="83" y="228"/>
                    <a:pt x="87" y="224"/>
                    <a:pt x="92" y="224"/>
                  </a:cubicBezTo>
                  <a:cubicBezTo>
                    <a:pt x="101" y="224"/>
                    <a:pt x="110" y="224"/>
                    <a:pt x="124" y="224"/>
                  </a:cubicBezTo>
                  <a:cubicBezTo>
                    <a:pt x="183" y="206"/>
                    <a:pt x="237" y="124"/>
                    <a:pt x="210" y="60"/>
                  </a:cubicBezTo>
                  <a:cubicBezTo>
                    <a:pt x="201" y="37"/>
                    <a:pt x="178" y="19"/>
                    <a:pt x="151" y="10"/>
                  </a:cubicBezTo>
                  <a:close/>
                </a:path>
              </a:pathLst>
            </a:custGeom>
            <a:solidFill>
              <a:srgbClr val="F9E2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6"/>
            <p:cNvSpPr/>
            <p:nvPr/>
          </p:nvSpPr>
          <p:spPr>
            <a:xfrm>
              <a:off x="4030381" y="1870458"/>
              <a:ext cx="16895" cy="21097"/>
            </a:xfrm>
            <a:custGeom>
              <a:rect b="b" l="l" r="r" t="t"/>
              <a:pathLst>
                <a:path extrusionOk="0" h="246" w="197">
                  <a:moveTo>
                    <a:pt x="192" y="50"/>
                  </a:moveTo>
                  <a:cubicBezTo>
                    <a:pt x="183" y="18"/>
                    <a:pt x="142" y="0"/>
                    <a:pt x="115" y="9"/>
                  </a:cubicBezTo>
                  <a:cubicBezTo>
                    <a:pt x="78" y="18"/>
                    <a:pt x="51" y="37"/>
                    <a:pt x="33" y="64"/>
                  </a:cubicBezTo>
                  <a:cubicBezTo>
                    <a:pt x="19" y="82"/>
                    <a:pt x="5" y="105"/>
                    <a:pt x="5" y="128"/>
                  </a:cubicBezTo>
                  <a:cubicBezTo>
                    <a:pt x="1" y="150"/>
                    <a:pt x="1" y="178"/>
                    <a:pt x="5" y="200"/>
                  </a:cubicBezTo>
                  <a:cubicBezTo>
                    <a:pt x="10" y="223"/>
                    <a:pt x="37" y="246"/>
                    <a:pt x="65" y="246"/>
                  </a:cubicBezTo>
                  <a:cubicBezTo>
                    <a:pt x="110" y="237"/>
                    <a:pt x="151" y="219"/>
                    <a:pt x="174" y="173"/>
                  </a:cubicBezTo>
                  <a:cubicBezTo>
                    <a:pt x="183" y="155"/>
                    <a:pt x="192" y="132"/>
                    <a:pt x="192" y="105"/>
                  </a:cubicBezTo>
                  <a:cubicBezTo>
                    <a:pt x="192" y="87"/>
                    <a:pt x="196" y="68"/>
                    <a:pt x="192" y="50"/>
                  </a:cubicBezTo>
                  <a:close/>
                </a:path>
              </a:pathLst>
            </a:custGeom>
            <a:solidFill>
              <a:srgbClr val="F9E2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6"/>
            <p:cNvSpPr/>
            <p:nvPr/>
          </p:nvSpPr>
          <p:spPr>
            <a:xfrm>
              <a:off x="3797202" y="1822434"/>
              <a:ext cx="19982" cy="29330"/>
            </a:xfrm>
            <a:custGeom>
              <a:rect b="b" l="l" r="r" t="t"/>
              <a:pathLst>
                <a:path extrusionOk="0" h="342" w="233">
                  <a:moveTo>
                    <a:pt x="73" y="15"/>
                  </a:moveTo>
                  <a:cubicBezTo>
                    <a:pt x="41" y="1"/>
                    <a:pt x="9" y="33"/>
                    <a:pt x="9" y="60"/>
                  </a:cubicBezTo>
                  <a:cubicBezTo>
                    <a:pt x="9" y="78"/>
                    <a:pt x="14" y="96"/>
                    <a:pt x="19" y="110"/>
                  </a:cubicBezTo>
                  <a:cubicBezTo>
                    <a:pt x="5" y="124"/>
                    <a:pt x="0" y="142"/>
                    <a:pt x="5" y="160"/>
                  </a:cubicBezTo>
                  <a:cubicBezTo>
                    <a:pt x="9" y="183"/>
                    <a:pt x="19" y="201"/>
                    <a:pt x="28" y="219"/>
                  </a:cubicBezTo>
                  <a:cubicBezTo>
                    <a:pt x="41" y="269"/>
                    <a:pt x="78" y="310"/>
                    <a:pt x="123" y="328"/>
                  </a:cubicBezTo>
                  <a:cubicBezTo>
                    <a:pt x="150" y="342"/>
                    <a:pt x="182" y="342"/>
                    <a:pt x="200" y="315"/>
                  </a:cubicBezTo>
                  <a:cubicBezTo>
                    <a:pt x="210" y="306"/>
                    <a:pt x="210" y="296"/>
                    <a:pt x="214" y="287"/>
                  </a:cubicBezTo>
                  <a:cubicBezTo>
                    <a:pt x="223" y="274"/>
                    <a:pt x="228" y="251"/>
                    <a:pt x="223" y="233"/>
                  </a:cubicBezTo>
                  <a:cubicBezTo>
                    <a:pt x="228" y="219"/>
                    <a:pt x="232" y="210"/>
                    <a:pt x="228" y="192"/>
                  </a:cubicBezTo>
                  <a:cubicBezTo>
                    <a:pt x="214" y="105"/>
                    <a:pt x="155" y="42"/>
                    <a:pt x="73" y="15"/>
                  </a:cubicBezTo>
                  <a:close/>
                </a:path>
              </a:pathLst>
            </a:custGeom>
            <a:solidFill>
              <a:srgbClr val="F9E2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6"/>
            <p:cNvSpPr/>
            <p:nvPr/>
          </p:nvSpPr>
          <p:spPr>
            <a:xfrm>
              <a:off x="3215327" y="1822434"/>
              <a:ext cx="329661" cy="358906"/>
            </a:xfrm>
            <a:custGeom>
              <a:rect b="b" l="l" r="r" t="t"/>
              <a:pathLst>
                <a:path extrusionOk="0" h="4185" w="3844">
                  <a:moveTo>
                    <a:pt x="3393" y="1956"/>
                  </a:moveTo>
                  <a:cubicBezTo>
                    <a:pt x="2997" y="1124"/>
                    <a:pt x="2506" y="1"/>
                    <a:pt x="1360" y="237"/>
                  </a:cubicBezTo>
                  <a:cubicBezTo>
                    <a:pt x="214" y="474"/>
                    <a:pt x="0" y="1679"/>
                    <a:pt x="1378" y="3534"/>
                  </a:cubicBezTo>
                  <a:cubicBezTo>
                    <a:pt x="1574" y="3794"/>
                    <a:pt x="1797" y="4007"/>
                    <a:pt x="2038" y="4185"/>
                  </a:cubicBezTo>
                  <a:cubicBezTo>
                    <a:pt x="2488" y="4016"/>
                    <a:pt x="3388" y="3575"/>
                    <a:pt x="3843" y="2607"/>
                  </a:cubicBezTo>
                  <a:cubicBezTo>
                    <a:pt x="3661" y="2420"/>
                    <a:pt x="3507" y="2197"/>
                    <a:pt x="3393" y="1956"/>
                  </a:cubicBezTo>
                  <a:close/>
                </a:path>
              </a:pathLst>
            </a:custGeom>
            <a:solidFill>
              <a:srgbClr val="E9EC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6"/>
            <p:cNvSpPr/>
            <p:nvPr/>
          </p:nvSpPr>
          <p:spPr>
            <a:xfrm>
              <a:off x="3499618" y="3073561"/>
              <a:ext cx="431802" cy="431459"/>
            </a:xfrm>
            <a:custGeom>
              <a:rect b="b" l="l" r="r" t="t"/>
              <a:pathLst>
                <a:path extrusionOk="0" h="5031" w="5035">
                  <a:moveTo>
                    <a:pt x="5035" y="2515"/>
                  </a:moveTo>
                  <a:cubicBezTo>
                    <a:pt x="5035" y="3907"/>
                    <a:pt x="3907" y="5030"/>
                    <a:pt x="2520" y="5030"/>
                  </a:cubicBezTo>
                  <a:cubicBezTo>
                    <a:pt x="1128" y="5030"/>
                    <a:pt x="1" y="3907"/>
                    <a:pt x="1" y="2515"/>
                  </a:cubicBezTo>
                  <a:cubicBezTo>
                    <a:pt x="1" y="1128"/>
                    <a:pt x="1128" y="1"/>
                    <a:pt x="2520" y="1"/>
                  </a:cubicBezTo>
                  <a:cubicBezTo>
                    <a:pt x="3907" y="1"/>
                    <a:pt x="5035" y="1128"/>
                    <a:pt x="5035" y="2515"/>
                  </a:cubicBezTo>
                  <a:close/>
                </a:path>
              </a:pathLst>
            </a:custGeom>
            <a:solidFill>
              <a:srgbClr val="656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6"/>
            <p:cNvSpPr/>
            <p:nvPr/>
          </p:nvSpPr>
          <p:spPr>
            <a:xfrm>
              <a:off x="3603730" y="3177329"/>
              <a:ext cx="225549" cy="225892"/>
            </a:xfrm>
            <a:custGeom>
              <a:rect b="b" l="l" r="r" t="t"/>
              <a:pathLst>
                <a:path extrusionOk="0" h="2634" w="2630">
                  <a:moveTo>
                    <a:pt x="2629" y="1319"/>
                  </a:moveTo>
                  <a:cubicBezTo>
                    <a:pt x="2629" y="2042"/>
                    <a:pt x="2038" y="2633"/>
                    <a:pt x="1315" y="2633"/>
                  </a:cubicBezTo>
                  <a:cubicBezTo>
                    <a:pt x="587" y="2633"/>
                    <a:pt x="1" y="2042"/>
                    <a:pt x="1" y="1319"/>
                  </a:cubicBezTo>
                  <a:cubicBezTo>
                    <a:pt x="1" y="591"/>
                    <a:pt x="587" y="0"/>
                    <a:pt x="1315" y="0"/>
                  </a:cubicBezTo>
                  <a:cubicBezTo>
                    <a:pt x="2038" y="0"/>
                    <a:pt x="2629" y="591"/>
                    <a:pt x="2629" y="1319"/>
                  </a:cubicBezTo>
                  <a:close/>
                </a:path>
              </a:pathLst>
            </a:custGeom>
            <a:solidFill>
              <a:srgbClr val="4C4E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6"/>
            <p:cNvSpPr/>
            <p:nvPr/>
          </p:nvSpPr>
          <p:spPr>
            <a:xfrm>
              <a:off x="3610762" y="3185476"/>
              <a:ext cx="206767" cy="207196"/>
            </a:xfrm>
            <a:custGeom>
              <a:rect b="b" l="l" r="r" t="t"/>
              <a:pathLst>
                <a:path extrusionOk="0" h="2416" w="2411">
                  <a:moveTo>
                    <a:pt x="2220" y="2088"/>
                  </a:moveTo>
                  <a:cubicBezTo>
                    <a:pt x="2297" y="2002"/>
                    <a:pt x="2361" y="1906"/>
                    <a:pt x="2411" y="1802"/>
                  </a:cubicBezTo>
                  <a:cubicBezTo>
                    <a:pt x="2274" y="1715"/>
                    <a:pt x="1870" y="1451"/>
                    <a:pt x="1433" y="1142"/>
                  </a:cubicBezTo>
                  <a:cubicBezTo>
                    <a:pt x="1488" y="1056"/>
                    <a:pt x="1542" y="965"/>
                    <a:pt x="1597" y="878"/>
                  </a:cubicBezTo>
                  <a:cubicBezTo>
                    <a:pt x="1797" y="556"/>
                    <a:pt x="1933" y="328"/>
                    <a:pt x="2024" y="174"/>
                  </a:cubicBezTo>
                  <a:cubicBezTo>
                    <a:pt x="1929" y="105"/>
                    <a:pt x="1829" y="46"/>
                    <a:pt x="1724" y="1"/>
                  </a:cubicBezTo>
                  <a:cubicBezTo>
                    <a:pt x="1606" y="183"/>
                    <a:pt x="1369" y="537"/>
                    <a:pt x="1106" y="910"/>
                  </a:cubicBezTo>
                  <a:cubicBezTo>
                    <a:pt x="1069" y="883"/>
                    <a:pt x="1028" y="851"/>
                    <a:pt x="992" y="824"/>
                  </a:cubicBezTo>
                  <a:cubicBezTo>
                    <a:pt x="710" y="615"/>
                    <a:pt x="451" y="460"/>
                    <a:pt x="251" y="351"/>
                  </a:cubicBezTo>
                  <a:cubicBezTo>
                    <a:pt x="142" y="469"/>
                    <a:pt x="60" y="606"/>
                    <a:pt x="1" y="760"/>
                  </a:cubicBezTo>
                  <a:cubicBezTo>
                    <a:pt x="233" y="892"/>
                    <a:pt x="537" y="1074"/>
                    <a:pt x="856" y="1260"/>
                  </a:cubicBezTo>
                  <a:cubicBezTo>
                    <a:pt x="833" y="1292"/>
                    <a:pt x="815" y="1320"/>
                    <a:pt x="792" y="1347"/>
                  </a:cubicBezTo>
                  <a:cubicBezTo>
                    <a:pt x="565" y="1652"/>
                    <a:pt x="401" y="1929"/>
                    <a:pt x="292" y="2138"/>
                  </a:cubicBezTo>
                  <a:cubicBezTo>
                    <a:pt x="401" y="2252"/>
                    <a:pt x="533" y="2347"/>
                    <a:pt x="678" y="2416"/>
                  </a:cubicBezTo>
                  <a:cubicBezTo>
                    <a:pt x="819" y="2179"/>
                    <a:pt x="1015" y="1838"/>
                    <a:pt x="1228" y="1488"/>
                  </a:cubicBezTo>
                  <a:cubicBezTo>
                    <a:pt x="1306" y="1533"/>
                    <a:pt x="1383" y="1583"/>
                    <a:pt x="1460" y="1629"/>
                  </a:cubicBezTo>
                  <a:cubicBezTo>
                    <a:pt x="1820" y="1852"/>
                    <a:pt x="2065" y="1997"/>
                    <a:pt x="2220" y="2088"/>
                  </a:cubicBezTo>
                  <a:close/>
                </a:path>
              </a:pathLst>
            </a:custGeom>
            <a:solidFill>
              <a:srgbClr val="C0C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3031202" y="2722553"/>
              <a:ext cx="662324" cy="202136"/>
            </a:xfrm>
            <a:custGeom>
              <a:rect b="b" l="l" r="r" t="t"/>
              <a:pathLst>
                <a:path extrusionOk="0" h="2357" w="7723">
                  <a:moveTo>
                    <a:pt x="1" y="124"/>
                  </a:moveTo>
                  <a:lnTo>
                    <a:pt x="7682" y="1"/>
                  </a:lnTo>
                  <a:lnTo>
                    <a:pt x="7723" y="2316"/>
                  </a:lnTo>
                  <a:lnTo>
                    <a:pt x="1" y="2356"/>
                  </a:lnTo>
                  <a:close/>
                </a:path>
              </a:pathLst>
            </a:custGeom>
            <a:solidFill>
              <a:srgbClr val="4C4E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6"/>
            <p:cNvSpPr/>
            <p:nvPr/>
          </p:nvSpPr>
          <p:spPr>
            <a:xfrm>
              <a:off x="3700123" y="2793903"/>
              <a:ext cx="666956" cy="377258"/>
            </a:xfrm>
            <a:custGeom>
              <a:rect b="b" l="l" r="r" t="t"/>
              <a:pathLst>
                <a:path extrusionOk="0" h="4399" w="7777">
                  <a:moveTo>
                    <a:pt x="36" y="1"/>
                  </a:moveTo>
                  <a:lnTo>
                    <a:pt x="3411" y="3616"/>
                  </a:lnTo>
                  <a:lnTo>
                    <a:pt x="7608" y="1570"/>
                  </a:lnTo>
                  <a:lnTo>
                    <a:pt x="7776" y="2047"/>
                  </a:lnTo>
                  <a:lnTo>
                    <a:pt x="3379" y="4399"/>
                  </a:lnTo>
                  <a:lnTo>
                    <a:pt x="0" y="1670"/>
                  </a:lnTo>
                  <a:close/>
                </a:path>
              </a:pathLst>
            </a:custGeom>
            <a:solidFill>
              <a:srgbClr val="C0C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6"/>
            <p:cNvSpPr/>
            <p:nvPr/>
          </p:nvSpPr>
          <p:spPr>
            <a:xfrm>
              <a:off x="2709520" y="1928174"/>
              <a:ext cx="358477" cy="1173626"/>
            </a:xfrm>
            <a:custGeom>
              <a:rect b="b" l="l" r="r" t="t"/>
              <a:pathLst>
                <a:path extrusionOk="0" h="13685" w="4180">
                  <a:moveTo>
                    <a:pt x="4147" y="11719"/>
                  </a:moveTo>
                  <a:cubicBezTo>
                    <a:pt x="4097" y="9791"/>
                    <a:pt x="4116" y="4371"/>
                    <a:pt x="4084" y="3388"/>
                  </a:cubicBezTo>
                  <a:cubicBezTo>
                    <a:pt x="4052" y="2411"/>
                    <a:pt x="3897" y="1142"/>
                    <a:pt x="2788" y="573"/>
                  </a:cubicBezTo>
                  <a:cubicBezTo>
                    <a:pt x="1678" y="0"/>
                    <a:pt x="191" y="350"/>
                    <a:pt x="96" y="887"/>
                  </a:cubicBezTo>
                  <a:cubicBezTo>
                    <a:pt x="0" y="1428"/>
                    <a:pt x="823" y="1301"/>
                    <a:pt x="1551" y="1365"/>
                  </a:cubicBezTo>
                  <a:cubicBezTo>
                    <a:pt x="2278" y="1428"/>
                    <a:pt x="2851" y="1647"/>
                    <a:pt x="2947" y="2947"/>
                  </a:cubicBezTo>
                  <a:cubicBezTo>
                    <a:pt x="3042" y="4248"/>
                    <a:pt x="3011" y="10801"/>
                    <a:pt x="3042" y="11910"/>
                  </a:cubicBezTo>
                  <a:cubicBezTo>
                    <a:pt x="3074" y="13020"/>
                    <a:pt x="3074" y="13684"/>
                    <a:pt x="3579" y="13684"/>
                  </a:cubicBezTo>
                  <a:cubicBezTo>
                    <a:pt x="4084" y="13684"/>
                    <a:pt x="4179" y="12893"/>
                    <a:pt x="4147" y="11719"/>
                  </a:cubicBezTo>
                  <a:close/>
                </a:path>
              </a:pathLst>
            </a:custGeom>
            <a:solidFill>
              <a:srgbClr val="C0C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6"/>
            <p:cNvSpPr/>
            <p:nvPr/>
          </p:nvSpPr>
          <p:spPr>
            <a:xfrm>
              <a:off x="3002730" y="2319317"/>
              <a:ext cx="743453" cy="1003564"/>
            </a:xfrm>
            <a:custGeom>
              <a:rect b="b" l="l" r="r" t="t"/>
              <a:pathLst>
                <a:path extrusionOk="0" h="11702" w="8669">
                  <a:moveTo>
                    <a:pt x="383" y="128"/>
                  </a:moveTo>
                  <a:cubicBezTo>
                    <a:pt x="383" y="128"/>
                    <a:pt x="5040" y="64"/>
                    <a:pt x="6054" y="32"/>
                  </a:cubicBezTo>
                  <a:cubicBezTo>
                    <a:pt x="7063" y="1"/>
                    <a:pt x="8173" y="96"/>
                    <a:pt x="8268" y="1078"/>
                  </a:cubicBezTo>
                  <a:cubicBezTo>
                    <a:pt x="8364" y="2061"/>
                    <a:pt x="8509" y="8059"/>
                    <a:pt x="8541" y="8914"/>
                  </a:cubicBezTo>
                  <a:cubicBezTo>
                    <a:pt x="8573" y="9769"/>
                    <a:pt x="8669" y="11511"/>
                    <a:pt x="8350" y="11606"/>
                  </a:cubicBezTo>
                  <a:cubicBezTo>
                    <a:pt x="8037" y="11702"/>
                    <a:pt x="7750" y="11574"/>
                    <a:pt x="7750" y="9546"/>
                  </a:cubicBezTo>
                  <a:cubicBezTo>
                    <a:pt x="7750" y="7518"/>
                    <a:pt x="7636" y="4944"/>
                    <a:pt x="7604" y="3707"/>
                  </a:cubicBezTo>
                  <a:cubicBezTo>
                    <a:pt x="7573" y="2470"/>
                    <a:pt x="7918" y="919"/>
                    <a:pt x="5767" y="919"/>
                  </a:cubicBezTo>
                  <a:lnTo>
                    <a:pt x="383" y="919"/>
                  </a:lnTo>
                  <a:cubicBezTo>
                    <a:pt x="383" y="919"/>
                    <a:pt x="1" y="574"/>
                    <a:pt x="383" y="128"/>
                  </a:cubicBezTo>
                  <a:close/>
                </a:path>
              </a:pathLst>
            </a:custGeom>
            <a:solidFill>
              <a:srgbClr val="9190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6"/>
            <p:cNvSpPr/>
            <p:nvPr/>
          </p:nvSpPr>
          <p:spPr>
            <a:xfrm>
              <a:off x="2680191" y="2725726"/>
              <a:ext cx="657265" cy="657179"/>
            </a:xfrm>
            <a:custGeom>
              <a:rect b="b" l="l" r="r" t="t"/>
              <a:pathLst>
                <a:path extrusionOk="0" h="7663" w="7664">
                  <a:moveTo>
                    <a:pt x="7664" y="3711"/>
                  </a:moveTo>
                  <a:lnTo>
                    <a:pt x="4130" y="3711"/>
                  </a:lnTo>
                  <a:lnTo>
                    <a:pt x="6631" y="1210"/>
                  </a:lnTo>
                  <a:lnTo>
                    <a:pt x="6459" y="1037"/>
                  </a:lnTo>
                  <a:lnTo>
                    <a:pt x="3957" y="3538"/>
                  </a:lnTo>
                  <a:lnTo>
                    <a:pt x="3957" y="0"/>
                  </a:lnTo>
                  <a:lnTo>
                    <a:pt x="3712" y="0"/>
                  </a:lnTo>
                  <a:lnTo>
                    <a:pt x="3712" y="3538"/>
                  </a:lnTo>
                  <a:lnTo>
                    <a:pt x="1211" y="1037"/>
                  </a:lnTo>
                  <a:lnTo>
                    <a:pt x="1038" y="1210"/>
                  </a:lnTo>
                  <a:lnTo>
                    <a:pt x="3539" y="3711"/>
                  </a:lnTo>
                  <a:lnTo>
                    <a:pt x="1" y="3711"/>
                  </a:lnTo>
                  <a:lnTo>
                    <a:pt x="1" y="3957"/>
                  </a:lnTo>
                  <a:lnTo>
                    <a:pt x="3539" y="3957"/>
                  </a:lnTo>
                  <a:lnTo>
                    <a:pt x="1038" y="6453"/>
                  </a:lnTo>
                  <a:lnTo>
                    <a:pt x="1211" y="6631"/>
                  </a:lnTo>
                  <a:lnTo>
                    <a:pt x="3712" y="4129"/>
                  </a:lnTo>
                  <a:lnTo>
                    <a:pt x="3712" y="7663"/>
                  </a:lnTo>
                  <a:lnTo>
                    <a:pt x="3957" y="7663"/>
                  </a:lnTo>
                  <a:lnTo>
                    <a:pt x="3957" y="4129"/>
                  </a:lnTo>
                  <a:lnTo>
                    <a:pt x="6459" y="6631"/>
                  </a:lnTo>
                  <a:lnTo>
                    <a:pt x="6631" y="6453"/>
                  </a:lnTo>
                  <a:lnTo>
                    <a:pt x="4130" y="3957"/>
                  </a:lnTo>
                  <a:lnTo>
                    <a:pt x="7664" y="3957"/>
                  </a:lnTo>
                  <a:close/>
                </a:path>
              </a:pathLst>
            </a:custGeom>
            <a:solidFill>
              <a:srgbClr val="9190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6"/>
            <p:cNvSpPr/>
            <p:nvPr/>
          </p:nvSpPr>
          <p:spPr>
            <a:xfrm>
              <a:off x="2560900" y="2606350"/>
              <a:ext cx="895935" cy="895935"/>
            </a:xfrm>
            <a:custGeom>
              <a:rect b="b" l="l" r="r" t="t"/>
              <a:pathLst>
                <a:path extrusionOk="0" h="10447" w="10447">
                  <a:moveTo>
                    <a:pt x="5226" y="8837"/>
                  </a:moveTo>
                  <a:cubicBezTo>
                    <a:pt x="3229" y="8837"/>
                    <a:pt x="1615" y="7218"/>
                    <a:pt x="1615" y="5226"/>
                  </a:cubicBezTo>
                  <a:cubicBezTo>
                    <a:pt x="1615" y="3229"/>
                    <a:pt x="3229" y="1615"/>
                    <a:pt x="5226" y="1615"/>
                  </a:cubicBezTo>
                  <a:cubicBezTo>
                    <a:pt x="7217" y="1615"/>
                    <a:pt x="8836" y="3229"/>
                    <a:pt x="8836" y="5226"/>
                  </a:cubicBezTo>
                  <a:cubicBezTo>
                    <a:pt x="8836" y="7218"/>
                    <a:pt x="7217" y="8837"/>
                    <a:pt x="5226" y="8837"/>
                  </a:cubicBezTo>
                  <a:close/>
                  <a:moveTo>
                    <a:pt x="5226" y="1"/>
                  </a:moveTo>
                  <a:cubicBezTo>
                    <a:pt x="2342" y="1"/>
                    <a:pt x="0" y="2338"/>
                    <a:pt x="0" y="5226"/>
                  </a:cubicBezTo>
                  <a:cubicBezTo>
                    <a:pt x="0" y="8109"/>
                    <a:pt x="2342" y="10446"/>
                    <a:pt x="5226" y="10446"/>
                  </a:cubicBezTo>
                  <a:cubicBezTo>
                    <a:pt x="8109" y="10446"/>
                    <a:pt x="10446" y="8109"/>
                    <a:pt x="10446" y="5226"/>
                  </a:cubicBezTo>
                  <a:cubicBezTo>
                    <a:pt x="10446" y="2338"/>
                    <a:pt x="8109" y="1"/>
                    <a:pt x="5226" y="1"/>
                  </a:cubicBezTo>
                  <a:close/>
                </a:path>
              </a:pathLst>
            </a:custGeom>
            <a:solidFill>
              <a:srgbClr val="9190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6"/>
            <p:cNvSpPr/>
            <p:nvPr/>
          </p:nvSpPr>
          <p:spPr>
            <a:xfrm>
              <a:off x="2657207" y="2702657"/>
              <a:ext cx="703661" cy="703661"/>
            </a:xfrm>
            <a:custGeom>
              <a:rect b="b" l="l" r="r" t="t"/>
              <a:pathLst>
                <a:path extrusionOk="0" h="8205" w="8205">
                  <a:moveTo>
                    <a:pt x="4103" y="7609"/>
                  </a:moveTo>
                  <a:cubicBezTo>
                    <a:pt x="2165" y="7609"/>
                    <a:pt x="592" y="6040"/>
                    <a:pt x="592" y="4103"/>
                  </a:cubicBezTo>
                  <a:cubicBezTo>
                    <a:pt x="592" y="2166"/>
                    <a:pt x="2165" y="592"/>
                    <a:pt x="4103" y="592"/>
                  </a:cubicBezTo>
                  <a:cubicBezTo>
                    <a:pt x="6040" y="592"/>
                    <a:pt x="7613" y="2166"/>
                    <a:pt x="7613" y="4103"/>
                  </a:cubicBezTo>
                  <a:cubicBezTo>
                    <a:pt x="7613" y="6040"/>
                    <a:pt x="6040" y="7609"/>
                    <a:pt x="4103" y="7609"/>
                  </a:cubicBezTo>
                  <a:close/>
                  <a:moveTo>
                    <a:pt x="4103" y="1"/>
                  </a:moveTo>
                  <a:cubicBezTo>
                    <a:pt x="1838" y="1"/>
                    <a:pt x="1" y="1838"/>
                    <a:pt x="1" y="4103"/>
                  </a:cubicBezTo>
                  <a:cubicBezTo>
                    <a:pt x="1" y="6367"/>
                    <a:pt x="1838" y="8205"/>
                    <a:pt x="4103" y="8205"/>
                  </a:cubicBezTo>
                  <a:cubicBezTo>
                    <a:pt x="6367" y="8205"/>
                    <a:pt x="8205" y="6367"/>
                    <a:pt x="8205" y="4103"/>
                  </a:cubicBezTo>
                  <a:cubicBezTo>
                    <a:pt x="8205" y="1838"/>
                    <a:pt x="6367" y="1"/>
                    <a:pt x="4103" y="1"/>
                  </a:cubicBezTo>
                  <a:close/>
                </a:path>
              </a:pathLst>
            </a:custGeom>
            <a:solidFill>
              <a:srgbClr val="4C4E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6"/>
            <p:cNvSpPr/>
            <p:nvPr/>
          </p:nvSpPr>
          <p:spPr>
            <a:xfrm>
              <a:off x="2916200" y="2961647"/>
              <a:ext cx="185670" cy="185756"/>
            </a:xfrm>
            <a:custGeom>
              <a:rect b="b" l="l" r="r" t="t"/>
              <a:pathLst>
                <a:path extrusionOk="0" h="2166" w="2165">
                  <a:moveTo>
                    <a:pt x="1778" y="382"/>
                  </a:moveTo>
                  <a:cubicBezTo>
                    <a:pt x="2165" y="769"/>
                    <a:pt x="2165" y="1392"/>
                    <a:pt x="1778" y="1779"/>
                  </a:cubicBezTo>
                  <a:cubicBezTo>
                    <a:pt x="1396" y="2165"/>
                    <a:pt x="769" y="2165"/>
                    <a:pt x="382" y="1779"/>
                  </a:cubicBezTo>
                  <a:cubicBezTo>
                    <a:pt x="0" y="1392"/>
                    <a:pt x="0" y="769"/>
                    <a:pt x="382" y="382"/>
                  </a:cubicBezTo>
                  <a:cubicBezTo>
                    <a:pt x="769" y="0"/>
                    <a:pt x="1396" y="0"/>
                    <a:pt x="1778" y="382"/>
                  </a:cubicBezTo>
                  <a:close/>
                </a:path>
              </a:pathLst>
            </a:custGeom>
            <a:solidFill>
              <a:srgbClr val="4C4E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6"/>
            <p:cNvSpPr/>
            <p:nvPr/>
          </p:nvSpPr>
          <p:spPr>
            <a:xfrm>
              <a:off x="2971171" y="3016618"/>
              <a:ext cx="75726" cy="75726"/>
            </a:xfrm>
            <a:custGeom>
              <a:rect b="b" l="l" r="r" t="t"/>
              <a:pathLst>
                <a:path extrusionOk="0" h="883" w="883">
                  <a:moveTo>
                    <a:pt x="883" y="442"/>
                  </a:moveTo>
                  <a:cubicBezTo>
                    <a:pt x="883" y="683"/>
                    <a:pt x="683" y="883"/>
                    <a:pt x="442" y="883"/>
                  </a:cubicBezTo>
                  <a:cubicBezTo>
                    <a:pt x="196" y="883"/>
                    <a:pt x="1" y="683"/>
                    <a:pt x="1" y="442"/>
                  </a:cubicBezTo>
                  <a:cubicBezTo>
                    <a:pt x="1" y="196"/>
                    <a:pt x="196" y="1"/>
                    <a:pt x="442" y="1"/>
                  </a:cubicBezTo>
                  <a:cubicBezTo>
                    <a:pt x="683" y="1"/>
                    <a:pt x="883" y="196"/>
                    <a:pt x="883" y="442"/>
                  </a:cubicBezTo>
                  <a:close/>
                </a:path>
              </a:pathLst>
            </a:custGeom>
            <a:solidFill>
              <a:srgbClr val="C0C0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4" name="Google Shape;1064;p26"/>
          <p:cNvGrpSpPr/>
          <p:nvPr/>
        </p:nvGrpSpPr>
        <p:grpSpPr>
          <a:xfrm>
            <a:off x="457200" y="3854425"/>
            <a:ext cx="1823100" cy="899400"/>
            <a:chOff x="457200" y="3854425"/>
            <a:chExt cx="1823100" cy="899400"/>
          </a:xfrm>
        </p:grpSpPr>
        <p:sp>
          <p:nvSpPr>
            <p:cNvPr id="1065" name="Google Shape;1065;p26"/>
            <p:cNvSpPr/>
            <p:nvPr/>
          </p:nvSpPr>
          <p:spPr>
            <a:xfrm>
              <a:off x="458850" y="4263325"/>
              <a:ext cx="1819800" cy="49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6" name="Google Shape;1066;p26"/>
            <p:cNvSpPr/>
            <p:nvPr/>
          </p:nvSpPr>
          <p:spPr>
            <a:xfrm>
              <a:off x="457200" y="3854425"/>
              <a:ext cx="1823100" cy="4089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67" name="Google Shape;1067;p26"/>
          <p:cNvGrpSpPr/>
          <p:nvPr/>
        </p:nvGrpSpPr>
        <p:grpSpPr>
          <a:xfrm>
            <a:off x="2592700" y="3854425"/>
            <a:ext cx="1823100" cy="899400"/>
            <a:chOff x="2592700" y="3854425"/>
            <a:chExt cx="1823100" cy="899400"/>
          </a:xfrm>
        </p:grpSpPr>
        <p:sp>
          <p:nvSpPr>
            <p:cNvPr id="1068" name="Google Shape;1068;p26"/>
            <p:cNvSpPr/>
            <p:nvPr/>
          </p:nvSpPr>
          <p:spPr>
            <a:xfrm>
              <a:off x="2594350" y="4263325"/>
              <a:ext cx="1819800" cy="49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9" name="Google Shape;1069;p26"/>
            <p:cNvSpPr/>
            <p:nvPr/>
          </p:nvSpPr>
          <p:spPr>
            <a:xfrm>
              <a:off x="2592700" y="3854425"/>
              <a:ext cx="1823100" cy="4089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70" name="Google Shape;1070;p26"/>
          <p:cNvGrpSpPr/>
          <p:nvPr/>
        </p:nvGrpSpPr>
        <p:grpSpPr>
          <a:xfrm>
            <a:off x="4728200" y="3854425"/>
            <a:ext cx="1823100" cy="899400"/>
            <a:chOff x="4728200" y="3854425"/>
            <a:chExt cx="1823100" cy="899400"/>
          </a:xfrm>
        </p:grpSpPr>
        <p:sp>
          <p:nvSpPr>
            <p:cNvPr id="1071" name="Google Shape;1071;p26"/>
            <p:cNvSpPr/>
            <p:nvPr/>
          </p:nvSpPr>
          <p:spPr>
            <a:xfrm>
              <a:off x="4729850" y="4263325"/>
              <a:ext cx="1819800" cy="49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Earth is the planet where we live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2" name="Google Shape;1072;p26"/>
            <p:cNvSpPr/>
            <p:nvPr/>
          </p:nvSpPr>
          <p:spPr>
            <a:xfrm>
              <a:off x="4728200" y="3854425"/>
              <a:ext cx="1823100" cy="4089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073" name="Google Shape;1073;p26"/>
          <p:cNvGrpSpPr/>
          <p:nvPr/>
        </p:nvGrpSpPr>
        <p:grpSpPr>
          <a:xfrm>
            <a:off x="6863700" y="3854425"/>
            <a:ext cx="1823100" cy="899400"/>
            <a:chOff x="6863700" y="3854425"/>
            <a:chExt cx="1823100" cy="899400"/>
          </a:xfrm>
        </p:grpSpPr>
        <p:sp>
          <p:nvSpPr>
            <p:cNvPr id="1074" name="Google Shape;1074;p26"/>
            <p:cNvSpPr/>
            <p:nvPr/>
          </p:nvSpPr>
          <p:spPr>
            <a:xfrm>
              <a:off x="6865350" y="4263325"/>
              <a:ext cx="1819800" cy="49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5" name="Google Shape;1075;p26"/>
            <p:cNvSpPr/>
            <p:nvPr/>
          </p:nvSpPr>
          <p:spPr>
            <a:xfrm>
              <a:off x="6863700" y="3854425"/>
              <a:ext cx="1823100" cy="4089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076" name="Google Shape;1076;p26"/>
          <p:cNvSpPr/>
          <p:nvPr/>
        </p:nvSpPr>
        <p:spPr>
          <a:xfrm>
            <a:off x="3425925" y="2948425"/>
            <a:ext cx="560400" cy="560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26"/>
          <p:cNvSpPr/>
          <p:nvPr/>
        </p:nvSpPr>
        <p:spPr>
          <a:xfrm>
            <a:off x="3269975" y="1772675"/>
            <a:ext cx="560400" cy="560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26"/>
          <p:cNvSpPr/>
          <p:nvPr/>
        </p:nvSpPr>
        <p:spPr>
          <a:xfrm>
            <a:off x="4728200" y="1579800"/>
            <a:ext cx="560400" cy="560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26"/>
          <p:cNvSpPr/>
          <p:nvPr/>
        </p:nvSpPr>
        <p:spPr>
          <a:xfrm>
            <a:off x="5460600" y="2094025"/>
            <a:ext cx="560400" cy="560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0" name="Google Shape;1080;p26"/>
          <p:cNvCxnSpPr>
            <a:stCxn id="1066" idx="0"/>
            <a:endCxn id="1077" idx="2"/>
          </p:cNvCxnSpPr>
          <p:nvPr/>
        </p:nvCxnSpPr>
        <p:spPr>
          <a:xfrm rot="-5400000">
            <a:off x="1418550" y="2003125"/>
            <a:ext cx="1801500" cy="19011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081" name="Google Shape;1081;p26"/>
          <p:cNvCxnSpPr>
            <a:stCxn id="1069" idx="0"/>
            <a:endCxn id="1076" idx="4"/>
          </p:cNvCxnSpPr>
          <p:nvPr/>
        </p:nvCxnSpPr>
        <p:spPr>
          <a:xfrm rot="-5400000">
            <a:off x="3432400" y="3580675"/>
            <a:ext cx="345600" cy="2019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082" name="Google Shape;1082;p26"/>
          <p:cNvCxnSpPr>
            <a:stCxn id="1072" idx="0"/>
            <a:endCxn id="1079" idx="4"/>
          </p:cNvCxnSpPr>
          <p:nvPr/>
        </p:nvCxnSpPr>
        <p:spPr>
          <a:xfrm rot="-5400000">
            <a:off x="5090300" y="3203875"/>
            <a:ext cx="1200000" cy="1011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083" name="Google Shape;1083;p26"/>
          <p:cNvCxnSpPr>
            <a:stCxn id="1075" idx="0"/>
            <a:endCxn id="1078" idx="6"/>
          </p:cNvCxnSpPr>
          <p:nvPr/>
        </p:nvCxnSpPr>
        <p:spPr>
          <a:xfrm flipH="1" rot="5400000">
            <a:off x="5534700" y="1613875"/>
            <a:ext cx="1994400" cy="2486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8" name="Google Shape;1088;p27"/>
          <p:cNvGrpSpPr/>
          <p:nvPr/>
        </p:nvGrpSpPr>
        <p:grpSpPr>
          <a:xfrm>
            <a:off x="4768732" y="3179407"/>
            <a:ext cx="3918137" cy="1427872"/>
            <a:chOff x="4768732" y="3179407"/>
            <a:chExt cx="3918137" cy="1427872"/>
          </a:xfrm>
        </p:grpSpPr>
        <p:cxnSp>
          <p:nvCxnSpPr>
            <p:cNvPr id="1089" name="Google Shape;1089;p27"/>
            <p:cNvCxnSpPr>
              <a:stCxn id="1090" idx="5"/>
              <a:endCxn id="1091" idx="1"/>
            </p:cNvCxnSpPr>
            <p:nvPr/>
          </p:nvCxnSpPr>
          <p:spPr>
            <a:xfrm>
              <a:off x="4768732" y="3179407"/>
              <a:ext cx="948900" cy="6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91" name="Google Shape;1091;p27"/>
            <p:cNvSpPr/>
            <p:nvPr/>
          </p:nvSpPr>
          <p:spPr>
            <a:xfrm>
              <a:off x="5625900" y="3777058"/>
              <a:ext cx="626100" cy="62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/>
            </a:p>
          </p:txBody>
        </p:sp>
        <p:sp>
          <p:nvSpPr>
            <p:cNvPr id="1092" name="Google Shape;1092;p27"/>
            <p:cNvSpPr txBox="1"/>
            <p:nvPr/>
          </p:nvSpPr>
          <p:spPr>
            <a:xfrm>
              <a:off x="6890168" y="3777036"/>
              <a:ext cx="1796700" cy="34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3" name="Google Shape;1093;p27"/>
            <p:cNvSpPr txBox="1"/>
            <p:nvPr/>
          </p:nvSpPr>
          <p:spPr>
            <a:xfrm>
              <a:off x="6890147" y="4055879"/>
              <a:ext cx="1796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the smallest planet in the Solar System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94" name="Google Shape;1094;p27"/>
            <p:cNvCxnSpPr>
              <a:stCxn id="1092" idx="1"/>
              <a:endCxn id="1091" idx="6"/>
            </p:cNvCxnSpPr>
            <p:nvPr/>
          </p:nvCxnSpPr>
          <p:spPr>
            <a:xfrm flipH="1">
              <a:off x="6252068" y="3951336"/>
              <a:ext cx="638100" cy="138900"/>
            </a:xfrm>
            <a:prstGeom prst="bentConnector3">
              <a:avLst>
                <a:gd fmla="val 50005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95" name="Google Shape;1095;p27"/>
          <p:cNvGrpSpPr/>
          <p:nvPr/>
        </p:nvGrpSpPr>
        <p:grpSpPr>
          <a:xfrm>
            <a:off x="457197" y="1472211"/>
            <a:ext cx="3930121" cy="1325783"/>
            <a:chOff x="457197" y="1472211"/>
            <a:chExt cx="3930121" cy="1325783"/>
          </a:xfrm>
        </p:grpSpPr>
        <p:cxnSp>
          <p:nvCxnSpPr>
            <p:cNvPr id="1096" name="Google Shape;1096;p27"/>
            <p:cNvCxnSpPr>
              <a:stCxn id="1090" idx="1"/>
              <a:endCxn id="1097" idx="5"/>
            </p:cNvCxnSpPr>
            <p:nvPr/>
          </p:nvCxnSpPr>
          <p:spPr>
            <a:xfrm rot="10800000">
              <a:off x="3426418" y="2108593"/>
              <a:ext cx="960900" cy="6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98" name="Google Shape;1098;p27"/>
            <p:cNvSpPr txBox="1"/>
            <p:nvPr/>
          </p:nvSpPr>
          <p:spPr>
            <a:xfrm>
              <a:off x="457218" y="1472211"/>
              <a:ext cx="1796700" cy="34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99" name="Google Shape;1099;p27"/>
            <p:cNvSpPr txBox="1"/>
            <p:nvPr/>
          </p:nvSpPr>
          <p:spPr>
            <a:xfrm>
              <a:off x="457197" y="1751054"/>
              <a:ext cx="1796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2892000" y="1574283"/>
              <a:ext cx="626100" cy="62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/>
            </a:p>
          </p:txBody>
        </p:sp>
        <p:cxnSp>
          <p:nvCxnSpPr>
            <p:cNvPr id="1100" name="Google Shape;1100;p27"/>
            <p:cNvCxnSpPr>
              <a:stCxn id="1098" idx="3"/>
              <a:endCxn id="1097" idx="2"/>
            </p:cNvCxnSpPr>
            <p:nvPr/>
          </p:nvCxnSpPr>
          <p:spPr>
            <a:xfrm>
              <a:off x="2253918" y="1646511"/>
              <a:ext cx="638100" cy="2409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01" name="Google Shape;1101;p27"/>
          <p:cNvGrpSpPr/>
          <p:nvPr/>
        </p:nvGrpSpPr>
        <p:grpSpPr>
          <a:xfrm>
            <a:off x="457097" y="2625234"/>
            <a:ext cx="3851228" cy="829023"/>
            <a:chOff x="457097" y="2625234"/>
            <a:chExt cx="3851228" cy="829023"/>
          </a:xfrm>
        </p:grpSpPr>
        <p:cxnSp>
          <p:nvCxnSpPr>
            <p:cNvPr id="1102" name="Google Shape;1102;p27"/>
            <p:cNvCxnSpPr>
              <a:stCxn id="1090" idx="2"/>
              <a:endCxn id="1103" idx="6"/>
            </p:cNvCxnSpPr>
            <p:nvPr/>
          </p:nvCxnSpPr>
          <p:spPr>
            <a:xfrm rot="10800000">
              <a:off x="3184825" y="2988700"/>
              <a:ext cx="1123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04" name="Google Shape;1104;p27"/>
            <p:cNvSpPr txBox="1"/>
            <p:nvPr/>
          </p:nvSpPr>
          <p:spPr>
            <a:xfrm>
              <a:off x="457119" y="2625234"/>
              <a:ext cx="1796700" cy="34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05" name="Google Shape;1105;p27"/>
            <p:cNvSpPr txBox="1"/>
            <p:nvPr/>
          </p:nvSpPr>
          <p:spPr>
            <a:xfrm>
              <a:off x="457097" y="2902857"/>
              <a:ext cx="1796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the biggest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3" name="Google Shape;1103;p27"/>
            <p:cNvSpPr/>
            <p:nvPr/>
          </p:nvSpPr>
          <p:spPr>
            <a:xfrm>
              <a:off x="2558638" y="2675662"/>
              <a:ext cx="626100" cy="62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2000">
                <a:solidFill>
                  <a:schemeClr val="lt1"/>
                </a:solidFill>
              </a:endParaRPr>
            </a:p>
          </p:txBody>
        </p:sp>
        <p:cxnSp>
          <p:nvCxnSpPr>
            <p:cNvPr id="1106" name="Google Shape;1106;p27"/>
            <p:cNvCxnSpPr>
              <a:stCxn id="1104" idx="3"/>
              <a:endCxn id="1103" idx="2"/>
            </p:cNvCxnSpPr>
            <p:nvPr/>
          </p:nvCxnSpPr>
          <p:spPr>
            <a:xfrm>
              <a:off x="2253819" y="2799534"/>
              <a:ext cx="304800" cy="189300"/>
            </a:xfrm>
            <a:prstGeom prst="bentConnector3">
              <a:avLst>
                <a:gd fmla="val 50003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07" name="Google Shape;1107;p27"/>
          <p:cNvGrpSpPr/>
          <p:nvPr/>
        </p:nvGrpSpPr>
        <p:grpSpPr>
          <a:xfrm>
            <a:off x="457197" y="3179407"/>
            <a:ext cx="3930121" cy="1427872"/>
            <a:chOff x="457197" y="3179407"/>
            <a:chExt cx="3930121" cy="1427872"/>
          </a:xfrm>
        </p:grpSpPr>
        <p:cxnSp>
          <p:nvCxnSpPr>
            <p:cNvPr id="1108" name="Google Shape;1108;p27"/>
            <p:cNvCxnSpPr>
              <a:stCxn id="1090" idx="3"/>
              <a:endCxn id="1109" idx="7"/>
            </p:cNvCxnSpPr>
            <p:nvPr/>
          </p:nvCxnSpPr>
          <p:spPr>
            <a:xfrm flipH="1">
              <a:off x="3426418" y="3179407"/>
              <a:ext cx="960900" cy="6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10" name="Google Shape;1110;p27"/>
            <p:cNvSpPr txBox="1"/>
            <p:nvPr/>
          </p:nvSpPr>
          <p:spPr>
            <a:xfrm>
              <a:off x="457218" y="3777036"/>
              <a:ext cx="1796700" cy="348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1" name="Google Shape;1111;p27"/>
            <p:cNvSpPr txBox="1"/>
            <p:nvPr/>
          </p:nvSpPr>
          <p:spPr>
            <a:xfrm>
              <a:off x="457197" y="4055879"/>
              <a:ext cx="1796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 i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9" name="Google Shape;1109;p27"/>
            <p:cNvSpPr/>
            <p:nvPr/>
          </p:nvSpPr>
          <p:spPr>
            <a:xfrm>
              <a:off x="2892000" y="3777058"/>
              <a:ext cx="626100" cy="62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/>
            </a:p>
          </p:txBody>
        </p:sp>
        <p:cxnSp>
          <p:nvCxnSpPr>
            <p:cNvPr id="1112" name="Google Shape;1112;p27"/>
            <p:cNvCxnSpPr>
              <a:stCxn id="1110" idx="3"/>
              <a:endCxn id="1109" idx="2"/>
            </p:cNvCxnSpPr>
            <p:nvPr/>
          </p:nvCxnSpPr>
          <p:spPr>
            <a:xfrm>
              <a:off x="2253918" y="3951336"/>
              <a:ext cx="638100" cy="1389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13" name="Google Shape;1113;p27"/>
          <p:cNvGrpSpPr/>
          <p:nvPr/>
        </p:nvGrpSpPr>
        <p:grpSpPr>
          <a:xfrm>
            <a:off x="4768732" y="1472211"/>
            <a:ext cx="3918137" cy="1325783"/>
            <a:chOff x="4768732" y="1472211"/>
            <a:chExt cx="3918137" cy="1325783"/>
          </a:xfrm>
        </p:grpSpPr>
        <p:cxnSp>
          <p:nvCxnSpPr>
            <p:cNvPr id="1114" name="Google Shape;1114;p27"/>
            <p:cNvCxnSpPr>
              <a:stCxn id="1090" idx="7"/>
              <a:endCxn id="1115" idx="3"/>
            </p:cNvCxnSpPr>
            <p:nvPr/>
          </p:nvCxnSpPr>
          <p:spPr>
            <a:xfrm flipH="1" rot="10800000">
              <a:off x="4768732" y="2108593"/>
              <a:ext cx="948900" cy="689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15" name="Google Shape;1115;p27"/>
            <p:cNvSpPr/>
            <p:nvPr/>
          </p:nvSpPr>
          <p:spPr>
            <a:xfrm>
              <a:off x="5625900" y="1574283"/>
              <a:ext cx="626100" cy="62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/>
            </a:p>
          </p:txBody>
        </p:sp>
        <p:sp>
          <p:nvSpPr>
            <p:cNvPr id="1116" name="Google Shape;1116;p27"/>
            <p:cNvSpPr txBox="1"/>
            <p:nvPr/>
          </p:nvSpPr>
          <p:spPr>
            <a:xfrm>
              <a:off x="6890168" y="1472211"/>
              <a:ext cx="1796700" cy="34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17" name="Google Shape;1117;p27"/>
            <p:cNvSpPr txBox="1"/>
            <p:nvPr/>
          </p:nvSpPr>
          <p:spPr>
            <a:xfrm>
              <a:off x="6890147" y="1751054"/>
              <a:ext cx="1796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 is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18" name="Google Shape;1118;p27"/>
            <p:cNvCxnSpPr>
              <a:endCxn id="1115" idx="6"/>
            </p:cNvCxnSpPr>
            <p:nvPr/>
          </p:nvCxnSpPr>
          <p:spPr>
            <a:xfrm flipH="1">
              <a:off x="6252000" y="1646433"/>
              <a:ext cx="638100" cy="240900"/>
            </a:xfrm>
            <a:prstGeom prst="bentConnector3">
              <a:avLst>
                <a:gd fmla="val 5000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19" name="Google Shape;1119;p27"/>
          <p:cNvGrpSpPr/>
          <p:nvPr/>
        </p:nvGrpSpPr>
        <p:grpSpPr>
          <a:xfrm>
            <a:off x="4847725" y="2625234"/>
            <a:ext cx="3839144" cy="829023"/>
            <a:chOff x="4847725" y="2625234"/>
            <a:chExt cx="3839144" cy="829023"/>
          </a:xfrm>
        </p:grpSpPr>
        <p:cxnSp>
          <p:nvCxnSpPr>
            <p:cNvPr id="1120" name="Google Shape;1120;p27"/>
            <p:cNvCxnSpPr>
              <a:stCxn id="1090" idx="6"/>
              <a:endCxn id="1121" idx="2"/>
            </p:cNvCxnSpPr>
            <p:nvPr/>
          </p:nvCxnSpPr>
          <p:spPr>
            <a:xfrm>
              <a:off x="4847725" y="2988700"/>
              <a:ext cx="1111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21" name="Google Shape;1121;p27"/>
            <p:cNvSpPr/>
            <p:nvPr/>
          </p:nvSpPr>
          <p:spPr>
            <a:xfrm>
              <a:off x="5959238" y="2675662"/>
              <a:ext cx="626100" cy="62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/>
            </a:p>
          </p:txBody>
        </p:sp>
        <p:sp>
          <p:nvSpPr>
            <p:cNvPr id="1122" name="Google Shape;1122;p27"/>
            <p:cNvSpPr txBox="1"/>
            <p:nvPr/>
          </p:nvSpPr>
          <p:spPr>
            <a:xfrm>
              <a:off x="6890169" y="2625234"/>
              <a:ext cx="1796700" cy="34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23" name="Google Shape;1123;p27"/>
            <p:cNvSpPr txBox="1"/>
            <p:nvPr/>
          </p:nvSpPr>
          <p:spPr>
            <a:xfrm>
              <a:off x="6890147" y="2902857"/>
              <a:ext cx="17967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Earth is the planet where we all live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24" name="Google Shape;1124;p27"/>
            <p:cNvCxnSpPr>
              <a:stCxn id="1122" idx="1"/>
              <a:endCxn id="1121" idx="6"/>
            </p:cNvCxnSpPr>
            <p:nvPr/>
          </p:nvCxnSpPr>
          <p:spPr>
            <a:xfrm flipH="1">
              <a:off x="6585369" y="2799534"/>
              <a:ext cx="304800" cy="189300"/>
            </a:xfrm>
            <a:prstGeom prst="bentConnector3">
              <a:avLst>
                <a:gd fmla="val 50005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25" name="Google Shape;1125;p27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1126" name="Google Shape;1126;p27"/>
          <p:cNvGrpSpPr/>
          <p:nvPr/>
        </p:nvGrpSpPr>
        <p:grpSpPr>
          <a:xfrm>
            <a:off x="3642867" y="1455140"/>
            <a:ext cx="1980318" cy="3292525"/>
            <a:chOff x="3723117" y="1455140"/>
            <a:chExt cx="1980318" cy="3292525"/>
          </a:xfrm>
        </p:grpSpPr>
        <p:sp>
          <p:nvSpPr>
            <p:cNvPr id="1127" name="Google Shape;1127;p27"/>
            <p:cNvSpPr/>
            <p:nvPr/>
          </p:nvSpPr>
          <p:spPr>
            <a:xfrm>
              <a:off x="4827502" y="4315239"/>
              <a:ext cx="100772" cy="432426"/>
            </a:xfrm>
            <a:custGeom>
              <a:rect b="b" l="l" r="r" t="t"/>
              <a:pathLst>
                <a:path extrusionOk="0" h="6205" w="1446">
                  <a:moveTo>
                    <a:pt x="1" y="1"/>
                  </a:moveTo>
                  <a:lnTo>
                    <a:pt x="1" y="6205"/>
                  </a:lnTo>
                  <a:lnTo>
                    <a:pt x="1446" y="6205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rgbClr val="FFD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7"/>
            <p:cNvSpPr/>
            <p:nvPr/>
          </p:nvSpPr>
          <p:spPr>
            <a:xfrm>
              <a:off x="4300503" y="4315239"/>
              <a:ext cx="100772" cy="432426"/>
            </a:xfrm>
            <a:custGeom>
              <a:rect b="b" l="l" r="r" t="t"/>
              <a:pathLst>
                <a:path extrusionOk="0" h="6205" w="1446">
                  <a:moveTo>
                    <a:pt x="0" y="1"/>
                  </a:moveTo>
                  <a:lnTo>
                    <a:pt x="0" y="6205"/>
                  </a:lnTo>
                  <a:lnTo>
                    <a:pt x="1445" y="6205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rgbClr val="FFD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7"/>
            <p:cNvSpPr/>
            <p:nvPr/>
          </p:nvSpPr>
          <p:spPr>
            <a:xfrm>
              <a:off x="4741853" y="2737446"/>
              <a:ext cx="961583" cy="1219087"/>
            </a:xfrm>
            <a:custGeom>
              <a:rect b="b" l="l" r="r" t="t"/>
              <a:pathLst>
                <a:path extrusionOk="0" h="17493" w="13798">
                  <a:moveTo>
                    <a:pt x="10" y="1"/>
                  </a:moveTo>
                  <a:lnTo>
                    <a:pt x="1" y="1441"/>
                  </a:lnTo>
                  <a:lnTo>
                    <a:pt x="170" y="1446"/>
                  </a:lnTo>
                  <a:cubicBezTo>
                    <a:pt x="2510" y="1454"/>
                    <a:pt x="5422" y="1463"/>
                    <a:pt x="7568" y="2778"/>
                  </a:cubicBezTo>
                  <a:cubicBezTo>
                    <a:pt x="12223" y="5629"/>
                    <a:pt x="13041" y="11318"/>
                    <a:pt x="10886" y="14840"/>
                  </a:cubicBezTo>
                  <a:cubicBezTo>
                    <a:pt x="10527" y="15424"/>
                    <a:pt x="10081" y="15952"/>
                    <a:pt x="9562" y="16402"/>
                  </a:cubicBezTo>
                  <a:lnTo>
                    <a:pt x="10510" y="17492"/>
                  </a:lnTo>
                  <a:cubicBezTo>
                    <a:pt x="11141" y="16943"/>
                    <a:pt x="11682" y="16302"/>
                    <a:pt x="12115" y="15593"/>
                  </a:cubicBezTo>
                  <a:cubicBezTo>
                    <a:pt x="13426" y="13451"/>
                    <a:pt x="13798" y="10713"/>
                    <a:pt x="13132" y="8082"/>
                  </a:cubicBezTo>
                  <a:cubicBezTo>
                    <a:pt x="12439" y="5344"/>
                    <a:pt x="10730" y="3025"/>
                    <a:pt x="8321" y="1549"/>
                  </a:cubicBezTo>
                  <a:cubicBezTo>
                    <a:pt x="5829" y="27"/>
                    <a:pt x="2562" y="14"/>
                    <a:pt x="174" y="1"/>
                  </a:cubicBezTo>
                  <a:close/>
                </a:path>
              </a:pathLst>
            </a:custGeom>
            <a:solidFill>
              <a:srgbClr val="FFD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7"/>
            <p:cNvSpPr/>
            <p:nvPr/>
          </p:nvSpPr>
          <p:spPr>
            <a:xfrm>
              <a:off x="3946196" y="3857929"/>
              <a:ext cx="184330" cy="111574"/>
            </a:xfrm>
            <a:custGeom>
              <a:rect b="b" l="l" r="r" t="t"/>
              <a:pathLst>
                <a:path extrusionOk="0" h="1601" w="2645">
                  <a:moveTo>
                    <a:pt x="650" y="1"/>
                  </a:moveTo>
                  <a:cubicBezTo>
                    <a:pt x="407" y="1"/>
                    <a:pt x="180" y="155"/>
                    <a:pt x="100" y="397"/>
                  </a:cubicBezTo>
                  <a:cubicBezTo>
                    <a:pt x="1" y="696"/>
                    <a:pt x="165" y="1025"/>
                    <a:pt x="468" y="1124"/>
                  </a:cubicBezTo>
                  <a:lnTo>
                    <a:pt x="1813" y="1570"/>
                  </a:lnTo>
                  <a:cubicBezTo>
                    <a:pt x="1874" y="1592"/>
                    <a:pt x="1935" y="1600"/>
                    <a:pt x="1995" y="1600"/>
                  </a:cubicBezTo>
                  <a:cubicBezTo>
                    <a:pt x="2237" y="1600"/>
                    <a:pt x="2462" y="1449"/>
                    <a:pt x="2540" y="1207"/>
                  </a:cubicBezTo>
                  <a:cubicBezTo>
                    <a:pt x="2644" y="904"/>
                    <a:pt x="2480" y="575"/>
                    <a:pt x="2177" y="475"/>
                  </a:cubicBezTo>
                  <a:lnTo>
                    <a:pt x="831" y="30"/>
                  </a:lnTo>
                  <a:cubicBezTo>
                    <a:pt x="771" y="10"/>
                    <a:pt x="710" y="1"/>
                    <a:pt x="650" y="1"/>
                  </a:cubicBezTo>
                  <a:close/>
                </a:path>
              </a:pathLst>
            </a:custGeom>
            <a:solidFill>
              <a:srgbClr val="F2A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7"/>
            <p:cNvSpPr/>
            <p:nvPr/>
          </p:nvSpPr>
          <p:spPr>
            <a:xfrm>
              <a:off x="3723117" y="2737446"/>
              <a:ext cx="657943" cy="1247381"/>
            </a:xfrm>
            <a:custGeom>
              <a:rect b="b" l="l" r="r" t="t"/>
              <a:pathLst>
                <a:path extrusionOk="0" h="17899" w="9441">
                  <a:moveTo>
                    <a:pt x="9440" y="1"/>
                  </a:moveTo>
                  <a:cubicBezTo>
                    <a:pt x="4236" y="1"/>
                    <a:pt x="0" y="4011"/>
                    <a:pt x="0" y="8948"/>
                  </a:cubicBezTo>
                  <a:cubicBezTo>
                    <a:pt x="0" y="13884"/>
                    <a:pt x="4236" y="17899"/>
                    <a:pt x="9440" y="17899"/>
                  </a:cubicBezTo>
                  <a:lnTo>
                    <a:pt x="9440" y="16454"/>
                  </a:lnTo>
                  <a:cubicBezTo>
                    <a:pt x="5032" y="16454"/>
                    <a:pt x="1445" y="13088"/>
                    <a:pt x="1445" y="8948"/>
                  </a:cubicBezTo>
                  <a:cubicBezTo>
                    <a:pt x="1445" y="4807"/>
                    <a:pt x="5032" y="1441"/>
                    <a:pt x="9440" y="1441"/>
                  </a:cubicBezTo>
                  <a:lnTo>
                    <a:pt x="9440" y="1"/>
                  </a:lnTo>
                  <a:close/>
                </a:path>
              </a:pathLst>
            </a:custGeom>
            <a:solidFill>
              <a:srgbClr val="FFD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7"/>
            <p:cNvSpPr/>
            <p:nvPr/>
          </p:nvSpPr>
          <p:spPr>
            <a:xfrm>
              <a:off x="4056865" y="3672135"/>
              <a:ext cx="1115040" cy="825339"/>
            </a:xfrm>
            <a:custGeom>
              <a:rect b="b" l="l" r="r" t="t"/>
              <a:pathLst>
                <a:path extrusionOk="0" h="11843" w="16000">
                  <a:moveTo>
                    <a:pt x="4063" y="0"/>
                  </a:moveTo>
                  <a:cubicBezTo>
                    <a:pt x="4063" y="0"/>
                    <a:pt x="217" y="2955"/>
                    <a:pt x="0" y="9735"/>
                  </a:cubicBezTo>
                  <a:cubicBezTo>
                    <a:pt x="194" y="9863"/>
                    <a:pt x="2757" y="11842"/>
                    <a:pt x="6157" y="11842"/>
                  </a:cubicBezTo>
                  <a:cubicBezTo>
                    <a:pt x="6554" y="11842"/>
                    <a:pt x="6963" y="11815"/>
                    <a:pt x="7381" y="11755"/>
                  </a:cubicBezTo>
                  <a:cubicBezTo>
                    <a:pt x="7429" y="11755"/>
                    <a:pt x="7667" y="4859"/>
                    <a:pt x="7667" y="4859"/>
                  </a:cubicBezTo>
                  <a:lnTo>
                    <a:pt x="8333" y="4859"/>
                  </a:lnTo>
                  <a:cubicBezTo>
                    <a:pt x="8333" y="4859"/>
                    <a:pt x="8575" y="11755"/>
                    <a:pt x="8623" y="11755"/>
                  </a:cubicBezTo>
                  <a:cubicBezTo>
                    <a:pt x="9040" y="11815"/>
                    <a:pt x="9449" y="11842"/>
                    <a:pt x="9846" y="11842"/>
                  </a:cubicBezTo>
                  <a:cubicBezTo>
                    <a:pt x="13243" y="11842"/>
                    <a:pt x="15806" y="9863"/>
                    <a:pt x="15999" y="9735"/>
                  </a:cubicBezTo>
                  <a:cubicBezTo>
                    <a:pt x="15783" y="2955"/>
                    <a:pt x="11941" y="0"/>
                    <a:pt x="119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7"/>
            <p:cNvSpPr/>
            <p:nvPr/>
          </p:nvSpPr>
          <p:spPr>
            <a:xfrm>
              <a:off x="5195956" y="3769213"/>
              <a:ext cx="367336" cy="285311"/>
            </a:xfrm>
            <a:custGeom>
              <a:rect b="b" l="l" r="r" t="t"/>
              <a:pathLst>
                <a:path extrusionOk="0" h="4094" w="5271">
                  <a:moveTo>
                    <a:pt x="3213" y="0"/>
                  </a:moveTo>
                  <a:cubicBezTo>
                    <a:pt x="2710" y="0"/>
                    <a:pt x="2160" y="155"/>
                    <a:pt x="1653" y="472"/>
                  </a:cubicBezTo>
                  <a:cubicBezTo>
                    <a:pt x="498" y="1195"/>
                    <a:pt x="1" y="2484"/>
                    <a:pt x="546" y="3353"/>
                  </a:cubicBezTo>
                  <a:cubicBezTo>
                    <a:pt x="851" y="3841"/>
                    <a:pt x="1419" y="4094"/>
                    <a:pt x="2061" y="4094"/>
                  </a:cubicBezTo>
                  <a:cubicBezTo>
                    <a:pt x="2565" y="4094"/>
                    <a:pt x="3115" y="3939"/>
                    <a:pt x="3622" y="3622"/>
                  </a:cubicBezTo>
                  <a:cubicBezTo>
                    <a:pt x="4777" y="2899"/>
                    <a:pt x="5270" y="1610"/>
                    <a:pt x="4729" y="740"/>
                  </a:cubicBezTo>
                  <a:cubicBezTo>
                    <a:pt x="4424" y="253"/>
                    <a:pt x="3856" y="0"/>
                    <a:pt x="3213" y="0"/>
                  </a:cubicBezTo>
                  <a:close/>
                </a:path>
              </a:pathLst>
            </a:custGeom>
            <a:solidFill>
              <a:srgbClr val="FFD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7"/>
            <p:cNvSpPr/>
            <p:nvPr/>
          </p:nvSpPr>
          <p:spPr>
            <a:xfrm>
              <a:off x="5253241" y="3772419"/>
              <a:ext cx="248793" cy="229907"/>
            </a:xfrm>
            <a:custGeom>
              <a:rect b="b" l="l" r="r" t="t"/>
              <a:pathLst>
                <a:path extrusionOk="0" h="3299" w="3570">
                  <a:moveTo>
                    <a:pt x="2942" y="0"/>
                  </a:moveTo>
                  <a:cubicBezTo>
                    <a:pt x="2672" y="0"/>
                    <a:pt x="2430" y="194"/>
                    <a:pt x="2380" y="469"/>
                  </a:cubicBezTo>
                  <a:cubicBezTo>
                    <a:pt x="2363" y="540"/>
                    <a:pt x="2045" y="2144"/>
                    <a:pt x="834" y="2144"/>
                  </a:cubicBezTo>
                  <a:cubicBezTo>
                    <a:pt x="781" y="2144"/>
                    <a:pt x="727" y="2141"/>
                    <a:pt x="671" y="2135"/>
                  </a:cubicBezTo>
                  <a:cubicBezTo>
                    <a:pt x="650" y="2133"/>
                    <a:pt x="628" y="2131"/>
                    <a:pt x="607" y="2131"/>
                  </a:cubicBezTo>
                  <a:cubicBezTo>
                    <a:pt x="318" y="2131"/>
                    <a:pt x="67" y="2347"/>
                    <a:pt x="35" y="2641"/>
                  </a:cubicBezTo>
                  <a:cubicBezTo>
                    <a:pt x="1" y="2961"/>
                    <a:pt x="226" y="3247"/>
                    <a:pt x="541" y="3281"/>
                  </a:cubicBezTo>
                  <a:cubicBezTo>
                    <a:pt x="650" y="3294"/>
                    <a:pt x="753" y="3299"/>
                    <a:pt x="857" y="3299"/>
                  </a:cubicBezTo>
                  <a:cubicBezTo>
                    <a:pt x="2570" y="3299"/>
                    <a:pt x="3341" y="1620"/>
                    <a:pt x="3514" y="677"/>
                  </a:cubicBezTo>
                  <a:cubicBezTo>
                    <a:pt x="3570" y="365"/>
                    <a:pt x="3362" y="67"/>
                    <a:pt x="3051" y="11"/>
                  </a:cubicBezTo>
                  <a:cubicBezTo>
                    <a:pt x="3014" y="4"/>
                    <a:pt x="2978" y="0"/>
                    <a:pt x="2942" y="0"/>
                  </a:cubicBezTo>
                  <a:close/>
                </a:path>
              </a:pathLst>
            </a:custGeom>
            <a:solidFill>
              <a:srgbClr val="FFC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7"/>
            <p:cNvSpPr/>
            <p:nvPr/>
          </p:nvSpPr>
          <p:spPr>
            <a:xfrm>
              <a:off x="5372970" y="3812352"/>
              <a:ext cx="149903" cy="149903"/>
            </a:xfrm>
            <a:custGeom>
              <a:rect b="b" l="l" r="r" t="t"/>
              <a:pathLst>
                <a:path extrusionOk="0" h="2151" w="2151">
                  <a:moveTo>
                    <a:pt x="1073" y="0"/>
                  </a:moveTo>
                  <a:cubicBezTo>
                    <a:pt x="480" y="0"/>
                    <a:pt x="0" y="485"/>
                    <a:pt x="0" y="1077"/>
                  </a:cubicBezTo>
                  <a:cubicBezTo>
                    <a:pt x="0" y="1670"/>
                    <a:pt x="480" y="2150"/>
                    <a:pt x="1073" y="2150"/>
                  </a:cubicBezTo>
                  <a:cubicBezTo>
                    <a:pt x="1666" y="2150"/>
                    <a:pt x="2150" y="1670"/>
                    <a:pt x="2150" y="1077"/>
                  </a:cubicBezTo>
                  <a:cubicBezTo>
                    <a:pt x="2150" y="485"/>
                    <a:pt x="1666" y="0"/>
                    <a:pt x="1073" y="0"/>
                  </a:cubicBezTo>
                  <a:close/>
                </a:path>
              </a:pathLst>
            </a:custGeom>
            <a:solidFill>
              <a:srgbClr val="FFD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7"/>
            <p:cNvSpPr/>
            <p:nvPr/>
          </p:nvSpPr>
          <p:spPr>
            <a:xfrm>
              <a:off x="3917832" y="3913403"/>
              <a:ext cx="184330" cy="111574"/>
            </a:xfrm>
            <a:custGeom>
              <a:rect b="b" l="l" r="r" t="t"/>
              <a:pathLst>
                <a:path extrusionOk="0" h="1601" w="2645">
                  <a:moveTo>
                    <a:pt x="651" y="1"/>
                  </a:moveTo>
                  <a:cubicBezTo>
                    <a:pt x="409" y="1"/>
                    <a:pt x="184" y="154"/>
                    <a:pt x="100" y="393"/>
                  </a:cubicBezTo>
                  <a:cubicBezTo>
                    <a:pt x="1" y="696"/>
                    <a:pt x="165" y="1025"/>
                    <a:pt x="468" y="1124"/>
                  </a:cubicBezTo>
                  <a:lnTo>
                    <a:pt x="1814" y="1570"/>
                  </a:lnTo>
                  <a:cubicBezTo>
                    <a:pt x="1874" y="1592"/>
                    <a:pt x="1935" y="1600"/>
                    <a:pt x="1995" y="1600"/>
                  </a:cubicBezTo>
                  <a:cubicBezTo>
                    <a:pt x="2238" y="1600"/>
                    <a:pt x="2463" y="1449"/>
                    <a:pt x="2545" y="1207"/>
                  </a:cubicBezTo>
                  <a:cubicBezTo>
                    <a:pt x="2644" y="904"/>
                    <a:pt x="2480" y="575"/>
                    <a:pt x="2177" y="475"/>
                  </a:cubicBezTo>
                  <a:lnTo>
                    <a:pt x="832" y="30"/>
                  </a:lnTo>
                  <a:cubicBezTo>
                    <a:pt x="772" y="10"/>
                    <a:pt x="711" y="1"/>
                    <a:pt x="651" y="1"/>
                  </a:cubicBezTo>
                  <a:close/>
                </a:path>
              </a:pathLst>
            </a:custGeom>
            <a:solidFill>
              <a:srgbClr val="FFC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7"/>
            <p:cNvSpPr/>
            <p:nvPr/>
          </p:nvSpPr>
          <p:spPr>
            <a:xfrm>
              <a:off x="3896158" y="3857860"/>
              <a:ext cx="297646" cy="219872"/>
            </a:xfrm>
            <a:custGeom>
              <a:rect b="b" l="l" r="r" t="t"/>
              <a:pathLst>
                <a:path extrusionOk="0" h="3155" w="4271">
                  <a:moveTo>
                    <a:pt x="3629" y="0"/>
                  </a:moveTo>
                  <a:cubicBezTo>
                    <a:pt x="3473" y="0"/>
                    <a:pt x="3317" y="64"/>
                    <a:pt x="3202" y="191"/>
                  </a:cubicBezTo>
                  <a:lnTo>
                    <a:pt x="1627" y="1913"/>
                  </a:lnTo>
                  <a:lnTo>
                    <a:pt x="831" y="1644"/>
                  </a:lnTo>
                  <a:cubicBezTo>
                    <a:pt x="771" y="1625"/>
                    <a:pt x="710" y="1615"/>
                    <a:pt x="651" y="1615"/>
                  </a:cubicBezTo>
                  <a:cubicBezTo>
                    <a:pt x="408" y="1615"/>
                    <a:pt x="183" y="1769"/>
                    <a:pt x="100" y="2012"/>
                  </a:cubicBezTo>
                  <a:cubicBezTo>
                    <a:pt x="0" y="2311"/>
                    <a:pt x="165" y="2640"/>
                    <a:pt x="463" y="2739"/>
                  </a:cubicBezTo>
                  <a:lnTo>
                    <a:pt x="1618" y="3124"/>
                  </a:lnTo>
                  <a:cubicBezTo>
                    <a:pt x="1679" y="3146"/>
                    <a:pt x="1740" y="3154"/>
                    <a:pt x="1800" y="3154"/>
                  </a:cubicBezTo>
                  <a:cubicBezTo>
                    <a:pt x="1960" y="3154"/>
                    <a:pt x="2116" y="3089"/>
                    <a:pt x="2229" y="2968"/>
                  </a:cubicBezTo>
                  <a:lnTo>
                    <a:pt x="4054" y="965"/>
                  </a:lnTo>
                  <a:cubicBezTo>
                    <a:pt x="4271" y="732"/>
                    <a:pt x="4253" y="368"/>
                    <a:pt x="4015" y="152"/>
                  </a:cubicBezTo>
                  <a:cubicBezTo>
                    <a:pt x="3906" y="50"/>
                    <a:pt x="3768" y="0"/>
                    <a:pt x="3629" y="0"/>
                  </a:cubicBezTo>
                  <a:close/>
                </a:path>
              </a:pathLst>
            </a:custGeom>
            <a:solidFill>
              <a:srgbClr val="FFD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7"/>
            <p:cNvSpPr/>
            <p:nvPr/>
          </p:nvSpPr>
          <p:spPr>
            <a:xfrm>
              <a:off x="4125580" y="3709837"/>
              <a:ext cx="284126" cy="327752"/>
            </a:xfrm>
            <a:custGeom>
              <a:rect b="b" l="l" r="r" t="t"/>
              <a:pathLst>
                <a:path extrusionOk="0" h="4703" w="4077">
                  <a:moveTo>
                    <a:pt x="2497" y="0"/>
                  </a:moveTo>
                  <a:cubicBezTo>
                    <a:pt x="1853" y="675"/>
                    <a:pt x="788" y="2003"/>
                    <a:pt x="1" y="4063"/>
                  </a:cubicBezTo>
                  <a:cubicBezTo>
                    <a:pt x="433" y="4461"/>
                    <a:pt x="1013" y="4703"/>
                    <a:pt x="1645" y="4703"/>
                  </a:cubicBezTo>
                  <a:cubicBezTo>
                    <a:pt x="2990" y="4703"/>
                    <a:pt x="4076" y="3617"/>
                    <a:pt x="4076" y="2272"/>
                  </a:cubicBezTo>
                  <a:cubicBezTo>
                    <a:pt x="4076" y="1233"/>
                    <a:pt x="3419" y="342"/>
                    <a:pt x="24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7"/>
            <p:cNvSpPr/>
            <p:nvPr/>
          </p:nvSpPr>
          <p:spPr>
            <a:xfrm>
              <a:off x="4819070" y="3709837"/>
              <a:ext cx="284056" cy="327752"/>
            </a:xfrm>
            <a:custGeom>
              <a:rect b="b" l="l" r="r" t="t"/>
              <a:pathLst>
                <a:path extrusionOk="0" h="4703" w="4076">
                  <a:moveTo>
                    <a:pt x="1580" y="0"/>
                  </a:moveTo>
                  <a:cubicBezTo>
                    <a:pt x="658" y="342"/>
                    <a:pt x="1" y="1233"/>
                    <a:pt x="1" y="2272"/>
                  </a:cubicBezTo>
                  <a:cubicBezTo>
                    <a:pt x="1" y="3617"/>
                    <a:pt x="1091" y="4703"/>
                    <a:pt x="2432" y="4703"/>
                  </a:cubicBezTo>
                  <a:cubicBezTo>
                    <a:pt x="3064" y="4703"/>
                    <a:pt x="3643" y="4461"/>
                    <a:pt x="4076" y="4063"/>
                  </a:cubicBezTo>
                  <a:cubicBezTo>
                    <a:pt x="3289" y="2003"/>
                    <a:pt x="2229" y="675"/>
                    <a:pt x="15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7"/>
            <p:cNvSpPr/>
            <p:nvPr/>
          </p:nvSpPr>
          <p:spPr>
            <a:xfrm>
              <a:off x="3955256" y="1455140"/>
              <a:ext cx="450825" cy="1041169"/>
            </a:xfrm>
            <a:custGeom>
              <a:rect b="b" l="l" r="r" t="t"/>
              <a:pathLst>
                <a:path extrusionOk="0" h="14940" w="6469">
                  <a:moveTo>
                    <a:pt x="3232" y="0"/>
                  </a:moveTo>
                  <a:cubicBezTo>
                    <a:pt x="1450" y="0"/>
                    <a:pt x="0" y="1450"/>
                    <a:pt x="0" y="3237"/>
                  </a:cubicBezTo>
                  <a:cubicBezTo>
                    <a:pt x="0" y="5023"/>
                    <a:pt x="1450" y="14939"/>
                    <a:pt x="3232" y="14939"/>
                  </a:cubicBezTo>
                  <a:cubicBezTo>
                    <a:pt x="5019" y="14939"/>
                    <a:pt x="6468" y="5023"/>
                    <a:pt x="6468" y="3237"/>
                  </a:cubicBezTo>
                  <a:cubicBezTo>
                    <a:pt x="6468" y="1450"/>
                    <a:pt x="5019" y="0"/>
                    <a:pt x="3232" y="0"/>
                  </a:cubicBezTo>
                  <a:close/>
                </a:path>
              </a:pathLst>
            </a:custGeom>
            <a:solidFill>
              <a:srgbClr val="9E41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7"/>
            <p:cNvSpPr/>
            <p:nvPr/>
          </p:nvSpPr>
          <p:spPr>
            <a:xfrm>
              <a:off x="4309493" y="1521764"/>
              <a:ext cx="145722" cy="145373"/>
            </a:xfrm>
            <a:custGeom>
              <a:rect b="b" l="l" r="r" t="t"/>
              <a:pathLst>
                <a:path extrusionOk="0" h="2086" w="2091">
                  <a:moveTo>
                    <a:pt x="1048" y="1"/>
                  </a:moveTo>
                  <a:cubicBezTo>
                    <a:pt x="468" y="1"/>
                    <a:pt x="1" y="468"/>
                    <a:pt x="1" y="1043"/>
                  </a:cubicBezTo>
                  <a:cubicBezTo>
                    <a:pt x="1" y="1619"/>
                    <a:pt x="468" y="2086"/>
                    <a:pt x="1048" y="2086"/>
                  </a:cubicBezTo>
                  <a:cubicBezTo>
                    <a:pt x="1623" y="2086"/>
                    <a:pt x="2091" y="1619"/>
                    <a:pt x="2091" y="1043"/>
                  </a:cubicBezTo>
                  <a:cubicBezTo>
                    <a:pt x="2091" y="468"/>
                    <a:pt x="1623" y="1"/>
                    <a:pt x="10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7"/>
            <p:cNvSpPr/>
            <p:nvPr/>
          </p:nvSpPr>
          <p:spPr>
            <a:xfrm>
              <a:off x="4866389" y="2193232"/>
              <a:ext cx="222869" cy="222869"/>
            </a:xfrm>
            <a:custGeom>
              <a:rect b="b" l="l" r="r" t="t"/>
              <a:pathLst>
                <a:path extrusionOk="0" h="3198" w="3198">
                  <a:moveTo>
                    <a:pt x="1597" y="0"/>
                  </a:moveTo>
                  <a:cubicBezTo>
                    <a:pt x="715" y="0"/>
                    <a:pt x="1" y="719"/>
                    <a:pt x="1" y="1601"/>
                  </a:cubicBezTo>
                  <a:cubicBezTo>
                    <a:pt x="1" y="2484"/>
                    <a:pt x="715" y="3198"/>
                    <a:pt x="1597" y="3198"/>
                  </a:cubicBezTo>
                  <a:cubicBezTo>
                    <a:pt x="2480" y="3198"/>
                    <a:pt x="3198" y="2484"/>
                    <a:pt x="3198" y="1601"/>
                  </a:cubicBezTo>
                  <a:cubicBezTo>
                    <a:pt x="3198" y="719"/>
                    <a:pt x="2480" y="0"/>
                    <a:pt x="1597" y="0"/>
                  </a:cubicBezTo>
                  <a:close/>
                </a:path>
              </a:pathLst>
            </a:custGeom>
            <a:solidFill>
              <a:srgbClr val="FFC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7"/>
            <p:cNvSpPr/>
            <p:nvPr/>
          </p:nvSpPr>
          <p:spPr>
            <a:xfrm>
              <a:off x="4917682" y="2244455"/>
              <a:ext cx="120355" cy="120424"/>
            </a:xfrm>
            <a:custGeom>
              <a:rect b="b" l="l" r="r" t="t"/>
              <a:pathLst>
                <a:path extrusionOk="0" h="1728" w="1727">
                  <a:moveTo>
                    <a:pt x="861" y="1"/>
                  </a:moveTo>
                  <a:cubicBezTo>
                    <a:pt x="390" y="1"/>
                    <a:pt x="0" y="390"/>
                    <a:pt x="0" y="866"/>
                  </a:cubicBezTo>
                  <a:cubicBezTo>
                    <a:pt x="0" y="1342"/>
                    <a:pt x="390" y="1727"/>
                    <a:pt x="861" y="1727"/>
                  </a:cubicBezTo>
                  <a:cubicBezTo>
                    <a:pt x="1337" y="1727"/>
                    <a:pt x="1726" y="1342"/>
                    <a:pt x="1726" y="866"/>
                  </a:cubicBezTo>
                  <a:cubicBezTo>
                    <a:pt x="1726" y="390"/>
                    <a:pt x="1337" y="1"/>
                    <a:pt x="861" y="1"/>
                  </a:cubicBezTo>
                  <a:close/>
                </a:path>
              </a:pathLst>
            </a:custGeom>
            <a:solidFill>
              <a:srgbClr val="F2A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7"/>
            <p:cNvSpPr/>
            <p:nvPr/>
          </p:nvSpPr>
          <p:spPr>
            <a:xfrm>
              <a:off x="4140981" y="2193232"/>
              <a:ext cx="222590" cy="222869"/>
            </a:xfrm>
            <a:custGeom>
              <a:rect b="b" l="l" r="r" t="t"/>
              <a:pathLst>
                <a:path extrusionOk="0" h="3198" w="3194">
                  <a:moveTo>
                    <a:pt x="1597" y="0"/>
                  </a:moveTo>
                  <a:cubicBezTo>
                    <a:pt x="714" y="0"/>
                    <a:pt x="0" y="719"/>
                    <a:pt x="0" y="1601"/>
                  </a:cubicBezTo>
                  <a:cubicBezTo>
                    <a:pt x="0" y="2484"/>
                    <a:pt x="714" y="3198"/>
                    <a:pt x="1597" y="3198"/>
                  </a:cubicBezTo>
                  <a:cubicBezTo>
                    <a:pt x="2479" y="3198"/>
                    <a:pt x="3193" y="2484"/>
                    <a:pt x="3193" y="1601"/>
                  </a:cubicBezTo>
                  <a:cubicBezTo>
                    <a:pt x="3193" y="719"/>
                    <a:pt x="2479" y="0"/>
                    <a:pt x="1597" y="0"/>
                  </a:cubicBezTo>
                  <a:close/>
                </a:path>
              </a:pathLst>
            </a:custGeom>
            <a:solidFill>
              <a:srgbClr val="FFC1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7"/>
            <p:cNvSpPr/>
            <p:nvPr/>
          </p:nvSpPr>
          <p:spPr>
            <a:xfrm>
              <a:off x="4192204" y="2244455"/>
              <a:ext cx="120076" cy="120424"/>
            </a:xfrm>
            <a:custGeom>
              <a:rect b="b" l="l" r="r" t="t"/>
              <a:pathLst>
                <a:path extrusionOk="0" h="1728" w="1723">
                  <a:moveTo>
                    <a:pt x="862" y="1"/>
                  </a:moveTo>
                  <a:cubicBezTo>
                    <a:pt x="386" y="1"/>
                    <a:pt x="1" y="390"/>
                    <a:pt x="1" y="866"/>
                  </a:cubicBezTo>
                  <a:cubicBezTo>
                    <a:pt x="1" y="1342"/>
                    <a:pt x="386" y="1727"/>
                    <a:pt x="862" y="1727"/>
                  </a:cubicBezTo>
                  <a:cubicBezTo>
                    <a:pt x="1338" y="1727"/>
                    <a:pt x="1723" y="1342"/>
                    <a:pt x="1723" y="866"/>
                  </a:cubicBezTo>
                  <a:cubicBezTo>
                    <a:pt x="1723" y="390"/>
                    <a:pt x="1338" y="1"/>
                    <a:pt x="862" y="1"/>
                  </a:cubicBezTo>
                  <a:close/>
                </a:path>
              </a:pathLst>
            </a:custGeom>
            <a:solidFill>
              <a:srgbClr val="F2A8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7"/>
            <p:cNvSpPr/>
            <p:nvPr/>
          </p:nvSpPr>
          <p:spPr>
            <a:xfrm>
              <a:off x="4257643" y="1509081"/>
              <a:ext cx="714671" cy="1764481"/>
            </a:xfrm>
            <a:custGeom>
              <a:rect b="b" l="l" r="r" t="t"/>
              <a:pathLst>
                <a:path extrusionOk="0" h="25319" w="10255">
                  <a:moveTo>
                    <a:pt x="4985" y="1"/>
                  </a:moveTo>
                  <a:cubicBezTo>
                    <a:pt x="2289" y="1"/>
                    <a:pt x="83" y="2207"/>
                    <a:pt x="83" y="4903"/>
                  </a:cubicBezTo>
                  <a:lnTo>
                    <a:pt x="83" y="11102"/>
                  </a:lnTo>
                  <a:cubicBezTo>
                    <a:pt x="83" y="13452"/>
                    <a:pt x="1757" y="15429"/>
                    <a:pt x="3972" y="15896"/>
                  </a:cubicBezTo>
                  <a:lnTo>
                    <a:pt x="3972" y="17635"/>
                  </a:lnTo>
                  <a:lnTo>
                    <a:pt x="1" y="17635"/>
                  </a:lnTo>
                  <a:lnTo>
                    <a:pt x="1" y="25319"/>
                  </a:lnTo>
                  <a:lnTo>
                    <a:pt x="10254" y="25319"/>
                  </a:lnTo>
                  <a:lnTo>
                    <a:pt x="10254" y="17635"/>
                  </a:lnTo>
                  <a:lnTo>
                    <a:pt x="6287" y="17635"/>
                  </a:lnTo>
                  <a:lnTo>
                    <a:pt x="6287" y="15887"/>
                  </a:lnTo>
                  <a:cubicBezTo>
                    <a:pt x="8481" y="15403"/>
                    <a:pt x="10138" y="13439"/>
                    <a:pt x="10138" y="11102"/>
                  </a:cubicBezTo>
                  <a:lnTo>
                    <a:pt x="10138" y="4903"/>
                  </a:lnTo>
                  <a:cubicBezTo>
                    <a:pt x="10138" y="2207"/>
                    <a:pt x="7931" y="1"/>
                    <a:pt x="5236" y="1"/>
                  </a:cubicBezTo>
                  <a:close/>
                </a:path>
              </a:pathLst>
            </a:custGeom>
            <a:solidFill>
              <a:srgbClr val="FFD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7"/>
            <p:cNvSpPr/>
            <p:nvPr/>
          </p:nvSpPr>
          <p:spPr>
            <a:xfrm>
              <a:off x="4263358" y="1474514"/>
              <a:ext cx="700803" cy="486018"/>
            </a:xfrm>
            <a:custGeom>
              <a:rect b="b" l="l" r="r" t="t"/>
              <a:pathLst>
                <a:path extrusionOk="0" h="6974" w="10056">
                  <a:moveTo>
                    <a:pt x="5855" y="1"/>
                  </a:moveTo>
                  <a:cubicBezTo>
                    <a:pt x="2724" y="1"/>
                    <a:pt x="1710" y="1691"/>
                    <a:pt x="1710" y="1691"/>
                  </a:cubicBezTo>
                  <a:cubicBezTo>
                    <a:pt x="503" y="2080"/>
                    <a:pt x="1" y="2967"/>
                    <a:pt x="1" y="4265"/>
                  </a:cubicBezTo>
                  <a:lnTo>
                    <a:pt x="1" y="6710"/>
                  </a:lnTo>
                  <a:cubicBezTo>
                    <a:pt x="1" y="6710"/>
                    <a:pt x="9112" y="6973"/>
                    <a:pt x="10056" y="6973"/>
                  </a:cubicBezTo>
                  <a:lnTo>
                    <a:pt x="10056" y="4062"/>
                  </a:lnTo>
                  <a:cubicBezTo>
                    <a:pt x="10056" y="1899"/>
                    <a:pt x="8299" y="60"/>
                    <a:pt x="6088" y="4"/>
                  </a:cubicBezTo>
                  <a:cubicBezTo>
                    <a:pt x="6009" y="2"/>
                    <a:pt x="5932" y="1"/>
                    <a:pt x="5855" y="1"/>
                  </a:cubicBezTo>
                  <a:close/>
                </a:path>
              </a:pathLst>
            </a:custGeom>
            <a:solidFill>
              <a:srgbClr val="BF63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7"/>
            <p:cNvSpPr/>
            <p:nvPr/>
          </p:nvSpPr>
          <p:spPr>
            <a:xfrm>
              <a:off x="4263358" y="1474514"/>
              <a:ext cx="441486" cy="467620"/>
            </a:xfrm>
            <a:custGeom>
              <a:rect b="b" l="l" r="r" t="t"/>
              <a:pathLst>
                <a:path extrusionOk="0" h="6710" w="6335">
                  <a:moveTo>
                    <a:pt x="5855" y="1"/>
                  </a:moveTo>
                  <a:cubicBezTo>
                    <a:pt x="2724" y="1"/>
                    <a:pt x="1710" y="1691"/>
                    <a:pt x="1710" y="1691"/>
                  </a:cubicBezTo>
                  <a:cubicBezTo>
                    <a:pt x="503" y="2080"/>
                    <a:pt x="1" y="2967"/>
                    <a:pt x="1" y="4265"/>
                  </a:cubicBezTo>
                  <a:lnTo>
                    <a:pt x="1" y="6710"/>
                  </a:lnTo>
                  <a:lnTo>
                    <a:pt x="1005" y="6710"/>
                  </a:lnTo>
                  <a:lnTo>
                    <a:pt x="1005" y="4265"/>
                  </a:lnTo>
                  <a:cubicBezTo>
                    <a:pt x="1005" y="2967"/>
                    <a:pt x="1507" y="2080"/>
                    <a:pt x="2714" y="1691"/>
                  </a:cubicBezTo>
                  <a:cubicBezTo>
                    <a:pt x="2714" y="1691"/>
                    <a:pt x="3614" y="194"/>
                    <a:pt x="6335" y="17"/>
                  </a:cubicBezTo>
                  <a:cubicBezTo>
                    <a:pt x="6253" y="12"/>
                    <a:pt x="6170" y="4"/>
                    <a:pt x="6088" y="4"/>
                  </a:cubicBezTo>
                  <a:cubicBezTo>
                    <a:pt x="6009" y="2"/>
                    <a:pt x="5932" y="1"/>
                    <a:pt x="5855" y="1"/>
                  </a:cubicBezTo>
                  <a:close/>
                </a:path>
              </a:pathLst>
            </a:custGeom>
            <a:solidFill>
              <a:srgbClr val="9E41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7"/>
            <p:cNvSpPr/>
            <p:nvPr/>
          </p:nvSpPr>
          <p:spPr>
            <a:xfrm>
              <a:off x="4263358" y="1791606"/>
              <a:ext cx="703521" cy="218060"/>
            </a:xfrm>
            <a:custGeom>
              <a:rect b="b" l="l" r="r" t="t"/>
              <a:pathLst>
                <a:path extrusionOk="0" h="3129" w="10095">
                  <a:moveTo>
                    <a:pt x="1" y="1"/>
                  </a:moveTo>
                  <a:lnTo>
                    <a:pt x="1" y="3129"/>
                  </a:lnTo>
                  <a:lnTo>
                    <a:pt x="10094" y="3129"/>
                  </a:lnTo>
                  <a:lnTo>
                    <a:pt x="100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7"/>
            <p:cNvSpPr/>
            <p:nvPr/>
          </p:nvSpPr>
          <p:spPr>
            <a:xfrm>
              <a:off x="4263358" y="1960466"/>
              <a:ext cx="703521" cy="49201"/>
            </a:xfrm>
            <a:custGeom>
              <a:rect b="b" l="l" r="r" t="t"/>
              <a:pathLst>
                <a:path extrusionOk="0" h="706" w="10095">
                  <a:moveTo>
                    <a:pt x="1" y="0"/>
                  </a:moveTo>
                  <a:lnTo>
                    <a:pt x="1" y="706"/>
                  </a:lnTo>
                  <a:lnTo>
                    <a:pt x="10094" y="706"/>
                  </a:lnTo>
                  <a:lnTo>
                    <a:pt x="100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7"/>
            <p:cNvSpPr/>
            <p:nvPr/>
          </p:nvSpPr>
          <p:spPr>
            <a:xfrm>
              <a:off x="4263358" y="1791606"/>
              <a:ext cx="703521" cy="49201"/>
            </a:xfrm>
            <a:custGeom>
              <a:rect b="b" l="l" r="r" t="t"/>
              <a:pathLst>
                <a:path extrusionOk="0" h="706" w="10095">
                  <a:moveTo>
                    <a:pt x="1" y="1"/>
                  </a:moveTo>
                  <a:lnTo>
                    <a:pt x="1" y="706"/>
                  </a:lnTo>
                  <a:lnTo>
                    <a:pt x="10094" y="706"/>
                  </a:lnTo>
                  <a:lnTo>
                    <a:pt x="100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7"/>
            <p:cNvSpPr/>
            <p:nvPr/>
          </p:nvSpPr>
          <p:spPr>
            <a:xfrm>
              <a:off x="4193110" y="2664480"/>
              <a:ext cx="841298" cy="948551"/>
            </a:xfrm>
            <a:custGeom>
              <a:rect b="b" l="l" r="r" t="t"/>
              <a:pathLst>
                <a:path extrusionOk="0" h="13611" w="12072">
                  <a:moveTo>
                    <a:pt x="3378" y="1"/>
                  </a:moveTo>
                  <a:cubicBezTo>
                    <a:pt x="3360" y="1"/>
                    <a:pt x="3342" y="4"/>
                    <a:pt x="3324" y="9"/>
                  </a:cubicBezTo>
                  <a:lnTo>
                    <a:pt x="213" y="831"/>
                  </a:lnTo>
                  <a:cubicBezTo>
                    <a:pt x="83" y="866"/>
                    <a:pt x="1" y="1013"/>
                    <a:pt x="31" y="1164"/>
                  </a:cubicBezTo>
                  <a:cubicBezTo>
                    <a:pt x="40" y="1212"/>
                    <a:pt x="1204" y="6166"/>
                    <a:pt x="784" y="11145"/>
                  </a:cubicBezTo>
                  <a:cubicBezTo>
                    <a:pt x="582" y="13529"/>
                    <a:pt x="1704" y="13604"/>
                    <a:pt x="2078" y="13604"/>
                  </a:cubicBezTo>
                  <a:cubicBezTo>
                    <a:pt x="2103" y="13604"/>
                    <a:pt x="2125" y="13604"/>
                    <a:pt x="2143" y="13604"/>
                  </a:cubicBezTo>
                  <a:cubicBezTo>
                    <a:pt x="2166" y="13604"/>
                    <a:pt x="2182" y="13604"/>
                    <a:pt x="2190" y="13607"/>
                  </a:cubicBezTo>
                  <a:cubicBezTo>
                    <a:pt x="2197" y="13609"/>
                    <a:pt x="4116" y="13610"/>
                    <a:pt x="6036" y="13610"/>
                  </a:cubicBezTo>
                  <a:cubicBezTo>
                    <a:pt x="7956" y="13610"/>
                    <a:pt x="9876" y="13609"/>
                    <a:pt x="9882" y="13607"/>
                  </a:cubicBezTo>
                  <a:cubicBezTo>
                    <a:pt x="9891" y="13604"/>
                    <a:pt x="9907" y="13604"/>
                    <a:pt x="9930" y="13604"/>
                  </a:cubicBezTo>
                  <a:cubicBezTo>
                    <a:pt x="9948" y="13604"/>
                    <a:pt x="9969" y="13604"/>
                    <a:pt x="9995" y="13604"/>
                  </a:cubicBezTo>
                  <a:cubicBezTo>
                    <a:pt x="10369" y="13604"/>
                    <a:pt x="11491" y="13529"/>
                    <a:pt x="11289" y="11145"/>
                  </a:cubicBezTo>
                  <a:cubicBezTo>
                    <a:pt x="10865" y="6166"/>
                    <a:pt x="12033" y="1212"/>
                    <a:pt x="12041" y="1164"/>
                  </a:cubicBezTo>
                  <a:cubicBezTo>
                    <a:pt x="12072" y="1013"/>
                    <a:pt x="11989" y="866"/>
                    <a:pt x="11860" y="831"/>
                  </a:cubicBezTo>
                  <a:lnTo>
                    <a:pt x="8749" y="9"/>
                  </a:lnTo>
                  <a:cubicBezTo>
                    <a:pt x="8731" y="4"/>
                    <a:pt x="8713" y="1"/>
                    <a:pt x="8694" y="1"/>
                  </a:cubicBezTo>
                  <a:cubicBezTo>
                    <a:pt x="8642" y="1"/>
                    <a:pt x="8590" y="23"/>
                    <a:pt x="8546" y="61"/>
                  </a:cubicBezTo>
                  <a:cubicBezTo>
                    <a:pt x="8489" y="113"/>
                    <a:pt x="8455" y="191"/>
                    <a:pt x="8455" y="278"/>
                  </a:cubicBezTo>
                  <a:cubicBezTo>
                    <a:pt x="8455" y="2752"/>
                    <a:pt x="6287" y="2904"/>
                    <a:pt x="6036" y="2912"/>
                  </a:cubicBezTo>
                  <a:cubicBezTo>
                    <a:pt x="5785" y="2904"/>
                    <a:pt x="3618" y="2752"/>
                    <a:pt x="3618" y="278"/>
                  </a:cubicBezTo>
                  <a:cubicBezTo>
                    <a:pt x="3618" y="191"/>
                    <a:pt x="3583" y="113"/>
                    <a:pt x="3527" y="61"/>
                  </a:cubicBezTo>
                  <a:cubicBezTo>
                    <a:pt x="3482" y="23"/>
                    <a:pt x="3430" y="1"/>
                    <a:pt x="33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7"/>
            <p:cNvSpPr/>
            <p:nvPr/>
          </p:nvSpPr>
          <p:spPr>
            <a:xfrm>
              <a:off x="5514929" y="3406196"/>
              <a:ext cx="70" cy="70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8D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7"/>
            <p:cNvSpPr/>
            <p:nvPr/>
          </p:nvSpPr>
          <p:spPr>
            <a:xfrm>
              <a:off x="4193110" y="2697931"/>
              <a:ext cx="276251" cy="915169"/>
            </a:xfrm>
            <a:custGeom>
              <a:rect b="b" l="l" r="r" t="t"/>
              <a:pathLst>
                <a:path extrusionOk="0" h="13132" w="3964">
                  <a:moveTo>
                    <a:pt x="1541" y="1"/>
                  </a:moveTo>
                  <a:lnTo>
                    <a:pt x="213" y="351"/>
                  </a:lnTo>
                  <a:cubicBezTo>
                    <a:pt x="83" y="386"/>
                    <a:pt x="1" y="533"/>
                    <a:pt x="31" y="684"/>
                  </a:cubicBezTo>
                  <a:cubicBezTo>
                    <a:pt x="40" y="732"/>
                    <a:pt x="1204" y="5690"/>
                    <a:pt x="784" y="10665"/>
                  </a:cubicBezTo>
                  <a:cubicBezTo>
                    <a:pt x="582" y="13049"/>
                    <a:pt x="1704" y="13124"/>
                    <a:pt x="2078" y="13124"/>
                  </a:cubicBezTo>
                  <a:cubicBezTo>
                    <a:pt x="2103" y="13124"/>
                    <a:pt x="2125" y="13124"/>
                    <a:pt x="2143" y="13124"/>
                  </a:cubicBezTo>
                  <a:cubicBezTo>
                    <a:pt x="2166" y="13124"/>
                    <a:pt x="2182" y="13124"/>
                    <a:pt x="2190" y="13127"/>
                  </a:cubicBezTo>
                  <a:cubicBezTo>
                    <a:pt x="2194" y="13127"/>
                    <a:pt x="2939" y="13131"/>
                    <a:pt x="3964" y="13131"/>
                  </a:cubicBezTo>
                  <a:cubicBezTo>
                    <a:pt x="3384" y="13118"/>
                    <a:pt x="2060" y="12837"/>
                    <a:pt x="2268" y="9874"/>
                  </a:cubicBezTo>
                  <a:cubicBezTo>
                    <a:pt x="2592" y="5301"/>
                    <a:pt x="1697" y="758"/>
                    <a:pt x="15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7"/>
            <p:cNvSpPr/>
            <p:nvPr/>
          </p:nvSpPr>
          <p:spPr>
            <a:xfrm>
              <a:off x="4758160" y="2697931"/>
              <a:ext cx="276251" cy="915169"/>
            </a:xfrm>
            <a:custGeom>
              <a:rect b="b" l="l" r="r" t="t"/>
              <a:pathLst>
                <a:path extrusionOk="0" h="13132" w="3964">
                  <a:moveTo>
                    <a:pt x="2423" y="1"/>
                  </a:moveTo>
                  <a:cubicBezTo>
                    <a:pt x="2268" y="758"/>
                    <a:pt x="1372" y="5301"/>
                    <a:pt x="1697" y="9874"/>
                  </a:cubicBezTo>
                  <a:cubicBezTo>
                    <a:pt x="1904" y="12837"/>
                    <a:pt x="580" y="13118"/>
                    <a:pt x="1" y="13131"/>
                  </a:cubicBezTo>
                  <a:cubicBezTo>
                    <a:pt x="1026" y="13131"/>
                    <a:pt x="1770" y="13127"/>
                    <a:pt x="1774" y="13127"/>
                  </a:cubicBezTo>
                  <a:cubicBezTo>
                    <a:pt x="1783" y="13124"/>
                    <a:pt x="1799" y="13124"/>
                    <a:pt x="1822" y="13124"/>
                  </a:cubicBezTo>
                  <a:cubicBezTo>
                    <a:pt x="1840" y="13124"/>
                    <a:pt x="1861" y="13124"/>
                    <a:pt x="1887" y="13124"/>
                  </a:cubicBezTo>
                  <a:cubicBezTo>
                    <a:pt x="2261" y="13124"/>
                    <a:pt x="3383" y="13049"/>
                    <a:pt x="3181" y="10665"/>
                  </a:cubicBezTo>
                  <a:cubicBezTo>
                    <a:pt x="2761" y="5690"/>
                    <a:pt x="3925" y="732"/>
                    <a:pt x="3933" y="684"/>
                  </a:cubicBezTo>
                  <a:cubicBezTo>
                    <a:pt x="3964" y="533"/>
                    <a:pt x="3881" y="386"/>
                    <a:pt x="3752" y="351"/>
                  </a:cubicBezTo>
                  <a:lnTo>
                    <a:pt x="24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7"/>
            <p:cNvSpPr/>
            <p:nvPr/>
          </p:nvSpPr>
          <p:spPr>
            <a:xfrm>
              <a:off x="5024099" y="3575334"/>
              <a:ext cx="7317" cy="70"/>
            </a:xfrm>
            <a:custGeom>
              <a:rect b="b" l="l" r="r" t="t"/>
              <a:pathLst>
                <a:path extrusionOk="0" h="1" w="105">
                  <a:moveTo>
                    <a:pt x="104" y="1"/>
                  </a:moveTo>
                  <a:lnTo>
                    <a:pt x="0" y="1"/>
                  </a:lnTo>
                  <a:cubicBezTo>
                    <a:pt x="39" y="1"/>
                    <a:pt x="74" y="1"/>
                    <a:pt x="104" y="1"/>
                  </a:cubicBezTo>
                  <a:close/>
                </a:path>
              </a:pathLst>
            </a:custGeom>
            <a:solidFill>
              <a:srgbClr val="78DB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7"/>
            <p:cNvSpPr/>
            <p:nvPr/>
          </p:nvSpPr>
          <p:spPr>
            <a:xfrm>
              <a:off x="4339947" y="3612758"/>
              <a:ext cx="547624" cy="59446"/>
            </a:xfrm>
            <a:custGeom>
              <a:rect b="b" l="l" r="r" t="t"/>
              <a:pathLst>
                <a:path extrusionOk="0" h="853" w="7858">
                  <a:moveTo>
                    <a:pt x="1" y="0"/>
                  </a:moveTo>
                  <a:lnTo>
                    <a:pt x="1" y="852"/>
                  </a:lnTo>
                  <a:lnTo>
                    <a:pt x="7858" y="852"/>
                  </a:lnTo>
                  <a:lnTo>
                    <a:pt x="7858" y="0"/>
                  </a:lnTo>
                  <a:close/>
                </a:path>
              </a:pathLst>
            </a:custGeom>
            <a:solidFill>
              <a:srgbClr val="EAE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7"/>
            <p:cNvSpPr/>
            <p:nvPr/>
          </p:nvSpPr>
          <p:spPr>
            <a:xfrm>
              <a:off x="4832032" y="3225488"/>
              <a:ext cx="811749" cy="736693"/>
            </a:xfrm>
            <a:custGeom>
              <a:rect b="b" l="l" r="r" t="t"/>
              <a:pathLst>
                <a:path extrusionOk="0" h="10571" w="11648">
                  <a:moveTo>
                    <a:pt x="5824" y="0"/>
                  </a:moveTo>
                  <a:cubicBezTo>
                    <a:pt x="4446" y="0"/>
                    <a:pt x="3070" y="536"/>
                    <a:pt x="2034" y="1603"/>
                  </a:cubicBezTo>
                  <a:cubicBezTo>
                    <a:pt x="1" y="3697"/>
                    <a:pt x="48" y="7041"/>
                    <a:pt x="2142" y="9074"/>
                  </a:cubicBezTo>
                  <a:cubicBezTo>
                    <a:pt x="3169" y="10074"/>
                    <a:pt x="4496" y="10570"/>
                    <a:pt x="5822" y="10570"/>
                  </a:cubicBezTo>
                  <a:cubicBezTo>
                    <a:pt x="7200" y="10570"/>
                    <a:pt x="8577" y="10034"/>
                    <a:pt x="9614" y="8966"/>
                  </a:cubicBezTo>
                  <a:cubicBezTo>
                    <a:pt x="11647" y="6877"/>
                    <a:pt x="11600" y="3528"/>
                    <a:pt x="9506" y="1495"/>
                  </a:cubicBezTo>
                  <a:cubicBezTo>
                    <a:pt x="8478" y="497"/>
                    <a:pt x="7150" y="0"/>
                    <a:pt x="58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7"/>
            <p:cNvSpPr/>
            <p:nvPr/>
          </p:nvSpPr>
          <p:spPr>
            <a:xfrm>
              <a:off x="4869456" y="3225558"/>
              <a:ext cx="403157" cy="409568"/>
            </a:xfrm>
            <a:custGeom>
              <a:rect b="b" l="l" r="r" t="t"/>
              <a:pathLst>
                <a:path extrusionOk="0" h="5877" w="5785">
                  <a:moveTo>
                    <a:pt x="5326" y="1"/>
                  </a:moveTo>
                  <a:cubicBezTo>
                    <a:pt x="5222" y="1"/>
                    <a:pt x="5118" y="4"/>
                    <a:pt x="5014" y="10"/>
                  </a:cubicBezTo>
                  <a:cubicBezTo>
                    <a:pt x="5075" y="1321"/>
                    <a:pt x="4616" y="2657"/>
                    <a:pt x="3630" y="3674"/>
                  </a:cubicBezTo>
                  <a:cubicBezTo>
                    <a:pt x="2668" y="4666"/>
                    <a:pt x="1385" y="5163"/>
                    <a:pt x="102" y="5163"/>
                  </a:cubicBezTo>
                  <a:cubicBezTo>
                    <a:pt x="70" y="5163"/>
                    <a:pt x="37" y="5163"/>
                    <a:pt x="4" y="5162"/>
                  </a:cubicBezTo>
                  <a:lnTo>
                    <a:pt x="4" y="5162"/>
                  </a:lnTo>
                  <a:cubicBezTo>
                    <a:pt x="0" y="5400"/>
                    <a:pt x="9" y="5643"/>
                    <a:pt x="35" y="5876"/>
                  </a:cubicBezTo>
                  <a:cubicBezTo>
                    <a:pt x="57" y="5877"/>
                    <a:pt x="79" y="5877"/>
                    <a:pt x="101" y="5877"/>
                  </a:cubicBezTo>
                  <a:cubicBezTo>
                    <a:pt x="1571" y="5877"/>
                    <a:pt x="3041" y="5306"/>
                    <a:pt x="4140" y="4172"/>
                  </a:cubicBezTo>
                  <a:cubicBezTo>
                    <a:pt x="5261" y="3021"/>
                    <a:pt x="5784" y="1511"/>
                    <a:pt x="5728" y="18"/>
                  </a:cubicBezTo>
                  <a:cubicBezTo>
                    <a:pt x="5594" y="6"/>
                    <a:pt x="5460" y="1"/>
                    <a:pt x="5326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7"/>
            <p:cNvSpPr/>
            <p:nvPr/>
          </p:nvSpPr>
          <p:spPr>
            <a:xfrm>
              <a:off x="5203204" y="3552406"/>
              <a:ext cx="403157" cy="409777"/>
            </a:xfrm>
            <a:custGeom>
              <a:rect b="b" l="l" r="r" t="t"/>
              <a:pathLst>
                <a:path extrusionOk="0" h="5880" w="5785">
                  <a:moveTo>
                    <a:pt x="5700" y="1"/>
                  </a:moveTo>
                  <a:cubicBezTo>
                    <a:pt x="4224" y="1"/>
                    <a:pt x="2752" y="568"/>
                    <a:pt x="1644" y="1710"/>
                  </a:cubicBezTo>
                  <a:cubicBezTo>
                    <a:pt x="524" y="2861"/>
                    <a:pt x="0" y="4370"/>
                    <a:pt x="57" y="5863"/>
                  </a:cubicBezTo>
                  <a:cubicBezTo>
                    <a:pt x="201" y="5874"/>
                    <a:pt x="345" y="5879"/>
                    <a:pt x="489" y="5879"/>
                  </a:cubicBezTo>
                  <a:cubicBezTo>
                    <a:pt x="583" y="5879"/>
                    <a:pt x="677" y="5877"/>
                    <a:pt x="770" y="5872"/>
                  </a:cubicBezTo>
                  <a:cubicBezTo>
                    <a:pt x="710" y="4557"/>
                    <a:pt x="1168" y="3220"/>
                    <a:pt x="2155" y="2207"/>
                  </a:cubicBezTo>
                  <a:cubicBezTo>
                    <a:pt x="3121" y="1212"/>
                    <a:pt x="4410" y="714"/>
                    <a:pt x="5698" y="714"/>
                  </a:cubicBezTo>
                  <a:cubicBezTo>
                    <a:pt x="5726" y="714"/>
                    <a:pt x="5753" y="714"/>
                    <a:pt x="5780" y="715"/>
                  </a:cubicBezTo>
                  <a:cubicBezTo>
                    <a:pt x="5785" y="477"/>
                    <a:pt x="5776" y="239"/>
                    <a:pt x="5750" y="1"/>
                  </a:cubicBezTo>
                  <a:cubicBezTo>
                    <a:pt x="5733" y="1"/>
                    <a:pt x="5717" y="1"/>
                    <a:pt x="5700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7"/>
            <p:cNvSpPr/>
            <p:nvPr/>
          </p:nvSpPr>
          <p:spPr>
            <a:xfrm>
              <a:off x="4957196" y="3319988"/>
              <a:ext cx="561771" cy="547903"/>
            </a:xfrm>
            <a:custGeom>
              <a:rect b="b" l="l" r="r" t="t"/>
              <a:pathLst>
                <a:path extrusionOk="0" h="7862" w="8061">
                  <a:moveTo>
                    <a:pt x="498" y="0"/>
                  </a:moveTo>
                  <a:cubicBezTo>
                    <a:pt x="407" y="78"/>
                    <a:pt x="320" y="160"/>
                    <a:pt x="238" y="247"/>
                  </a:cubicBezTo>
                  <a:cubicBezTo>
                    <a:pt x="151" y="333"/>
                    <a:pt x="74" y="424"/>
                    <a:pt x="0" y="511"/>
                  </a:cubicBezTo>
                  <a:lnTo>
                    <a:pt x="7563" y="7861"/>
                  </a:lnTo>
                  <a:cubicBezTo>
                    <a:pt x="7649" y="7779"/>
                    <a:pt x="7736" y="7697"/>
                    <a:pt x="7818" y="7610"/>
                  </a:cubicBezTo>
                  <a:cubicBezTo>
                    <a:pt x="7904" y="7528"/>
                    <a:pt x="7982" y="7437"/>
                    <a:pt x="8060" y="7346"/>
                  </a:cubicBezTo>
                  <a:lnTo>
                    <a:pt x="498" y="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7"/>
            <p:cNvSpPr/>
            <p:nvPr/>
          </p:nvSpPr>
          <p:spPr>
            <a:xfrm>
              <a:off x="4964096" y="3313019"/>
              <a:ext cx="547624" cy="561771"/>
            </a:xfrm>
            <a:custGeom>
              <a:rect b="b" l="l" r="r" t="t"/>
              <a:pathLst>
                <a:path extrusionOk="0" h="8061" w="7858">
                  <a:moveTo>
                    <a:pt x="7347" y="1"/>
                  </a:moveTo>
                  <a:lnTo>
                    <a:pt x="1" y="7563"/>
                  </a:lnTo>
                  <a:cubicBezTo>
                    <a:pt x="78" y="7650"/>
                    <a:pt x="161" y="7736"/>
                    <a:pt x="247" y="7818"/>
                  </a:cubicBezTo>
                  <a:cubicBezTo>
                    <a:pt x="334" y="7905"/>
                    <a:pt x="420" y="7983"/>
                    <a:pt x="511" y="8061"/>
                  </a:cubicBezTo>
                  <a:lnTo>
                    <a:pt x="7857" y="498"/>
                  </a:lnTo>
                  <a:cubicBezTo>
                    <a:pt x="7779" y="407"/>
                    <a:pt x="7697" y="321"/>
                    <a:pt x="7611" y="239"/>
                  </a:cubicBezTo>
                  <a:cubicBezTo>
                    <a:pt x="7524" y="156"/>
                    <a:pt x="7438" y="74"/>
                    <a:pt x="7347" y="1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7"/>
            <p:cNvSpPr/>
            <p:nvPr/>
          </p:nvSpPr>
          <p:spPr>
            <a:xfrm>
              <a:off x="3944663" y="4283878"/>
              <a:ext cx="654041" cy="284823"/>
            </a:xfrm>
            <a:custGeom>
              <a:rect b="b" l="l" r="r" t="t"/>
              <a:pathLst>
                <a:path extrusionOk="0" h="4087" w="9385">
                  <a:moveTo>
                    <a:pt x="1054" y="0"/>
                  </a:moveTo>
                  <a:cubicBezTo>
                    <a:pt x="755" y="0"/>
                    <a:pt x="463" y="134"/>
                    <a:pt x="287" y="390"/>
                  </a:cubicBezTo>
                  <a:cubicBezTo>
                    <a:pt x="1" y="797"/>
                    <a:pt x="152" y="1398"/>
                    <a:pt x="641" y="1692"/>
                  </a:cubicBezTo>
                  <a:cubicBezTo>
                    <a:pt x="2982" y="3094"/>
                    <a:pt x="5625" y="3912"/>
                    <a:pt x="8347" y="4085"/>
                  </a:cubicBezTo>
                  <a:cubicBezTo>
                    <a:pt x="8369" y="4086"/>
                    <a:pt x="8392" y="4087"/>
                    <a:pt x="8414" y="4087"/>
                  </a:cubicBezTo>
                  <a:cubicBezTo>
                    <a:pt x="8954" y="4087"/>
                    <a:pt x="9385" y="3693"/>
                    <a:pt x="9381" y="3215"/>
                  </a:cubicBezTo>
                  <a:cubicBezTo>
                    <a:pt x="9376" y="2718"/>
                    <a:pt x="8961" y="2315"/>
                    <a:pt x="8459" y="2281"/>
                  </a:cubicBezTo>
                  <a:cubicBezTo>
                    <a:pt x="6028" y="2129"/>
                    <a:pt x="3665" y="1394"/>
                    <a:pt x="1571" y="143"/>
                  </a:cubicBezTo>
                  <a:cubicBezTo>
                    <a:pt x="1411" y="47"/>
                    <a:pt x="1231" y="0"/>
                    <a:pt x="1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7"/>
            <p:cNvSpPr/>
            <p:nvPr/>
          </p:nvSpPr>
          <p:spPr>
            <a:xfrm>
              <a:off x="4630069" y="4283878"/>
              <a:ext cx="653971" cy="284823"/>
            </a:xfrm>
            <a:custGeom>
              <a:rect b="b" l="l" r="r" t="t"/>
              <a:pathLst>
                <a:path extrusionOk="0" h="4087" w="9384">
                  <a:moveTo>
                    <a:pt x="8331" y="0"/>
                  </a:moveTo>
                  <a:cubicBezTo>
                    <a:pt x="8154" y="0"/>
                    <a:pt x="7974" y="47"/>
                    <a:pt x="7813" y="143"/>
                  </a:cubicBezTo>
                  <a:cubicBezTo>
                    <a:pt x="5724" y="1394"/>
                    <a:pt x="3357" y="2129"/>
                    <a:pt x="926" y="2281"/>
                  </a:cubicBezTo>
                  <a:cubicBezTo>
                    <a:pt x="424" y="2315"/>
                    <a:pt x="9" y="2718"/>
                    <a:pt x="4" y="3215"/>
                  </a:cubicBezTo>
                  <a:cubicBezTo>
                    <a:pt x="0" y="3693"/>
                    <a:pt x="431" y="4087"/>
                    <a:pt x="970" y="4087"/>
                  </a:cubicBezTo>
                  <a:cubicBezTo>
                    <a:pt x="993" y="4087"/>
                    <a:pt x="1015" y="4086"/>
                    <a:pt x="1038" y="4085"/>
                  </a:cubicBezTo>
                  <a:cubicBezTo>
                    <a:pt x="3760" y="3912"/>
                    <a:pt x="6403" y="3094"/>
                    <a:pt x="8744" y="1692"/>
                  </a:cubicBezTo>
                  <a:cubicBezTo>
                    <a:pt x="9232" y="1398"/>
                    <a:pt x="9384" y="797"/>
                    <a:pt x="9103" y="390"/>
                  </a:cubicBezTo>
                  <a:cubicBezTo>
                    <a:pt x="8923" y="134"/>
                    <a:pt x="8631" y="0"/>
                    <a:pt x="83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0" name="Google Shape;1090;p27"/>
          <p:cNvSpPr/>
          <p:nvPr/>
        </p:nvSpPr>
        <p:spPr>
          <a:xfrm>
            <a:off x="4308325" y="2719000"/>
            <a:ext cx="539400" cy="539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28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aphicFrame>
        <p:nvGraphicFramePr>
          <p:cNvPr id="1170" name="Google Shape;1170;p28"/>
          <p:cNvGraphicFramePr/>
          <p:nvPr/>
        </p:nvGraphicFramePr>
        <p:xfrm>
          <a:off x="2971800" y="235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{2253555D-6C4B-4CBF-BC0B-4E0C8B1286C2}</a:tableStyleId>
              </a:tblPr>
              <a:tblGrid>
                <a:gridCol w="1382925"/>
                <a:gridCol w="1382925"/>
                <a:gridCol w="1382925"/>
                <a:gridCol w="1382925"/>
              </a:tblGrid>
              <a:tr h="548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3</a:t>
                      </a:r>
                      <a:endParaRPr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4</a:t>
                      </a:r>
                      <a:endParaRPr b="1" sz="24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692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Saturn</a:t>
                      </a:r>
                      <a:endParaRPr b="1" sz="17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Jupiter</a:t>
                      </a:r>
                      <a:endParaRPr b="1" sz="17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Mercury</a:t>
                      </a:r>
                      <a:endParaRPr b="1" sz="17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Earth</a:t>
                      </a:r>
                      <a:endParaRPr b="1" sz="17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91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several rings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in the Solar System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 planet in the Solar System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planet where we all live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pSp>
        <p:nvGrpSpPr>
          <p:cNvPr id="1171" name="Google Shape;1171;p28"/>
          <p:cNvGrpSpPr/>
          <p:nvPr/>
        </p:nvGrpSpPr>
        <p:grpSpPr>
          <a:xfrm flipH="1">
            <a:off x="347701" y="1254171"/>
            <a:ext cx="2569786" cy="3373426"/>
            <a:chOff x="6094201" y="1327050"/>
            <a:chExt cx="2592601" cy="3403375"/>
          </a:xfrm>
        </p:grpSpPr>
        <p:sp>
          <p:nvSpPr>
            <p:cNvPr id="1172" name="Google Shape;1172;p28"/>
            <p:cNvSpPr/>
            <p:nvPr/>
          </p:nvSpPr>
          <p:spPr>
            <a:xfrm>
              <a:off x="6210479" y="2791941"/>
              <a:ext cx="430636" cy="430505"/>
            </a:xfrm>
            <a:custGeom>
              <a:rect b="b" l="l" r="r" t="t"/>
              <a:pathLst>
                <a:path extrusionOk="0" h="2947" w="2948">
                  <a:moveTo>
                    <a:pt x="2947" y="1472"/>
                  </a:moveTo>
                  <a:cubicBezTo>
                    <a:pt x="2947" y="1835"/>
                    <a:pt x="2813" y="2172"/>
                    <a:pt x="2597" y="2428"/>
                  </a:cubicBezTo>
                  <a:cubicBezTo>
                    <a:pt x="2584" y="2441"/>
                    <a:pt x="2571" y="2458"/>
                    <a:pt x="2558" y="2471"/>
                  </a:cubicBezTo>
                  <a:cubicBezTo>
                    <a:pt x="2329" y="2722"/>
                    <a:pt x="2013" y="2891"/>
                    <a:pt x="1658" y="2934"/>
                  </a:cubicBezTo>
                  <a:cubicBezTo>
                    <a:pt x="1636" y="2938"/>
                    <a:pt x="1615" y="2938"/>
                    <a:pt x="1593" y="2938"/>
                  </a:cubicBezTo>
                  <a:lnTo>
                    <a:pt x="1593" y="2938"/>
                  </a:lnTo>
                  <a:cubicBezTo>
                    <a:pt x="1554" y="2943"/>
                    <a:pt x="1515" y="2947"/>
                    <a:pt x="1476" y="2947"/>
                  </a:cubicBezTo>
                  <a:cubicBezTo>
                    <a:pt x="966" y="2947"/>
                    <a:pt x="516" y="2687"/>
                    <a:pt x="252" y="2294"/>
                  </a:cubicBezTo>
                  <a:cubicBezTo>
                    <a:pt x="243" y="2276"/>
                    <a:pt x="230" y="2263"/>
                    <a:pt x="222" y="2246"/>
                  </a:cubicBezTo>
                  <a:cubicBezTo>
                    <a:pt x="83" y="2021"/>
                    <a:pt x="1" y="1757"/>
                    <a:pt x="1" y="1472"/>
                  </a:cubicBezTo>
                  <a:cubicBezTo>
                    <a:pt x="1" y="1407"/>
                    <a:pt x="5" y="1346"/>
                    <a:pt x="14" y="1286"/>
                  </a:cubicBezTo>
                  <a:cubicBezTo>
                    <a:pt x="18" y="1264"/>
                    <a:pt x="18" y="1242"/>
                    <a:pt x="23" y="1221"/>
                  </a:cubicBezTo>
                  <a:cubicBezTo>
                    <a:pt x="66" y="965"/>
                    <a:pt x="174" y="736"/>
                    <a:pt x="334" y="546"/>
                  </a:cubicBezTo>
                  <a:cubicBezTo>
                    <a:pt x="343" y="528"/>
                    <a:pt x="356" y="515"/>
                    <a:pt x="369" y="502"/>
                  </a:cubicBezTo>
                  <a:cubicBezTo>
                    <a:pt x="637" y="195"/>
                    <a:pt x="1035" y="1"/>
                    <a:pt x="1476" y="1"/>
                  </a:cubicBezTo>
                  <a:cubicBezTo>
                    <a:pt x="1537" y="1"/>
                    <a:pt x="1597" y="5"/>
                    <a:pt x="1658" y="14"/>
                  </a:cubicBezTo>
                  <a:cubicBezTo>
                    <a:pt x="1680" y="14"/>
                    <a:pt x="1701" y="18"/>
                    <a:pt x="1723" y="22"/>
                  </a:cubicBezTo>
                  <a:lnTo>
                    <a:pt x="1723" y="22"/>
                  </a:lnTo>
                  <a:cubicBezTo>
                    <a:pt x="2008" y="70"/>
                    <a:pt x="2264" y="200"/>
                    <a:pt x="2467" y="386"/>
                  </a:cubicBezTo>
                  <a:cubicBezTo>
                    <a:pt x="2480" y="399"/>
                    <a:pt x="2497" y="412"/>
                    <a:pt x="2510" y="425"/>
                  </a:cubicBezTo>
                  <a:cubicBezTo>
                    <a:pt x="2709" y="619"/>
                    <a:pt x="2852" y="874"/>
                    <a:pt x="2913" y="1160"/>
                  </a:cubicBezTo>
                  <a:cubicBezTo>
                    <a:pt x="2917" y="1177"/>
                    <a:pt x="2921" y="1199"/>
                    <a:pt x="2926" y="1216"/>
                  </a:cubicBezTo>
                  <a:cubicBezTo>
                    <a:pt x="2939" y="1298"/>
                    <a:pt x="2947" y="1385"/>
                    <a:pt x="2947" y="14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8"/>
            <p:cNvSpPr/>
            <p:nvPr/>
          </p:nvSpPr>
          <p:spPr>
            <a:xfrm>
              <a:off x="6212378" y="2793840"/>
              <a:ext cx="425524" cy="427437"/>
            </a:xfrm>
            <a:custGeom>
              <a:rect b="b" l="l" r="r" t="t"/>
              <a:pathLst>
                <a:path extrusionOk="0" h="2926" w="2913">
                  <a:moveTo>
                    <a:pt x="2073" y="1865"/>
                  </a:moveTo>
                  <a:cubicBezTo>
                    <a:pt x="2013" y="1748"/>
                    <a:pt x="1969" y="1619"/>
                    <a:pt x="1952" y="1489"/>
                  </a:cubicBezTo>
                  <a:cubicBezTo>
                    <a:pt x="2073" y="1467"/>
                    <a:pt x="2199" y="1441"/>
                    <a:pt x="2320" y="1411"/>
                  </a:cubicBezTo>
                  <a:cubicBezTo>
                    <a:pt x="2523" y="1359"/>
                    <a:pt x="2722" y="1290"/>
                    <a:pt x="2913" y="1203"/>
                  </a:cubicBezTo>
                  <a:cubicBezTo>
                    <a:pt x="2908" y="1186"/>
                    <a:pt x="2904" y="1164"/>
                    <a:pt x="2900" y="1147"/>
                  </a:cubicBezTo>
                  <a:cubicBezTo>
                    <a:pt x="2597" y="1281"/>
                    <a:pt x="2272" y="1376"/>
                    <a:pt x="1944" y="1433"/>
                  </a:cubicBezTo>
                  <a:cubicBezTo>
                    <a:pt x="1939" y="1389"/>
                    <a:pt x="1939" y="1350"/>
                    <a:pt x="1939" y="1307"/>
                  </a:cubicBezTo>
                  <a:cubicBezTo>
                    <a:pt x="1948" y="1108"/>
                    <a:pt x="2030" y="922"/>
                    <a:pt x="2147" y="758"/>
                  </a:cubicBezTo>
                  <a:cubicBezTo>
                    <a:pt x="2246" y="628"/>
                    <a:pt x="2368" y="515"/>
                    <a:pt x="2497" y="412"/>
                  </a:cubicBezTo>
                  <a:cubicBezTo>
                    <a:pt x="2484" y="399"/>
                    <a:pt x="2471" y="386"/>
                    <a:pt x="2454" y="373"/>
                  </a:cubicBezTo>
                  <a:cubicBezTo>
                    <a:pt x="2186" y="593"/>
                    <a:pt x="1944" y="857"/>
                    <a:pt x="1892" y="1216"/>
                  </a:cubicBezTo>
                  <a:cubicBezTo>
                    <a:pt x="1883" y="1294"/>
                    <a:pt x="1883" y="1368"/>
                    <a:pt x="1887" y="1441"/>
                  </a:cubicBezTo>
                  <a:cubicBezTo>
                    <a:pt x="1835" y="1450"/>
                    <a:pt x="1783" y="1454"/>
                    <a:pt x="1732" y="1463"/>
                  </a:cubicBezTo>
                  <a:cubicBezTo>
                    <a:pt x="1558" y="1480"/>
                    <a:pt x="1385" y="1489"/>
                    <a:pt x="1212" y="1484"/>
                  </a:cubicBezTo>
                  <a:cubicBezTo>
                    <a:pt x="1217" y="1143"/>
                    <a:pt x="1295" y="801"/>
                    <a:pt x="1433" y="489"/>
                  </a:cubicBezTo>
                  <a:cubicBezTo>
                    <a:pt x="1507" y="316"/>
                    <a:pt x="1602" y="156"/>
                    <a:pt x="1710" y="9"/>
                  </a:cubicBezTo>
                  <a:cubicBezTo>
                    <a:pt x="1688" y="5"/>
                    <a:pt x="1667" y="1"/>
                    <a:pt x="1645" y="1"/>
                  </a:cubicBezTo>
                  <a:cubicBezTo>
                    <a:pt x="1416" y="316"/>
                    <a:pt x="1260" y="688"/>
                    <a:pt x="1195" y="1078"/>
                  </a:cubicBezTo>
                  <a:cubicBezTo>
                    <a:pt x="1173" y="1212"/>
                    <a:pt x="1160" y="1346"/>
                    <a:pt x="1156" y="1484"/>
                  </a:cubicBezTo>
                  <a:cubicBezTo>
                    <a:pt x="1009" y="1480"/>
                    <a:pt x="862" y="1467"/>
                    <a:pt x="719" y="1441"/>
                  </a:cubicBezTo>
                  <a:cubicBezTo>
                    <a:pt x="728" y="1151"/>
                    <a:pt x="624" y="861"/>
                    <a:pt x="460" y="624"/>
                  </a:cubicBezTo>
                  <a:cubicBezTo>
                    <a:pt x="425" y="576"/>
                    <a:pt x="390" y="533"/>
                    <a:pt x="356" y="489"/>
                  </a:cubicBezTo>
                  <a:cubicBezTo>
                    <a:pt x="343" y="502"/>
                    <a:pt x="330" y="515"/>
                    <a:pt x="321" y="533"/>
                  </a:cubicBezTo>
                  <a:cubicBezTo>
                    <a:pt x="455" y="697"/>
                    <a:pt x="563" y="883"/>
                    <a:pt x="620" y="1091"/>
                  </a:cubicBezTo>
                  <a:cubicBezTo>
                    <a:pt x="650" y="1203"/>
                    <a:pt x="667" y="1320"/>
                    <a:pt x="663" y="1433"/>
                  </a:cubicBezTo>
                  <a:cubicBezTo>
                    <a:pt x="572" y="1420"/>
                    <a:pt x="486" y="1402"/>
                    <a:pt x="399" y="1381"/>
                  </a:cubicBezTo>
                  <a:cubicBezTo>
                    <a:pt x="265" y="1346"/>
                    <a:pt x="122" y="1294"/>
                    <a:pt x="10" y="1208"/>
                  </a:cubicBezTo>
                  <a:cubicBezTo>
                    <a:pt x="5" y="1229"/>
                    <a:pt x="5" y="1251"/>
                    <a:pt x="1" y="1273"/>
                  </a:cubicBezTo>
                  <a:cubicBezTo>
                    <a:pt x="83" y="1329"/>
                    <a:pt x="178" y="1372"/>
                    <a:pt x="274" y="1402"/>
                  </a:cubicBezTo>
                  <a:cubicBezTo>
                    <a:pt x="399" y="1441"/>
                    <a:pt x="529" y="1472"/>
                    <a:pt x="659" y="1489"/>
                  </a:cubicBezTo>
                  <a:cubicBezTo>
                    <a:pt x="654" y="1549"/>
                    <a:pt x="646" y="1610"/>
                    <a:pt x="628" y="1666"/>
                  </a:cubicBezTo>
                  <a:cubicBezTo>
                    <a:pt x="576" y="1861"/>
                    <a:pt x="460" y="2025"/>
                    <a:pt x="308" y="2155"/>
                  </a:cubicBezTo>
                  <a:cubicBezTo>
                    <a:pt x="278" y="2185"/>
                    <a:pt x="243" y="2207"/>
                    <a:pt x="209" y="2233"/>
                  </a:cubicBezTo>
                  <a:cubicBezTo>
                    <a:pt x="217" y="2250"/>
                    <a:pt x="230" y="2263"/>
                    <a:pt x="239" y="2281"/>
                  </a:cubicBezTo>
                  <a:cubicBezTo>
                    <a:pt x="421" y="2146"/>
                    <a:pt x="572" y="1986"/>
                    <a:pt x="654" y="1766"/>
                  </a:cubicBezTo>
                  <a:cubicBezTo>
                    <a:pt x="689" y="1679"/>
                    <a:pt x="706" y="1588"/>
                    <a:pt x="715" y="1497"/>
                  </a:cubicBezTo>
                  <a:cubicBezTo>
                    <a:pt x="788" y="1510"/>
                    <a:pt x="862" y="1515"/>
                    <a:pt x="931" y="1523"/>
                  </a:cubicBezTo>
                  <a:cubicBezTo>
                    <a:pt x="1009" y="1532"/>
                    <a:pt x="1083" y="1536"/>
                    <a:pt x="1156" y="1536"/>
                  </a:cubicBezTo>
                  <a:cubicBezTo>
                    <a:pt x="1160" y="1874"/>
                    <a:pt x="1230" y="2207"/>
                    <a:pt x="1364" y="2519"/>
                  </a:cubicBezTo>
                  <a:cubicBezTo>
                    <a:pt x="1424" y="2661"/>
                    <a:pt x="1498" y="2795"/>
                    <a:pt x="1580" y="2925"/>
                  </a:cubicBezTo>
                  <a:lnTo>
                    <a:pt x="1580" y="2925"/>
                  </a:lnTo>
                  <a:cubicBezTo>
                    <a:pt x="1602" y="2925"/>
                    <a:pt x="1623" y="2925"/>
                    <a:pt x="1645" y="2921"/>
                  </a:cubicBezTo>
                  <a:cubicBezTo>
                    <a:pt x="1437" y="2609"/>
                    <a:pt x="1299" y="2259"/>
                    <a:pt x="1243" y="1891"/>
                  </a:cubicBezTo>
                  <a:cubicBezTo>
                    <a:pt x="1225" y="1774"/>
                    <a:pt x="1212" y="1658"/>
                    <a:pt x="1212" y="1541"/>
                  </a:cubicBezTo>
                  <a:cubicBezTo>
                    <a:pt x="1442" y="1545"/>
                    <a:pt x="1671" y="1532"/>
                    <a:pt x="1896" y="1497"/>
                  </a:cubicBezTo>
                  <a:cubicBezTo>
                    <a:pt x="1939" y="1800"/>
                    <a:pt x="2108" y="2082"/>
                    <a:pt x="2333" y="2289"/>
                  </a:cubicBezTo>
                  <a:cubicBezTo>
                    <a:pt x="2402" y="2350"/>
                    <a:pt x="2471" y="2406"/>
                    <a:pt x="2545" y="2458"/>
                  </a:cubicBezTo>
                  <a:cubicBezTo>
                    <a:pt x="2558" y="2445"/>
                    <a:pt x="2571" y="2428"/>
                    <a:pt x="2584" y="2415"/>
                  </a:cubicBezTo>
                  <a:cubicBezTo>
                    <a:pt x="2376" y="2272"/>
                    <a:pt x="2194" y="2095"/>
                    <a:pt x="2073" y="1865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8"/>
            <p:cNvSpPr/>
            <p:nvPr/>
          </p:nvSpPr>
          <p:spPr>
            <a:xfrm>
              <a:off x="6777410" y="2977754"/>
              <a:ext cx="738276" cy="1636416"/>
            </a:xfrm>
            <a:custGeom>
              <a:rect b="b" l="l" r="r" t="t"/>
              <a:pathLst>
                <a:path extrusionOk="0" h="11202" w="5054">
                  <a:moveTo>
                    <a:pt x="5054" y="983"/>
                  </a:moveTo>
                  <a:lnTo>
                    <a:pt x="4115" y="2389"/>
                  </a:lnTo>
                  <a:cubicBezTo>
                    <a:pt x="3267" y="3483"/>
                    <a:pt x="2376" y="4686"/>
                    <a:pt x="1545" y="5824"/>
                  </a:cubicBezTo>
                  <a:lnTo>
                    <a:pt x="1316" y="9397"/>
                  </a:lnTo>
                  <a:lnTo>
                    <a:pt x="1216" y="10959"/>
                  </a:lnTo>
                  <a:cubicBezTo>
                    <a:pt x="1216" y="10959"/>
                    <a:pt x="749" y="11202"/>
                    <a:pt x="381" y="10968"/>
                  </a:cubicBezTo>
                  <a:lnTo>
                    <a:pt x="265" y="9354"/>
                  </a:lnTo>
                  <a:lnTo>
                    <a:pt x="44" y="6218"/>
                  </a:lnTo>
                  <a:cubicBezTo>
                    <a:pt x="1" y="5616"/>
                    <a:pt x="144" y="5015"/>
                    <a:pt x="455" y="4496"/>
                  </a:cubicBezTo>
                  <a:cubicBezTo>
                    <a:pt x="2203" y="1593"/>
                    <a:pt x="3427" y="1"/>
                    <a:pt x="3427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8"/>
            <p:cNvSpPr/>
            <p:nvPr/>
          </p:nvSpPr>
          <p:spPr>
            <a:xfrm>
              <a:off x="6592329" y="4578646"/>
              <a:ext cx="375419" cy="151780"/>
            </a:xfrm>
            <a:custGeom>
              <a:rect b="b" l="l" r="r" t="t"/>
              <a:pathLst>
                <a:path extrusionOk="0" h="1039" w="2570">
                  <a:moveTo>
                    <a:pt x="2566" y="705"/>
                  </a:moveTo>
                  <a:cubicBezTo>
                    <a:pt x="2566" y="814"/>
                    <a:pt x="2557" y="883"/>
                    <a:pt x="2557" y="883"/>
                  </a:cubicBezTo>
                  <a:cubicBezTo>
                    <a:pt x="2557" y="883"/>
                    <a:pt x="1350" y="1039"/>
                    <a:pt x="0" y="879"/>
                  </a:cubicBezTo>
                  <a:cubicBezTo>
                    <a:pt x="0" y="809"/>
                    <a:pt x="13" y="749"/>
                    <a:pt x="43" y="701"/>
                  </a:cubicBezTo>
                  <a:cubicBezTo>
                    <a:pt x="242" y="342"/>
                    <a:pt x="1103" y="398"/>
                    <a:pt x="1648" y="9"/>
                  </a:cubicBezTo>
                  <a:lnTo>
                    <a:pt x="2488" y="0"/>
                  </a:lnTo>
                  <a:cubicBezTo>
                    <a:pt x="2566" y="234"/>
                    <a:pt x="2570" y="519"/>
                    <a:pt x="2566" y="705"/>
                  </a:cubicBezTo>
                  <a:close/>
                </a:path>
              </a:pathLst>
            </a:custGeom>
            <a:solidFill>
              <a:srgbClr val="7D2B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8"/>
            <p:cNvSpPr/>
            <p:nvPr/>
          </p:nvSpPr>
          <p:spPr>
            <a:xfrm>
              <a:off x="6592329" y="4681048"/>
              <a:ext cx="374835" cy="49376"/>
            </a:xfrm>
            <a:custGeom>
              <a:rect b="b" l="l" r="r" t="t"/>
              <a:pathLst>
                <a:path extrusionOk="0" h="338" w="2566">
                  <a:moveTo>
                    <a:pt x="2566" y="4"/>
                  </a:moveTo>
                  <a:cubicBezTo>
                    <a:pt x="2566" y="113"/>
                    <a:pt x="2557" y="182"/>
                    <a:pt x="2557" y="182"/>
                  </a:cubicBezTo>
                  <a:cubicBezTo>
                    <a:pt x="2557" y="182"/>
                    <a:pt x="1350" y="338"/>
                    <a:pt x="0" y="178"/>
                  </a:cubicBezTo>
                  <a:cubicBezTo>
                    <a:pt x="0" y="108"/>
                    <a:pt x="13" y="48"/>
                    <a:pt x="43" y="0"/>
                  </a:cubicBezTo>
                  <a:cubicBezTo>
                    <a:pt x="878" y="87"/>
                    <a:pt x="1726" y="87"/>
                    <a:pt x="2566" y="4"/>
                  </a:cubicBezTo>
                  <a:close/>
                </a:path>
              </a:pathLst>
            </a:custGeom>
            <a:solidFill>
              <a:srgbClr val="6316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8"/>
            <p:cNvSpPr/>
            <p:nvPr/>
          </p:nvSpPr>
          <p:spPr>
            <a:xfrm>
              <a:off x="6737677" y="4624807"/>
              <a:ext cx="22204" cy="21620"/>
            </a:xfrm>
            <a:custGeom>
              <a:rect b="b" l="l" r="r" t="t"/>
              <a:pathLst>
                <a:path extrusionOk="0" h="148" w="152">
                  <a:moveTo>
                    <a:pt x="139" y="87"/>
                  </a:moveTo>
                  <a:cubicBezTo>
                    <a:pt x="113" y="61"/>
                    <a:pt x="87" y="35"/>
                    <a:pt x="61" y="13"/>
                  </a:cubicBezTo>
                  <a:cubicBezTo>
                    <a:pt x="56" y="4"/>
                    <a:pt x="48" y="0"/>
                    <a:pt x="35" y="0"/>
                  </a:cubicBezTo>
                  <a:cubicBezTo>
                    <a:pt x="26" y="0"/>
                    <a:pt x="18" y="4"/>
                    <a:pt x="13" y="13"/>
                  </a:cubicBezTo>
                  <a:cubicBezTo>
                    <a:pt x="5" y="17"/>
                    <a:pt x="0" y="26"/>
                    <a:pt x="0" y="39"/>
                  </a:cubicBezTo>
                  <a:cubicBezTo>
                    <a:pt x="0" y="48"/>
                    <a:pt x="5" y="56"/>
                    <a:pt x="13" y="65"/>
                  </a:cubicBezTo>
                  <a:cubicBezTo>
                    <a:pt x="35" y="87"/>
                    <a:pt x="61" y="113"/>
                    <a:pt x="87" y="134"/>
                  </a:cubicBezTo>
                  <a:cubicBezTo>
                    <a:pt x="95" y="143"/>
                    <a:pt x="104" y="147"/>
                    <a:pt x="113" y="147"/>
                  </a:cubicBezTo>
                  <a:cubicBezTo>
                    <a:pt x="121" y="147"/>
                    <a:pt x="134" y="143"/>
                    <a:pt x="139" y="134"/>
                  </a:cubicBezTo>
                  <a:cubicBezTo>
                    <a:pt x="147" y="130"/>
                    <a:pt x="152" y="121"/>
                    <a:pt x="147" y="108"/>
                  </a:cubicBezTo>
                  <a:cubicBezTo>
                    <a:pt x="147" y="100"/>
                    <a:pt x="147" y="91"/>
                    <a:pt x="139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6760319" y="4616480"/>
              <a:ext cx="26148" cy="22935"/>
            </a:xfrm>
            <a:custGeom>
              <a:rect b="b" l="l" r="r" t="t"/>
              <a:pathLst>
                <a:path extrusionOk="0" h="157" w="179">
                  <a:moveTo>
                    <a:pt x="165" y="92"/>
                  </a:moveTo>
                  <a:cubicBezTo>
                    <a:pt x="131" y="66"/>
                    <a:pt x="96" y="40"/>
                    <a:pt x="62" y="9"/>
                  </a:cubicBezTo>
                  <a:cubicBezTo>
                    <a:pt x="53" y="5"/>
                    <a:pt x="49" y="1"/>
                    <a:pt x="36" y="1"/>
                  </a:cubicBezTo>
                  <a:cubicBezTo>
                    <a:pt x="27" y="1"/>
                    <a:pt x="18" y="5"/>
                    <a:pt x="10" y="9"/>
                  </a:cubicBezTo>
                  <a:cubicBezTo>
                    <a:pt x="5" y="18"/>
                    <a:pt x="1" y="27"/>
                    <a:pt x="1" y="35"/>
                  </a:cubicBezTo>
                  <a:cubicBezTo>
                    <a:pt x="1" y="44"/>
                    <a:pt x="5" y="57"/>
                    <a:pt x="10" y="61"/>
                  </a:cubicBezTo>
                  <a:lnTo>
                    <a:pt x="113" y="144"/>
                  </a:lnTo>
                  <a:cubicBezTo>
                    <a:pt x="122" y="152"/>
                    <a:pt x="131" y="157"/>
                    <a:pt x="139" y="157"/>
                  </a:cubicBezTo>
                  <a:cubicBezTo>
                    <a:pt x="148" y="157"/>
                    <a:pt x="161" y="152"/>
                    <a:pt x="165" y="144"/>
                  </a:cubicBezTo>
                  <a:cubicBezTo>
                    <a:pt x="174" y="139"/>
                    <a:pt x="178" y="126"/>
                    <a:pt x="178" y="118"/>
                  </a:cubicBezTo>
                  <a:cubicBezTo>
                    <a:pt x="174" y="109"/>
                    <a:pt x="174" y="100"/>
                    <a:pt x="165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8"/>
            <p:cNvSpPr/>
            <p:nvPr/>
          </p:nvSpPr>
          <p:spPr>
            <a:xfrm>
              <a:off x="6787490" y="4608300"/>
              <a:ext cx="24833" cy="22935"/>
            </a:xfrm>
            <a:custGeom>
              <a:rect b="b" l="l" r="r" t="t"/>
              <a:pathLst>
                <a:path extrusionOk="0" h="157" w="170">
                  <a:moveTo>
                    <a:pt x="157" y="91"/>
                  </a:moveTo>
                  <a:cubicBezTo>
                    <a:pt x="126" y="65"/>
                    <a:pt x="92" y="40"/>
                    <a:pt x="62" y="9"/>
                  </a:cubicBezTo>
                  <a:cubicBezTo>
                    <a:pt x="53" y="5"/>
                    <a:pt x="49" y="1"/>
                    <a:pt x="36" y="1"/>
                  </a:cubicBezTo>
                  <a:cubicBezTo>
                    <a:pt x="27" y="1"/>
                    <a:pt x="18" y="5"/>
                    <a:pt x="10" y="9"/>
                  </a:cubicBezTo>
                  <a:cubicBezTo>
                    <a:pt x="5" y="18"/>
                    <a:pt x="1" y="27"/>
                    <a:pt x="1" y="35"/>
                  </a:cubicBezTo>
                  <a:cubicBezTo>
                    <a:pt x="1" y="44"/>
                    <a:pt x="5" y="57"/>
                    <a:pt x="10" y="61"/>
                  </a:cubicBezTo>
                  <a:cubicBezTo>
                    <a:pt x="44" y="87"/>
                    <a:pt x="75" y="117"/>
                    <a:pt x="105" y="143"/>
                  </a:cubicBezTo>
                  <a:cubicBezTo>
                    <a:pt x="113" y="152"/>
                    <a:pt x="122" y="156"/>
                    <a:pt x="131" y="156"/>
                  </a:cubicBezTo>
                  <a:cubicBezTo>
                    <a:pt x="139" y="156"/>
                    <a:pt x="152" y="152"/>
                    <a:pt x="157" y="143"/>
                  </a:cubicBezTo>
                  <a:cubicBezTo>
                    <a:pt x="161" y="135"/>
                    <a:pt x="170" y="126"/>
                    <a:pt x="165" y="117"/>
                  </a:cubicBezTo>
                  <a:cubicBezTo>
                    <a:pt x="165" y="109"/>
                    <a:pt x="165" y="100"/>
                    <a:pt x="157" y="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8"/>
            <p:cNvSpPr/>
            <p:nvPr/>
          </p:nvSpPr>
          <p:spPr>
            <a:xfrm>
              <a:off x="6810278" y="4598220"/>
              <a:ext cx="25417" cy="22935"/>
            </a:xfrm>
            <a:custGeom>
              <a:rect b="b" l="l" r="r" t="t"/>
              <a:pathLst>
                <a:path extrusionOk="0" h="157" w="174">
                  <a:moveTo>
                    <a:pt x="161" y="96"/>
                  </a:moveTo>
                  <a:cubicBezTo>
                    <a:pt x="131" y="65"/>
                    <a:pt x="96" y="39"/>
                    <a:pt x="66" y="9"/>
                  </a:cubicBezTo>
                  <a:cubicBezTo>
                    <a:pt x="61" y="0"/>
                    <a:pt x="48" y="0"/>
                    <a:pt x="40" y="0"/>
                  </a:cubicBezTo>
                  <a:cubicBezTo>
                    <a:pt x="31" y="0"/>
                    <a:pt x="22" y="0"/>
                    <a:pt x="14" y="9"/>
                  </a:cubicBezTo>
                  <a:cubicBezTo>
                    <a:pt x="1" y="22"/>
                    <a:pt x="1" y="48"/>
                    <a:pt x="14" y="61"/>
                  </a:cubicBezTo>
                  <a:cubicBezTo>
                    <a:pt x="48" y="91"/>
                    <a:pt x="79" y="117"/>
                    <a:pt x="109" y="147"/>
                  </a:cubicBezTo>
                  <a:cubicBezTo>
                    <a:pt x="118" y="156"/>
                    <a:pt x="126" y="156"/>
                    <a:pt x="135" y="156"/>
                  </a:cubicBezTo>
                  <a:cubicBezTo>
                    <a:pt x="144" y="156"/>
                    <a:pt x="152" y="156"/>
                    <a:pt x="161" y="147"/>
                  </a:cubicBezTo>
                  <a:cubicBezTo>
                    <a:pt x="174" y="134"/>
                    <a:pt x="174" y="109"/>
                    <a:pt x="161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8"/>
            <p:cNvSpPr/>
            <p:nvPr/>
          </p:nvSpPr>
          <p:spPr>
            <a:xfrm>
              <a:off x="6815975" y="4344187"/>
              <a:ext cx="153674" cy="269960"/>
            </a:xfrm>
            <a:custGeom>
              <a:rect b="b" l="l" r="r" t="t"/>
              <a:pathLst>
                <a:path extrusionOk="0" h="1848" w="1052">
                  <a:moveTo>
                    <a:pt x="1052" y="43"/>
                  </a:moveTo>
                  <a:lnTo>
                    <a:pt x="952" y="1605"/>
                  </a:lnTo>
                  <a:cubicBezTo>
                    <a:pt x="952" y="1605"/>
                    <a:pt x="485" y="1848"/>
                    <a:pt x="117" y="1614"/>
                  </a:cubicBezTo>
                  <a:lnTo>
                    <a:pt x="1" y="0"/>
                  </a:lnTo>
                  <a:cubicBezTo>
                    <a:pt x="351" y="17"/>
                    <a:pt x="702" y="30"/>
                    <a:pt x="1052" y="4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8"/>
            <p:cNvSpPr/>
            <p:nvPr/>
          </p:nvSpPr>
          <p:spPr>
            <a:xfrm>
              <a:off x="7552942" y="2992362"/>
              <a:ext cx="1022104" cy="1422697"/>
            </a:xfrm>
            <a:custGeom>
              <a:rect b="b" l="l" r="r" t="t"/>
              <a:pathLst>
                <a:path extrusionOk="0" h="9739" w="6997">
                  <a:moveTo>
                    <a:pt x="6996" y="9047"/>
                  </a:moveTo>
                  <a:cubicBezTo>
                    <a:pt x="6996" y="9047"/>
                    <a:pt x="6927" y="9570"/>
                    <a:pt x="6529" y="9739"/>
                  </a:cubicBezTo>
                  <a:lnTo>
                    <a:pt x="5105" y="8878"/>
                  </a:lnTo>
                  <a:lnTo>
                    <a:pt x="2103" y="7069"/>
                  </a:lnTo>
                  <a:cubicBezTo>
                    <a:pt x="1701" y="6827"/>
                    <a:pt x="1406" y="6438"/>
                    <a:pt x="1277" y="5983"/>
                  </a:cubicBezTo>
                  <a:cubicBezTo>
                    <a:pt x="316" y="2609"/>
                    <a:pt x="0" y="493"/>
                    <a:pt x="0" y="493"/>
                  </a:cubicBezTo>
                  <a:lnTo>
                    <a:pt x="1744" y="0"/>
                  </a:lnTo>
                  <a:lnTo>
                    <a:pt x="2211" y="1622"/>
                  </a:lnTo>
                  <a:cubicBezTo>
                    <a:pt x="2436" y="2990"/>
                    <a:pt x="2704" y="4465"/>
                    <a:pt x="2968" y="5845"/>
                  </a:cubicBezTo>
                  <a:lnTo>
                    <a:pt x="5698" y="8017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8"/>
            <p:cNvSpPr/>
            <p:nvPr/>
          </p:nvSpPr>
          <p:spPr>
            <a:xfrm>
              <a:off x="8429413" y="4313218"/>
              <a:ext cx="257389" cy="371780"/>
            </a:xfrm>
            <a:custGeom>
              <a:rect b="b" l="l" r="r" t="t"/>
              <a:pathLst>
                <a:path extrusionOk="0" h="2545" w="1762">
                  <a:moveTo>
                    <a:pt x="1619" y="338"/>
                  </a:moveTo>
                  <a:cubicBezTo>
                    <a:pt x="1710" y="403"/>
                    <a:pt x="1762" y="450"/>
                    <a:pt x="1762" y="450"/>
                  </a:cubicBezTo>
                  <a:cubicBezTo>
                    <a:pt x="1762" y="450"/>
                    <a:pt x="1204" y="1527"/>
                    <a:pt x="299" y="2544"/>
                  </a:cubicBezTo>
                  <a:cubicBezTo>
                    <a:pt x="243" y="2505"/>
                    <a:pt x="204" y="2462"/>
                    <a:pt x="178" y="2410"/>
                  </a:cubicBezTo>
                  <a:cubicBezTo>
                    <a:pt x="1" y="2038"/>
                    <a:pt x="537" y="1363"/>
                    <a:pt x="529" y="697"/>
                  </a:cubicBezTo>
                  <a:lnTo>
                    <a:pt x="1000" y="0"/>
                  </a:lnTo>
                  <a:cubicBezTo>
                    <a:pt x="1234" y="69"/>
                    <a:pt x="1476" y="229"/>
                    <a:pt x="1619" y="338"/>
                  </a:cubicBezTo>
                  <a:close/>
                </a:path>
              </a:pathLst>
            </a:custGeom>
            <a:solidFill>
              <a:srgbClr val="7D2B1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8"/>
            <p:cNvSpPr/>
            <p:nvPr/>
          </p:nvSpPr>
          <p:spPr>
            <a:xfrm>
              <a:off x="8455415" y="4362447"/>
              <a:ext cx="231387" cy="322550"/>
            </a:xfrm>
            <a:custGeom>
              <a:rect b="b" l="l" r="r" t="t"/>
              <a:pathLst>
                <a:path extrusionOk="0" h="2208" w="1584">
                  <a:moveTo>
                    <a:pt x="1441" y="1"/>
                  </a:moveTo>
                  <a:cubicBezTo>
                    <a:pt x="1532" y="66"/>
                    <a:pt x="1584" y="113"/>
                    <a:pt x="1584" y="113"/>
                  </a:cubicBezTo>
                  <a:cubicBezTo>
                    <a:pt x="1584" y="113"/>
                    <a:pt x="1026" y="1190"/>
                    <a:pt x="121" y="2207"/>
                  </a:cubicBezTo>
                  <a:cubicBezTo>
                    <a:pt x="65" y="2168"/>
                    <a:pt x="26" y="2125"/>
                    <a:pt x="0" y="2073"/>
                  </a:cubicBezTo>
                  <a:cubicBezTo>
                    <a:pt x="550" y="1433"/>
                    <a:pt x="1034" y="736"/>
                    <a:pt x="1441" y="1"/>
                  </a:cubicBezTo>
                  <a:close/>
                </a:path>
              </a:pathLst>
            </a:custGeom>
            <a:solidFill>
              <a:srgbClr val="6316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8"/>
            <p:cNvSpPr/>
            <p:nvPr/>
          </p:nvSpPr>
          <p:spPr>
            <a:xfrm>
              <a:off x="8490766" y="4508527"/>
              <a:ext cx="26002" cy="14608"/>
            </a:xfrm>
            <a:custGeom>
              <a:rect b="b" l="l" r="r" t="t"/>
              <a:pathLst>
                <a:path extrusionOk="0" h="100" w="178">
                  <a:moveTo>
                    <a:pt x="135" y="4"/>
                  </a:moveTo>
                  <a:cubicBezTo>
                    <a:pt x="100" y="9"/>
                    <a:pt x="66" y="17"/>
                    <a:pt x="31" y="26"/>
                  </a:cubicBezTo>
                  <a:cubicBezTo>
                    <a:pt x="22" y="26"/>
                    <a:pt x="14" y="30"/>
                    <a:pt x="9" y="39"/>
                  </a:cubicBezTo>
                  <a:cubicBezTo>
                    <a:pt x="5" y="48"/>
                    <a:pt x="1" y="56"/>
                    <a:pt x="5" y="65"/>
                  </a:cubicBezTo>
                  <a:cubicBezTo>
                    <a:pt x="5" y="78"/>
                    <a:pt x="9" y="87"/>
                    <a:pt x="18" y="91"/>
                  </a:cubicBezTo>
                  <a:cubicBezTo>
                    <a:pt x="27" y="95"/>
                    <a:pt x="35" y="100"/>
                    <a:pt x="44" y="95"/>
                  </a:cubicBezTo>
                  <a:cubicBezTo>
                    <a:pt x="79" y="91"/>
                    <a:pt x="113" y="82"/>
                    <a:pt x="148" y="74"/>
                  </a:cubicBezTo>
                  <a:cubicBezTo>
                    <a:pt x="156" y="74"/>
                    <a:pt x="165" y="69"/>
                    <a:pt x="174" y="61"/>
                  </a:cubicBezTo>
                  <a:cubicBezTo>
                    <a:pt x="178" y="52"/>
                    <a:pt x="178" y="43"/>
                    <a:pt x="178" y="35"/>
                  </a:cubicBezTo>
                  <a:cubicBezTo>
                    <a:pt x="174" y="22"/>
                    <a:pt x="169" y="13"/>
                    <a:pt x="161" y="9"/>
                  </a:cubicBezTo>
                  <a:cubicBezTo>
                    <a:pt x="156" y="4"/>
                    <a:pt x="143" y="0"/>
                    <a:pt x="135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8"/>
            <p:cNvSpPr/>
            <p:nvPr/>
          </p:nvSpPr>
          <p:spPr>
            <a:xfrm>
              <a:off x="8497048" y="4482525"/>
              <a:ext cx="29215" cy="17238"/>
            </a:xfrm>
            <a:custGeom>
              <a:rect b="b" l="l" r="r" t="t"/>
              <a:pathLst>
                <a:path extrusionOk="0" h="118" w="200">
                  <a:moveTo>
                    <a:pt x="157" y="5"/>
                  </a:moveTo>
                  <a:lnTo>
                    <a:pt x="31" y="44"/>
                  </a:lnTo>
                  <a:cubicBezTo>
                    <a:pt x="23" y="44"/>
                    <a:pt x="14" y="48"/>
                    <a:pt x="5" y="57"/>
                  </a:cubicBezTo>
                  <a:cubicBezTo>
                    <a:pt x="1" y="66"/>
                    <a:pt x="1" y="74"/>
                    <a:pt x="1" y="83"/>
                  </a:cubicBezTo>
                  <a:cubicBezTo>
                    <a:pt x="5" y="96"/>
                    <a:pt x="10" y="104"/>
                    <a:pt x="14" y="109"/>
                  </a:cubicBezTo>
                  <a:cubicBezTo>
                    <a:pt x="23" y="113"/>
                    <a:pt x="36" y="117"/>
                    <a:pt x="44" y="113"/>
                  </a:cubicBezTo>
                  <a:lnTo>
                    <a:pt x="170" y="74"/>
                  </a:lnTo>
                  <a:cubicBezTo>
                    <a:pt x="178" y="74"/>
                    <a:pt x="187" y="70"/>
                    <a:pt x="191" y="61"/>
                  </a:cubicBezTo>
                  <a:cubicBezTo>
                    <a:pt x="196" y="53"/>
                    <a:pt x="200" y="44"/>
                    <a:pt x="200" y="35"/>
                  </a:cubicBezTo>
                  <a:cubicBezTo>
                    <a:pt x="196" y="22"/>
                    <a:pt x="191" y="14"/>
                    <a:pt x="183" y="9"/>
                  </a:cubicBezTo>
                  <a:cubicBezTo>
                    <a:pt x="174" y="5"/>
                    <a:pt x="165" y="1"/>
                    <a:pt x="15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8"/>
            <p:cNvSpPr/>
            <p:nvPr/>
          </p:nvSpPr>
          <p:spPr>
            <a:xfrm>
              <a:off x="8505374" y="4456669"/>
              <a:ext cx="29215" cy="15923"/>
            </a:xfrm>
            <a:custGeom>
              <a:rect b="b" l="l" r="r" t="t"/>
              <a:pathLst>
                <a:path extrusionOk="0" h="109" w="200">
                  <a:moveTo>
                    <a:pt x="156" y="5"/>
                  </a:moveTo>
                  <a:cubicBezTo>
                    <a:pt x="113" y="13"/>
                    <a:pt x="74" y="26"/>
                    <a:pt x="35" y="35"/>
                  </a:cubicBezTo>
                  <a:cubicBezTo>
                    <a:pt x="22" y="39"/>
                    <a:pt x="13" y="44"/>
                    <a:pt x="9" y="48"/>
                  </a:cubicBezTo>
                  <a:cubicBezTo>
                    <a:pt x="4" y="57"/>
                    <a:pt x="0" y="69"/>
                    <a:pt x="4" y="78"/>
                  </a:cubicBezTo>
                  <a:cubicBezTo>
                    <a:pt x="4" y="87"/>
                    <a:pt x="9" y="95"/>
                    <a:pt x="17" y="100"/>
                  </a:cubicBezTo>
                  <a:cubicBezTo>
                    <a:pt x="26" y="104"/>
                    <a:pt x="35" y="108"/>
                    <a:pt x="48" y="104"/>
                  </a:cubicBezTo>
                  <a:cubicBezTo>
                    <a:pt x="87" y="95"/>
                    <a:pt x="126" y="87"/>
                    <a:pt x="169" y="74"/>
                  </a:cubicBezTo>
                  <a:cubicBezTo>
                    <a:pt x="178" y="74"/>
                    <a:pt x="186" y="69"/>
                    <a:pt x="191" y="61"/>
                  </a:cubicBezTo>
                  <a:cubicBezTo>
                    <a:pt x="195" y="52"/>
                    <a:pt x="199" y="44"/>
                    <a:pt x="195" y="35"/>
                  </a:cubicBezTo>
                  <a:cubicBezTo>
                    <a:pt x="195" y="22"/>
                    <a:pt x="191" y="13"/>
                    <a:pt x="182" y="9"/>
                  </a:cubicBezTo>
                  <a:cubicBezTo>
                    <a:pt x="173" y="5"/>
                    <a:pt x="165" y="0"/>
                    <a:pt x="15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8"/>
            <p:cNvSpPr/>
            <p:nvPr/>
          </p:nvSpPr>
          <p:spPr>
            <a:xfrm>
              <a:off x="8510341" y="4431981"/>
              <a:ext cx="29215" cy="15923"/>
            </a:xfrm>
            <a:custGeom>
              <a:rect b="b" l="l" r="r" t="t"/>
              <a:pathLst>
                <a:path extrusionOk="0" h="109" w="200">
                  <a:moveTo>
                    <a:pt x="157" y="5"/>
                  </a:moveTo>
                  <a:cubicBezTo>
                    <a:pt x="118" y="14"/>
                    <a:pt x="74" y="22"/>
                    <a:pt x="31" y="31"/>
                  </a:cubicBezTo>
                  <a:cubicBezTo>
                    <a:pt x="22" y="35"/>
                    <a:pt x="14" y="39"/>
                    <a:pt x="9" y="48"/>
                  </a:cubicBezTo>
                  <a:cubicBezTo>
                    <a:pt x="5" y="52"/>
                    <a:pt x="1" y="65"/>
                    <a:pt x="1" y="74"/>
                  </a:cubicBezTo>
                  <a:cubicBezTo>
                    <a:pt x="5" y="91"/>
                    <a:pt x="27" y="109"/>
                    <a:pt x="44" y="104"/>
                  </a:cubicBezTo>
                  <a:cubicBezTo>
                    <a:pt x="87" y="96"/>
                    <a:pt x="126" y="87"/>
                    <a:pt x="169" y="74"/>
                  </a:cubicBezTo>
                  <a:cubicBezTo>
                    <a:pt x="178" y="74"/>
                    <a:pt x="187" y="70"/>
                    <a:pt x="191" y="61"/>
                  </a:cubicBezTo>
                  <a:cubicBezTo>
                    <a:pt x="200" y="52"/>
                    <a:pt x="200" y="44"/>
                    <a:pt x="200" y="35"/>
                  </a:cubicBezTo>
                  <a:cubicBezTo>
                    <a:pt x="195" y="18"/>
                    <a:pt x="178" y="1"/>
                    <a:pt x="157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8"/>
            <p:cNvSpPr/>
            <p:nvPr/>
          </p:nvSpPr>
          <p:spPr>
            <a:xfrm>
              <a:off x="8298673" y="4163340"/>
              <a:ext cx="276379" cy="251700"/>
            </a:xfrm>
            <a:custGeom>
              <a:rect b="b" l="l" r="r" t="t"/>
              <a:pathLst>
                <a:path extrusionOk="0" h="1723" w="1892">
                  <a:moveTo>
                    <a:pt x="1891" y="1031"/>
                  </a:moveTo>
                  <a:cubicBezTo>
                    <a:pt x="1891" y="1031"/>
                    <a:pt x="1822" y="1554"/>
                    <a:pt x="1424" y="1723"/>
                  </a:cubicBezTo>
                  <a:lnTo>
                    <a:pt x="0" y="862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8"/>
            <p:cNvSpPr/>
            <p:nvPr/>
          </p:nvSpPr>
          <p:spPr>
            <a:xfrm>
              <a:off x="6912095" y="2897557"/>
              <a:ext cx="1091491" cy="812219"/>
            </a:xfrm>
            <a:custGeom>
              <a:rect b="b" l="l" r="r" t="t"/>
              <a:pathLst>
                <a:path extrusionOk="0" h="5560" w="7472">
                  <a:moveTo>
                    <a:pt x="7472" y="5088"/>
                  </a:moveTo>
                  <a:cubicBezTo>
                    <a:pt x="7385" y="5131"/>
                    <a:pt x="7299" y="5166"/>
                    <a:pt x="7212" y="5200"/>
                  </a:cubicBezTo>
                  <a:cubicBezTo>
                    <a:pt x="7100" y="5248"/>
                    <a:pt x="6983" y="5291"/>
                    <a:pt x="6866" y="5330"/>
                  </a:cubicBezTo>
                  <a:cubicBezTo>
                    <a:pt x="6797" y="5352"/>
                    <a:pt x="6732" y="5369"/>
                    <a:pt x="6663" y="5386"/>
                  </a:cubicBezTo>
                  <a:cubicBezTo>
                    <a:pt x="6546" y="5421"/>
                    <a:pt x="6429" y="5447"/>
                    <a:pt x="6313" y="5469"/>
                  </a:cubicBezTo>
                  <a:cubicBezTo>
                    <a:pt x="5906" y="5546"/>
                    <a:pt x="5486" y="5559"/>
                    <a:pt x="5075" y="5495"/>
                  </a:cubicBezTo>
                  <a:cubicBezTo>
                    <a:pt x="4876" y="4482"/>
                    <a:pt x="4448" y="3366"/>
                    <a:pt x="4249" y="2315"/>
                  </a:cubicBezTo>
                  <a:cubicBezTo>
                    <a:pt x="3535" y="3228"/>
                    <a:pt x="2778" y="4313"/>
                    <a:pt x="2060" y="5226"/>
                  </a:cubicBezTo>
                  <a:cubicBezTo>
                    <a:pt x="1207" y="5118"/>
                    <a:pt x="411" y="4577"/>
                    <a:pt x="0" y="3820"/>
                  </a:cubicBezTo>
                  <a:cubicBezTo>
                    <a:pt x="740" y="2821"/>
                    <a:pt x="1480" y="1817"/>
                    <a:pt x="2215" y="813"/>
                  </a:cubicBezTo>
                  <a:cubicBezTo>
                    <a:pt x="3124" y="558"/>
                    <a:pt x="4106" y="376"/>
                    <a:pt x="5062" y="199"/>
                  </a:cubicBezTo>
                  <a:cubicBezTo>
                    <a:pt x="5183" y="177"/>
                    <a:pt x="5304" y="156"/>
                    <a:pt x="5421" y="134"/>
                  </a:cubicBezTo>
                  <a:cubicBezTo>
                    <a:pt x="5486" y="126"/>
                    <a:pt x="5551" y="113"/>
                    <a:pt x="5616" y="100"/>
                  </a:cubicBezTo>
                  <a:cubicBezTo>
                    <a:pt x="5737" y="78"/>
                    <a:pt x="5858" y="56"/>
                    <a:pt x="5975" y="35"/>
                  </a:cubicBezTo>
                  <a:cubicBezTo>
                    <a:pt x="6040" y="22"/>
                    <a:pt x="6105" y="13"/>
                    <a:pt x="6170" y="0"/>
                  </a:cubicBezTo>
                  <a:cubicBezTo>
                    <a:pt x="6879" y="1739"/>
                    <a:pt x="7195" y="3288"/>
                    <a:pt x="7472" y="50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8"/>
            <p:cNvSpPr/>
            <p:nvPr/>
          </p:nvSpPr>
          <p:spPr>
            <a:xfrm>
              <a:off x="7651545" y="2917131"/>
              <a:ext cx="233870" cy="779350"/>
            </a:xfrm>
            <a:custGeom>
              <a:rect b="b" l="l" r="r" t="t"/>
              <a:pathLst>
                <a:path extrusionOk="0" h="5335" w="1601">
                  <a:moveTo>
                    <a:pt x="1601" y="5252"/>
                  </a:moveTo>
                  <a:cubicBezTo>
                    <a:pt x="1484" y="5287"/>
                    <a:pt x="1367" y="5313"/>
                    <a:pt x="1251" y="5335"/>
                  </a:cubicBezTo>
                  <a:cubicBezTo>
                    <a:pt x="1216" y="5045"/>
                    <a:pt x="1177" y="4755"/>
                    <a:pt x="1134" y="4465"/>
                  </a:cubicBezTo>
                  <a:cubicBezTo>
                    <a:pt x="900" y="2968"/>
                    <a:pt x="524" y="1493"/>
                    <a:pt x="0" y="65"/>
                  </a:cubicBezTo>
                  <a:cubicBezTo>
                    <a:pt x="121" y="43"/>
                    <a:pt x="242" y="22"/>
                    <a:pt x="359" y="0"/>
                  </a:cubicBezTo>
                  <a:cubicBezTo>
                    <a:pt x="493" y="368"/>
                    <a:pt x="619" y="736"/>
                    <a:pt x="731" y="1103"/>
                  </a:cubicBezTo>
                  <a:cubicBezTo>
                    <a:pt x="1147" y="2458"/>
                    <a:pt x="1437" y="3846"/>
                    <a:pt x="1601" y="52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8"/>
            <p:cNvSpPr/>
            <p:nvPr/>
          </p:nvSpPr>
          <p:spPr>
            <a:xfrm>
              <a:off x="7732326" y="2902523"/>
              <a:ext cx="233432" cy="773799"/>
            </a:xfrm>
            <a:custGeom>
              <a:rect b="b" l="l" r="r" t="t"/>
              <a:pathLst>
                <a:path extrusionOk="0" h="5297" w="1598">
                  <a:moveTo>
                    <a:pt x="1597" y="5166"/>
                  </a:moveTo>
                  <a:cubicBezTo>
                    <a:pt x="1485" y="5214"/>
                    <a:pt x="1368" y="5257"/>
                    <a:pt x="1251" y="5296"/>
                  </a:cubicBezTo>
                  <a:cubicBezTo>
                    <a:pt x="1221" y="5024"/>
                    <a:pt x="1182" y="4751"/>
                    <a:pt x="1143" y="4483"/>
                  </a:cubicBezTo>
                  <a:cubicBezTo>
                    <a:pt x="910" y="2977"/>
                    <a:pt x="524" y="1498"/>
                    <a:pt x="1" y="66"/>
                  </a:cubicBezTo>
                  <a:cubicBezTo>
                    <a:pt x="122" y="44"/>
                    <a:pt x="243" y="22"/>
                    <a:pt x="360" y="1"/>
                  </a:cubicBezTo>
                  <a:cubicBezTo>
                    <a:pt x="494" y="373"/>
                    <a:pt x="624" y="745"/>
                    <a:pt x="736" y="1121"/>
                  </a:cubicBezTo>
                  <a:cubicBezTo>
                    <a:pt x="1143" y="2441"/>
                    <a:pt x="1429" y="3799"/>
                    <a:pt x="1597" y="51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8"/>
            <p:cNvSpPr/>
            <p:nvPr/>
          </p:nvSpPr>
          <p:spPr>
            <a:xfrm>
              <a:off x="6846359" y="1327050"/>
              <a:ext cx="469639" cy="475352"/>
            </a:xfrm>
            <a:custGeom>
              <a:rect b="b" l="l" r="r" t="t"/>
              <a:pathLst>
                <a:path extrusionOk="0" h="3254" w="3215">
                  <a:moveTo>
                    <a:pt x="2977" y="632"/>
                  </a:moveTo>
                  <a:cubicBezTo>
                    <a:pt x="2817" y="411"/>
                    <a:pt x="2505" y="294"/>
                    <a:pt x="2259" y="407"/>
                  </a:cubicBezTo>
                  <a:cubicBezTo>
                    <a:pt x="1865" y="0"/>
                    <a:pt x="1099" y="108"/>
                    <a:pt x="667" y="415"/>
                  </a:cubicBezTo>
                  <a:cubicBezTo>
                    <a:pt x="139" y="792"/>
                    <a:pt x="0" y="1558"/>
                    <a:pt x="472" y="2038"/>
                  </a:cubicBezTo>
                  <a:cubicBezTo>
                    <a:pt x="956" y="2522"/>
                    <a:pt x="1722" y="2540"/>
                    <a:pt x="2198" y="3028"/>
                  </a:cubicBezTo>
                  <a:cubicBezTo>
                    <a:pt x="2302" y="3137"/>
                    <a:pt x="2427" y="3253"/>
                    <a:pt x="2588" y="3215"/>
                  </a:cubicBezTo>
                  <a:cubicBezTo>
                    <a:pt x="2739" y="3176"/>
                    <a:pt x="2804" y="3020"/>
                    <a:pt x="2856" y="2894"/>
                  </a:cubicBezTo>
                  <a:cubicBezTo>
                    <a:pt x="3007" y="2527"/>
                    <a:pt x="3102" y="2142"/>
                    <a:pt x="3141" y="1752"/>
                  </a:cubicBezTo>
                  <a:cubicBezTo>
                    <a:pt x="3185" y="1380"/>
                    <a:pt x="3215" y="952"/>
                    <a:pt x="2977" y="6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6905813" y="1362986"/>
              <a:ext cx="365340" cy="627132"/>
            </a:xfrm>
            <a:custGeom>
              <a:rect b="b" l="l" r="r" t="t"/>
              <a:pathLst>
                <a:path extrusionOk="0" h="4293" w="2501">
                  <a:moveTo>
                    <a:pt x="1930" y="650"/>
                  </a:moveTo>
                  <a:cubicBezTo>
                    <a:pt x="1363" y="1"/>
                    <a:pt x="0" y="572"/>
                    <a:pt x="17" y="1182"/>
                  </a:cubicBezTo>
                  <a:cubicBezTo>
                    <a:pt x="61" y="2445"/>
                    <a:pt x="346" y="2904"/>
                    <a:pt x="744" y="3116"/>
                  </a:cubicBezTo>
                  <a:cubicBezTo>
                    <a:pt x="1207" y="3358"/>
                    <a:pt x="1454" y="3258"/>
                    <a:pt x="1609" y="3955"/>
                  </a:cubicBezTo>
                  <a:cubicBezTo>
                    <a:pt x="1839" y="4292"/>
                    <a:pt x="2414" y="4215"/>
                    <a:pt x="2501" y="3756"/>
                  </a:cubicBezTo>
                  <a:cubicBezTo>
                    <a:pt x="2284" y="2834"/>
                    <a:pt x="2444" y="2069"/>
                    <a:pt x="2444" y="2069"/>
                  </a:cubicBezTo>
                  <a:cubicBezTo>
                    <a:pt x="2444" y="2069"/>
                    <a:pt x="2163" y="918"/>
                    <a:pt x="1930" y="65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6882295" y="1397168"/>
              <a:ext cx="386959" cy="227597"/>
            </a:xfrm>
            <a:custGeom>
              <a:rect b="b" l="l" r="r" t="t"/>
              <a:pathLst>
                <a:path extrusionOk="0" h="1558" w="2649">
                  <a:moveTo>
                    <a:pt x="1978" y="615"/>
                  </a:moveTo>
                  <a:cubicBezTo>
                    <a:pt x="1809" y="1021"/>
                    <a:pt x="1303" y="1047"/>
                    <a:pt x="1303" y="1047"/>
                  </a:cubicBezTo>
                  <a:lnTo>
                    <a:pt x="1532" y="740"/>
                  </a:lnTo>
                  <a:cubicBezTo>
                    <a:pt x="1532" y="740"/>
                    <a:pt x="922" y="1311"/>
                    <a:pt x="165" y="1328"/>
                  </a:cubicBezTo>
                  <a:cubicBezTo>
                    <a:pt x="165" y="1328"/>
                    <a:pt x="1" y="1090"/>
                    <a:pt x="230" y="571"/>
                  </a:cubicBezTo>
                  <a:cubicBezTo>
                    <a:pt x="373" y="243"/>
                    <a:pt x="961" y="39"/>
                    <a:pt x="1498" y="18"/>
                  </a:cubicBezTo>
                  <a:cubicBezTo>
                    <a:pt x="2039" y="0"/>
                    <a:pt x="2311" y="173"/>
                    <a:pt x="2411" y="541"/>
                  </a:cubicBezTo>
                  <a:cubicBezTo>
                    <a:pt x="2510" y="909"/>
                    <a:pt x="2649" y="1359"/>
                    <a:pt x="2649" y="1359"/>
                  </a:cubicBezTo>
                  <a:lnTo>
                    <a:pt x="2484" y="1558"/>
                  </a:lnTo>
                  <a:cubicBezTo>
                    <a:pt x="2125" y="1419"/>
                    <a:pt x="1978" y="615"/>
                    <a:pt x="1978" y="6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7224265" y="1584151"/>
              <a:ext cx="98164" cy="112045"/>
            </a:xfrm>
            <a:custGeom>
              <a:rect b="b" l="l" r="r" t="t"/>
              <a:pathLst>
                <a:path extrusionOk="0" h="767" w="672">
                  <a:moveTo>
                    <a:pt x="585" y="511"/>
                  </a:moveTo>
                  <a:cubicBezTo>
                    <a:pt x="494" y="684"/>
                    <a:pt x="312" y="767"/>
                    <a:pt x="174" y="693"/>
                  </a:cubicBezTo>
                  <a:cubicBezTo>
                    <a:pt x="35" y="624"/>
                    <a:pt x="1" y="425"/>
                    <a:pt x="87" y="256"/>
                  </a:cubicBezTo>
                  <a:cubicBezTo>
                    <a:pt x="178" y="83"/>
                    <a:pt x="360" y="1"/>
                    <a:pt x="498" y="70"/>
                  </a:cubicBezTo>
                  <a:cubicBezTo>
                    <a:pt x="632" y="144"/>
                    <a:pt x="671" y="338"/>
                    <a:pt x="585" y="51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7250121" y="1605040"/>
              <a:ext cx="55217" cy="65299"/>
            </a:xfrm>
            <a:custGeom>
              <a:rect b="b" l="l" r="r" t="t"/>
              <a:pathLst>
                <a:path extrusionOk="0" h="447" w="378">
                  <a:moveTo>
                    <a:pt x="256" y="18"/>
                  </a:moveTo>
                  <a:cubicBezTo>
                    <a:pt x="200" y="1"/>
                    <a:pt x="131" y="18"/>
                    <a:pt x="74" y="61"/>
                  </a:cubicBezTo>
                  <a:cubicBezTo>
                    <a:pt x="44" y="83"/>
                    <a:pt x="27" y="104"/>
                    <a:pt x="14" y="130"/>
                  </a:cubicBezTo>
                  <a:cubicBezTo>
                    <a:pt x="1" y="165"/>
                    <a:pt x="1" y="204"/>
                    <a:pt x="23" y="230"/>
                  </a:cubicBezTo>
                  <a:cubicBezTo>
                    <a:pt x="36" y="256"/>
                    <a:pt x="61" y="269"/>
                    <a:pt x="83" y="282"/>
                  </a:cubicBezTo>
                  <a:cubicBezTo>
                    <a:pt x="100" y="286"/>
                    <a:pt x="118" y="295"/>
                    <a:pt x="126" y="308"/>
                  </a:cubicBezTo>
                  <a:cubicBezTo>
                    <a:pt x="144" y="325"/>
                    <a:pt x="144" y="351"/>
                    <a:pt x="135" y="373"/>
                  </a:cubicBezTo>
                  <a:cubicBezTo>
                    <a:pt x="122" y="390"/>
                    <a:pt x="96" y="403"/>
                    <a:pt x="74" y="399"/>
                  </a:cubicBezTo>
                  <a:cubicBezTo>
                    <a:pt x="61" y="394"/>
                    <a:pt x="49" y="403"/>
                    <a:pt x="44" y="416"/>
                  </a:cubicBezTo>
                  <a:cubicBezTo>
                    <a:pt x="44" y="429"/>
                    <a:pt x="53" y="442"/>
                    <a:pt x="66" y="446"/>
                  </a:cubicBezTo>
                  <a:cubicBezTo>
                    <a:pt x="79" y="446"/>
                    <a:pt x="92" y="446"/>
                    <a:pt x="109" y="446"/>
                  </a:cubicBezTo>
                  <a:cubicBezTo>
                    <a:pt x="135" y="438"/>
                    <a:pt x="161" y="420"/>
                    <a:pt x="178" y="394"/>
                  </a:cubicBezTo>
                  <a:cubicBezTo>
                    <a:pt x="200" y="355"/>
                    <a:pt x="191" y="308"/>
                    <a:pt x="161" y="273"/>
                  </a:cubicBezTo>
                  <a:cubicBezTo>
                    <a:pt x="148" y="256"/>
                    <a:pt x="126" y="247"/>
                    <a:pt x="109" y="234"/>
                  </a:cubicBezTo>
                  <a:cubicBezTo>
                    <a:pt x="87" y="226"/>
                    <a:pt x="70" y="217"/>
                    <a:pt x="61" y="204"/>
                  </a:cubicBezTo>
                  <a:cubicBezTo>
                    <a:pt x="53" y="191"/>
                    <a:pt x="53" y="169"/>
                    <a:pt x="61" y="152"/>
                  </a:cubicBezTo>
                  <a:cubicBezTo>
                    <a:pt x="61" y="143"/>
                    <a:pt x="70" y="135"/>
                    <a:pt x="74" y="130"/>
                  </a:cubicBezTo>
                  <a:cubicBezTo>
                    <a:pt x="96" y="122"/>
                    <a:pt x="126" y="122"/>
                    <a:pt x="148" y="135"/>
                  </a:cubicBezTo>
                  <a:cubicBezTo>
                    <a:pt x="170" y="152"/>
                    <a:pt x="183" y="178"/>
                    <a:pt x="183" y="200"/>
                  </a:cubicBezTo>
                  <a:cubicBezTo>
                    <a:pt x="183" y="217"/>
                    <a:pt x="196" y="226"/>
                    <a:pt x="209" y="226"/>
                  </a:cubicBezTo>
                  <a:cubicBezTo>
                    <a:pt x="209" y="226"/>
                    <a:pt x="213" y="226"/>
                    <a:pt x="213" y="226"/>
                  </a:cubicBezTo>
                  <a:cubicBezTo>
                    <a:pt x="226" y="221"/>
                    <a:pt x="235" y="213"/>
                    <a:pt x="230" y="200"/>
                  </a:cubicBezTo>
                  <a:cubicBezTo>
                    <a:pt x="230" y="156"/>
                    <a:pt x="209" y="122"/>
                    <a:pt x="174" y="96"/>
                  </a:cubicBezTo>
                  <a:cubicBezTo>
                    <a:pt x="161" y="87"/>
                    <a:pt x="148" y="83"/>
                    <a:pt x="135" y="78"/>
                  </a:cubicBezTo>
                  <a:cubicBezTo>
                    <a:pt x="170" y="61"/>
                    <a:pt x="209" y="53"/>
                    <a:pt x="243" y="66"/>
                  </a:cubicBezTo>
                  <a:cubicBezTo>
                    <a:pt x="286" y="74"/>
                    <a:pt x="325" y="117"/>
                    <a:pt x="317" y="165"/>
                  </a:cubicBezTo>
                  <a:cubicBezTo>
                    <a:pt x="312" y="178"/>
                    <a:pt x="321" y="191"/>
                    <a:pt x="334" y="195"/>
                  </a:cubicBezTo>
                  <a:cubicBezTo>
                    <a:pt x="347" y="195"/>
                    <a:pt x="360" y="187"/>
                    <a:pt x="364" y="174"/>
                  </a:cubicBezTo>
                  <a:cubicBezTo>
                    <a:pt x="377" y="109"/>
                    <a:pt x="330" y="35"/>
                    <a:pt x="256" y="18"/>
                  </a:cubicBezTo>
                  <a:close/>
                </a:path>
              </a:pathLst>
            </a:custGeom>
            <a:solidFill>
              <a:srgbClr val="D56C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6343265" y="2030425"/>
              <a:ext cx="793347" cy="634582"/>
            </a:xfrm>
            <a:custGeom>
              <a:rect b="b" l="l" r="r" t="t"/>
              <a:pathLst>
                <a:path extrusionOk="0" h="4344" w="5431">
                  <a:moveTo>
                    <a:pt x="5032" y="736"/>
                  </a:moveTo>
                  <a:lnTo>
                    <a:pt x="5019" y="351"/>
                  </a:lnTo>
                  <a:lnTo>
                    <a:pt x="4673" y="0"/>
                  </a:lnTo>
                  <a:cubicBezTo>
                    <a:pt x="4673" y="0"/>
                    <a:pt x="4565" y="126"/>
                    <a:pt x="4478" y="351"/>
                  </a:cubicBezTo>
                  <a:lnTo>
                    <a:pt x="3358" y="3159"/>
                  </a:lnTo>
                  <a:lnTo>
                    <a:pt x="303" y="2882"/>
                  </a:lnTo>
                  <a:lnTo>
                    <a:pt x="1" y="3448"/>
                  </a:lnTo>
                  <a:cubicBezTo>
                    <a:pt x="1" y="3448"/>
                    <a:pt x="2917" y="4344"/>
                    <a:pt x="3756" y="4206"/>
                  </a:cubicBezTo>
                  <a:cubicBezTo>
                    <a:pt x="4595" y="4071"/>
                    <a:pt x="5430" y="1095"/>
                    <a:pt x="5430" y="1095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6094201" y="2435505"/>
              <a:ext cx="359789" cy="191076"/>
            </a:xfrm>
            <a:custGeom>
              <a:rect b="b" l="l" r="r" t="t"/>
              <a:pathLst>
                <a:path extrusionOk="0" h="1308" w="2463">
                  <a:moveTo>
                    <a:pt x="2026" y="109"/>
                  </a:moveTo>
                  <a:cubicBezTo>
                    <a:pt x="2026" y="109"/>
                    <a:pt x="1139" y="0"/>
                    <a:pt x="953" y="39"/>
                  </a:cubicBezTo>
                  <a:cubicBezTo>
                    <a:pt x="771" y="74"/>
                    <a:pt x="1" y="515"/>
                    <a:pt x="31" y="567"/>
                  </a:cubicBezTo>
                  <a:cubicBezTo>
                    <a:pt x="62" y="623"/>
                    <a:pt x="793" y="334"/>
                    <a:pt x="793" y="334"/>
                  </a:cubicBezTo>
                  <a:cubicBezTo>
                    <a:pt x="793" y="334"/>
                    <a:pt x="126" y="861"/>
                    <a:pt x="187" y="926"/>
                  </a:cubicBezTo>
                  <a:cubicBezTo>
                    <a:pt x="243" y="996"/>
                    <a:pt x="879" y="554"/>
                    <a:pt x="879" y="554"/>
                  </a:cubicBezTo>
                  <a:cubicBezTo>
                    <a:pt x="879" y="554"/>
                    <a:pt x="485" y="1034"/>
                    <a:pt x="529" y="1082"/>
                  </a:cubicBezTo>
                  <a:cubicBezTo>
                    <a:pt x="572" y="1134"/>
                    <a:pt x="1113" y="684"/>
                    <a:pt x="1113" y="684"/>
                  </a:cubicBezTo>
                  <a:cubicBezTo>
                    <a:pt x="1113" y="684"/>
                    <a:pt x="685" y="1216"/>
                    <a:pt x="762" y="1264"/>
                  </a:cubicBezTo>
                  <a:cubicBezTo>
                    <a:pt x="840" y="1307"/>
                    <a:pt x="1359" y="775"/>
                    <a:pt x="1359" y="775"/>
                  </a:cubicBezTo>
                  <a:cubicBezTo>
                    <a:pt x="1359" y="775"/>
                    <a:pt x="1744" y="1216"/>
                    <a:pt x="2463" y="67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6264967" y="2454496"/>
              <a:ext cx="103131" cy="70850"/>
            </a:xfrm>
            <a:custGeom>
              <a:rect b="b" l="l" r="r" t="t"/>
              <a:pathLst>
                <a:path extrusionOk="0" h="485" w="706">
                  <a:moveTo>
                    <a:pt x="688" y="485"/>
                  </a:moveTo>
                  <a:lnTo>
                    <a:pt x="688" y="485"/>
                  </a:lnTo>
                  <a:cubicBezTo>
                    <a:pt x="636" y="485"/>
                    <a:pt x="584" y="468"/>
                    <a:pt x="545" y="433"/>
                  </a:cubicBezTo>
                  <a:cubicBezTo>
                    <a:pt x="511" y="403"/>
                    <a:pt x="485" y="359"/>
                    <a:pt x="476" y="312"/>
                  </a:cubicBezTo>
                  <a:cubicBezTo>
                    <a:pt x="325" y="269"/>
                    <a:pt x="0" y="165"/>
                    <a:pt x="13" y="82"/>
                  </a:cubicBezTo>
                  <a:cubicBezTo>
                    <a:pt x="26" y="0"/>
                    <a:pt x="350" y="18"/>
                    <a:pt x="489" y="31"/>
                  </a:cubicBezTo>
                  <a:cubicBezTo>
                    <a:pt x="502" y="31"/>
                    <a:pt x="506" y="39"/>
                    <a:pt x="506" y="52"/>
                  </a:cubicBezTo>
                  <a:cubicBezTo>
                    <a:pt x="506" y="61"/>
                    <a:pt x="498" y="69"/>
                    <a:pt x="489" y="65"/>
                  </a:cubicBezTo>
                  <a:cubicBezTo>
                    <a:pt x="264" y="48"/>
                    <a:pt x="52" y="57"/>
                    <a:pt x="48" y="87"/>
                  </a:cubicBezTo>
                  <a:cubicBezTo>
                    <a:pt x="43" y="121"/>
                    <a:pt x="251" y="212"/>
                    <a:pt x="493" y="281"/>
                  </a:cubicBezTo>
                  <a:cubicBezTo>
                    <a:pt x="502" y="281"/>
                    <a:pt x="506" y="290"/>
                    <a:pt x="506" y="294"/>
                  </a:cubicBezTo>
                  <a:cubicBezTo>
                    <a:pt x="515" y="338"/>
                    <a:pt x="537" y="377"/>
                    <a:pt x="571" y="407"/>
                  </a:cubicBezTo>
                  <a:cubicBezTo>
                    <a:pt x="601" y="433"/>
                    <a:pt x="645" y="450"/>
                    <a:pt x="688" y="450"/>
                  </a:cubicBezTo>
                  <a:cubicBezTo>
                    <a:pt x="697" y="450"/>
                    <a:pt x="705" y="459"/>
                    <a:pt x="705" y="468"/>
                  </a:cubicBezTo>
                  <a:cubicBezTo>
                    <a:pt x="705" y="481"/>
                    <a:pt x="697" y="485"/>
                    <a:pt x="688" y="485"/>
                  </a:cubicBezTo>
                  <a:close/>
                </a:path>
              </a:pathLst>
            </a:custGeom>
            <a:solidFill>
              <a:srgbClr val="D56C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7142753" y="2016548"/>
              <a:ext cx="224521" cy="410930"/>
            </a:xfrm>
            <a:custGeom>
              <a:rect b="b" l="l" r="r" t="t"/>
              <a:pathLst>
                <a:path extrusionOk="0" h="2813" w="1537">
                  <a:moveTo>
                    <a:pt x="1394" y="0"/>
                  </a:moveTo>
                  <a:cubicBezTo>
                    <a:pt x="662" y="389"/>
                    <a:pt x="0" y="2306"/>
                    <a:pt x="0" y="2306"/>
                  </a:cubicBezTo>
                  <a:lnTo>
                    <a:pt x="1303" y="2812"/>
                  </a:lnTo>
                  <a:cubicBezTo>
                    <a:pt x="1424" y="1705"/>
                    <a:pt x="1536" y="619"/>
                    <a:pt x="1394" y="0"/>
                  </a:cubicBezTo>
                  <a:close/>
                </a:path>
              </a:pathLst>
            </a:custGeom>
            <a:solidFill>
              <a:srgbClr val="03BA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7025890" y="1900268"/>
              <a:ext cx="787504" cy="1171874"/>
            </a:xfrm>
            <a:custGeom>
              <a:rect b="b" l="l" r="r" t="t"/>
              <a:pathLst>
                <a:path extrusionOk="0" h="8022" w="5391">
                  <a:moveTo>
                    <a:pt x="800" y="320"/>
                  </a:moveTo>
                  <a:cubicBezTo>
                    <a:pt x="476" y="476"/>
                    <a:pt x="208" y="666"/>
                    <a:pt x="0" y="891"/>
                  </a:cubicBezTo>
                  <a:cubicBezTo>
                    <a:pt x="0" y="891"/>
                    <a:pt x="965" y="3842"/>
                    <a:pt x="1276" y="7857"/>
                  </a:cubicBezTo>
                  <a:cubicBezTo>
                    <a:pt x="3773" y="8021"/>
                    <a:pt x="5391" y="6827"/>
                    <a:pt x="5391" y="6827"/>
                  </a:cubicBezTo>
                  <a:cubicBezTo>
                    <a:pt x="4214" y="3158"/>
                    <a:pt x="2648" y="56"/>
                    <a:pt x="2648" y="56"/>
                  </a:cubicBezTo>
                  <a:cubicBezTo>
                    <a:pt x="2315" y="4"/>
                    <a:pt x="1990" y="0"/>
                    <a:pt x="1674" y="43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7064309" y="1902167"/>
              <a:ext cx="769975" cy="1231183"/>
            </a:xfrm>
            <a:custGeom>
              <a:rect b="b" l="l" r="r" t="t"/>
              <a:pathLst>
                <a:path extrusionOk="0" h="8428" w="5271">
                  <a:moveTo>
                    <a:pt x="5271" y="6918"/>
                  </a:moveTo>
                  <a:cubicBezTo>
                    <a:pt x="4050" y="7978"/>
                    <a:pt x="2329" y="8428"/>
                    <a:pt x="732" y="8142"/>
                  </a:cubicBezTo>
                  <a:cubicBezTo>
                    <a:pt x="754" y="6464"/>
                    <a:pt x="412" y="4101"/>
                    <a:pt x="200" y="3145"/>
                  </a:cubicBezTo>
                  <a:cubicBezTo>
                    <a:pt x="382" y="2306"/>
                    <a:pt x="373" y="1410"/>
                    <a:pt x="1" y="636"/>
                  </a:cubicBezTo>
                  <a:cubicBezTo>
                    <a:pt x="83" y="549"/>
                    <a:pt x="204" y="489"/>
                    <a:pt x="312" y="428"/>
                  </a:cubicBezTo>
                  <a:cubicBezTo>
                    <a:pt x="338" y="757"/>
                    <a:pt x="473" y="1064"/>
                    <a:pt x="646" y="1350"/>
                  </a:cubicBezTo>
                  <a:cubicBezTo>
                    <a:pt x="723" y="1484"/>
                    <a:pt x="819" y="1609"/>
                    <a:pt x="948" y="1692"/>
                  </a:cubicBezTo>
                  <a:cubicBezTo>
                    <a:pt x="1078" y="1774"/>
                    <a:pt x="1247" y="1808"/>
                    <a:pt x="1390" y="1752"/>
                  </a:cubicBezTo>
                  <a:cubicBezTo>
                    <a:pt x="1593" y="1670"/>
                    <a:pt x="1684" y="1432"/>
                    <a:pt x="1727" y="1216"/>
                  </a:cubicBezTo>
                  <a:cubicBezTo>
                    <a:pt x="1814" y="805"/>
                    <a:pt x="1801" y="407"/>
                    <a:pt x="1710" y="0"/>
                  </a:cubicBezTo>
                  <a:lnTo>
                    <a:pt x="1995" y="0"/>
                  </a:lnTo>
                  <a:cubicBezTo>
                    <a:pt x="2008" y="917"/>
                    <a:pt x="2610" y="1770"/>
                    <a:pt x="3453" y="2133"/>
                  </a:cubicBezTo>
                  <a:cubicBezTo>
                    <a:pt x="4141" y="3682"/>
                    <a:pt x="4799" y="5291"/>
                    <a:pt x="5271" y="69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7405694" y="1908449"/>
              <a:ext cx="550566" cy="698420"/>
            </a:xfrm>
            <a:custGeom>
              <a:rect b="b" l="l" r="r" t="t"/>
              <a:pathLst>
                <a:path extrusionOk="0" h="4781" w="3769">
                  <a:moveTo>
                    <a:pt x="3505" y="1125"/>
                  </a:moveTo>
                  <a:cubicBezTo>
                    <a:pt x="3241" y="316"/>
                    <a:pt x="48" y="0"/>
                    <a:pt x="48" y="0"/>
                  </a:cubicBezTo>
                  <a:lnTo>
                    <a:pt x="0" y="104"/>
                  </a:lnTo>
                  <a:cubicBezTo>
                    <a:pt x="35" y="459"/>
                    <a:pt x="130" y="904"/>
                    <a:pt x="281" y="1220"/>
                  </a:cubicBezTo>
                  <a:lnTo>
                    <a:pt x="2375" y="1618"/>
                  </a:lnTo>
                  <a:lnTo>
                    <a:pt x="1389" y="4569"/>
                  </a:lnTo>
                  <a:lnTo>
                    <a:pt x="1999" y="4781"/>
                  </a:lnTo>
                  <a:cubicBezTo>
                    <a:pt x="1999" y="4781"/>
                    <a:pt x="3769" y="1930"/>
                    <a:pt x="3505" y="1125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7549728" y="2530311"/>
              <a:ext cx="203632" cy="332630"/>
            </a:xfrm>
            <a:custGeom>
              <a:rect b="b" l="l" r="r" t="t"/>
              <a:pathLst>
                <a:path extrusionOk="0" h="2277" w="1394">
                  <a:moveTo>
                    <a:pt x="438" y="230"/>
                  </a:moveTo>
                  <a:cubicBezTo>
                    <a:pt x="438" y="230"/>
                    <a:pt x="48" y="1034"/>
                    <a:pt x="22" y="1220"/>
                  </a:cubicBezTo>
                  <a:cubicBezTo>
                    <a:pt x="1" y="1407"/>
                    <a:pt x="165" y="2276"/>
                    <a:pt x="226" y="2263"/>
                  </a:cubicBezTo>
                  <a:cubicBezTo>
                    <a:pt x="286" y="2254"/>
                    <a:pt x="252" y="1471"/>
                    <a:pt x="252" y="1471"/>
                  </a:cubicBezTo>
                  <a:cubicBezTo>
                    <a:pt x="252" y="1471"/>
                    <a:pt x="533" y="2267"/>
                    <a:pt x="615" y="2237"/>
                  </a:cubicBezTo>
                  <a:cubicBezTo>
                    <a:pt x="697" y="2203"/>
                    <a:pt x="490" y="1458"/>
                    <a:pt x="490" y="1458"/>
                  </a:cubicBezTo>
                  <a:cubicBezTo>
                    <a:pt x="490" y="1458"/>
                    <a:pt x="810" y="1986"/>
                    <a:pt x="875" y="1960"/>
                  </a:cubicBezTo>
                  <a:cubicBezTo>
                    <a:pt x="935" y="1939"/>
                    <a:pt x="689" y="1281"/>
                    <a:pt x="689" y="1281"/>
                  </a:cubicBezTo>
                  <a:cubicBezTo>
                    <a:pt x="689" y="1281"/>
                    <a:pt x="1048" y="1861"/>
                    <a:pt x="1117" y="1800"/>
                  </a:cubicBezTo>
                  <a:cubicBezTo>
                    <a:pt x="1186" y="1740"/>
                    <a:pt x="849" y="1073"/>
                    <a:pt x="849" y="1073"/>
                  </a:cubicBezTo>
                  <a:cubicBezTo>
                    <a:pt x="849" y="1073"/>
                    <a:pt x="1394" y="857"/>
                    <a:pt x="1108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6" name="Google Shape;1206;p28"/>
          <p:cNvGrpSpPr/>
          <p:nvPr/>
        </p:nvGrpSpPr>
        <p:grpSpPr>
          <a:xfrm>
            <a:off x="4758160" y="1659196"/>
            <a:ext cx="576121" cy="535226"/>
            <a:chOff x="4715825" y="1798775"/>
            <a:chExt cx="268375" cy="249325"/>
          </a:xfrm>
        </p:grpSpPr>
        <p:sp>
          <p:nvSpPr>
            <p:cNvPr id="1207" name="Google Shape;1207;p28"/>
            <p:cNvSpPr/>
            <p:nvPr/>
          </p:nvSpPr>
          <p:spPr>
            <a:xfrm>
              <a:off x="4924575" y="1842675"/>
              <a:ext cx="18300" cy="11175"/>
            </a:xfrm>
            <a:custGeom>
              <a:rect b="b" l="l" r="r" t="t"/>
              <a:pathLst>
                <a:path extrusionOk="0" h="447" w="732">
                  <a:moveTo>
                    <a:pt x="364" y="1"/>
                  </a:moveTo>
                  <a:cubicBezTo>
                    <a:pt x="269" y="1"/>
                    <a:pt x="174" y="40"/>
                    <a:pt x="104" y="109"/>
                  </a:cubicBezTo>
                  <a:cubicBezTo>
                    <a:pt x="39" y="178"/>
                    <a:pt x="1" y="273"/>
                    <a:pt x="1" y="368"/>
                  </a:cubicBezTo>
                  <a:cubicBezTo>
                    <a:pt x="1" y="394"/>
                    <a:pt x="1" y="420"/>
                    <a:pt x="9" y="446"/>
                  </a:cubicBezTo>
                  <a:lnTo>
                    <a:pt x="723" y="446"/>
                  </a:lnTo>
                  <a:cubicBezTo>
                    <a:pt x="732" y="420"/>
                    <a:pt x="732" y="394"/>
                    <a:pt x="732" y="368"/>
                  </a:cubicBezTo>
                  <a:cubicBezTo>
                    <a:pt x="732" y="273"/>
                    <a:pt x="693" y="178"/>
                    <a:pt x="628" y="109"/>
                  </a:cubicBezTo>
                  <a:cubicBezTo>
                    <a:pt x="559" y="40"/>
                    <a:pt x="463" y="1"/>
                    <a:pt x="3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4715825" y="1867450"/>
              <a:ext cx="268375" cy="180650"/>
            </a:xfrm>
            <a:custGeom>
              <a:rect b="b" l="l" r="r" t="t"/>
              <a:pathLst>
                <a:path extrusionOk="0" h="7226" w="10735">
                  <a:moveTo>
                    <a:pt x="5352" y="1320"/>
                  </a:moveTo>
                  <a:cubicBezTo>
                    <a:pt x="6607" y="1320"/>
                    <a:pt x="7628" y="2341"/>
                    <a:pt x="7628" y="3596"/>
                  </a:cubicBezTo>
                  <a:cubicBezTo>
                    <a:pt x="7628" y="4850"/>
                    <a:pt x="6607" y="5871"/>
                    <a:pt x="5352" y="5871"/>
                  </a:cubicBezTo>
                  <a:cubicBezTo>
                    <a:pt x="4098" y="5871"/>
                    <a:pt x="3077" y="4850"/>
                    <a:pt x="3077" y="3596"/>
                  </a:cubicBezTo>
                  <a:cubicBezTo>
                    <a:pt x="3077" y="2341"/>
                    <a:pt x="4098" y="1320"/>
                    <a:pt x="5352" y="1320"/>
                  </a:cubicBezTo>
                  <a:close/>
                  <a:moveTo>
                    <a:pt x="1476" y="0"/>
                  </a:moveTo>
                  <a:cubicBezTo>
                    <a:pt x="658" y="0"/>
                    <a:pt x="1" y="658"/>
                    <a:pt x="1" y="1476"/>
                  </a:cubicBezTo>
                  <a:lnTo>
                    <a:pt x="1" y="5750"/>
                  </a:lnTo>
                  <a:cubicBezTo>
                    <a:pt x="1" y="6568"/>
                    <a:pt x="658" y="7225"/>
                    <a:pt x="1476" y="7225"/>
                  </a:cubicBezTo>
                  <a:lnTo>
                    <a:pt x="9259" y="7225"/>
                  </a:lnTo>
                  <a:cubicBezTo>
                    <a:pt x="10072" y="7225"/>
                    <a:pt x="10734" y="6568"/>
                    <a:pt x="10734" y="5750"/>
                  </a:cubicBezTo>
                  <a:lnTo>
                    <a:pt x="10734" y="1476"/>
                  </a:lnTo>
                  <a:cubicBezTo>
                    <a:pt x="10734" y="658"/>
                    <a:pt x="10072" y="0"/>
                    <a:pt x="92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4756375" y="1842675"/>
              <a:ext cx="18425" cy="11175"/>
            </a:xfrm>
            <a:custGeom>
              <a:rect b="b" l="l" r="r" t="t"/>
              <a:pathLst>
                <a:path extrusionOk="0" h="447" w="737">
                  <a:moveTo>
                    <a:pt x="369" y="1"/>
                  </a:moveTo>
                  <a:cubicBezTo>
                    <a:pt x="274" y="1"/>
                    <a:pt x="178" y="40"/>
                    <a:pt x="109" y="109"/>
                  </a:cubicBezTo>
                  <a:cubicBezTo>
                    <a:pt x="40" y="178"/>
                    <a:pt x="1" y="273"/>
                    <a:pt x="1" y="368"/>
                  </a:cubicBezTo>
                  <a:cubicBezTo>
                    <a:pt x="1" y="394"/>
                    <a:pt x="5" y="420"/>
                    <a:pt x="10" y="446"/>
                  </a:cubicBezTo>
                  <a:lnTo>
                    <a:pt x="728" y="446"/>
                  </a:lnTo>
                  <a:cubicBezTo>
                    <a:pt x="732" y="420"/>
                    <a:pt x="736" y="394"/>
                    <a:pt x="736" y="368"/>
                  </a:cubicBezTo>
                  <a:cubicBezTo>
                    <a:pt x="736" y="273"/>
                    <a:pt x="698" y="178"/>
                    <a:pt x="628" y="109"/>
                  </a:cubicBezTo>
                  <a:cubicBezTo>
                    <a:pt x="559" y="40"/>
                    <a:pt x="464" y="1"/>
                    <a:pt x="3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4796200" y="1798775"/>
              <a:ext cx="106650" cy="55075"/>
            </a:xfrm>
            <a:custGeom>
              <a:rect b="b" l="l" r="r" t="t"/>
              <a:pathLst>
                <a:path extrusionOk="0" h="2203" w="4266">
                  <a:moveTo>
                    <a:pt x="1116" y="0"/>
                  </a:moveTo>
                  <a:cubicBezTo>
                    <a:pt x="502" y="0"/>
                    <a:pt x="0" y="498"/>
                    <a:pt x="0" y="1112"/>
                  </a:cubicBezTo>
                  <a:lnTo>
                    <a:pt x="0" y="2202"/>
                  </a:lnTo>
                  <a:lnTo>
                    <a:pt x="762" y="2202"/>
                  </a:lnTo>
                  <a:lnTo>
                    <a:pt x="762" y="1099"/>
                  </a:lnTo>
                  <a:cubicBezTo>
                    <a:pt x="762" y="891"/>
                    <a:pt x="930" y="723"/>
                    <a:pt x="1138" y="723"/>
                  </a:cubicBezTo>
                  <a:lnTo>
                    <a:pt x="3163" y="723"/>
                  </a:lnTo>
                  <a:cubicBezTo>
                    <a:pt x="3375" y="723"/>
                    <a:pt x="3543" y="891"/>
                    <a:pt x="3543" y="1099"/>
                  </a:cubicBezTo>
                  <a:lnTo>
                    <a:pt x="3543" y="2202"/>
                  </a:lnTo>
                  <a:lnTo>
                    <a:pt x="4266" y="2202"/>
                  </a:lnTo>
                  <a:lnTo>
                    <a:pt x="4266" y="1112"/>
                  </a:lnTo>
                  <a:cubicBezTo>
                    <a:pt x="4266" y="498"/>
                    <a:pt x="3768" y="0"/>
                    <a:pt x="31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4805600" y="1913300"/>
              <a:ext cx="88075" cy="88075"/>
            </a:xfrm>
            <a:custGeom>
              <a:rect b="b" l="l" r="r" t="t"/>
              <a:pathLst>
                <a:path extrusionOk="0" h="3523" w="3523">
                  <a:moveTo>
                    <a:pt x="1761" y="866"/>
                  </a:moveTo>
                  <a:cubicBezTo>
                    <a:pt x="1900" y="866"/>
                    <a:pt x="2012" y="977"/>
                    <a:pt x="2012" y="1117"/>
                  </a:cubicBezTo>
                  <a:lnTo>
                    <a:pt x="2012" y="1524"/>
                  </a:lnTo>
                  <a:lnTo>
                    <a:pt x="2406" y="1524"/>
                  </a:lnTo>
                  <a:cubicBezTo>
                    <a:pt x="2544" y="1524"/>
                    <a:pt x="2670" y="1632"/>
                    <a:pt x="2670" y="1770"/>
                  </a:cubicBezTo>
                  <a:cubicBezTo>
                    <a:pt x="2674" y="1913"/>
                    <a:pt x="2562" y="2030"/>
                    <a:pt x="2419" y="2030"/>
                  </a:cubicBezTo>
                  <a:lnTo>
                    <a:pt x="2012" y="2030"/>
                  </a:lnTo>
                  <a:lnTo>
                    <a:pt x="2012" y="2428"/>
                  </a:lnTo>
                  <a:cubicBezTo>
                    <a:pt x="2012" y="2566"/>
                    <a:pt x="1904" y="2688"/>
                    <a:pt x="1766" y="2692"/>
                  </a:cubicBezTo>
                  <a:cubicBezTo>
                    <a:pt x="1763" y="2692"/>
                    <a:pt x="1760" y="2692"/>
                    <a:pt x="1758" y="2692"/>
                  </a:cubicBezTo>
                  <a:cubicBezTo>
                    <a:pt x="1619" y="2692"/>
                    <a:pt x="1506" y="2581"/>
                    <a:pt x="1506" y="2441"/>
                  </a:cubicBezTo>
                  <a:lnTo>
                    <a:pt x="1506" y="2030"/>
                  </a:lnTo>
                  <a:lnTo>
                    <a:pt x="1095" y="2030"/>
                  </a:lnTo>
                  <a:cubicBezTo>
                    <a:pt x="952" y="2030"/>
                    <a:pt x="840" y="1913"/>
                    <a:pt x="844" y="1770"/>
                  </a:cubicBezTo>
                  <a:cubicBezTo>
                    <a:pt x="848" y="1632"/>
                    <a:pt x="970" y="1524"/>
                    <a:pt x="1108" y="1524"/>
                  </a:cubicBezTo>
                  <a:lnTo>
                    <a:pt x="1506" y="1524"/>
                  </a:lnTo>
                  <a:lnTo>
                    <a:pt x="1506" y="1130"/>
                  </a:lnTo>
                  <a:cubicBezTo>
                    <a:pt x="1506" y="992"/>
                    <a:pt x="1610" y="866"/>
                    <a:pt x="1753" y="866"/>
                  </a:cubicBezTo>
                  <a:cubicBezTo>
                    <a:pt x="1755" y="866"/>
                    <a:pt x="1758" y="866"/>
                    <a:pt x="1761" y="866"/>
                  </a:cubicBezTo>
                  <a:close/>
                  <a:moveTo>
                    <a:pt x="1761" y="1"/>
                  </a:moveTo>
                  <a:cubicBezTo>
                    <a:pt x="792" y="1"/>
                    <a:pt x="1" y="793"/>
                    <a:pt x="1" y="1762"/>
                  </a:cubicBezTo>
                  <a:cubicBezTo>
                    <a:pt x="1" y="2731"/>
                    <a:pt x="792" y="3522"/>
                    <a:pt x="1761" y="3522"/>
                  </a:cubicBezTo>
                  <a:cubicBezTo>
                    <a:pt x="2735" y="3522"/>
                    <a:pt x="3522" y="2731"/>
                    <a:pt x="3522" y="1762"/>
                  </a:cubicBezTo>
                  <a:cubicBezTo>
                    <a:pt x="3522" y="793"/>
                    <a:pt x="2735" y="1"/>
                    <a:pt x="17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2" name="Google Shape;1212;p28"/>
          <p:cNvGrpSpPr/>
          <p:nvPr/>
        </p:nvGrpSpPr>
        <p:grpSpPr>
          <a:xfrm>
            <a:off x="6185552" y="1638909"/>
            <a:ext cx="487194" cy="575799"/>
            <a:chOff x="5078925" y="1788950"/>
            <a:chExt cx="226950" cy="268225"/>
          </a:xfrm>
        </p:grpSpPr>
        <p:sp>
          <p:nvSpPr>
            <p:cNvPr id="1213" name="Google Shape;1213;p28"/>
            <p:cNvSpPr/>
            <p:nvPr/>
          </p:nvSpPr>
          <p:spPr>
            <a:xfrm>
              <a:off x="5110500" y="1788950"/>
              <a:ext cx="18100" cy="17950"/>
            </a:xfrm>
            <a:custGeom>
              <a:rect b="b" l="l" r="r" t="t"/>
              <a:pathLst>
                <a:path extrusionOk="0" h="718" w="724">
                  <a:moveTo>
                    <a:pt x="359" y="0"/>
                  </a:moveTo>
                  <a:cubicBezTo>
                    <a:pt x="342" y="0"/>
                    <a:pt x="325" y="1"/>
                    <a:pt x="308" y="4"/>
                  </a:cubicBezTo>
                  <a:cubicBezTo>
                    <a:pt x="130" y="30"/>
                    <a:pt x="1" y="190"/>
                    <a:pt x="1" y="372"/>
                  </a:cubicBezTo>
                  <a:lnTo>
                    <a:pt x="1" y="718"/>
                  </a:lnTo>
                  <a:lnTo>
                    <a:pt x="723" y="718"/>
                  </a:lnTo>
                  <a:lnTo>
                    <a:pt x="723" y="363"/>
                  </a:lnTo>
                  <a:cubicBezTo>
                    <a:pt x="723" y="163"/>
                    <a:pt x="561" y="0"/>
                    <a:pt x="3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5091575" y="1819525"/>
              <a:ext cx="56050" cy="16250"/>
            </a:xfrm>
            <a:custGeom>
              <a:rect b="b" l="l" r="r" t="t"/>
              <a:pathLst>
                <a:path extrusionOk="0" h="650" w="2242">
                  <a:moveTo>
                    <a:pt x="200" y="1"/>
                  </a:moveTo>
                  <a:cubicBezTo>
                    <a:pt x="87" y="1"/>
                    <a:pt x="1" y="92"/>
                    <a:pt x="1" y="200"/>
                  </a:cubicBezTo>
                  <a:lnTo>
                    <a:pt x="1" y="650"/>
                  </a:lnTo>
                  <a:lnTo>
                    <a:pt x="2242" y="650"/>
                  </a:lnTo>
                  <a:lnTo>
                    <a:pt x="2242" y="200"/>
                  </a:lnTo>
                  <a:cubicBezTo>
                    <a:pt x="2242" y="92"/>
                    <a:pt x="2151" y="1"/>
                    <a:pt x="2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5078925" y="1842150"/>
              <a:ext cx="82225" cy="215025"/>
            </a:xfrm>
            <a:custGeom>
              <a:rect b="b" l="l" r="r" t="t"/>
              <a:pathLst>
                <a:path extrusionOk="0" h="8601" w="3289">
                  <a:moveTo>
                    <a:pt x="1934" y="5854"/>
                  </a:moveTo>
                  <a:cubicBezTo>
                    <a:pt x="2055" y="5854"/>
                    <a:pt x="2164" y="5936"/>
                    <a:pt x="2189" y="6053"/>
                  </a:cubicBezTo>
                  <a:cubicBezTo>
                    <a:pt x="2224" y="6217"/>
                    <a:pt x="2103" y="6360"/>
                    <a:pt x="1943" y="6360"/>
                  </a:cubicBezTo>
                  <a:lnTo>
                    <a:pt x="1324" y="6360"/>
                  </a:lnTo>
                  <a:cubicBezTo>
                    <a:pt x="1203" y="6360"/>
                    <a:pt x="1095" y="6278"/>
                    <a:pt x="1069" y="6161"/>
                  </a:cubicBezTo>
                  <a:cubicBezTo>
                    <a:pt x="1034" y="5996"/>
                    <a:pt x="1160" y="5854"/>
                    <a:pt x="1316" y="5854"/>
                  </a:cubicBezTo>
                  <a:close/>
                  <a:moveTo>
                    <a:pt x="1934" y="7117"/>
                  </a:moveTo>
                  <a:cubicBezTo>
                    <a:pt x="2055" y="7117"/>
                    <a:pt x="2164" y="7199"/>
                    <a:pt x="2189" y="7316"/>
                  </a:cubicBezTo>
                  <a:cubicBezTo>
                    <a:pt x="2224" y="7480"/>
                    <a:pt x="2103" y="7623"/>
                    <a:pt x="1943" y="7623"/>
                  </a:cubicBezTo>
                  <a:lnTo>
                    <a:pt x="1324" y="7623"/>
                  </a:lnTo>
                  <a:cubicBezTo>
                    <a:pt x="1203" y="7623"/>
                    <a:pt x="1095" y="7545"/>
                    <a:pt x="1069" y="7428"/>
                  </a:cubicBezTo>
                  <a:cubicBezTo>
                    <a:pt x="1034" y="7264"/>
                    <a:pt x="1160" y="7117"/>
                    <a:pt x="1316" y="7117"/>
                  </a:cubicBezTo>
                  <a:close/>
                  <a:moveTo>
                    <a:pt x="900" y="0"/>
                  </a:moveTo>
                  <a:cubicBezTo>
                    <a:pt x="403" y="0"/>
                    <a:pt x="0" y="402"/>
                    <a:pt x="0" y="900"/>
                  </a:cubicBezTo>
                  <a:lnTo>
                    <a:pt x="0" y="3318"/>
                  </a:lnTo>
                  <a:cubicBezTo>
                    <a:pt x="433" y="3431"/>
                    <a:pt x="757" y="3829"/>
                    <a:pt x="757" y="4300"/>
                  </a:cubicBezTo>
                  <a:cubicBezTo>
                    <a:pt x="757" y="4772"/>
                    <a:pt x="433" y="5166"/>
                    <a:pt x="0" y="5278"/>
                  </a:cubicBezTo>
                  <a:lnTo>
                    <a:pt x="0" y="7697"/>
                  </a:lnTo>
                  <a:cubicBezTo>
                    <a:pt x="0" y="8194"/>
                    <a:pt x="403" y="8601"/>
                    <a:pt x="900" y="8601"/>
                  </a:cubicBezTo>
                  <a:lnTo>
                    <a:pt x="2384" y="8601"/>
                  </a:lnTo>
                  <a:cubicBezTo>
                    <a:pt x="2882" y="8601"/>
                    <a:pt x="3288" y="8194"/>
                    <a:pt x="3288" y="7697"/>
                  </a:cubicBezTo>
                  <a:lnTo>
                    <a:pt x="3288" y="5278"/>
                  </a:lnTo>
                  <a:cubicBezTo>
                    <a:pt x="2851" y="5166"/>
                    <a:pt x="2531" y="4772"/>
                    <a:pt x="2531" y="4300"/>
                  </a:cubicBezTo>
                  <a:cubicBezTo>
                    <a:pt x="2531" y="3829"/>
                    <a:pt x="2851" y="3431"/>
                    <a:pt x="3288" y="3318"/>
                  </a:cubicBezTo>
                  <a:lnTo>
                    <a:pt x="3288" y="900"/>
                  </a:lnTo>
                  <a:cubicBezTo>
                    <a:pt x="3288" y="402"/>
                    <a:pt x="2882" y="0"/>
                    <a:pt x="2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5246025" y="1924825"/>
              <a:ext cx="29775" cy="38150"/>
            </a:xfrm>
            <a:custGeom>
              <a:rect b="b" l="l" r="r" t="t"/>
              <a:pathLst>
                <a:path extrusionOk="0" h="1526" w="1191">
                  <a:moveTo>
                    <a:pt x="835" y="1"/>
                  </a:moveTo>
                  <a:cubicBezTo>
                    <a:pt x="756" y="1"/>
                    <a:pt x="677" y="29"/>
                    <a:pt x="615" y="85"/>
                  </a:cubicBezTo>
                  <a:cubicBezTo>
                    <a:pt x="182" y="487"/>
                    <a:pt x="35" y="890"/>
                    <a:pt x="1" y="1205"/>
                  </a:cubicBezTo>
                  <a:cubicBezTo>
                    <a:pt x="148" y="1296"/>
                    <a:pt x="269" y="1409"/>
                    <a:pt x="364" y="1526"/>
                  </a:cubicBezTo>
                  <a:cubicBezTo>
                    <a:pt x="442" y="1435"/>
                    <a:pt x="533" y="1344"/>
                    <a:pt x="641" y="1266"/>
                  </a:cubicBezTo>
                  <a:cubicBezTo>
                    <a:pt x="667" y="1080"/>
                    <a:pt x="762" y="829"/>
                    <a:pt x="1052" y="557"/>
                  </a:cubicBezTo>
                  <a:cubicBezTo>
                    <a:pt x="1182" y="440"/>
                    <a:pt x="1190" y="232"/>
                    <a:pt x="1069" y="102"/>
                  </a:cubicBezTo>
                  <a:cubicBezTo>
                    <a:pt x="1006" y="35"/>
                    <a:pt x="920" y="1"/>
                    <a:pt x="8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5203100" y="1960250"/>
              <a:ext cx="102775" cy="90575"/>
            </a:xfrm>
            <a:custGeom>
              <a:rect b="b" l="l" r="r" t="t"/>
              <a:pathLst>
                <a:path extrusionOk="0" h="3623" w="4111">
                  <a:moveTo>
                    <a:pt x="939" y="0"/>
                  </a:moveTo>
                  <a:cubicBezTo>
                    <a:pt x="800" y="0"/>
                    <a:pt x="653" y="35"/>
                    <a:pt x="498" y="100"/>
                  </a:cubicBezTo>
                  <a:cubicBezTo>
                    <a:pt x="199" y="225"/>
                    <a:pt x="13" y="654"/>
                    <a:pt x="9" y="1246"/>
                  </a:cubicBezTo>
                  <a:cubicBezTo>
                    <a:pt x="0" y="2120"/>
                    <a:pt x="398" y="3245"/>
                    <a:pt x="1056" y="3535"/>
                  </a:cubicBezTo>
                  <a:cubicBezTo>
                    <a:pt x="1207" y="3601"/>
                    <a:pt x="1358" y="3623"/>
                    <a:pt x="1490" y="3623"/>
                  </a:cubicBezTo>
                  <a:cubicBezTo>
                    <a:pt x="1751" y="3623"/>
                    <a:pt x="1944" y="3538"/>
                    <a:pt x="1947" y="3535"/>
                  </a:cubicBezTo>
                  <a:cubicBezTo>
                    <a:pt x="1982" y="3520"/>
                    <a:pt x="2018" y="3512"/>
                    <a:pt x="2055" y="3512"/>
                  </a:cubicBezTo>
                  <a:cubicBezTo>
                    <a:pt x="2091" y="3512"/>
                    <a:pt x="2126" y="3520"/>
                    <a:pt x="2159" y="3535"/>
                  </a:cubicBezTo>
                  <a:cubicBezTo>
                    <a:pt x="2168" y="3538"/>
                    <a:pt x="2362" y="3623"/>
                    <a:pt x="2623" y="3623"/>
                  </a:cubicBezTo>
                  <a:cubicBezTo>
                    <a:pt x="2755" y="3623"/>
                    <a:pt x="2904" y="3601"/>
                    <a:pt x="3054" y="3535"/>
                  </a:cubicBezTo>
                  <a:cubicBezTo>
                    <a:pt x="3712" y="3245"/>
                    <a:pt x="4110" y="2120"/>
                    <a:pt x="4101" y="1246"/>
                  </a:cubicBezTo>
                  <a:cubicBezTo>
                    <a:pt x="4097" y="654"/>
                    <a:pt x="3915" y="225"/>
                    <a:pt x="3613" y="100"/>
                  </a:cubicBezTo>
                  <a:cubicBezTo>
                    <a:pt x="3457" y="35"/>
                    <a:pt x="3310" y="3"/>
                    <a:pt x="3172" y="3"/>
                  </a:cubicBezTo>
                  <a:cubicBezTo>
                    <a:pt x="2977" y="3"/>
                    <a:pt x="2798" y="68"/>
                    <a:pt x="2630" y="199"/>
                  </a:cubicBezTo>
                  <a:cubicBezTo>
                    <a:pt x="2401" y="381"/>
                    <a:pt x="2284" y="623"/>
                    <a:pt x="2284" y="623"/>
                  </a:cubicBezTo>
                  <a:cubicBezTo>
                    <a:pt x="2241" y="710"/>
                    <a:pt x="2155" y="766"/>
                    <a:pt x="2055" y="766"/>
                  </a:cubicBezTo>
                  <a:cubicBezTo>
                    <a:pt x="1956" y="766"/>
                    <a:pt x="1869" y="710"/>
                    <a:pt x="1826" y="623"/>
                  </a:cubicBezTo>
                  <a:cubicBezTo>
                    <a:pt x="1826" y="623"/>
                    <a:pt x="1709" y="381"/>
                    <a:pt x="1480" y="199"/>
                  </a:cubicBezTo>
                  <a:cubicBezTo>
                    <a:pt x="1315" y="70"/>
                    <a:pt x="1134" y="0"/>
                    <a:pt x="9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8"/>
          <p:cNvGrpSpPr/>
          <p:nvPr/>
        </p:nvGrpSpPr>
        <p:grpSpPr>
          <a:xfrm>
            <a:off x="3375264" y="1638963"/>
            <a:ext cx="576067" cy="575691"/>
            <a:chOff x="3445825" y="2694100"/>
            <a:chExt cx="268350" cy="268175"/>
          </a:xfrm>
        </p:grpSpPr>
        <p:sp>
          <p:nvSpPr>
            <p:cNvPr id="1219" name="Google Shape;1219;p28"/>
            <p:cNvSpPr/>
            <p:nvPr/>
          </p:nvSpPr>
          <p:spPr>
            <a:xfrm>
              <a:off x="3499900" y="2694100"/>
              <a:ext cx="69900" cy="124200"/>
            </a:xfrm>
            <a:custGeom>
              <a:rect b="b" l="l" r="r" t="t"/>
              <a:pathLst>
                <a:path extrusionOk="0" h="4968" w="2796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3445825" y="2733475"/>
              <a:ext cx="80700" cy="84825"/>
            </a:xfrm>
            <a:custGeom>
              <a:rect b="b" l="l" r="r" t="t"/>
              <a:pathLst>
                <a:path extrusionOk="0" h="3393" w="3228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8"/>
            <p:cNvSpPr/>
            <p:nvPr/>
          </p:nvSpPr>
          <p:spPr>
            <a:xfrm>
              <a:off x="3589675" y="2694100"/>
              <a:ext cx="70000" cy="124200"/>
            </a:xfrm>
            <a:custGeom>
              <a:rect b="b" l="l" r="r" t="t"/>
              <a:pathLst>
                <a:path extrusionOk="0" h="4968" w="280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8"/>
            <p:cNvSpPr/>
            <p:nvPr/>
          </p:nvSpPr>
          <p:spPr>
            <a:xfrm>
              <a:off x="3445825" y="2838175"/>
              <a:ext cx="80700" cy="84725"/>
            </a:xfrm>
            <a:custGeom>
              <a:rect b="b" l="l" r="r" t="t"/>
              <a:pathLst>
                <a:path extrusionOk="0" h="3389" w="3228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3589675" y="2838175"/>
              <a:ext cx="70000" cy="124100"/>
            </a:xfrm>
            <a:custGeom>
              <a:rect b="b" l="l" r="r" t="t"/>
              <a:pathLst>
                <a:path extrusionOk="0" h="4964" w="280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3633575" y="2838175"/>
              <a:ext cx="80600" cy="84725"/>
            </a:xfrm>
            <a:custGeom>
              <a:rect b="b" l="l" r="r" t="t"/>
              <a:pathLst>
                <a:path extrusionOk="0" h="3389" w="3224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3633575" y="2733475"/>
              <a:ext cx="80600" cy="84825"/>
            </a:xfrm>
            <a:custGeom>
              <a:rect b="b" l="l" r="r" t="t"/>
              <a:pathLst>
                <a:path extrusionOk="0" h="3393" w="3224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3499900" y="2838175"/>
              <a:ext cx="69900" cy="124100"/>
            </a:xfrm>
            <a:custGeom>
              <a:rect b="b" l="l" r="r" t="t"/>
              <a:pathLst>
                <a:path extrusionOk="0" h="4964" w="2796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7" name="Google Shape;1227;p28"/>
          <p:cNvGrpSpPr/>
          <p:nvPr/>
        </p:nvGrpSpPr>
        <p:grpSpPr>
          <a:xfrm>
            <a:off x="7524002" y="1690188"/>
            <a:ext cx="576121" cy="473240"/>
            <a:chOff x="6042075" y="2249900"/>
            <a:chExt cx="268375" cy="220450"/>
          </a:xfrm>
        </p:grpSpPr>
        <p:sp>
          <p:nvSpPr>
            <p:cNvPr id="1228" name="Google Shape;1228;p28"/>
            <p:cNvSpPr/>
            <p:nvPr/>
          </p:nvSpPr>
          <p:spPr>
            <a:xfrm>
              <a:off x="6213950" y="2249900"/>
              <a:ext cx="96500" cy="19925"/>
            </a:xfrm>
            <a:custGeom>
              <a:rect b="b" l="l" r="r" t="t"/>
              <a:pathLst>
                <a:path extrusionOk="0" h="797" w="3860">
                  <a:moveTo>
                    <a:pt x="182" y="1"/>
                  </a:moveTo>
                  <a:cubicBezTo>
                    <a:pt x="83" y="1"/>
                    <a:pt x="1" y="83"/>
                    <a:pt x="5" y="178"/>
                  </a:cubicBezTo>
                  <a:cubicBezTo>
                    <a:pt x="5" y="316"/>
                    <a:pt x="9" y="468"/>
                    <a:pt x="9" y="619"/>
                  </a:cubicBezTo>
                  <a:cubicBezTo>
                    <a:pt x="9" y="719"/>
                    <a:pt x="87" y="797"/>
                    <a:pt x="187" y="797"/>
                  </a:cubicBezTo>
                  <a:lnTo>
                    <a:pt x="3682" y="797"/>
                  </a:lnTo>
                  <a:cubicBezTo>
                    <a:pt x="3782" y="797"/>
                    <a:pt x="3860" y="719"/>
                    <a:pt x="3860" y="619"/>
                  </a:cubicBezTo>
                  <a:lnTo>
                    <a:pt x="3860" y="178"/>
                  </a:lnTo>
                  <a:cubicBezTo>
                    <a:pt x="3860" y="78"/>
                    <a:pt x="3782" y="1"/>
                    <a:pt x="36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6042075" y="2391050"/>
              <a:ext cx="38000" cy="43175"/>
            </a:xfrm>
            <a:custGeom>
              <a:rect b="b" l="l" r="r" t="t"/>
              <a:pathLst>
                <a:path extrusionOk="0" h="1727" w="1520">
                  <a:moveTo>
                    <a:pt x="1519" y="0"/>
                  </a:moveTo>
                  <a:cubicBezTo>
                    <a:pt x="1463" y="13"/>
                    <a:pt x="1407" y="26"/>
                    <a:pt x="1355" y="44"/>
                  </a:cubicBezTo>
                  <a:cubicBezTo>
                    <a:pt x="390" y="286"/>
                    <a:pt x="1" y="411"/>
                    <a:pt x="1" y="1130"/>
                  </a:cubicBezTo>
                  <a:lnTo>
                    <a:pt x="1" y="1727"/>
                  </a:lnTo>
                  <a:lnTo>
                    <a:pt x="1519" y="1727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6252350" y="2315975"/>
              <a:ext cx="19700" cy="19825"/>
            </a:xfrm>
            <a:custGeom>
              <a:rect b="b" l="l" r="r" t="t"/>
              <a:pathLst>
                <a:path extrusionOk="0" h="793" w="788">
                  <a:moveTo>
                    <a:pt x="394" y="1"/>
                  </a:moveTo>
                  <a:cubicBezTo>
                    <a:pt x="178" y="1"/>
                    <a:pt x="0" y="178"/>
                    <a:pt x="0" y="399"/>
                  </a:cubicBezTo>
                  <a:cubicBezTo>
                    <a:pt x="0" y="615"/>
                    <a:pt x="178" y="793"/>
                    <a:pt x="394" y="793"/>
                  </a:cubicBezTo>
                  <a:cubicBezTo>
                    <a:pt x="610" y="793"/>
                    <a:pt x="788" y="615"/>
                    <a:pt x="788" y="399"/>
                  </a:cubicBezTo>
                  <a:cubicBezTo>
                    <a:pt x="788" y="178"/>
                    <a:pt x="610" y="1"/>
                    <a:pt x="3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6097150" y="2355800"/>
              <a:ext cx="88050" cy="78425"/>
            </a:xfrm>
            <a:custGeom>
              <a:rect b="b" l="l" r="r" t="t"/>
              <a:pathLst>
                <a:path extrusionOk="0" h="3137" w="3522">
                  <a:moveTo>
                    <a:pt x="2860" y="0"/>
                  </a:moveTo>
                  <a:cubicBezTo>
                    <a:pt x="2765" y="52"/>
                    <a:pt x="2669" y="104"/>
                    <a:pt x="2566" y="151"/>
                  </a:cubicBezTo>
                  <a:lnTo>
                    <a:pt x="2566" y="913"/>
                  </a:lnTo>
                  <a:cubicBezTo>
                    <a:pt x="2566" y="1073"/>
                    <a:pt x="2462" y="1216"/>
                    <a:pt x="2306" y="1250"/>
                  </a:cubicBezTo>
                  <a:cubicBezTo>
                    <a:pt x="2278" y="1257"/>
                    <a:pt x="2250" y="1260"/>
                    <a:pt x="2222" y="1260"/>
                  </a:cubicBezTo>
                  <a:cubicBezTo>
                    <a:pt x="2034" y="1260"/>
                    <a:pt x="1882" y="1111"/>
                    <a:pt x="1882" y="926"/>
                  </a:cubicBezTo>
                  <a:lnTo>
                    <a:pt x="1882" y="428"/>
                  </a:lnTo>
                  <a:cubicBezTo>
                    <a:pt x="1679" y="519"/>
                    <a:pt x="1484" y="601"/>
                    <a:pt x="1302" y="679"/>
                  </a:cubicBezTo>
                  <a:lnTo>
                    <a:pt x="1302" y="1255"/>
                  </a:lnTo>
                  <a:cubicBezTo>
                    <a:pt x="1302" y="1406"/>
                    <a:pt x="1211" y="1540"/>
                    <a:pt x="1069" y="1584"/>
                  </a:cubicBezTo>
                  <a:cubicBezTo>
                    <a:pt x="1031" y="1595"/>
                    <a:pt x="993" y="1601"/>
                    <a:pt x="958" y="1601"/>
                  </a:cubicBezTo>
                  <a:cubicBezTo>
                    <a:pt x="767" y="1601"/>
                    <a:pt x="614" y="1448"/>
                    <a:pt x="614" y="1259"/>
                  </a:cubicBezTo>
                  <a:lnTo>
                    <a:pt x="614" y="969"/>
                  </a:lnTo>
                  <a:cubicBezTo>
                    <a:pt x="385" y="1064"/>
                    <a:pt x="182" y="1147"/>
                    <a:pt x="0" y="1211"/>
                  </a:cubicBezTo>
                  <a:lnTo>
                    <a:pt x="0" y="3137"/>
                  </a:lnTo>
                  <a:lnTo>
                    <a:pt x="3102" y="3137"/>
                  </a:lnTo>
                  <a:cubicBezTo>
                    <a:pt x="3522" y="1627"/>
                    <a:pt x="3080" y="450"/>
                    <a:pt x="28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6042075" y="2444150"/>
              <a:ext cx="268375" cy="26200"/>
            </a:xfrm>
            <a:custGeom>
              <a:rect b="b" l="l" r="r" t="t"/>
              <a:pathLst>
                <a:path extrusionOk="0" h="1048" w="10735">
                  <a:moveTo>
                    <a:pt x="10735" y="1"/>
                  </a:moveTo>
                  <a:cubicBezTo>
                    <a:pt x="10497" y="161"/>
                    <a:pt x="10207" y="256"/>
                    <a:pt x="9900" y="256"/>
                  </a:cubicBezTo>
                  <a:lnTo>
                    <a:pt x="1" y="256"/>
                  </a:lnTo>
                  <a:lnTo>
                    <a:pt x="1" y="330"/>
                  </a:lnTo>
                  <a:cubicBezTo>
                    <a:pt x="1" y="728"/>
                    <a:pt x="321" y="1048"/>
                    <a:pt x="719" y="1048"/>
                  </a:cubicBezTo>
                  <a:lnTo>
                    <a:pt x="9900" y="1048"/>
                  </a:lnTo>
                  <a:cubicBezTo>
                    <a:pt x="10358" y="1048"/>
                    <a:pt x="10735" y="676"/>
                    <a:pt x="10735" y="213"/>
                  </a:cubicBezTo>
                  <a:lnTo>
                    <a:pt x="107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6182250" y="2332850"/>
              <a:ext cx="128200" cy="101375"/>
            </a:xfrm>
            <a:custGeom>
              <a:rect b="b" l="l" r="r" t="t"/>
              <a:pathLst>
                <a:path extrusionOk="0" h="4055" w="5128">
                  <a:moveTo>
                    <a:pt x="537" y="1"/>
                  </a:moveTo>
                  <a:cubicBezTo>
                    <a:pt x="382" y="191"/>
                    <a:pt x="200" y="373"/>
                    <a:pt x="1" y="533"/>
                  </a:cubicBezTo>
                  <a:cubicBezTo>
                    <a:pt x="239" y="1000"/>
                    <a:pt x="784" y="2320"/>
                    <a:pt x="369" y="4055"/>
                  </a:cubicBezTo>
                  <a:lnTo>
                    <a:pt x="4297" y="4055"/>
                  </a:lnTo>
                  <a:cubicBezTo>
                    <a:pt x="4756" y="4055"/>
                    <a:pt x="5128" y="3683"/>
                    <a:pt x="5128" y="3220"/>
                  </a:cubicBezTo>
                  <a:lnTo>
                    <a:pt x="5128" y="3185"/>
                  </a:lnTo>
                  <a:cubicBezTo>
                    <a:pt x="2952" y="3077"/>
                    <a:pt x="1766" y="2030"/>
                    <a:pt x="1152" y="1160"/>
                  </a:cubicBezTo>
                  <a:cubicBezTo>
                    <a:pt x="853" y="745"/>
                    <a:pt x="663" y="334"/>
                    <a:pt x="5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6207575" y="2286025"/>
              <a:ext cx="102875" cy="109275"/>
            </a:xfrm>
            <a:custGeom>
              <a:rect b="b" l="l" r="r" t="t"/>
              <a:pathLst>
                <a:path extrusionOk="0" h="4371" w="4115">
                  <a:moveTo>
                    <a:pt x="2185" y="528"/>
                  </a:moveTo>
                  <a:cubicBezTo>
                    <a:pt x="2774" y="528"/>
                    <a:pt x="3254" y="1009"/>
                    <a:pt x="3254" y="1597"/>
                  </a:cubicBezTo>
                  <a:cubicBezTo>
                    <a:pt x="3254" y="2181"/>
                    <a:pt x="2774" y="2661"/>
                    <a:pt x="2185" y="2661"/>
                  </a:cubicBezTo>
                  <a:cubicBezTo>
                    <a:pt x="1597" y="2661"/>
                    <a:pt x="1121" y="2181"/>
                    <a:pt x="1121" y="1597"/>
                  </a:cubicBezTo>
                  <a:cubicBezTo>
                    <a:pt x="1121" y="1009"/>
                    <a:pt x="1597" y="528"/>
                    <a:pt x="2185" y="528"/>
                  </a:cubicBezTo>
                  <a:close/>
                  <a:moveTo>
                    <a:pt x="442" y="1"/>
                  </a:moveTo>
                  <a:cubicBezTo>
                    <a:pt x="346" y="1"/>
                    <a:pt x="264" y="74"/>
                    <a:pt x="251" y="169"/>
                  </a:cubicBezTo>
                  <a:cubicBezTo>
                    <a:pt x="208" y="472"/>
                    <a:pt x="121" y="788"/>
                    <a:pt x="0" y="1061"/>
                  </a:cubicBezTo>
                  <a:cubicBezTo>
                    <a:pt x="39" y="1255"/>
                    <a:pt x="208" y="1960"/>
                    <a:pt x="714" y="2661"/>
                  </a:cubicBezTo>
                  <a:cubicBezTo>
                    <a:pt x="1476" y="3713"/>
                    <a:pt x="2618" y="4288"/>
                    <a:pt x="4115" y="4370"/>
                  </a:cubicBezTo>
                  <a:lnTo>
                    <a:pt x="4115" y="195"/>
                  </a:lnTo>
                  <a:cubicBezTo>
                    <a:pt x="4115" y="87"/>
                    <a:pt x="4028" y="1"/>
                    <a:pt x="39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29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1240" name="Google Shape;1240;p29"/>
          <p:cNvGrpSpPr/>
          <p:nvPr/>
        </p:nvGrpSpPr>
        <p:grpSpPr>
          <a:xfrm>
            <a:off x="3005895" y="1142874"/>
            <a:ext cx="3132228" cy="3587210"/>
            <a:chOff x="3053699" y="1875245"/>
            <a:chExt cx="2493018" cy="2855150"/>
          </a:xfrm>
        </p:grpSpPr>
        <p:sp>
          <p:nvSpPr>
            <p:cNvPr id="1241" name="Google Shape;1241;p29"/>
            <p:cNvSpPr/>
            <p:nvPr/>
          </p:nvSpPr>
          <p:spPr>
            <a:xfrm>
              <a:off x="4403111" y="2620090"/>
              <a:ext cx="43524" cy="2107295"/>
            </a:xfrm>
            <a:custGeom>
              <a:rect b="b" l="l" r="r" t="t"/>
              <a:pathLst>
                <a:path extrusionOk="0" h="11959" w="247">
                  <a:moveTo>
                    <a:pt x="0" y="1"/>
                  </a:moveTo>
                  <a:lnTo>
                    <a:pt x="0" y="11959"/>
                  </a:lnTo>
                  <a:lnTo>
                    <a:pt x="247" y="11959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3921354" y="1875245"/>
              <a:ext cx="967569" cy="745016"/>
            </a:xfrm>
            <a:custGeom>
              <a:rect b="b" l="l" r="r" t="t"/>
              <a:pathLst>
                <a:path extrusionOk="0" h="4228" w="5491">
                  <a:moveTo>
                    <a:pt x="0" y="1"/>
                  </a:moveTo>
                  <a:lnTo>
                    <a:pt x="0" y="4228"/>
                  </a:lnTo>
                  <a:lnTo>
                    <a:pt x="5490" y="4228"/>
                  </a:lnTo>
                  <a:lnTo>
                    <a:pt x="5490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3986023" y="1921765"/>
              <a:ext cx="838055" cy="651977"/>
            </a:xfrm>
            <a:custGeom>
              <a:rect b="b" l="l" r="r" t="t"/>
              <a:pathLst>
                <a:path extrusionOk="0" h="3700" w="4756">
                  <a:moveTo>
                    <a:pt x="4570" y="182"/>
                  </a:moveTo>
                  <a:lnTo>
                    <a:pt x="4570" y="3518"/>
                  </a:lnTo>
                  <a:lnTo>
                    <a:pt x="187" y="3518"/>
                  </a:lnTo>
                  <a:lnTo>
                    <a:pt x="187" y="182"/>
                  </a:lnTo>
                  <a:close/>
                  <a:moveTo>
                    <a:pt x="1" y="1"/>
                  </a:moveTo>
                  <a:lnTo>
                    <a:pt x="1" y="3700"/>
                  </a:lnTo>
                  <a:lnTo>
                    <a:pt x="4756" y="3700"/>
                  </a:lnTo>
                  <a:lnTo>
                    <a:pt x="47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9"/>
            <p:cNvSpPr/>
            <p:nvPr/>
          </p:nvSpPr>
          <p:spPr>
            <a:xfrm>
              <a:off x="4239941" y="2152073"/>
              <a:ext cx="331099" cy="346253"/>
            </a:xfrm>
            <a:custGeom>
              <a:rect b="b" l="l" r="r" t="t"/>
              <a:pathLst>
                <a:path extrusionOk="0" h="1965" w="1879">
                  <a:moveTo>
                    <a:pt x="1692" y="182"/>
                  </a:moveTo>
                  <a:lnTo>
                    <a:pt x="1692" y="1778"/>
                  </a:lnTo>
                  <a:lnTo>
                    <a:pt x="182" y="1778"/>
                  </a:lnTo>
                  <a:lnTo>
                    <a:pt x="182" y="182"/>
                  </a:lnTo>
                  <a:close/>
                  <a:moveTo>
                    <a:pt x="1" y="0"/>
                  </a:moveTo>
                  <a:lnTo>
                    <a:pt x="1" y="1964"/>
                  </a:lnTo>
                  <a:lnTo>
                    <a:pt x="1878" y="1964"/>
                  </a:lnTo>
                  <a:lnTo>
                    <a:pt x="18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9"/>
            <p:cNvSpPr/>
            <p:nvPr/>
          </p:nvSpPr>
          <p:spPr>
            <a:xfrm>
              <a:off x="4213333" y="2454628"/>
              <a:ext cx="379028" cy="45991"/>
            </a:xfrm>
            <a:custGeom>
              <a:rect b="b" l="l" r="r" t="t"/>
              <a:pathLst>
                <a:path extrusionOk="0" h="261" w="2151">
                  <a:moveTo>
                    <a:pt x="0" y="1"/>
                  </a:moveTo>
                  <a:lnTo>
                    <a:pt x="0" y="260"/>
                  </a:lnTo>
                  <a:lnTo>
                    <a:pt x="2150" y="260"/>
                  </a:lnTo>
                  <a:lnTo>
                    <a:pt x="215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9"/>
            <p:cNvSpPr/>
            <p:nvPr/>
          </p:nvSpPr>
          <p:spPr>
            <a:xfrm>
              <a:off x="4761344" y="3859736"/>
              <a:ext cx="190131" cy="795941"/>
            </a:xfrm>
            <a:custGeom>
              <a:rect b="b" l="l" r="r" t="t"/>
              <a:pathLst>
                <a:path extrusionOk="0" h="4517" w="1079">
                  <a:moveTo>
                    <a:pt x="1" y="0"/>
                  </a:moveTo>
                  <a:lnTo>
                    <a:pt x="693" y="4517"/>
                  </a:lnTo>
                  <a:lnTo>
                    <a:pt x="1078" y="451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9"/>
            <p:cNvSpPr/>
            <p:nvPr/>
          </p:nvSpPr>
          <p:spPr>
            <a:xfrm>
              <a:off x="4734032" y="4602290"/>
              <a:ext cx="218148" cy="103788"/>
            </a:xfrm>
            <a:custGeom>
              <a:rect b="b" l="l" r="r" t="t"/>
              <a:pathLst>
                <a:path extrusionOk="0" h="589" w="1238">
                  <a:moveTo>
                    <a:pt x="1237" y="0"/>
                  </a:moveTo>
                  <a:lnTo>
                    <a:pt x="809" y="39"/>
                  </a:lnTo>
                  <a:cubicBezTo>
                    <a:pt x="796" y="199"/>
                    <a:pt x="813" y="108"/>
                    <a:pt x="407" y="281"/>
                  </a:cubicBezTo>
                  <a:cubicBezTo>
                    <a:pt x="0" y="454"/>
                    <a:pt x="78" y="589"/>
                    <a:pt x="78" y="589"/>
                  </a:cubicBezTo>
                  <a:lnTo>
                    <a:pt x="1237" y="589"/>
                  </a:lnTo>
                  <a:lnTo>
                    <a:pt x="1237" y="134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9"/>
            <p:cNvSpPr/>
            <p:nvPr/>
          </p:nvSpPr>
          <p:spPr>
            <a:xfrm>
              <a:off x="4746895" y="4705902"/>
              <a:ext cx="205285" cy="17797"/>
            </a:xfrm>
            <a:custGeom>
              <a:rect b="b" l="l" r="r" t="t"/>
              <a:pathLst>
                <a:path extrusionOk="0" h="101" w="1165">
                  <a:moveTo>
                    <a:pt x="1" y="1"/>
                  </a:moveTo>
                  <a:lnTo>
                    <a:pt x="1" y="100"/>
                  </a:lnTo>
                  <a:lnTo>
                    <a:pt x="1164" y="100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9"/>
            <p:cNvSpPr/>
            <p:nvPr/>
          </p:nvSpPr>
          <p:spPr>
            <a:xfrm>
              <a:off x="4873413" y="4588545"/>
              <a:ext cx="78766" cy="31365"/>
            </a:xfrm>
            <a:custGeom>
              <a:rect b="b" l="l" r="r" t="t"/>
              <a:pathLst>
                <a:path extrusionOk="0" h="178" w="447">
                  <a:moveTo>
                    <a:pt x="1" y="0"/>
                  </a:moveTo>
                  <a:lnTo>
                    <a:pt x="1" y="178"/>
                  </a:lnTo>
                  <a:lnTo>
                    <a:pt x="446" y="178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9"/>
            <p:cNvSpPr/>
            <p:nvPr/>
          </p:nvSpPr>
          <p:spPr>
            <a:xfrm>
              <a:off x="4797291" y="4653038"/>
              <a:ext cx="54978" cy="23612"/>
            </a:xfrm>
            <a:custGeom>
              <a:rect b="b" l="l" r="r" t="t"/>
              <a:pathLst>
                <a:path extrusionOk="0" h="134" w="312">
                  <a:moveTo>
                    <a:pt x="23" y="0"/>
                  </a:moveTo>
                  <a:cubicBezTo>
                    <a:pt x="16" y="0"/>
                    <a:pt x="8" y="5"/>
                    <a:pt x="4" y="15"/>
                  </a:cubicBezTo>
                  <a:cubicBezTo>
                    <a:pt x="0" y="24"/>
                    <a:pt x="4" y="37"/>
                    <a:pt x="17" y="41"/>
                  </a:cubicBezTo>
                  <a:lnTo>
                    <a:pt x="281" y="132"/>
                  </a:lnTo>
                  <a:cubicBezTo>
                    <a:pt x="284" y="133"/>
                    <a:pt x="286" y="133"/>
                    <a:pt x="288" y="133"/>
                  </a:cubicBezTo>
                  <a:cubicBezTo>
                    <a:pt x="296" y="133"/>
                    <a:pt x="304" y="129"/>
                    <a:pt x="307" y="119"/>
                  </a:cubicBezTo>
                  <a:cubicBezTo>
                    <a:pt x="312" y="110"/>
                    <a:pt x="307" y="97"/>
                    <a:pt x="294" y="93"/>
                  </a:cubicBezTo>
                  <a:lnTo>
                    <a:pt x="30" y="2"/>
                  </a:lnTo>
                  <a:cubicBezTo>
                    <a:pt x="28" y="1"/>
                    <a:pt x="26" y="0"/>
                    <a:pt x="23" y="0"/>
                  </a:cubicBez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9"/>
            <p:cNvSpPr/>
            <p:nvPr/>
          </p:nvSpPr>
          <p:spPr>
            <a:xfrm>
              <a:off x="4819317" y="4640880"/>
              <a:ext cx="55154" cy="24317"/>
            </a:xfrm>
            <a:custGeom>
              <a:rect b="b" l="l" r="r" t="t"/>
              <a:pathLst>
                <a:path extrusionOk="0" h="138" w="313">
                  <a:moveTo>
                    <a:pt x="26" y="1"/>
                  </a:moveTo>
                  <a:cubicBezTo>
                    <a:pt x="18" y="1"/>
                    <a:pt x="8" y="8"/>
                    <a:pt x="5" y="15"/>
                  </a:cubicBezTo>
                  <a:cubicBezTo>
                    <a:pt x="1" y="28"/>
                    <a:pt x="5" y="41"/>
                    <a:pt x="18" y="41"/>
                  </a:cubicBezTo>
                  <a:lnTo>
                    <a:pt x="282" y="136"/>
                  </a:lnTo>
                  <a:cubicBezTo>
                    <a:pt x="283" y="137"/>
                    <a:pt x="285" y="137"/>
                    <a:pt x="287" y="137"/>
                  </a:cubicBezTo>
                  <a:cubicBezTo>
                    <a:pt x="295" y="137"/>
                    <a:pt x="304" y="130"/>
                    <a:pt x="308" y="123"/>
                  </a:cubicBezTo>
                  <a:cubicBezTo>
                    <a:pt x="312" y="110"/>
                    <a:pt x="303" y="97"/>
                    <a:pt x="295" y="93"/>
                  </a:cubicBezTo>
                  <a:lnTo>
                    <a:pt x="31" y="2"/>
                  </a:lnTo>
                  <a:cubicBezTo>
                    <a:pt x="29" y="1"/>
                    <a:pt x="28" y="1"/>
                    <a:pt x="26" y="1"/>
                  </a:cubicBez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9"/>
            <p:cNvSpPr/>
            <p:nvPr/>
          </p:nvSpPr>
          <p:spPr>
            <a:xfrm>
              <a:off x="4846101" y="4631717"/>
              <a:ext cx="54978" cy="23612"/>
            </a:xfrm>
            <a:custGeom>
              <a:rect b="b" l="l" r="r" t="t"/>
              <a:pathLst>
                <a:path extrusionOk="0" h="134" w="312">
                  <a:moveTo>
                    <a:pt x="25" y="0"/>
                  </a:moveTo>
                  <a:cubicBezTo>
                    <a:pt x="16" y="0"/>
                    <a:pt x="8" y="5"/>
                    <a:pt x="4" y="15"/>
                  </a:cubicBezTo>
                  <a:cubicBezTo>
                    <a:pt x="0" y="24"/>
                    <a:pt x="9" y="36"/>
                    <a:pt x="17" y="41"/>
                  </a:cubicBezTo>
                  <a:lnTo>
                    <a:pt x="281" y="132"/>
                  </a:lnTo>
                  <a:cubicBezTo>
                    <a:pt x="283" y="133"/>
                    <a:pt x="286" y="133"/>
                    <a:pt x="288" y="133"/>
                  </a:cubicBezTo>
                  <a:cubicBezTo>
                    <a:pt x="296" y="133"/>
                    <a:pt x="304" y="128"/>
                    <a:pt x="307" y="119"/>
                  </a:cubicBezTo>
                  <a:cubicBezTo>
                    <a:pt x="312" y="110"/>
                    <a:pt x="307" y="97"/>
                    <a:pt x="294" y="93"/>
                  </a:cubicBezTo>
                  <a:lnTo>
                    <a:pt x="35" y="2"/>
                  </a:lnTo>
                  <a:cubicBezTo>
                    <a:pt x="31" y="1"/>
                    <a:pt x="28" y="0"/>
                    <a:pt x="25" y="0"/>
                  </a:cubicBez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4743900" y="3859736"/>
              <a:ext cx="236474" cy="467485"/>
            </a:xfrm>
            <a:custGeom>
              <a:rect b="b" l="l" r="r" t="t"/>
              <a:pathLst>
                <a:path extrusionOk="0" h="2653" w="1342">
                  <a:moveTo>
                    <a:pt x="0" y="0"/>
                  </a:moveTo>
                  <a:lnTo>
                    <a:pt x="243" y="2652"/>
                  </a:lnTo>
                  <a:lnTo>
                    <a:pt x="1233" y="2652"/>
                  </a:lnTo>
                  <a:lnTo>
                    <a:pt x="1341" y="0"/>
                  </a:lnTo>
                  <a:close/>
                </a:path>
              </a:pathLst>
            </a:custGeom>
            <a:solidFill>
              <a:srgbClr val="C18F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3593429" y="3562996"/>
              <a:ext cx="554533" cy="272597"/>
            </a:xfrm>
            <a:custGeom>
              <a:rect b="b" l="l" r="r" t="t"/>
              <a:pathLst>
                <a:path extrusionOk="0" h="1547" w="3147">
                  <a:moveTo>
                    <a:pt x="2640" y="0"/>
                  </a:moveTo>
                  <a:cubicBezTo>
                    <a:pt x="2617" y="0"/>
                    <a:pt x="2594" y="2"/>
                    <a:pt x="2571" y="6"/>
                  </a:cubicBezTo>
                  <a:lnTo>
                    <a:pt x="611" y="304"/>
                  </a:lnTo>
                  <a:cubicBezTo>
                    <a:pt x="239" y="360"/>
                    <a:pt x="1" y="732"/>
                    <a:pt x="105" y="1096"/>
                  </a:cubicBezTo>
                  <a:cubicBezTo>
                    <a:pt x="185" y="1372"/>
                    <a:pt x="437" y="1546"/>
                    <a:pt x="707" y="1546"/>
                  </a:cubicBezTo>
                  <a:cubicBezTo>
                    <a:pt x="771" y="1546"/>
                    <a:pt x="837" y="1536"/>
                    <a:pt x="901" y="1516"/>
                  </a:cubicBezTo>
                  <a:lnTo>
                    <a:pt x="2783" y="893"/>
                  </a:lnTo>
                  <a:cubicBezTo>
                    <a:pt x="3016" y="815"/>
                    <a:pt x="3146" y="564"/>
                    <a:pt x="3077" y="326"/>
                  </a:cubicBezTo>
                  <a:cubicBezTo>
                    <a:pt x="3019" y="132"/>
                    <a:pt x="2839" y="0"/>
                    <a:pt x="2640" y="0"/>
                  </a:cubicBezTo>
                  <a:close/>
                </a:path>
              </a:pathLst>
            </a:custGeom>
            <a:solidFill>
              <a:srgbClr val="F37A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3970164" y="3566344"/>
              <a:ext cx="350834" cy="558057"/>
            </a:xfrm>
            <a:custGeom>
              <a:rect b="b" l="l" r="r" t="t"/>
              <a:pathLst>
                <a:path extrusionOk="0" h="3167" w="1991">
                  <a:moveTo>
                    <a:pt x="535" y="1"/>
                  </a:moveTo>
                  <a:cubicBezTo>
                    <a:pt x="482" y="1"/>
                    <a:pt x="429" y="10"/>
                    <a:pt x="376" y="30"/>
                  </a:cubicBezTo>
                  <a:cubicBezTo>
                    <a:pt x="112" y="129"/>
                    <a:pt x="0" y="441"/>
                    <a:pt x="138" y="683"/>
                  </a:cubicBezTo>
                  <a:lnTo>
                    <a:pt x="1679" y="3166"/>
                  </a:lnTo>
                  <a:lnTo>
                    <a:pt x="1990" y="2993"/>
                  </a:lnTo>
                  <a:lnTo>
                    <a:pt x="952" y="285"/>
                  </a:lnTo>
                  <a:cubicBezTo>
                    <a:pt x="882" y="108"/>
                    <a:pt x="714" y="1"/>
                    <a:pt x="535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4281879" y="4089163"/>
              <a:ext cx="155770" cy="96915"/>
            </a:xfrm>
            <a:custGeom>
              <a:rect b="b" l="l" r="r" t="t"/>
              <a:pathLst>
                <a:path extrusionOk="0" h="550" w="884">
                  <a:moveTo>
                    <a:pt x="690" y="1"/>
                  </a:moveTo>
                  <a:cubicBezTo>
                    <a:pt x="656" y="1"/>
                    <a:pt x="621" y="9"/>
                    <a:pt x="589" y="26"/>
                  </a:cubicBezTo>
                  <a:lnTo>
                    <a:pt x="1" y="360"/>
                  </a:lnTo>
                  <a:lnTo>
                    <a:pt x="104" y="550"/>
                  </a:lnTo>
                  <a:lnTo>
                    <a:pt x="883" y="117"/>
                  </a:lnTo>
                  <a:cubicBezTo>
                    <a:pt x="883" y="113"/>
                    <a:pt x="883" y="113"/>
                    <a:pt x="879" y="113"/>
                  </a:cubicBezTo>
                  <a:cubicBezTo>
                    <a:pt x="840" y="41"/>
                    <a:pt x="766" y="1"/>
                    <a:pt x="6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4265844" y="4093744"/>
              <a:ext cx="70308" cy="58854"/>
            </a:xfrm>
            <a:custGeom>
              <a:rect b="b" l="l" r="r" t="t"/>
              <a:pathLst>
                <a:path extrusionOk="0" h="334" w="399">
                  <a:moveTo>
                    <a:pt x="312" y="0"/>
                  </a:moveTo>
                  <a:lnTo>
                    <a:pt x="1" y="173"/>
                  </a:lnTo>
                  <a:lnTo>
                    <a:pt x="92" y="334"/>
                  </a:lnTo>
                  <a:lnTo>
                    <a:pt x="399" y="161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6B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4300204" y="4109779"/>
              <a:ext cx="148016" cy="95506"/>
            </a:xfrm>
            <a:custGeom>
              <a:rect b="b" l="l" r="r" t="t"/>
              <a:pathLst>
                <a:path extrusionOk="0" h="542" w="840">
                  <a:moveTo>
                    <a:pt x="779" y="0"/>
                  </a:moveTo>
                  <a:lnTo>
                    <a:pt x="0" y="433"/>
                  </a:lnTo>
                  <a:lnTo>
                    <a:pt x="61" y="541"/>
                  </a:lnTo>
                  <a:lnTo>
                    <a:pt x="840" y="108"/>
                  </a:lnTo>
                  <a:lnTo>
                    <a:pt x="779" y="0"/>
                  </a:lnTo>
                  <a:close/>
                </a:path>
              </a:pathLst>
            </a:custGeom>
            <a:solidFill>
              <a:srgbClr val="374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3590433" y="3537974"/>
              <a:ext cx="450745" cy="319116"/>
            </a:xfrm>
            <a:custGeom>
              <a:rect b="b" l="l" r="r" t="t"/>
              <a:pathLst>
                <a:path extrusionOk="0" h="1811" w="2558">
                  <a:moveTo>
                    <a:pt x="2557" y="1"/>
                  </a:moveTo>
                  <a:lnTo>
                    <a:pt x="853" y="83"/>
                  </a:lnTo>
                  <a:cubicBezTo>
                    <a:pt x="329" y="161"/>
                    <a:pt x="0" y="684"/>
                    <a:pt x="148" y="1186"/>
                  </a:cubicBezTo>
                  <a:cubicBezTo>
                    <a:pt x="259" y="1565"/>
                    <a:pt x="606" y="1810"/>
                    <a:pt x="981" y="1810"/>
                  </a:cubicBezTo>
                  <a:cubicBezTo>
                    <a:pt x="1071" y="1810"/>
                    <a:pt x="1164" y="1796"/>
                    <a:pt x="1255" y="1766"/>
                  </a:cubicBezTo>
                  <a:lnTo>
                    <a:pt x="2449" y="1216"/>
                  </a:lnTo>
                  <a:lnTo>
                    <a:pt x="2557" y="1"/>
                  </a:lnTo>
                  <a:close/>
                </a:path>
              </a:pathLst>
            </a:custGeom>
            <a:solidFill>
              <a:srgbClr val="022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9"/>
            <p:cNvSpPr/>
            <p:nvPr/>
          </p:nvSpPr>
          <p:spPr>
            <a:xfrm>
              <a:off x="3592724" y="3606696"/>
              <a:ext cx="412684" cy="569158"/>
            </a:xfrm>
            <a:custGeom>
              <a:rect b="b" l="l" r="r" t="t"/>
              <a:pathLst>
                <a:path extrusionOk="0" h="3230" w="2342">
                  <a:moveTo>
                    <a:pt x="717" y="0"/>
                  </a:moveTo>
                  <a:cubicBezTo>
                    <a:pt x="612" y="0"/>
                    <a:pt x="506" y="26"/>
                    <a:pt x="407" y="82"/>
                  </a:cubicBezTo>
                  <a:cubicBezTo>
                    <a:pt x="100" y="259"/>
                    <a:pt x="0" y="653"/>
                    <a:pt x="186" y="956"/>
                  </a:cubicBezTo>
                  <a:lnTo>
                    <a:pt x="1441" y="3011"/>
                  </a:lnTo>
                  <a:cubicBezTo>
                    <a:pt x="1527" y="3152"/>
                    <a:pt x="1676" y="3229"/>
                    <a:pt x="1829" y="3229"/>
                  </a:cubicBezTo>
                  <a:cubicBezTo>
                    <a:pt x="1907" y="3229"/>
                    <a:pt x="1987" y="3209"/>
                    <a:pt x="2060" y="3167"/>
                  </a:cubicBezTo>
                  <a:cubicBezTo>
                    <a:pt x="2259" y="3054"/>
                    <a:pt x="2341" y="2812"/>
                    <a:pt x="2254" y="2600"/>
                  </a:cubicBezTo>
                  <a:lnTo>
                    <a:pt x="1294" y="389"/>
                  </a:lnTo>
                  <a:cubicBezTo>
                    <a:pt x="1197" y="144"/>
                    <a:pt x="962" y="0"/>
                    <a:pt x="717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9"/>
            <p:cNvSpPr/>
            <p:nvPr/>
          </p:nvSpPr>
          <p:spPr>
            <a:xfrm>
              <a:off x="3639948" y="4033656"/>
              <a:ext cx="358587" cy="550480"/>
            </a:xfrm>
            <a:custGeom>
              <a:rect b="b" l="l" r="r" t="t"/>
              <a:pathLst>
                <a:path extrusionOk="0" h="3124" w="2035">
                  <a:moveTo>
                    <a:pt x="1520" y="1"/>
                  </a:moveTo>
                  <a:cubicBezTo>
                    <a:pt x="1348" y="1"/>
                    <a:pt x="1182" y="98"/>
                    <a:pt x="1104" y="268"/>
                  </a:cubicBezTo>
                  <a:lnTo>
                    <a:pt x="1" y="2972"/>
                  </a:lnTo>
                  <a:lnTo>
                    <a:pt x="321" y="3123"/>
                  </a:lnTo>
                  <a:lnTo>
                    <a:pt x="1909" y="692"/>
                  </a:lnTo>
                  <a:cubicBezTo>
                    <a:pt x="2034" y="484"/>
                    <a:pt x="1978" y="212"/>
                    <a:pt x="1775" y="78"/>
                  </a:cubicBezTo>
                  <a:cubicBezTo>
                    <a:pt x="1695" y="25"/>
                    <a:pt x="1607" y="1"/>
                    <a:pt x="1520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3610168" y="4586254"/>
              <a:ext cx="151188" cy="101497"/>
            </a:xfrm>
            <a:custGeom>
              <a:rect b="b" l="l" r="r" t="t"/>
              <a:pathLst>
                <a:path extrusionOk="0" h="576" w="858">
                  <a:moveTo>
                    <a:pt x="92" y="0"/>
                  </a:moveTo>
                  <a:lnTo>
                    <a:pt x="1" y="199"/>
                  </a:lnTo>
                  <a:lnTo>
                    <a:pt x="806" y="576"/>
                  </a:lnTo>
                  <a:cubicBezTo>
                    <a:pt x="806" y="576"/>
                    <a:pt x="810" y="571"/>
                    <a:pt x="810" y="571"/>
                  </a:cubicBezTo>
                  <a:cubicBezTo>
                    <a:pt x="858" y="463"/>
                    <a:pt x="810" y="338"/>
                    <a:pt x="706" y="28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3626204" y="4557180"/>
              <a:ext cx="70308" cy="55859"/>
            </a:xfrm>
            <a:custGeom>
              <a:rect b="b" l="l" r="r" t="t"/>
              <a:pathLst>
                <a:path extrusionOk="0" h="317" w="399">
                  <a:moveTo>
                    <a:pt x="79" y="1"/>
                  </a:moveTo>
                  <a:lnTo>
                    <a:pt x="1" y="165"/>
                  </a:lnTo>
                  <a:lnTo>
                    <a:pt x="321" y="317"/>
                  </a:lnTo>
                  <a:lnTo>
                    <a:pt x="399" y="152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6B231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9"/>
            <p:cNvSpPr/>
            <p:nvPr/>
          </p:nvSpPr>
          <p:spPr>
            <a:xfrm>
              <a:off x="3600301" y="4621320"/>
              <a:ext cx="151893" cy="86343"/>
            </a:xfrm>
            <a:custGeom>
              <a:rect b="b" l="l" r="r" t="t"/>
              <a:pathLst>
                <a:path extrusionOk="0" h="490" w="862">
                  <a:moveTo>
                    <a:pt x="57" y="0"/>
                  </a:moveTo>
                  <a:lnTo>
                    <a:pt x="1" y="113"/>
                  </a:lnTo>
                  <a:lnTo>
                    <a:pt x="810" y="489"/>
                  </a:lnTo>
                  <a:lnTo>
                    <a:pt x="862" y="37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374C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9"/>
            <p:cNvSpPr/>
            <p:nvPr/>
          </p:nvSpPr>
          <p:spPr>
            <a:xfrm>
              <a:off x="3583561" y="3604406"/>
              <a:ext cx="388895" cy="415503"/>
            </a:xfrm>
            <a:custGeom>
              <a:rect b="b" l="l" r="r" t="t"/>
              <a:pathLst>
                <a:path extrusionOk="0" h="2358" w="2207">
                  <a:moveTo>
                    <a:pt x="887" y="1"/>
                  </a:moveTo>
                  <a:cubicBezTo>
                    <a:pt x="733" y="1"/>
                    <a:pt x="576" y="42"/>
                    <a:pt x="433" y="130"/>
                  </a:cubicBezTo>
                  <a:cubicBezTo>
                    <a:pt x="14" y="385"/>
                    <a:pt x="1" y="623"/>
                    <a:pt x="364" y="1311"/>
                  </a:cubicBezTo>
                  <a:lnTo>
                    <a:pt x="1004" y="2358"/>
                  </a:lnTo>
                  <a:lnTo>
                    <a:pt x="2207" y="2146"/>
                  </a:lnTo>
                  <a:lnTo>
                    <a:pt x="1683" y="519"/>
                  </a:lnTo>
                  <a:cubicBezTo>
                    <a:pt x="1539" y="191"/>
                    <a:pt x="1219" y="1"/>
                    <a:pt x="8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3469201" y="2876301"/>
              <a:ext cx="129867" cy="137620"/>
            </a:xfrm>
            <a:custGeom>
              <a:rect b="b" l="l" r="r" t="t"/>
              <a:pathLst>
                <a:path extrusionOk="0" h="781" w="737">
                  <a:moveTo>
                    <a:pt x="324" y="1"/>
                  </a:moveTo>
                  <a:cubicBezTo>
                    <a:pt x="290" y="1"/>
                    <a:pt x="255" y="6"/>
                    <a:pt x="221" y="18"/>
                  </a:cubicBezTo>
                  <a:cubicBezTo>
                    <a:pt x="139" y="48"/>
                    <a:pt x="57" y="113"/>
                    <a:pt x="1" y="191"/>
                  </a:cubicBezTo>
                  <a:lnTo>
                    <a:pt x="200" y="757"/>
                  </a:lnTo>
                  <a:cubicBezTo>
                    <a:pt x="245" y="772"/>
                    <a:pt x="295" y="780"/>
                    <a:pt x="343" y="780"/>
                  </a:cubicBezTo>
                  <a:cubicBezTo>
                    <a:pt x="391" y="780"/>
                    <a:pt x="438" y="772"/>
                    <a:pt x="476" y="757"/>
                  </a:cubicBezTo>
                  <a:cubicBezTo>
                    <a:pt x="645" y="701"/>
                    <a:pt x="736" y="515"/>
                    <a:pt x="675" y="346"/>
                  </a:cubicBezTo>
                  <a:lnTo>
                    <a:pt x="632" y="217"/>
                  </a:lnTo>
                  <a:cubicBezTo>
                    <a:pt x="587" y="85"/>
                    <a:pt x="460" y="1"/>
                    <a:pt x="324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452461" y="2879297"/>
              <a:ext cx="147312" cy="284579"/>
            </a:xfrm>
            <a:custGeom>
              <a:rect b="b" l="l" r="r" t="t"/>
              <a:pathLst>
                <a:path extrusionOk="0" h="1615" w="836">
                  <a:moveTo>
                    <a:pt x="316" y="1"/>
                  </a:moveTo>
                  <a:lnTo>
                    <a:pt x="135" y="65"/>
                  </a:lnTo>
                  <a:cubicBezTo>
                    <a:pt x="22" y="104"/>
                    <a:pt x="0" y="221"/>
                    <a:pt x="31" y="329"/>
                  </a:cubicBezTo>
                  <a:lnTo>
                    <a:pt x="476" y="1614"/>
                  </a:lnTo>
                  <a:lnTo>
                    <a:pt x="835" y="1489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548495" y="3001235"/>
              <a:ext cx="90220" cy="142025"/>
            </a:xfrm>
            <a:custGeom>
              <a:rect b="b" l="l" r="r" t="t"/>
              <a:pathLst>
                <a:path extrusionOk="0" h="806" w="512">
                  <a:moveTo>
                    <a:pt x="113" y="1"/>
                  </a:moveTo>
                  <a:lnTo>
                    <a:pt x="1" y="40"/>
                  </a:lnTo>
                  <a:lnTo>
                    <a:pt x="269" y="805"/>
                  </a:lnTo>
                  <a:lnTo>
                    <a:pt x="511" y="719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9"/>
            <p:cNvSpPr/>
            <p:nvPr/>
          </p:nvSpPr>
          <p:spPr>
            <a:xfrm>
              <a:off x="3405237" y="3056213"/>
              <a:ext cx="587837" cy="632065"/>
            </a:xfrm>
            <a:custGeom>
              <a:rect b="b" l="l" r="r" t="t"/>
              <a:pathLst>
                <a:path extrusionOk="0" h="3587" w="3336">
                  <a:moveTo>
                    <a:pt x="2375" y="0"/>
                  </a:moveTo>
                  <a:lnTo>
                    <a:pt x="0" y="822"/>
                  </a:lnTo>
                  <a:lnTo>
                    <a:pt x="961" y="3587"/>
                  </a:lnTo>
                  <a:lnTo>
                    <a:pt x="3336" y="2760"/>
                  </a:lnTo>
                  <a:lnTo>
                    <a:pt x="2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9"/>
            <p:cNvSpPr/>
            <p:nvPr/>
          </p:nvSpPr>
          <p:spPr>
            <a:xfrm>
              <a:off x="3479950" y="3270309"/>
              <a:ext cx="438410" cy="203875"/>
            </a:xfrm>
            <a:custGeom>
              <a:rect b="b" l="l" r="r" t="t"/>
              <a:pathLst>
                <a:path extrusionOk="0" h="1157" w="2488">
                  <a:moveTo>
                    <a:pt x="2371" y="1"/>
                  </a:moveTo>
                  <a:lnTo>
                    <a:pt x="0" y="827"/>
                  </a:lnTo>
                  <a:lnTo>
                    <a:pt x="113" y="1156"/>
                  </a:lnTo>
                  <a:lnTo>
                    <a:pt x="2488" y="330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3573693" y="3539560"/>
              <a:ext cx="435415" cy="195241"/>
            </a:xfrm>
            <a:custGeom>
              <a:rect b="b" l="l" r="r" t="t"/>
              <a:pathLst>
                <a:path extrusionOk="0" h="1108" w="2471">
                  <a:moveTo>
                    <a:pt x="2371" y="0"/>
                  </a:moveTo>
                  <a:lnTo>
                    <a:pt x="0" y="826"/>
                  </a:lnTo>
                  <a:lnTo>
                    <a:pt x="100" y="1108"/>
                  </a:lnTo>
                  <a:lnTo>
                    <a:pt x="2471" y="281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2E1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3494399" y="3108019"/>
              <a:ext cx="179382" cy="93039"/>
            </a:xfrm>
            <a:custGeom>
              <a:rect b="b" l="l" r="r" t="t"/>
              <a:pathLst>
                <a:path extrusionOk="0" h="528" w="1018">
                  <a:moveTo>
                    <a:pt x="1017" y="0"/>
                  </a:moveTo>
                  <a:lnTo>
                    <a:pt x="0" y="355"/>
                  </a:lnTo>
                  <a:cubicBezTo>
                    <a:pt x="110" y="465"/>
                    <a:pt x="261" y="528"/>
                    <a:pt x="418" y="528"/>
                  </a:cubicBezTo>
                  <a:cubicBezTo>
                    <a:pt x="483" y="528"/>
                    <a:pt x="550" y="517"/>
                    <a:pt x="615" y="494"/>
                  </a:cubicBezTo>
                  <a:cubicBezTo>
                    <a:pt x="840" y="416"/>
                    <a:pt x="987" y="221"/>
                    <a:pt x="1017" y="0"/>
                  </a:cubicBezTo>
                  <a:close/>
                </a:path>
              </a:pathLst>
            </a:custGeom>
            <a:solidFill>
              <a:srgbClr val="F37A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3445589" y="2947138"/>
              <a:ext cx="29956" cy="39471"/>
            </a:xfrm>
            <a:custGeom>
              <a:rect b="b" l="l" r="r" t="t"/>
              <a:pathLst>
                <a:path extrusionOk="0" h="224" w="170">
                  <a:moveTo>
                    <a:pt x="96" y="1"/>
                  </a:moveTo>
                  <a:cubicBezTo>
                    <a:pt x="96" y="1"/>
                    <a:pt x="91" y="1"/>
                    <a:pt x="91" y="5"/>
                  </a:cubicBezTo>
                  <a:cubicBezTo>
                    <a:pt x="31" y="22"/>
                    <a:pt x="0" y="87"/>
                    <a:pt x="22" y="148"/>
                  </a:cubicBezTo>
                  <a:cubicBezTo>
                    <a:pt x="36" y="192"/>
                    <a:pt x="80" y="223"/>
                    <a:pt x="127" y="223"/>
                  </a:cubicBezTo>
                  <a:cubicBezTo>
                    <a:pt x="140" y="223"/>
                    <a:pt x="152" y="221"/>
                    <a:pt x="165" y="217"/>
                  </a:cubicBezTo>
                  <a:lnTo>
                    <a:pt x="169" y="217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453166" y="2912072"/>
              <a:ext cx="25727" cy="39119"/>
            </a:xfrm>
            <a:custGeom>
              <a:rect b="b" l="l" r="r" t="t"/>
              <a:pathLst>
                <a:path extrusionOk="0" h="222" w="146">
                  <a:moveTo>
                    <a:pt x="31" y="0"/>
                  </a:moveTo>
                  <a:cubicBezTo>
                    <a:pt x="21" y="0"/>
                    <a:pt x="11" y="2"/>
                    <a:pt x="1" y="5"/>
                  </a:cubicBezTo>
                  <a:lnTo>
                    <a:pt x="18" y="221"/>
                  </a:lnTo>
                  <a:lnTo>
                    <a:pt x="87" y="191"/>
                  </a:lnTo>
                  <a:cubicBezTo>
                    <a:pt x="113" y="169"/>
                    <a:pt x="126" y="143"/>
                    <a:pt x="131" y="122"/>
                  </a:cubicBezTo>
                  <a:cubicBezTo>
                    <a:pt x="145" y="55"/>
                    <a:pt x="93" y="0"/>
                    <a:pt x="31" y="0"/>
                  </a:cubicBezTo>
                  <a:close/>
                </a:path>
              </a:pathLst>
            </a:custGeom>
            <a:solidFill>
              <a:srgbClr val="2E1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847346" y="2545376"/>
              <a:ext cx="113832" cy="365283"/>
            </a:xfrm>
            <a:custGeom>
              <a:rect b="b" l="l" r="r" t="t"/>
              <a:pathLst>
                <a:path extrusionOk="0" h="2073" w="646">
                  <a:moveTo>
                    <a:pt x="0" y="1"/>
                  </a:moveTo>
                  <a:lnTo>
                    <a:pt x="0" y="1757"/>
                  </a:lnTo>
                  <a:cubicBezTo>
                    <a:pt x="0" y="1930"/>
                    <a:pt x="139" y="2073"/>
                    <a:pt x="312" y="2073"/>
                  </a:cubicBezTo>
                  <a:cubicBezTo>
                    <a:pt x="498" y="2073"/>
                    <a:pt x="645" y="1904"/>
                    <a:pt x="619" y="1718"/>
                  </a:cubicBezTo>
                  <a:lnTo>
                    <a:pt x="321" y="11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3803118" y="2827314"/>
              <a:ext cx="161761" cy="178677"/>
            </a:xfrm>
            <a:custGeom>
              <a:rect b="b" l="l" r="r" t="t"/>
              <a:pathLst>
                <a:path extrusionOk="0" h="1014" w="918">
                  <a:moveTo>
                    <a:pt x="533" y="1"/>
                  </a:moveTo>
                  <a:cubicBezTo>
                    <a:pt x="400" y="1"/>
                    <a:pt x="274" y="79"/>
                    <a:pt x="221" y="205"/>
                  </a:cubicBezTo>
                  <a:lnTo>
                    <a:pt x="1" y="711"/>
                  </a:lnTo>
                  <a:lnTo>
                    <a:pt x="662" y="1014"/>
                  </a:lnTo>
                  <a:lnTo>
                    <a:pt x="857" y="451"/>
                  </a:lnTo>
                  <a:cubicBezTo>
                    <a:pt x="918" y="265"/>
                    <a:pt x="814" y="66"/>
                    <a:pt x="628" y="14"/>
                  </a:cubicBezTo>
                  <a:cubicBezTo>
                    <a:pt x="596" y="5"/>
                    <a:pt x="564" y="1"/>
                    <a:pt x="533" y="1"/>
                  </a:cubicBezTo>
                  <a:close/>
                </a:path>
              </a:pathLst>
            </a:custGeom>
            <a:solidFill>
              <a:srgbClr val="F37A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9"/>
            <p:cNvSpPr/>
            <p:nvPr/>
          </p:nvSpPr>
          <p:spPr>
            <a:xfrm>
              <a:off x="3712370" y="2919649"/>
              <a:ext cx="250218" cy="295152"/>
            </a:xfrm>
            <a:custGeom>
              <a:rect b="b" l="l" r="r" t="t"/>
              <a:pathLst>
                <a:path extrusionOk="0" h="1675" w="1420">
                  <a:moveTo>
                    <a:pt x="541" y="1"/>
                  </a:moveTo>
                  <a:lnTo>
                    <a:pt x="105" y="1000"/>
                  </a:lnTo>
                  <a:cubicBezTo>
                    <a:pt x="1" y="1242"/>
                    <a:pt x="113" y="1528"/>
                    <a:pt x="355" y="1636"/>
                  </a:cubicBezTo>
                  <a:cubicBezTo>
                    <a:pt x="418" y="1662"/>
                    <a:pt x="483" y="1675"/>
                    <a:pt x="546" y="1675"/>
                  </a:cubicBezTo>
                  <a:cubicBezTo>
                    <a:pt x="735" y="1675"/>
                    <a:pt x="914" y="1566"/>
                    <a:pt x="991" y="1385"/>
                  </a:cubicBezTo>
                  <a:lnTo>
                    <a:pt x="1420" y="399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9"/>
            <p:cNvSpPr/>
            <p:nvPr/>
          </p:nvSpPr>
          <p:spPr>
            <a:xfrm>
              <a:off x="3845760" y="2460266"/>
              <a:ext cx="80528" cy="111189"/>
            </a:xfrm>
            <a:custGeom>
              <a:rect b="b" l="l" r="r" t="t"/>
              <a:pathLst>
                <a:path extrusionOk="0" h="631" w="457">
                  <a:moveTo>
                    <a:pt x="238" y="1"/>
                  </a:moveTo>
                  <a:cubicBezTo>
                    <a:pt x="236" y="1"/>
                    <a:pt x="233" y="2"/>
                    <a:pt x="230" y="3"/>
                  </a:cubicBezTo>
                  <a:cubicBezTo>
                    <a:pt x="174" y="42"/>
                    <a:pt x="79" y="349"/>
                    <a:pt x="79" y="349"/>
                  </a:cubicBezTo>
                  <a:cubicBezTo>
                    <a:pt x="79" y="349"/>
                    <a:pt x="106" y="97"/>
                    <a:pt x="60" y="97"/>
                  </a:cubicBezTo>
                  <a:cubicBezTo>
                    <a:pt x="58" y="97"/>
                    <a:pt x="55" y="97"/>
                    <a:pt x="53" y="99"/>
                  </a:cubicBezTo>
                  <a:cubicBezTo>
                    <a:pt x="1" y="129"/>
                    <a:pt x="9" y="484"/>
                    <a:pt x="9" y="484"/>
                  </a:cubicBezTo>
                  <a:lnTo>
                    <a:pt x="317" y="631"/>
                  </a:lnTo>
                  <a:cubicBezTo>
                    <a:pt x="317" y="631"/>
                    <a:pt x="457" y="137"/>
                    <a:pt x="426" y="137"/>
                  </a:cubicBezTo>
                  <a:cubicBezTo>
                    <a:pt x="425" y="137"/>
                    <a:pt x="425" y="137"/>
                    <a:pt x="425" y="137"/>
                  </a:cubicBezTo>
                  <a:cubicBezTo>
                    <a:pt x="386" y="146"/>
                    <a:pt x="291" y="336"/>
                    <a:pt x="291" y="336"/>
                  </a:cubicBezTo>
                  <a:cubicBezTo>
                    <a:pt x="291" y="336"/>
                    <a:pt x="394" y="55"/>
                    <a:pt x="346" y="55"/>
                  </a:cubicBezTo>
                  <a:cubicBezTo>
                    <a:pt x="345" y="55"/>
                    <a:pt x="344" y="55"/>
                    <a:pt x="343" y="55"/>
                  </a:cubicBezTo>
                  <a:cubicBezTo>
                    <a:pt x="282" y="68"/>
                    <a:pt x="204" y="293"/>
                    <a:pt x="204" y="293"/>
                  </a:cubicBezTo>
                  <a:cubicBezTo>
                    <a:pt x="204" y="293"/>
                    <a:pt x="282" y="1"/>
                    <a:pt x="238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9"/>
            <p:cNvSpPr/>
            <p:nvPr/>
          </p:nvSpPr>
          <p:spPr>
            <a:xfrm>
              <a:off x="3110086" y="3428018"/>
              <a:ext cx="189250" cy="358587"/>
            </a:xfrm>
            <a:custGeom>
              <a:rect b="b" l="l" r="r" t="t"/>
              <a:pathLst>
                <a:path extrusionOk="0" h="2035" w="1074">
                  <a:moveTo>
                    <a:pt x="719" y="1"/>
                  </a:moveTo>
                  <a:cubicBezTo>
                    <a:pt x="589" y="1"/>
                    <a:pt x="465" y="83"/>
                    <a:pt x="420" y="218"/>
                  </a:cubicBezTo>
                  <a:lnTo>
                    <a:pt x="1" y="1797"/>
                  </a:lnTo>
                  <a:lnTo>
                    <a:pt x="243" y="2035"/>
                  </a:lnTo>
                  <a:lnTo>
                    <a:pt x="1000" y="447"/>
                  </a:lnTo>
                  <a:cubicBezTo>
                    <a:pt x="1074" y="291"/>
                    <a:pt x="1009" y="105"/>
                    <a:pt x="853" y="32"/>
                  </a:cubicBezTo>
                  <a:cubicBezTo>
                    <a:pt x="810" y="11"/>
                    <a:pt x="764" y="1"/>
                    <a:pt x="719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9"/>
            <p:cNvSpPr/>
            <p:nvPr/>
          </p:nvSpPr>
          <p:spPr>
            <a:xfrm>
              <a:off x="3187971" y="3339736"/>
              <a:ext cx="180791" cy="177091"/>
            </a:xfrm>
            <a:custGeom>
              <a:rect b="b" l="l" r="r" t="t"/>
              <a:pathLst>
                <a:path extrusionOk="0" h="1005" w="1026">
                  <a:moveTo>
                    <a:pt x="554" y="1"/>
                  </a:moveTo>
                  <a:lnTo>
                    <a:pt x="139" y="425"/>
                  </a:lnTo>
                  <a:cubicBezTo>
                    <a:pt x="0" y="563"/>
                    <a:pt x="9" y="788"/>
                    <a:pt x="156" y="918"/>
                  </a:cubicBezTo>
                  <a:cubicBezTo>
                    <a:pt x="222" y="975"/>
                    <a:pt x="304" y="1004"/>
                    <a:pt x="385" y="1004"/>
                  </a:cubicBezTo>
                  <a:cubicBezTo>
                    <a:pt x="464" y="1004"/>
                    <a:pt x="542" y="977"/>
                    <a:pt x="606" y="922"/>
                  </a:cubicBezTo>
                  <a:lnTo>
                    <a:pt x="1025" y="559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F37A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9"/>
            <p:cNvSpPr/>
            <p:nvPr/>
          </p:nvSpPr>
          <p:spPr>
            <a:xfrm>
              <a:off x="3239776" y="3190309"/>
              <a:ext cx="294447" cy="276121"/>
            </a:xfrm>
            <a:custGeom>
              <a:rect b="b" l="l" r="r" t="t"/>
              <a:pathLst>
                <a:path extrusionOk="0" h="1567" w="1671">
                  <a:moveTo>
                    <a:pt x="1127" y="1"/>
                  </a:moveTo>
                  <a:cubicBezTo>
                    <a:pt x="1015" y="1"/>
                    <a:pt x="903" y="39"/>
                    <a:pt x="814" y="117"/>
                  </a:cubicBezTo>
                  <a:lnTo>
                    <a:pt x="0" y="823"/>
                  </a:lnTo>
                  <a:lnTo>
                    <a:pt x="623" y="1567"/>
                  </a:lnTo>
                  <a:lnTo>
                    <a:pt x="1445" y="849"/>
                  </a:lnTo>
                  <a:cubicBezTo>
                    <a:pt x="1649" y="676"/>
                    <a:pt x="1670" y="368"/>
                    <a:pt x="1497" y="169"/>
                  </a:cubicBezTo>
                  <a:cubicBezTo>
                    <a:pt x="1400" y="58"/>
                    <a:pt x="1263" y="1"/>
                    <a:pt x="11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9"/>
            <p:cNvSpPr/>
            <p:nvPr/>
          </p:nvSpPr>
          <p:spPr>
            <a:xfrm>
              <a:off x="3053699" y="3739207"/>
              <a:ext cx="99382" cy="106255"/>
            </a:xfrm>
            <a:custGeom>
              <a:rect b="b" l="l" r="r" t="t"/>
              <a:pathLst>
                <a:path extrusionOk="0" h="603" w="564">
                  <a:moveTo>
                    <a:pt x="347" y="1"/>
                  </a:moveTo>
                  <a:cubicBezTo>
                    <a:pt x="347" y="1"/>
                    <a:pt x="1" y="394"/>
                    <a:pt x="40" y="403"/>
                  </a:cubicBezTo>
                  <a:cubicBezTo>
                    <a:pt x="40" y="403"/>
                    <a:pt x="41" y="403"/>
                    <a:pt x="42" y="403"/>
                  </a:cubicBezTo>
                  <a:cubicBezTo>
                    <a:pt x="84" y="403"/>
                    <a:pt x="243" y="278"/>
                    <a:pt x="243" y="278"/>
                  </a:cubicBezTo>
                  <a:lnTo>
                    <a:pt x="243" y="278"/>
                  </a:lnTo>
                  <a:cubicBezTo>
                    <a:pt x="243" y="278"/>
                    <a:pt x="18" y="498"/>
                    <a:pt x="79" y="511"/>
                  </a:cubicBezTo>
                  <a:cubicBezTo>
                    <a:pt x="81" y="512"/>
                    <a:pt x="83" y="512"/>
                    <a:pt x="85" y="512"/>
                  </a:cubicBezTo>
                  <a:cubicBezTo>
                    <a:pt x="147" y="512"/>
                    <a:pt x="303" y="356"/>
                    <a:pt x="304" y="355"/>
                  </a:cubicBezTo>
                  <a:lnTo>
                    <a:pt x="304" y="355"/>
                  </a:lnTo>
                  <a:cubicBezTo>
                    <a:pt x="303" y="356"/>
                    <a:pt x="94" y="602"/>
                    <a:pt x="153" y="602"/>
                  </a:cubicBezTo>
                  <a:cubicBezTo>
                    <a:pt x="154" y="602"/>
                    <a:pt x="155" y="602"/>
                    <a:pt x="156" y="602"/>
                  </a:cubicBezTo>
                  <a:cubicBezTo>
                    <a:pt x="226" y="593"/>
                    <a:pt x="442" y="356"/>
                    <a:pt x="442" y="355"/>
                  </a:cubicBezTo>
                  <a:lnTo>
                    <a:pt x="442" y="355"/>
                  </a:lnTo>
                  <a:cubicBezTo>
                    <a:pt x="442" y="356"/>
                    <a:pt x="297" y="593"/>
                    <a:pt x="354" y="593"/>
                  </a:cubicBezTo>
                  <a:cubicBezTo>
                    <a:pt x="354" y="593"/>
                    <a:pt x="355" y="593"/>
                    <a:pt x="355" y="593"/>
                  </a:cubicBezTo>
                  <a:cubicBezTo>
                    <a:pt x="416" y="593"/>
                    <a:pt x="563" y="269"/>
                    <a:pt x="563" y="269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9"/>
            <p:cNvSpPr/>
            <p:nvPr/>
          </p:nvSpPr>
          <p:spPr>
            <a:xfrm>
              <a:off x="3460038" y="2931103"/>
              <a:ext cx="135153" cy="86343"/>
            </a:xfrm>
            <a:custGeom>
              <a:rect b="b" l="l" r="r" t="t"/>
              <a:pathLst>
                <a:path extrusionOk="0" h="490" w="767">
                  <a:moveTo>
                    <a:pt x="719" y="1"/>
                  </a:moveTo>
                  <a:cubicBezTo>
                    <a:pt x="719" y="1"/>
                    <a:pt x="230" y="191"/>
                    <a:pt x="204" y="195"/>
                  </a:cubicBezTo>
                  <a:cubicBezTo>
                    <a:pt x="204" y="195"/>
                    <a:pt x="203" y="196"/>
                    <a:pt x="202" y="196"/>
                  </a:cubicBezTo>
                  <a:cubicBezTo>
                    <a:pt x="173" y="196"/>
                    <a:pt x="48" y="83"/>
                    <a:pt x="48" y="83"/>
                  </a:cubicBezTo>
                  <a:lnTo>
                    <a:pt x="1" y="92"/>
                  </a:lnTo>
                  <a:cubicBezTo>
                    <a:pt x="1" y="92"/>
                    <a:pt x="5" y="118"/>
                    <a:pt x="83" y="291"/>
                  </a:cubicBezTo>
                  <a:cubicBezTo>
                    <a:pt x="100" y="330"/>
                    <a:pt x="117" y="364"/>
                    <a:pt x="139" y="390"/>
                  </a:cubicBezTo>
                  <a:cubicBezTo>
                    <a:pt x="181" y="452"/>
                    <a:pt x="253" y="489"/>
                    <a:pt x="326" y="489"/>
                  </a:cubicBezTo>
                  <a:cubicBezTo>
                    <a:pt x="351" y="489"/>
                    <a:pt x="375" y="485"/>
                    <a:pt x="399" y="477"/>
                  </a:cubicBezTo>
                  <a:lnTo>
                    <a:pt x="576" y="416"/>
                  </a:lnTo>
                  <a:cubicBezTo>
                    <a:pt x="576" y="416"/>
                    <a:pt x="689" y="381"/>
                    <a:pt x="727" y="256"/>
                  </a:cubicBezTo>
                  <a:cubicBezTo>
                    <a:pt x="766" y="126"/>
                    <a:pt x="719" y="1"/>
                    <a:pt x="719" y="1"/>
                  </a:cubicBezTo>
                  <a:close/>
                </a:path>
              </a:pathLst>
            </a:custGeom>
            <a:solidFill>
              <a:srgbClr val="2E1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9"/>
            <p:cNvSpPr/>
            <p:nvPr/>
          </p:nvSpPr>
          <p:spPr>
            <a:xfrm>
              <a:off x="4047873" y="2355597"/>
              <a:ext cx="243346" cy="243346"/>
            </a:xfrm>
            <a:custGeom>
              <a:rect b="b" l="l" r="r" t="t"/>
              <a:pathLst>
                <a:path extrusionOk="0" h="1381" w="1381">
                  <a:moveTo>
                    <a:pt x="688" y="0"/>
                  </a:moveTo>
                  <a:cubicBezTo>
                    <a:pt x="307" y="0"/>
                    <a:pt x="0" y="312"/>
                    <a:pt x="0" y="693"/>
                  </a:cubicBezTo>
                  <a:cubicBezTo>
                    <a:pt x="0" y="1073"/>
                    <a:pt x="307" y="1380"/>
                    <a:pt x="688" y="1380"/>
                  </a:cubicBezTo>
                  <a:cubicBezTo>
                    <a:pt x="1069" y="1380"/>
                    <a:pt x="1380" y="1073"/>
                    <a:pt x="1380" y="693"/>
                  </a:cubicBezTo>
                  <a:cubicBezTo>
                    <a:pt x="1380" y="312"/>
                    <a:pt x="1069" y="0"/>
                    <a:pt x="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9"/>
            <p:cNvSpPr/>
            <p:nvPr/>
          </p:nvSpPr>
          <p:spPr>
            <a:xfrm>
              <a:off x="4906188" y="3859736"/>
              <a:ext cx="190131" cy="795941"/>
            </a:xfrm>
            <a:custGeom>
              <a:rect b="b" l="l" r="r" t="t"/>
              <a:pathLst>
                <a:path extrusionOk="0" h="4517" w="1079">
                  <a:moveTo>
                    <a:pt x="1" y="0"/>
                  </a:moveTo>
                  <a:lnTo>
                    <a:pt x="693" y="4517"/>
                  </a:lnTo>
                  <a:lnTo>
                    <a:pt x="1078" y="4517"/>
                  </a:lnTo>
                  <a:lnTo>
                    <a:pt x="1078" y="0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9"/>
            <p:cNvSpPr/>
            <p:nvPr/>
          </p:nvSpPr>
          <p:spPr>
            <a:xfrm>
              <a:off x="4823194" y="3145376"/>
              <a:ext cx="197531" cy="342376"/>
            </a:xfrm>
            <a:custGeom>
              <a:rect b="b" l="l" r="r" t="t"/>
              <a:pathLst>
                <a:path extrusionOk="0" h="1943" w="1121">
                  <a:moveTo>
                    <a:pt x="191" y="0"/>
                  </a:moveTo>
                  <a:cubicBezTo>
                    <a:pt x="156" y="0"/>
                    <a:pt x="130" y="22"/>
                    <a:pt x="121" y="52"/>
                  </a:cubicBezTo>
                  <a:lnTo>
                    <a:pt x="31" y="468"/>
                  </a:lnTo>
                  <a:cubicBezTo>
                    <a:pt x="31" y="468"/>
                    <a:pt x="31" y="472"/>
                    <a:pt x="31" y="472"/>
                  </a:cubicBezTo>
                  <a:lnTo>
                    <a:pt x="18" y="563"/>
                  </a:lnTo>
                  <a:cubicBezTo>
                    <a:pt x="18" y="567"/>
                    <a:pt x="18" y="567"/>
                    <a:pt x="18" y="567"/>
                  </a:cubicBezTo>
                  <a:lnTo>
                    <a:pt x="13" y="610"/>
                  </a:lnTo>
                  <a:cubicBezTo>
                    <a:pt x="0" y="736"/>
                    <a:pt x="100" y="840"/>
                    <a:pt x="221" y="840"/>
                  </a:cubicBezTo>
                  <a:cubicBezTo>
                    <a:pt x="260" y="840"/>
                    <a:pt x="290" y="870"/>
                    <a:pt x="290" y="909"/>
                  </a:cubicBezTo>
                  <a:lnTo>
                    <a:pt x="290" y="1874"/>
                  </a:lnTo>
                  <a:cubicBezTo>
                    <a:pt x="290" y="1913"/>
                    <a:pt x="320" y="1943"/>
                    <a:pt x="355" y="1943"/>
                  </a:cubicBezTo>
                  <a:lnTo>
                    <a:pt x="1047" y="1943"/>
                  </a:lnTo>
                  <a:cubicBezTo>
                    <a:pt x="1091" y="1943"/>
                    <a:pt x="1121" y="1900"/>
                    <a:pt x="1112" y="1861"/>
                  </a:cubicBezTo>
                  <a:lnTo>
                    <a:pt x="675" y="48"/>
                  </a:lnTo>
                  <a:cubicBezTo>
                    <a:pt x="671" y="18"/>
                    <a:pt x="641" y="0"/>
                    <a:pt x="610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9"/>
            <p:cNvSpPr/>
            <p:nvPr/>
          </p:nvSpPr>
          <p:spPr>
            <a:xfrm>
              <a:off x="4722578" y="3406168"/>
              <a:ext cx="465194" cy="383609"/>
            </a:xfrm>
            <a:custGeom>
              <a:rect b="b" l="l" r="r" t="t"/>
              <a:pathLst>
                <a:path extrusionOk="0" h="2177" w="2640">
                  <a:moveTo>
                    <a:pt x="424" y="0"/>
                  </a:moveTo>
                  <a:cubicBezTo>
                    <a:pt x="191" y="0"/>
                    <a:pt x="0" y="190"/>
                    <a:pt x="0" y="424"/>
                  </a:cubicBezTo>
                  <a:lnTo>
                    <a:pt x="0" y="2176"/>
                  </a:lnTo>
                  <a:lnTo>
                    <a:pt x="2639" y="2176"/>
                  </a:lnTo>
                  <a:lnTo>
                    <a:pt x="2639" y="424"/>
                  </a:lnTo>
                  <a:cubicBezTo>
                    <a:pt x="2639" y="190"/>
                    <a:pt x="2449" y="0"/>
                    <a:pt x="22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9"/>
            <p:cNvSpPr/>
            <p:nvPr/>
          </p:nvSpPr>
          <p:spPr>
            <a:xfrm>
              <a:off x="4938963" y="3203349"/>
              <a:ext cx="23788" cy="35947"/>
            </a:xfrm>
            <a:custGeom>
              <a:rect b="b" l="l" r="r" t="t"/>
              <a:pathLst>
                <a:path extrusionOk="0" h="204" w="135">
                  <a:moveTo>
                    <a:pt x="35" y="0"/>
                  </a:moveTo>
                  <a:cubicBezTo>
                    <a:pt x="22" y="0"/>
                    <a:pt x="14" y="5"/>
                    <a:pt x="1" y="5"/>
                  </a:cubicBezTo>
                  <a:lnTo>
                    <a:pt x="1" y="199"/>
                  </a:lnTo>
                  <a:cubicBezTo>
                    <a:pt x="14" y="199"/>
                    <a:pt x="22" y="204"/>
                    <a:pt x="35" y="204"/>
                  </a:cubicBezTo>
                  <a:cubicBezTo>
                    <a:pt x="92" y="204"/>
                    <a:pt x="135" y="156"/>
                    <a:pt x="135" y="104"/>
                  </a:cubicBezTo>
                  <a:cubicBezTo>
                    <a:pt x="135" y="48"/>
                    <a:pt x="92" y="0"/>
                    <a:pt x="35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9"/>
            <p:cNvSpPr/>
            <p:nvPr/>
          </p:nvSpPr>
          <p:spPr>
            <a:xfrm>
              <a:off x="4722578" y="3789604"/>
              <a:ext cx="459027" cy="70308"/>
            </a:xfrm>
            <a:custGeom>
              <a:rect b="b" l="l" r="r" t="t"/>
              <a:pathLst>
                <a:path extrusionOk="0" h="399" w="2605">
                  <a:moveTo>
                    <a:pt x="0" y="0"/>
                  </a:moveTo>
                  <a:lnTo>
                    <a:pt x="0" y="398"/>
                  </a:lnTo>
                  <a:lnTo>
                    <a:pt x="2605" y="398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rgbClr val="0D3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9"/>
            <p:cNvSpPr/>
            <p:nvPr/>
          </p:nvSpPr>
          <p:spPr>
            <a:xfrm>
              <a:off x="4761344" y="3859736"/>
              <a:ext cx="201408" cy="143435"/>
            </a:xfrm>
            <a:custGeom>
              <a:rect b="b" l="l" r="r" t="t"/>
              <a:pathLst>
                <a:path extrusionOk="0" h="814" w="1143">
                  <a:moveTo>
                    <a:pt x="1" y="0"/>
                  </a:moveTo>
                  <a:cubicBezTo>
                    <a:pt x="1" y="0"/>
                    <a:pt x="144" y="701"/>
                    <a:pt x="948" y="814"/>
                  </a:cubicBezTo>
                  <a:lnTo>
                    <a:pt x="11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9"/>
            <p:cNvSpPr/>
            <p:nvPr/>
          </p:nvSpPr>
          <p:spPr>
            <a:xfrm>
              <a:off x="5060195" y="3603525"/>
              <a:ext cx="90220" cy="90220"/>
            </a:xfrm>
            <a:custGeom>
              <a:rect b="b" l="l" r="r" t="t"/>
              <a:pathLst>
                <a:path extrusionOk="0" h="512" w="512">
                  <a:moveTo>
                    <a:pt x="256" y="1"/>
                  </a:moveTo>
                  <a:lnTo>
                    <a:pt x="1" y="256"/>
                  </a:lnTo>
                  <a:lnTo>
                    <a:pt x="256" y="511"/>
                  </a:lnTo>
                  <a:lnTo>
                    <a:pt x="511" y="256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EEAA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9"/>
            <p:cNvSpPr/>
            <p:nvPr/>
          </p:nvSpPr>
          <p:spPr>
            <a:xfrm>
              <a:off x="5010680" y="3406168"/>
              <a:ext cx="177091" cy="383609"/>
            </a:xfrm>
            <a:custGeom>
              <a:rect b="b" l="l" r="r" t="t"/>
              <a:pathLst>
                <a:path extrusionOk="0" h="2177" w="1005">
                  <a:moveTo>
                    <a:pt x="386" y="0"/>
                  </a:moveTo>
                  <a:lnTo>
                    <a:pt x="1" y="2176"/>
                  </a:lnTo>
                  <a:lnTo>
                    <a:pt x="1004" y="2176"/>
                  </a:lnTo>
                  <a:lnTo>
                    <a:pt x="1004" y="385"/>
                  </a:lnTo>
                  <a:cubicBezTo>
                    <a:pt x="1004" y="121"/>
                    <a:pt x="667" y="0"/>
                    <a:pt x="6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9"/>
            <p:cNvSpPr/>
            <p:nvPr/>
          </p:nvSpPr>
          <p:spPr>
            <a:xfrm>
              <a:off x="4842929" y="3111014"/>
              <a:ext cx="100792" cy="49691"/>
            </a:xfrm>
            <a:custGeom>
              <a:rect b="b" l="l" r="r" t="t"/>
              <a:pathLst>
                <a:path extrusionOk="0" h="282" w="572">
                  <a:moveTo>
                    <a:pt x="286" y="1"/>
                  </a:moveTo>
                  <a:cubicBezTo>
                    <a:pt x="131" y="1"/>
                    <a:pt x="5" y="126"/>
                    <a:pt x="1" y="282"/>
                  </a:cubicBezTo>
                  <a:lnTo>
                    <a:pt x="572" y="282"/>
                  </a:lnTo>
                  <a:cubicBezTo>
                    <a:pt x="567" y="126"/>
                    <a:pt x="442" y="1"/>
                    <a:pt x="286" y="1"/>
                  </a:cubicBezTo>
                  <a:close/>
                </a:path>
              </a:pathLst>
            </a:custGeom>
            <a:solidFill>
              <a:srgbClr val="F1B0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9"/>
            <p:cNvSpPr/>
            <p:nvPr/>
          </p:nvSpPr>
          <p:spPr>
            <a:xfrm>
              <a:off x="4775970" y="3152953"/>
              <a:ext cx="167752" cy="7753"/>
            </a:xfrm>
            <a:custGeom>
              <a:rect b="b" l="l" r="r" t="t"/>
              <a:pathLst>
                <a:path extrusionOk="0" h="44" w="952">
                  <a:moveTo>
                    <a:pt x="0" y="1"/>
                  </a:moveTo>
                  <a:lnTo>
                    <a:pt x="0" y="44"/>
                  </a:lnTo>
                  <a:lnTo>
                    <a:pt x="952" y="44"/>
                  </a:lnTo>
                  <a:lnTo>
                    <a:pt x="952" y="1"/>
                  </a:lnTo>
                  <a:close/>
                </a:path>
              </a:pathLst>
            </a:custGeom>
            <a:solidFill>
              <a:srgbClr val="0D375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9"/>
            <p:cNvSpPr/>
            <p:nvPr/>
          </p:nvSpPr>
          <p:spPr>
            <a:xfrm>
              <a:off x="4877995" y="4602290"/>
              <a:ext cx="218324" cy="103788"/>
            </a:xfrm>
            <a:custGeom>
              <a:rect b="b" l="l" r="r" t="t"/>
              <a:pathLst>
                <a:path extrusionOk="0" h="589" w="1239">
                  <a:moveTo>
                    <a:pt x="1238" y="0"/>
                  </a:moveTo>
                  <a:lnTo>
                    <a:pt x="814" y="39"/>
                  </a:lnTo>
                  <a:cubicBezTo>
                    <a:pt x="801" y="199"/>
                    <a:pt x="814" y="108"/>
                    <a:pt x="407" y="281"/>
                  </a:cubicBezTo>
                  <a:cubicBezTo>
                    <a:pt x="1" y="454"/>
                    <a:pt x="83" y="589"/>
                    <a:pt x="83" y="589"/>
                  </a:cubicBezTo>
                  <a:lnTo>
                    <a:pt x="1238" y="589"/>
                  </a:lnTo>
                  <a:lnTo>
                    <a:pt x="1238" y="134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9"/>
            <p:cNvSpPr/>
            <p:nvPr/>
          </p:nvSpPr>
          <p:spPr>
            <a:xfrm>
              <a:off x="4891034" y="4705902"/>
              <a:ext cx="205285" cy="17797"/>
            </a:xfrm>
            <a:custGeom>
              <a:rect b="b" l="l" r="r" t="t"/>
              <a:pathLst>
                <a:path extrusionOk="0" h="101" w="1165">
                  <a:moveTo>
                    <a:pt x="0" y="1"/>
                  </a:moveTo>
                  <a:lnTo>
                    <a:pt x="0" y="100"/>
                  </a:lnTo>
                  <a:lnTo>
                    <a:pt x="1164" y="100"/>
                  </a:lnTo>
                  <a:lnTo>
                    <a:pt x="1164" y="1"/>
                  </a:ln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9"/>
            <p:cNvSpPr/>
            <p:nvPr/>
          </p:nvSpPr>
          <p:spPr>
            <a:xfrm>
              <a:off x="5018257" y="4588545"/>
              <a:ext cx="78061" cy="31365"/>
            </a:xfrm>
            <a:custGeom>
              <a:rect b="b" l="l" r="r" t="t"/>
              <a:pathLst>
                <a:path extrusionOk="0" h="178" w="443">
                  <a:moveTo>
                    <a:pt x="1" y="0"/>
                  </a:moveTo>
                  <a:lnTo>
                    <a:pt x="1" y="178"/>
                  </a:lnTo>
                  <a:lnTo>
                    <a:pt x="442" y="178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9"/>
            <p:cNvSpPr/>
            <p:nvPr/>
          </p:nvSpPr>
          <p:spPr>
            <a:xfrm>
              <a:off x="4942135" y="4653038"/>
              <a:ext cx="54978" cy="23612"/>
            </a:xfrm>
            <a:custGeom>
              <a:rect b="b" l="l" r="r" t="t"/>
              <a:pathLst>
                <a:path extrusionOk="0" h="134" w="312">
                  <a:moveTo>
                    <a:pt x="21" y="0"/>
                  </a:moveTo>
                  <a:cubicBezTo>
                    <a:pt x="12" y="0"/>
                    <a:pt x="4" y="5"/>
                    <a:pt x="4" y="15"/>
                  </a:cubicBezTo>
                  <a:cubicBezTo>
                    <a:pt x="0" y="24"/>
                    <a:pt x="4" y="37"/>
                    <a:pt x="17" y="41"/>
                  </a:cubicBezTo>
                  <a:lnTo>
                    <a:pt x="277" y="132"/>
                  </a:lnTo>
                  <a:cubicBezTo>
                    <a:pt x="280" y="133"/>
                    <a:pt x="284" y="133"/>
                    <a:pt x="287" y="133"/>
                  </a:cubicBezTo>
                  <a:cubicBezTo>
                    <a:pt x="296" y="133"/>
                    <a:pt x="304" y="129"/>
                    <a:pt x="307" y="119"/>
                  </a:cubicBezTo>
                  <a:cubicBezTo>
                    <a:pt x="312" y="110"/>
                    <a:pt x="303" y="97"/>
                    <a:pt x="294" y="93"/>
                  </a:cubicBezTo>
                  <a:lnTo>
                    <a:pt x="30" y="2"/>
                  </a:lnTo>
                  <a:cubicBezTo>
                    <a:pt x="27" y="1"/>
                    <a:pt x="24" y="0"/>
                    <a:pt x="21" y="0"/>
                  </a:cubicBez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9"/>
            <p:cNvSpPr/>
            <p:nvPr/>
          </p:nvSpPr>
          <p:spPr>
            <a:xfrm>
              <a:off x="4964161" y="4640880"/>
              <a:ext cx="54273" cy="24317"/>
            </a:xfrm>
            <a:custGeom>
              <a:rect b="b" l="l" r="r" t="t"/>
              <a:pathLst>
                <a:path extrusionOk="0" h="138" w="308">
                  <a:moveTo>
                    <a:pt x="24" y="1"/>
                  </a:moveTo>
                  <a:cubicBezTo>
                    <a:pt x="13" y="1"/>
                    <a:pt x="4" y="8"/>
                    <a:pt x="1" y="15"/>
                  </a:cubicBezTo>
                  <a:cubicBezTo>
                    <a:pt x="1" y="28"/>
                    <a:pt x="5" y="41"/>
                    <a:pt x="14" y="41"/>
                  </a:cubicBezTo>
                  <a:lnTo>
                    <a:pt x="278" y="136"/>
                  </a:lnTo>
                  <a:cubicBezTo>
                    <a:pt x="280" y="137"/>
                    <a:pt x="282" y="137"/>
                    <a:pt x="285" y="137"/>
                  </a:cubicBezTo>
                  <a:cubicBezTo>
                    <a:pt x="295" y="137"/>
                    <a:pt x="304" y="130"/>
                    <a:pt x="308" y="123"/>
                  </a:cubicBezTo>
                  <a:cubicBezTo>
                    <a:pt x="308" y="110"/>
                    <a:pt x="303" y="97"/>
                    <a:pt x="291" y="93"/>
                  </a:cubicBezTo>
                  <a:lnTo>
                    <a:pt x="31" y="2"/>
                  </a:lnTo>
                  <a:cubicBezTo>
                    <a:pt x="29" y="1"/>
                    <a:pt x="26" y="1"/>
                    <a:pt x="24" y="1"/>
                  </a:cubicBez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9"/>
            <p:cNvSpPr/>
            <p:nvPr/>
          </p:nvSpPr>
          <p:spPr>
            <a:xfrm>
              <a:off x="4990945" y="4631717"/>
              <a:ext cx="54978" cy="23612"/>
            </a:xfrm>
            <a:custGeom>
              <a:rect b="b" l="l" r="r" t="t"/>
              <a:pathLst>
                <a:path extrusionOk="0" h="134" w="312">
                  <a:moveTo>
                    <a:pt x="23" y="0"/>
                  </a:moveTo>
                  <a:cubicBezTo>
                    <a:pt x="16" y="0"/>
                    <a:pt x="8" y="5"/>
                    <a:pt x="4" y="15"/>
                  </a:cubicBezTo>
                  <a:cubicBezTo>
                    <a:pt x="0" y="24"/>
                    <a:pt x="4" y="36"/>
                    <a:pt x="17" y="41"/>
                  </a:cubicBezTo>
                  <a:lnTo>
                    <a:pt x="277" y="132"/>
                  </a:lnTo>
                  <a:cubicBezTo>
                    <a:pt x="280" y="133"/>
                    <a:pt x="283" y="133"/>
                    <a:pt x="287" y="133"/>
                  </a:cubicBezTo>
                  <a:cubicBezTo>
                    <a:pt x="296" y="133"/>
                    <a:pt x="304" y="128"/>
                    <a:pt x="307" y="119"/>
                  </a:cubicBezTo>
                  <a:cubicBezTo>
                    <a:pt x="312" y="110"/>
                    <a:pt x="303" y="97"/>
                    <a:pt x="294" y="93"/>
                  </a:cubicBezTo>
                  <a:lnTo>
                    <a:pt x="30" y="2"/>
                  </a:lnTo>
                  <a:cubicBezTo>
                    <a:pt x="28" y="1"/>
                    <a:pt x="26" y="0"/>
                    <a:pt x="23" y="0"/>
                  </a:cubicBezTo>
                  <a:close/>
                </a:path>
              </a:pathLst>
            </a:custGeom>
            <a:solidFill>
              <a:srgbClr val="0056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9"/>
            <p:cNvSpPr/>
            <p:nvPr/>
          </p:nvSpPr>
          <p:spPr>
            <a:xfrm>
              <a:off x="4917642" y="3859736"/>
              <a:ext cx="236474" cy="467485"/>
            </a:xfrm>
            <a:custGeom>
              <a:rect b="b" l="l" r="r" t="t"/>
              <a:pathLst>
                <a:path extrusionOk="0" h="2653" w="1342">
                  <a:moveTo>
                    <a:pt x="1" y="0"/>
                  </a:moveTo>
                  <a:lnTo>
                    <a:pt x="243" y="2652"/>
                  </a:lnTo>
                  <a:lnTo>
                    <a:pt x="1234" y="2652"/>
                  </a:lnTo>
                  <a:lnTo>
                    <a:pt x="13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9"/>
            <p:cNvSpPr/>
            <p:nvPr/>
          </p:nvSpPr>
          <p:spPr>
            <a:xfrm>
              <a:off x="4868127" y="3176565"/>
              <a:ext cx="13921" cy="7929"/>
            </a:xfrm>
            <a:custGeom>
              <a:rect b="b" l="l" r="r" t="t"/>
              <a:pathLst>
                <a:path extrusionOk="0" h="45" w="79">
                  <a:moveTo>
                    <a:pt x="10" y="0"/>
                  </a:moveTo>
                  <a:cubicBezTo>
                    <a:pt x="4" y="0"/>
                    <a:pt x="1" y="1"/>
                    <a:pt x="1" y="1"/>
                  </a:cubicBezTo>
                  <a:cubicBezTo>
                    <a:pt x="31" y="9"/>
                    <a:pt x="78" y="44"/>
                    <a:pt x="78" y="44"/>
                  </a:cubicBezTo>
                  <a:cubicBezTo>
                    <a:pt x="65" y="5"/>
                    <a:pt x="28" y="0"/>
                    <a:pt x="10" y="0"/>
                  </a:cubicBezTo>
                  <a:close/>
                </a:path>
              </a:pathLst>
            </a:custGeom>
            <a:solidFill>
              <a:srgbClr val="0B18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9"/>
            <p:cNvSpPr/>
            <p:nvPr/>
          </p:nvSpPr>
          <p:spPr>
            <a:xfrm>
              <a:off x="4842929" y="3160530"/>
              <a:ext cx="114536" cy="61321"/>
            </a:xfrm>
            <a:custGeom>
              <a:rect b="b" l="l" r="r" t="t"/>
              <a:pathLst>
                <a:path extrusionOk="0" h="348" w="650">
                  <a:moveTo>
                    <a:pt x="1" y="1"/>
                  </a:moveTo>
                  <a:cubicBezTo>
                    <a:pt x="1" y="1"/>
                    <a:pt x="161" y="217"/>
                    <a:pt x="325" y="261"/>
                  </a:cubicBezTo>
                  <a:lnTo>
                    <a:pt x="293" y="223"/>
                  </a:lnTo>
                  <a:lnTo>
                    <a:pt x="293" y="223"/>
                  </a:lnTo>
                  <a:cubicBezTo>
                    <a:pt x="334" y="265"/>
                    <a:pt x="418" y="332"/>
                    <a:pt x="546" y="347"/>
                  </a:cubicBezTo>
                  <a:lnTo>
                    <a:pt x="546" y="248"/>
                  </a:lnTo>
                  <a:cubicBezTo>
                    <a:pt x="546" y="248"/>
                    <a:pt x="555" y="247"/>
                    <a:pt x="567" y="247"/>
                  </a:cubicBezTo>
                  <a:cubicBezTo>
                    <a:pt x="592" y="247"/>
                    <a:pt x="632" y="250"/>
                    <a:pt x="650" y="274"/>
                  </a:cubicBezTo>
                  <a:lnTo>
                    <a:pt x="572" y="1"/>
                  </a:lnTo>
                  <a:close/>
                </a:path>
              </a:pathLst>
            </a:custGeom>
            <a:solidFill>
              <a:srgbClr val="0B18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9"/>
            <p:cNvSpPr/>
            <p:nvPr/>
          </p:nvSpPr>
          <p:spPr>
            <a:xfrm>
              <a:off x="4851387" y="3404582"/>
              <a:ext cx="167047" cy="83171"/>
            </a:xfrm>
            <a:custGeom>
              <a:rect b="b" l="l" r="r" t="t"/>
              <a:pathLst>
                <a:path extrusionOk="0" h="472" w="948">
                  <a:moveTo>
                    <a:pt x="0" y="0"/>
                  </a:moveTo>
                  <a:cubicBezTo>
                    <a:pt x="0" y="260"/>
                    <a:pt x="212" y="472"/>
                    <a:pt x="472" y="472"/>
                  </a:cubicBezTo>
                  <a:cubicBezTo>
                    <a:pt x="736" y="472"/>
                    <a:pt x="948" y="260"/>
                    <a:pt x="948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9"/>
            <p:cNvSpPr/>
            <p:nvPr/>
          </p:nvSpPr>
          <p:spPr>
            <a:xfrm>
              <a:off x="5119754" y="3720176"/>
              <a:ext cx="132686" cy="360702"/>
            </a:xfrm>
            <a:custGeom>
              <a:rect b="b" l="l" r="r" t="t"/>
              <a:pathLst>
                <a:path extrusionOk="0" h="2047" w="753">
                  <a:moveTo>
                    <a:pt x="413" y="0"/>
                  </a:moveTo>
                  <a:cubicBezTo>
                    <a:pt x="251" y="0"/>
                    <a:pt x="112" y="127"/>
                    <a:pt x="100" y="295"/>
                  </a:cubicBezTo>
                  <a:lnTo>
                    <a:pt x="0" y="2047"/>
                  </a:lnTo>
                  <a:lnTo>
                    <a:pt x="0" y="2047"/>
                  </a:lnTo>
                  <a:lnTo>
                    <a:pt x="325" y="1956"/>
                  </a:lnTo>
                  <a:lnTo>
                    <a:pt x="718" y="368"/>
                  </a:lnTo>
                  <a:cubicBezTo>
                    <a:pt x="753" y="187"/>
                    <a:pt x="619" y="9"/>
                    <a:pt x="429" y="1"/>
                  </a:cubicBezTo>
                  <a:cubicBezTo>
                    <a:pt x="423" y="0"/>
                    <a:pt x="418" y="0"/>
                    <a:pt x="413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9"/>
            <p:cNvSpPr/>
            <p:nvPr/>
          </p:nvSpPr>
          <p:spPr>
            <a:xfrm>
              <a:off x="5099138" y="3625727"/>
              <a:ext cx="157179" cy="177091"/>
            </a:xfrm>
            <a:custGeom>
              <a:rect b="b" l="l" r="r" t="t"/>
              <a:pathLst>
                <a:path extrusionOk="0" h="1005" w="892">
                  <a:moveTo>
                    <a:pt x="680" y="0"/>
                  </a:moveTo>
                  <a:lnTo>
                    <a:pt x="0" y="264"/>
                  </a:lnTo>
                  <a:lnTo>
                    <a:pt x="191" y="783"/>
                  </a:lnTo>
                  <a:cubicBezTo>
                    <a:pt x="238" y="918"/>
                    <a:pt x="369" y="1004"/>
                    <a:pt x="508" y="1004"/>
                  </a:cubicBezTo>
                  <a:cubicBezTo>
                    <a:pt x="533" y="1004"/>
                    <a:pt x="559" y="1001"/>
                    <a:pt x="584" y="995"/>
                  </a:cubicBezTo>
                  <a:cubicBezTo>
                    <a:pt x="775" y="952"/>
                    <a:pt x="892" y="761"/>
                    <a:pt x="840" y="571"/>
                  </a:cubicBezTo>
                  <a:lnTo>
                    <a:pt x="680" y="0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9"/>
            <p:cNvSpPr/>
            <p:nvPr/>
          </p:nvSpPr>
          <p:spPr>
            <a:xfrm>
              <a:off x="5019139" y="3410045"/>
              <a:ext cx="241760" cy="295857"/>
            </a:xfrm>
            <a:custGeom>
              <a:rect b="b" l="l" r="r" t="t"/>
              <a:pathLst>
                <a:path extrusionOk="0" h="1679" w="1372">
                  <a:moveTo>
                    <a:pt x="545" y="1"/>
                  </a:moveTo>
                  <a:cubicBezTo>
                    <a:pt x="491" y="1"/>
                    <a:pt x="435" y="10"/>
                    <a:pt x="381" y="30"/>
                  </a:cubicBezTo>
                  <a:cubicBezTo>
                    <a:pt x="130" y="125"/>
                    <a:pt x="0" y="402"/>
                    <a:pt x="91" y="653"/>
                  </a:cubicBezTo>
                  <a:lnTo>
                    <a:pt x="467" y="1678"/>
                  </a:lnTo>
                  <a:lnTo>
                    <a:pt x="1372" y="1328"/>
                  </a:lnTo>
                  <a:lnTo>
                    <a:pt x="1004" y="320"/>
                  </a:lnTo>
                  <a:cubicBezTo>
                    <a:pt x="929" y="123"/>
                    <a:pt x="743" y="1"/>
                    <a:pt x="5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9"/>
            <p:cNvSpPr/>
            <p:nvPr/>
          </p:nvSpPr>
          <p:spPr>
            <a:xfrm>
              <a:off x="5114292" y="4058678"/>
              <a:ext cx="80528" cy="109779"/>
            </a:xfrm>
            <a:custGeom>
              <a:rect b="b" l="l" r="r" t="t"/>
              <a:pathLst>
                <a:path extrusionOk="0" h="623" w="457">
                  <a:moveTo>
                    <a:pt x="347" y="0"/>
                  </a:moveTo>
                  <a:lnTo>
                    <a:pt x="31" y="126"/>
                  </a:lnTo>
                  <a:cubicBezTo>
                    <a:pt x="31" y="126"/>
                    <a:pt x="1" y="481"/>
                    <a:pt x="53" y="511"/>
                  </a:cubicBezTo>
                  <a:cubicBezTo>
                    <a:pt x="56" y="513"/>
                    <a:pt x="58" y="513"/>
                    <a:pt x="60" y="513"/>
                  </a:cubicBezTo>
                  <a:cubicBezTo>
                    <a:pt x="103" y="513"/>
                    <a:pt x="92" y="264"/>
                    <a:pt x="92" y="264"/>
                  </a:cubicBezTo>
                  <a:lnTo>
                    <a:pt x="92" y="264"/>
                  </a:lnTo>
                  <a:cubicBezTo>
                    <a:pt x="92" y="265"/>
                    <a:pt x="170" y="576"/>
                    <a:pt x="226" y="619"/>
                  </a:cubicBezTo>
                  <a:cubicBezTo>
                    <a:pt x="229" y="621"/>
                    <a:pt x="232" y="622"/>
                    <a:pt x="234" y="622"/>
                  </a:cubicBezTo>
                  <a:cubicBezTo>
                    <a:pt x="275" y="622"/>
                    <a:pt x="217" y="329"/>
                    <a:pt x="217" y="329"/>
                  </a:cubicBezTo>
                  <a:lnTo>
                    <a:pt x="217" y="329"/>
                  </a:lnTo>
                  <a:cubicBezTo>
                    <a:pt x="217" y="329"/>
                    <a:pt x="282" y="559"/>
                    <a:pt x="338" y="572"/>
                  </a:cubicBezTo>
                  <a:cubicBezTo>
                    <a:pt x="340" y="572"/>
                    <a:pt x="341" y="572"/>
                    <a:pt x="343" y="572"/>
                  </a:cubicBezTo>
                  <a:cubicBezTo>
                    <a:pt x="390" y="572"/>
                    <a:pt x="304" y="291"/>
                    <a:pt x="304" y="290"/>
                  </a:cubicBezTo>
                  <a:lnTo>
                    <a:pt x="304" y="290"/>
                  </a:lnTo>
                  <a:cubicBezTo>
                    <a:pt x="304" y="290"/>
                    <a:pt x="386" y="485"/>
                    <a:pt x="425" y="498"/>
                  </a:cubicBezTo>
                  <a:cubicBezTo>
                    <a:pt x="425" y="498"/>
                    <a:pt x="426" y="498"/>
                    <a:pt x="426" y="498"/>
                  </a:cubicBezTo>
                  <a:cubicBezTo>
                    <a:pt x="457" y="498"/>
                    <a:pt x="347" y="0"/>
                    <a:pt x="347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9"/>
            <p:cNvSpPr/>
            <p:nvPr/>
          </p:nvSpPr>
          <p:spPr>
            <a:xfrm>
              <a:off x="3325062" y="4723523"/>
              <a:ext cx="2221656" cy="6872"/>
            </a:xfrm>
            <a:custGeom>
              <a:rect b="b" l="l" r="r" t="t"/>
              <a:pathLst>
                <a:path extrusionOk="0" h="39" w="12608">
                  <a:moveTo>
                    <a:pt x="1" y="0"/>
                  </a:moveTo>
                  <a:lnTo>
                    <a:pt x="1" y="39"/>
                  </a:lnTo>
                  <a:lnTo>
                    <a:pt x="12608" y="39"/>
                  </a:lnTo>
                  <a:lnTo>
                    <a:pt x="126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0" name="Google Shape;1310;p29"/>
          <p:cNvSpPr/>
          <p:nvPr/>
        </p:nvSpPr>
        <p:spPr>
          <a:xfrm>
            <a:off x="4328563" y="16754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29"/>
          <p:cNvSpPr/>
          <p:nvPr/>
        </p:nvSpPr>
        <p:spPr>
          <a:xfrm>
            <a:off x="4844250" y="11803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29"/>
          <p:cNvSpPr/>
          <p:nvPr/>
        </p:nvSpPr>
        <p:spPr>
          <a:xfrm>
            <a:off x="3856075" y="28606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29"/>
          <p:cNvSpPr/>
          <p:nvPr/>
        </p:nvSpPr>
        <p:spPr>
          <a:xfrm>
            <a:off x="4556538" y="1718763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29"/>
          <p:cNvSpPr/>
          <p:nvPr/>
        </p:nvSpPr>
        <p:spPr>
          <a:xfrm>
            <a:off x="4720075" y="42174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29"/>
          <p:cNvSpPr/>
          <p:nvPr/>
        </p:nvSpPr>
        <p:spPr>
          <a:xfrm>
            <a:off x="5111575" y="31663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16" name="Google Shape;1316;p29"/>
          <p:cNvGrpSpPr/>
          <p:nvPr/>
        </p:nvGrpSpPr>
        <p:grpSpPr>
          <a:xfrm>
            <a:off x="457200" y="1418025"/>
            <a:ext cx="3871224" cy="830243"/>
            <a:chOff x="457200" y="1418025"/>
            <a:chExt cx="3871224" cy="830243"/>
          </a:xfrm>
        </p:grpSpPr>
        <p:grpSp>
          <p:nvGrpSpPr>
            <p:cNvPr id="1317" name="Google Shape;1317;p29"/>
            <p:cNvGrpSpPr/>
            <p:nvPr/>
          </p:nvGrpSpPr>
          <p:grpSpPr>
            <a:xfrm>
              <a:off x="457200" y="1418025"/>
              <a:ext cx="1980300" cy="830243"/>
              <a:chOff x="457200" y="1418025"/>
              <a:chExt cx="1980300" cy="830243"/>
            </a:xfrm>
          </p:grpSpPr>
          <p:sp>
            <p:nvSpPr>
              <p:cNvPr id="1318" name="Google Shape;1318;p29"/>
              <p:cNvSpPr txBox="1"/>
              <p:nvPr/>
            </p:nvSpPr>
            <p:spPr>
              <a:xfrm>
                <a:off x="457224" y="1418025"/>
                <a:ext cx="11949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19" name="Google Shape;1319;p29"/>
              <p:cNvSpPr txBox="1"/>
              <p:nvPr/>
            </p:nvSpPr>
            <p:spPr>
              <a:xfrm>
                <a:off x="45720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 in the Solar System 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320" name="Google Shape;1320;p29"/>
            <p:cNvCxnSpPr>
              <a:stCxn id="1318" idx="3"/>
              <a:endCxn id="1310" idx="2"/>
            </p:cNvCxnSpPr>
            <p:nvPr/>
          </p:nvCxnSpPr>
          <p:spPr>
            <a:xfrm>
              <a:off x="1652124" y="1592325"/>
              <a:ext cx="2676300" cy="279000"/>
            </a:xfrm>
            <a:prstGeom prst="bentConnector3">
              <a:avLst>
                <a:gd fmla="val 40589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321" name="Google Shape;1321;p29"/>
          <p:cNvGrpSpPr/>
          <p:nvPr/>
        </p:nvGrpSpPr>
        <p:grpSpPr>
          <a:xfrm>
            <a:off x="5235900" y="1376025"/>
            <a:ext cx="3450900" cy="872243"/>
            <a:chOff x="5235900" y="1376025"/>
            <a:chExt cx="3450900" cy="872243"/>
          </a:xfrm>
        </p:grpSpPr>
        <p:grpSp>
          <p:nvGrpSpPr>
            <p:cNvPr id="1322" name="Google Shape;1322;p29"/>
            <p:cNvGrpSpPr/>
            <p:nvPr/>
          </p:nvGrpSpPr>
          <p:grpSpPr>
            <a:xfrm>
              <a:off x="6706475" y="1418025"/>
              <a:ext cx="1980324" cy="830243"/>
              <a:chOff x="6706475" y="1418025"/>
              <a:chExt cx="1980324" cy="830243"/>
            </a:xfrm>
          </p:grpSpPr>
          <p:sp>
            <p:nvSpPr>
              <p:cNvPr id="1323" name="Google Shape;1323;p29"/>
              <p:cNvSpPr txBox="1"/>
              <p:nvPr/>
            </p:nvSpPr>
            <p:spPr>
              <a:xfrm>
                <a:off x="7491900" y="1418025"/>
                <a:ext cx="11949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24" name="Google Shape;1324;p29"/>
              <p:cNvSpPr txBox="1"/>
              <p:nvPr/>
            </p:nvSpPr>
            <p:spPr>
              <a:xfrm>
                <a:off x="6706475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terribly hot, even hotter than Mercury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325" name="Google Shape;1325;p29"/>
            <p:cNvCxnSpPr>
              <a:stCxn id="1323" idx="1"/>
              <a:endCxn id="1311" idx="6"/>
            </p:cNvCxnSpPr>
            <p:nvPr/>
          </p:nvCxnSpPr>
          <p:spPr>
            <a:xfrm rot="10800000">
              <a:off x="5235900" y="1376025"/>
              <a:ext cx="2256000" cy="216300"/>
            </a:xfrm>
            <a:prstGeom prst="bentConnector3">
              <a:avLst>
                <a:gd fmla="val 44078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326" name="Google Shape;1326;p29"/>
          <p:cNvGrpSpPr/>
          <p:nvPr/>
        </p:nvGrpSpPr>
        <p:grpSpPr>
          <a:xfrm>
            <a:off x="457200" y="2525828"/>
            <a:ext cx="3399024" cy="830244"/>
            <a:chOff x="457200" y="2525828"/>
            <a:chExt cx="3399024" cy="830244"/>
          </a:xfrm>
        </p:grpSpPr>
        <p:grpSp>
          <p:nvGrpSpPr>
            <p:cNvPr id="1327" name="Google Shape;1327;p29"/>
            <p:cNvGrpSpPr/>
            <p:nvPr/>
          </p:nvGrpSpPr>
          <p:grpSpPr>
            <a:xfrm>
              <a:off x="457200" y="2525828"/>
              <a:ext cx="1980300" cy="830244"/>
              <a:chOff x="457200" y="2525828"/>
              <a:chExt cx="1980300" cy="830244"/>
            </a:xfrm>
          </p:grpSpPr>
          <p:sp>
            <p:nvSpPr>
              <p:cNvPr id="1328" name="Google Shape;1328;p29"/>
              <p:cNvSpPr txBox="1"/>
              <p:nvPr/>
            </p:nvSpPr>
            <p:spPr>
              <a:xfrm>
                <a:off x="457224" y="2525828"/>
                <a:ext cx="11949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29" name="Google Shape;1329;p29"/>
              <p:cNvSpPr txBox="1"/>
              <p:nvPr/>
            </p:nvSpPr>
            <p:spPr>
              <a:xfrm>
                <a:off x="457200" y="2804671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330" name="Google Shape;1330;p29"/>
            <p:cNvCxnSpPr>
              <a:stCxn id="1328" idx="3"/>
              <a:endCxn id="1312" idx="2"/>
            </p:cNvCxnSpPr>
            <p:nvPr/>
          </p:nvCxnSpPr>
          <p:spPr>
            <a:xfrm>
              <a:off x="1652124" y="2700128"/>
              <a:ext cx="2204100" cy="356100"/>
            </a:xfrm>
            <a:prstGeom prst="bentConnector3">
              <a:avLst>
                <a:gd fmla="val 48950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331" name="Google Shape;1331;p29"/>
          <p:cNvGrpSpPr/>
          <p:nvPr/>
        </p:nvGrpSpPr>
        <p:grpSpPr>
          <a:xfrm>
            <a:off x="4947900" y="1914428"/>
            <a:ext cx="3738900" cy="1441644"/>
            <a:chOff x="4947900" y="1914428"/>
            <a:chExt cx="3738900" cy="1441644"/>
          </a:xfrm>
        </p:grpSpPr>
        <p:grpSp>
          <p:nvGrpSpPr>
            <p:cNvPr id="1332" name="Google Shape;1332;p29"/>
            <p:cNvGrpSpPr/>
            <p:nvPr/>
          </p:nvGrpSpPr>
          <p:grpSpPr>
            <a:xfrm>
              <a:off x="6706475" y="2525828"/>
              <a:ext cx="1980324" cy="830244"/>
              <a:chOff x="6706475" y="2525828"/>
              <a:chExt cx="1980324" cy="830244"/>
            </a:xfrm>
          </p:grpSpPr>
          <p:sp>
            <p:nvSpPr>
              <p:cNvPr id="1333" name="Google Shape;1333;p29"/>
              <p:cNvSpPr txBox="1"/>
              <p:nvPr/>
            </p:nvSpPr>
            <p:spPr>
              <a:xfrm>
                <a:off x="7491900" y="2525828"/>
                <a:ext cx="11949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34" name="Google Shape;1334;p29"/>
              <p:cNvSpPr txBox="1"/>
              <p:nvPr/>
            </p:nvSpPr>
            <p:spPr>
              <a:xfrm>
                <a:off x="6706475" y="2804671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335" name="Google Shape;1335;p29"/>
            <p:cNvCxnSpPr>
              <a:stCxn id="1333" idx="1"/>
              <a:endCxn id="1313" idx="6"/>
            </p:cNvCxnSpPr>
            <p:nvPr/>
          </p:nvCxnSpPr>
          <p:spPr>
            <a:xfrm rot="10800000">
              <a:off x="4947900" y="1914428"/>
              <a:ext cx="2544000" cy="785700"/>
            </a:xfrm>
            <a:prstGeom prst="bentConnector3">
              <a:avLst>
                <a:gd fmla="val 39088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336" name="Google Shape;1336;p29"/>
          <p:cNvGrpSpPr/>
          <p:nvPr/>
        </p:nvGrpSpPr>
        <p:grpSpPr>
          <a:xfrm>
            <a:off x="457200" y="3633625"/>
            <a:ext cx="4263025" cy="829023"/>
            <a:chOff x="457200" y="3633625"/>
            <a:chExt cx="4263025" cy="829023"/>
          </a:xfrm>
        </p:grpSpPr>
        <p:grpSp>
          <p:nvGrpSpPr>
            <p:cNvPr id="1337" name="Google Shape;1337;p29"/>
            <p:cNvGrpSpPr/>
            <p:nvPr/>
          </p:nvGrpSpPr>
          <p:grpSpPr>
            <a:xfrm>
              <a:off x="457200" y="3633625"/>
              <a:ext cx="1980300" cy="829023"/>
              <a:chOff x="457200" y="3633625"/>
              <a:chExt cx="1980300" cy="829023"/>
            </a:xfrm>
          </p:grpSpPr>
          <p:sp>
            <p:nvSpPr>
              <p:cNvPr id="1338" name="Google Shape;1338;p29"/>
              <p:cNvSpPr txBox="1"/>
              <p:nvPr/>
            </p:nvSpPr>
            <p:spPr>
              <a:xfrm>
                <a:off x="457225" y="3633625"/>
                <a:ext cx="11949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39" name="Google Shape;1339;p29"/>
              <p:cNvSpPr txBox="1"/>
              <p:nvPr/>
            </p:nvSpPr>
            <p:spPr>
              <a:xfrm>
                <a:off x="457200" y="391124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 in the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340" name="Google Shape;1340;p29"/>
            <p:cNvCxnSpPr>
              <a:stCxn id="1338" idx="3"/>
              <a:endCxn id="1314" idx="2"/>
            </p:cNvCxnSpPr>
            <p:nvPr/>
          </p:nvCxnSpPr>
          <p:spPr>
            <a:xfrm>
              <a:off x="1652125" y="3807925"/>
              <a:ext cx="3068100" cy="605100"/>
            </a:xfrm>
            <a:prstGeom prst="bentConnector3">
              <a:avLst>
                <a:gd fmla="val 34926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341" name="Google Shape;1341;p29"/>
          <p:cNvGrpSpPr/>
          <p:nvPr/>
        </p:nvGrpSpPr>
        <p:grpSpPr>
          <a:xfrm>
            <a:off x="5503200" y="3362125"/>
            <a:ext cx="3183600" cy="1100523"/>
            <a:chOff x="5503200" y="3362125"/>
            <a:chExt cx="3183600" cy="1100523"/>
          </a:xfrm>
        </p:grpSpPr>
        <p:grpSp>
          <p:nvGrpSpPr>
            <p:cNvPr id="1342" name="Google Shape;1342;p29"/>
            <p:cNvGrpSpPr/>
            <p:nvPr/>
          </p:nvGrpSpPr>
          <p:grpSpPr>
            <a:xfrm>
              <a:off x="6706475" y="3633625"/>
              <a:ext cx="1980325" cy="829023"/>
              <a:chOff x="6706475" y="3633625"/>
              <a:chExt cx="1980325" cy="829023"/>
            </a:xfrm>
          </p:grpSpPr>
          <p:sp>
            <p:nvSpPr>
              <p:cNvPr id="1343" name="Google Shape;1343;p29"/>
              <p:cNvSpPr txBox="1"/>
              <p:nvPr/>
            </p:nvSpPr>
            <p:spPr>
              <a:xfrm>
                <a:off x="7491900" y="3633625"/>
                <a:ext cx="11949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344" name="Google Shape;1344;p29"/>
              <p:cNvSpPr txBox="1"/>
              <p:nvPr/>
            </p:nvSpPr>
            <p:spPr>
              <a:xfrm>
                <a:off x="6706475" y="391124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The Earth is the beautiful planet where we all live</a:t>
                </a: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345" name="Google Shape;1345;p29"/>
            <p:cNvCxnSpPr>
              <a:stCxn id="1343" idx="1"/>
              <a:endCxn id="1315" idx="6"/>
            </p:cNvCxnSpPr>
            <p:nvPr/>
          </p:nvCxnSpPr>
          <p:spPr>
            <a:xfrm rot="10800000">
              <a:off x="5503200" y="3362125"/>
              <a:ext cx="1988700" cy="445800"/>
            </a:xfrm>
            <a:prstGeom prst="bentConnector3">
              <a:avLst>
                <a:gd fmla="val 50003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30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sp>
        <p:nvSpPr>
          <p:cNvPr id="1351" name="Google Shape;1351;p30"/>
          <p:cNvSpPr txBox="1"/>
          <p:nvPr/>
        </p:nvSpPr>
        <p:spPr>
          <a:xfrm>
            <a:off x="2942850" y="4268338"/>
            <a:ext cx="325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52" name="Google Shape;1352;p30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2850" y="1000962"/>
            <a:ext cx="3258300" cy="32495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3" name="Google Shape;1353;p30"/>
          <p:cNvGrpSpPr/>
          <p:nvPr/>
        </p:nvGrpSpPr>
        <p:grpSpPr>
          <a:xfrm>
            <a:off x="3572819" y="1626514"/>
            <a:ext cx="1998789" cy="1998789"/>
            <a:chOff x="3431936" y="2132986"/>
            <a:chExt cx="1939066" cy="1939066"/>
          </a:xfrm>
        </p:grpSpPr>
        <p:sp>
          <p:nvSpPr>
            <p:cNvPr id="1354" name="Google Shape;1354;p30"/>
            <p:cNvSpPr/>
            <p:nvPr/>
          </p:nvSpPr>
          <p:spPr>
            <a:xfrm>
              <a:off x="3431936" y="2132986"/>
              <a:ext cx="1939066" cy="1939066"/>
            </a:xfrm>
            <a:custGeom>
              <a:rect b="b" l="l" r="r" t="t"/>
              <a:pathLst>
                <a:path extrusionOk="0" h="32185" w="32185">
                  <a:moveTo>
                    <a:pt x="16091" y="0"/>
                  </a:moveTo>
                  <a:cubicBezTo>
                    <a:pt x="11795" y="0"/>
                    <a:pt x="7754" y="1675"/>
                    <a:pt x="4712" y="4716"/>
                  </a:cubicBezTo>
                  <a:cubicBezTo>
                    <a:pt x="3362" y="6066"/>
                    <a:pt x="2281" y="7615"/>
                    <a:pt x="1498" y="9294"/>
                  </a:cubicBezTo>
                  <a:cubicBezTo>
                    <a:pt x="1467" y="9363"/>
                    <a:pt x="1433" y="9432"/>
                    <a:pt x="1403" y="9501"/>
                  </a:cubicBezTo>
                  <a:cubicBezTo>
                    <a:pt x="1221" y="9912"/>
                    <a:pt x="1052" y="10328"/>
                    <a:pt x="905" y="10756"/>
                  </a:cubicBezTo>
                  <a:cubicBezTo>
                    <a:pt x="879" y="10821"/>
                    <a:pt x="857" y="10890"/>
                    <a:pt x="831" y="10959"/>
                  </a:cubicBezTo>
                  <a:cubicBezTo>
                    <a:pt x="286" y="12590"/>
                    <a:pt x="1" y="14321"/>
                    <a:pt x="1" y="16095"/>
                  </a:cubicBezTo>
                  <a:cubicBezTo>
                    <a:pt x="1" y="18851"/>
                    <a:pt x="689" y="21503"/>
                    <a:pt x="1987" y="23852"/>
                  </a:cubicBezTo>
                  <a:cubicBezTo>
                    <a:pt x="2021" y="23921"/>
                    <a:pt x="2060" y="23990"/>
                    <a:pt x="2099" y="24055"/>
                  </a:cubicBezTo>
                  <a:cubicBezTo>
                    <a:pt x="2657" y="25033"/>
                    <a:pt x="3323" y="25954"/>
                    <a:pt x="4085" y="26811"/>
                  </a:cubicBezTo>
                  <a:cubicBezTo>
                    <a:pt x="4150" y="26876"/>
                    <a:pt x="4210" y="26945"/>
                    <a:pt x="4275" y="27014"/>
                  </a:cubicBezTo>
                  <a:cubicBezTo>
                    <a:pt x="4418" y="27170"/>
                    <a:pt x="4565" y="27322"/>
                    <a:pt x="4712" y="27473"/>
                  </a:cubicBezTo>
                  <a:cubicBezTo>
                    <a:pt x="4764" y="27521"/>
                    <a:pt x="4816" y="27573"/>
                    <a:pt x="4868" y="27624"/>
                  </a:cubicBezTo>
                  <a:cubicBezTo>
                    <a:pt x="4937" y="27694"/>
                    <a:pt x="5011" y="27759"/>
                    <a:pt x="5080" y="27828"/>
                  </a:cubicBezTo>
                  <a:cubicBezTo>
                    <a:pt x="8074" y="30640"/>
                    <a:pt x="11963" y="32184"/>
                    <a:pt x="16091" y="32184"/>
                  </a:cubicBezTo>
                  <a:cubicBezTo>
                    <a:pt x="20391" y="32184"/>
                    <a:pt x="24432" y="30510"/>
                    <a:pt x="27469" y="27473"/>
                  </a:cubicBezTo>
                  <a:cubicBezTo>
                    <a:pt x="27876" y="27071"/>
                    <a:pt x="28252" y="26647"/>
                    <a:pt x="28607" y="26210"/>
                  </a:cubicBezTo>
                  <a:cubicBezTo>
                    <a:pt x="28663" y="26145"/>
                    <a:pt x="28715" y="26076"/>
                    <a:pt x="28771" y="26006"/>
                  </a:cubicBezTo>
                  <a:cubicBezTo>
                    <a:pt x="30238" y="24142"/>
                    <a:pt x="31259" y="21991"/>
                    <a:pt x="31782" y="19698"/>
                  </a:cubicBezTo>
                  <a:cubicBezTo>
                    <a:pt x="31795" y="19634"/>
                    <a:pt x="31813" y="19564"/>
                    <a:pt x="31826" y="19495"/>
                  </a:cubicBezTo>
                  <a:cubicBezTo>
                    <a:pt x="31869" y="19283"/>
                    <a:pt x="31912" y="19075"/>
                    <a:pt x="31947" y="18863"/>
                  </a:cubicBezTo>
                  <a:cubicBezTo>
                    <a:pt x="31960" y="18794"/>
                    <a:pt x="31973" y="18725"/>
                    <a:pt x="31981" y="18656"/>
                  </a:cubicBezTo>
                  <a:cubicBezTo>
                    <a:pt x="32116" y="17817"/>
                    <a:pt x="32185" y="16960"/>
                    <a:pt x="32185" y="16095"/>
                  </a:cubicBezTo>
                  <a:cubicBezTo>
                    <a:pt x="32185" y="11794"/>
                    <a:pt x="30511" y="7753"/>
                    <a:pt x="27469" y="4716"/>
                  </a:cubicBezTo>
                  <a:cubicBezTo>
                    <a:pt x="24432" y="1675"/>
                    <a:pt x="20391" y="0"/>
                    <a:pt x="160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0"/>
            <p:cNvSpPr/>
            <p:nvPr/>
          </p:nvSpPr>
          <p:spPr>
            <a:xfrm>
              <a:off x="3542973" y="2244024"/>
              <a:ext cx="1716994" cy="1716994"/>
            </a:xfrm>
            <a:custGeom>
              <a:rect b="b" l="l" r="r" t="t"/>
              <a:pathLst>
                <a:path extrusionOk="0" h="28499" w="28499">
                  <a:moveTo>
                    <a:pt x="14248" y="0"/>
                  </a:moveTo>
                  <a:cubicBezTo>
                    <a:pt x="6382" y="0"/>
                    <a:pt x="1" y="6382"/>
                    <a:pt x="1" y="14252"/>
                  </a:cubicBezTo>
                  <a:cubicBezTo>
                    <a:pt x="1" y="22121"/>
                    <a:pt x="6382" y="28498"/>
                    <a:pt x="14248" y="28498"/>
                  </a:cubicBezTo>
                  <a:cubicBezTo>
                    <a:pt x="22117" y="28498"/>
                    <a:pt x="28499" y="22121"/>
                    <a:pt x="28499" y="14252"/>
                  </a:cubicBezTo>
                  <a:cubicBezTo>
                    <a:pt x="28499" y="6382"/>
                    <a:pt x="22117" y="0"/>
                    <a:pt x="142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0"/>
            <p:cNvSpPr/>
            <p:nvPr/>
          </p:nvSpPr>
          <p:spPr>
            <a:xfrm>
              <a:off x="3682447" y="2396271"/>
              <a:ext cx="1437807" cy="1438048"/>
            </a:xfrm>
            <a:custGeom>
              <a:rect b="b" l="l" r="r" t="t"/>
              <a:pathLst>
                <a:path extrusionOk="0" h="23869" w="23865">
                  <a:moveTo>
                    <a:pt x="11933" y="0"/>
                  </a:moveTo>
                  <a:cubicBezTo>
                    <a:pt x="5344" y="0"/>
                    <a:pt x="0" y="5343"/>
                    <a:pt x="0" y="11937"/>
                  </a:cubicBezTo>
                  <a:cubicBezTo>
                    <a:pt x="0" y="18526"/>
                    <a:pt x="5344" y="23869"/>
                    <a:pt x="11933" y="23869"/>
                  </a:cubicBezTo>
                  <a:cubicBezTo>
                    <a:pt x="18526" y="23869"/>
                    <a:pt x="23865" y="18526"/>
                    <a:pt x="23865" y="11937"/>
                  </a:cubicBezTo>
                  <a:cubicBezTo>
                    <a:pt x="23865" y="5343"/>
                    <a:pt x="18526" y="0"/>
                    <a:pt x="11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0"/>
            <p:cNvSpPr/>
            <p:nvPr/>
          </p:nvSpPr>
          <p:spPr>
            <a:xfrm>
              <a:off x="4608579" y="3307523"/>
              <a:ext cx="12290" cy="217674"/>
            </a:xfrm>
            <a:custGeom>
              <a:rect b="b" l="l" r="r" t="t"/>
              <a:pathLst>
                <a:path extrusionOk="0" h="3613" w="204">
                  <a:moveTo>
                    <a:pt x="104" y="0"/>
                  </a:moveTo>
                  <a:cubicBezTo>
                    <a:pt x="48" y="0"/>
                    <a:pt x="0" y="48"/>
                    <a:pt x="0" y="104"/>
                  </a:cubicBezTo>
                  <a:lnTo>
                    <a:pt x="0" y="3509"/>
                  </a:lnTo>
                  <a:cubicBezTo>
                    <a:pt x="0" y="3565"/>
                    <a:pt x="48" y="3613"/>
                    <a:pt x="104" y="3613"/>
                  </a:cubicBezTo>
                  <a:cubicBezTo>
                    <a:pt x="160" y="3613"/>
                    <a:pt x="203" y="3565"/>
                    <a:pt x="203" y="3509"/>
                  </a:cubicBezTo>
                  <a:lnTo>
                    <a:pt x="203" y="104"/>
                  </a:lnTo>
                  <a:cubicBezTo>
                    <a:pt x="203" y="48"/>
                    <a:pt x="160" y="0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0"/>
            <p:cNvSpPr/>
            <p:nvPr/>
          </p:nvSpPr>
          <p:spPr>
            <a:xfrm>
              <a:off x="3725163" y="3797280"/>
              <a:ext cx="1123797" cy="12290"/>
            </a:xfrm>
            <a:custGeom>
              <a:rect b="b" l="l" r="r" t="t"/>
              <a:pathLst>
                <a:path extrusionOk="0" h="204" w="18653">
                  <a:moveTo>
                    <a:pt x="1" y="0"/>
                  </a:moveTo>
                  <a:cubicBezTo>
                    <a:pt x="70" y="70"/>
                    <a:pt x="144" y="135"/>
                    <a:pt x="213" y="204"/>
                  </a:cubicBezTo>
                  <a:lnTo>
                    <a:pt x="18553" y="204"/>
                  </a:lnTo>
                  <a:cubicBezTo>
                    <a:pt x="18609" y="204"/>
                    <a:pt x="18652" y="161"/>
                    <a:pt x="18652" y="100"/>
                  </a:cubicBezTo>
                  <a:cubicBezTo>
                    <a:pt x="18652" y="44"/>
                    <a:pt x="18609" y="0"/>
                    <a:pt x="18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0"/>
            <p:cNvSpPr/>
            <p:nvPr/>
          </p:nvSpPr>
          <p:spPr>
            <a:xfrm>
              <a:off x="3677989" y="3748299"/>
              <a:ext cx="925643" cy="12290"/>
            </a:xfrm>
            <a:custGeom>
              <a:rect b="b" l="l" r="r" t="t"/>
              <a:pathLst>
                <a:path extrusionOk="0" h="204" w="15364">
                  <a:moveTo>
                    <a:pt x="1" y="0"/>
                  </a:moveTo>
                  <a:cubicBezTo>
                    <a:pt x="66" y="65"/>
                    <a:pt x="126" y="134"/>
                    <a:pt x="191" y="203"/>
                  </a:cubicBezTo>
                  <a:lnTo>
                    <a:pt x="15264" y="203"/>
                  </a:lnTo>
                  <a:cubicBezTo>
                    <a:pt x="15321" y="203"/>
                    <a:pt x="15364" y="156"/>
                    <a:pt x="15364" y="100"/>
                  </a:cubicBezTo>
                  <a:cubicBezTo>
                    <a:pt x="15364" y="43"/>
                    <a:pt x="15321" y="0"/>
                    <a:pt x="15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0"/>
            <p:cNvSpPr/>
            <p:nvPr/>
          </p:nvSpPr>
          <p:spPr>
            <a:xfrm>
              <a:off x="4406809" y="3699799"/>
              <a:ext cx="758576" cy="12290"/>
            </a:xfrm>
            <a:custGeom>
              <a:rect b="b" l="l" r="r" t="t"/>
              <a:pathLst>
                <a:path extrusionOk="0" h="204" w="12591">
                  <a:moveTo>
                    <a:pt x="104" y="0"/>
                  </a:moveTo>
                  <a:cubicBezTo>
                    <a:pt x="44" y="0"/>
                    <a:pt x="0" y="44"/>
                    <a:pt x="0" y="104"/>
                  </a:cubicBezTo>
                  <a:cubicBezTo>
                    <a:pt x="0" y="160"/>
                    <a:pt x="44" y="204"/>
                    <a:pt x="104" y="204"/>
                  </a:cubicBezTo>
                  <a:lnTo>
                    <a:pt x="12426" y="204"/>
                  </a:lnTo>
                  <a:cubicBezTo>
                    <a:pt x="12482" y="139"/>
                    <a:pt x="12534" y="70"/>
                    <a:pt x="125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0"/>
            <p:cNvSpPr/>
            <p:nvPr/>
          </p:nvSpPr>
          <p:spPr>
            <a:xfrm>
              <a:off x="4825171" y="3256915"/>
              <a:ext cx="533612" cy="12592"/>
            </a:xfrm>
            <a:custGeom>
              <a:rect b="b" l="l" r="r" t="t"/>
              <a:pathLst>
                <a:path extrusionOk="0" h="209" w="8857">
                  <a:moveTo>
                    <a:pt x="104" y="1"/>
                  </a:moveTo>
                  <a:cubicBezTo>
                    <a:pt x="44" y="1"/>
                    <a:pt x="0" y="48"/>
                    <a:pt x="0" y="105"/>
                  </a:cubicBezTo>
                  <a:cubicBezTo>
                    <a:pt x="0" y="161"/>
                    <a:pt x="44" y="208"/>
                    <a:pt x="104" y="208"/>
                  </a:cubicBezTo>
                  <a:lnTo>
                    <a:pt x="8822" y="208"/>
                  </a:lnTo>
                  <a:cubicBezTo>
                    <a:pt x="8835" y="139"/>
                    <a:pt x="8848" y="70"/>
                    <a:pt x="8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0"/>
            <p:cNvSpPr/>
            <p:nvPr/>
          </p:nvSpPr>
          <p:spPr>
            <a:xfrm>
              <a:off x="5130387" y="3307523"/>
              <a:ext cx="219000" cy="12290"/>
            </a:xfrm>
            <a:custGeom>
              <a:rect b="b" l="l" r="r" t="t"/>
              <a:pathLst>
                <a:path extrusionOk="0" h="204" w="3635">
                  <a:moveTo>
                    <a:pt x="100" y="0"/>
                  </a:moveTo>
                  <a:cubicBezTo>
                    <a:pt x="44" y="0"/>
                    <a:pt x="1" y="43"/>
                    <a:pt x="1" y="104"/>
                  </a:cubicBezTo>
                  <a:cubicBezTo>
                    <a:pt x="1" y="160"/>
                    <a:pt x="44" y="203"/>
                    <a:pt x="100" y="203"/>
                  </a:cubicBezTo>
                  <a:lnTo>
                    <a:pt x="3591" y="203"/>
                  </a:lnTo>
                  <a:cubicBezTo>
                    <a:pt x="3604" y="139"/>
                    <a:pt x="3622" y="69"/>
                    <a:pt x="3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0"/>
            <p:cNvSpPr/>
            <p:nvPr/>
          </p:nvSpPr>
          <p:spPr>
            <a:xfrm>
              <a:off x="3516404" y="2692872"/>
              <a:ext cx="777072" cy="12592"/>
            </a:xfrm>
            <a:custGeom>
              <a:rect b="b" l="l" r="r" t="t"/>
              <a:pathLst>
                <a:path extrusionOk="0" h="209" w="12898">
                  <a:moveTo>
                    <a:pt x="96" y="1"/>
                  </a:moveTo>
                  <a:cubicBezTo>
                    <a:pt x="65" y="70"/>
                    <a:pt x="31" y="139"/>
                    <a:pt x="1" y="208"/>
                  </a:cubicBezTo>
                  <a:lnTo>
                    <a:pt x="12798" y="208"/>
                  </a:lnTo>
                  <a:cubicBezTo>
                    <a:pt x="12854" y="208"/>
                    <a:pt x="12897" y="161"/>
                    <a:pt x="12897" y="104"/>
                  </a:cubicBezTo>
                  <a:cubicBezTo>
                    <a:pt x="12897" y="48"/>
                    <a:pt x="12854" y="1"/>
                    <a:pt x="12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0"/>
            <p:cNvSpPr/>
            <p:nvPr/>
          </p:nvSpPr>
          <p:spPr>
            <a:xfrm>
              <a:off x="3482002" y="2780955"/>
              <a:ext cx="573255" cy="12351"/>
            </a:xfrm>
            <a:custGeom>
              <a:rect b="b" l="l" r="r" t="t"/>
              <a:pathLst>
                <a:path extrusionOk="0" h="205" w="9515">
                  <a:moveTo>
                    <a:pt x="74" y="1"/>
                  </a:moveTo>
                  <a:cubicBezTo>
                    <a:pt x="48" y="66"/>
                    <a:pt x="26" y="135"/>
                    <a:pt x="0" y="204"/>
                  </a:cubicBezTo>
                  <a:lnTo>
                    <a:pt x="9410" y="204"/>
                  </a:lnTo>
                  <a:cubicBezTo>
                    <a:pt x="9467" y="204"/>
                    <a:pt x="9514" y="157"/>
                    <a:pt x="9514" y="100"/>
                  </a:cubicBezTo>
                  <a:cubicBezTo>
                    <a:pt x="9514" y="44"/>
                    <a:pt x="9467" y="1"/>
                    <a:pt x="94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0"/>
            <p:cNvSpPr/>
            <p:nvPr/>
          </p:nvSpPr>
          <p:spPr>
            <a:xfrm>
              <a:off x="3551589" y="3569964"/>
              <a:ext cx="341543" cy="12351"/>
            </a:xfrm>
            <a:custGeom>
              <a:rect b="b" l="l" r="r" t="t"/>
              <a:pathLst>
                <a:path extrusionOk="0" h="205" w="5669">
                  <a:moveTo>
                    <a:pt x="1" y="1"/>
                  </a:moveTo>
                  <a:cubicBezTo>
                    <a:pt x="35" y="70"/>
                    <a:pt x="74" y="139"/>
                    <a:pt x="113" y="204"/>
                  </a:cubicBezTo>
                  <a:lnTo>
                    <a:pt x="5564" y="204"/>
                  </a:lnTo>
                  <a:cubicBezTo>
                    <a:pt x="5621" y="204"/>
                    <a:pt x="5668" y="161"/>
                    <a:pt x="5668" y="105"/>
                  </a:cubicBezTo>
                  <a:cubicBezTo>
                    <a:pt x="5668" y="48"/>
                    <a:pt x="5621" y="1"/>
                    <a:pt x="5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0"/>
            <p:cNvSpPr/>
            <p:nvPr/>
          </p:nvSpPr>
          <p:spPr>
            <a:xfrm>
              <a:off x="3742936" y="3401089"/>
              <a:ext cx="150197" cy="12531"/>
            </a:xfrm>
            <a:custGeom>
              <a:rect b="b" l="l" r="r" t="t"/>
              <a:pathLst>
                <a:path extrusionOk="0" h="208" w="2493">
                  <a:moveTo>
                    <a:pt x="100" y="0"/>
                  </a:moveTo>
                  <a:cubicBezTo>
                    <a:pt x="43" y="0"/>
                    <a:pt x="0" y="48"/>
                    <a:pt x="0" y="104"/>
                  </a:cubicBezTo>
                  <a:cubicBezTo>
                    <a:pt x="0" y="160"/>
                    <a:pt x="43" y="208"/>
                    <a:pt x="100" y="208"/>
                  </a:cubicBezTo>
                  <a:lnTo>
                    <a:pt x="2388" y="208"/>
                  </a:lnTo>
                  <a:cubicBezTo>
                    <a:pt x="2445" y="208"/>
                    <a:pt x="2492" y="160"/>
                    <a:pt x="2492" y="104"/>
                  </a:cubicBezTo>
                  <a:cubicBezTo>
                    <a:pt x="2492" y="48"/>
                    <a:pt x="2445" y="0"/>
                    <a:pt x="2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0"/>
            <p:cNvSpPr/>
            <p:nvPr/>
          </p:nvSpPr>
          <p:spPr>
            <a:xfrm>
              <a:off x="4663043" y="3307523"/>
              <a:ext cx="12531" cy="75129"/>
            </a:xfrm>
            <a:custGeom>
              <a:rect b="b" l="l" r="r" t="t"/>
              <a:pathLst>
                <a:path extrusionOk="0" h="1247" w="208">
                  <a:moveTo>
                    <a:pt x="104" y="0"/>
                  </a:moveTo>
                  <a:cubicBezTo>
                    <a:pt x="48" y="0"/>
                    <a:pt x="0" y="48"/>
                    <a:pt x="0" y="104"/>
                  </a:cubicBezTo>
                  <a:lnTo>
                    <a:pt x="0" y="1147"/>
                  </a:lnTo>
                  <a:cubicBezTo>
                    <a:pt x="0" y="1203"/>
                    <a:pt x="48" y="1246"/>
                    <a:pt x="104" y="1246"/>
                  </a:cubicBezTo>
                  <a:cubicBezTo>
                    <a:pt x="160" y="1246"/>
                    <a:pt x="208" y="1203"/>
                    <a:pt x="208" y="1147"/>
                  </a:cubicBezTo>
                  <a:lnTo>
                    <a:pt x="208" y="104"/>
                  </a:lnTo>
                  <a:cubicBezTo>
                    <a:pt x="208" y="48"/>
                    <a:pt x="160" y="0"/>
                    <a:pt x="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0"/>
            <p:cNvSpPr/>
            <p:nvPr/>
          </p:nvSpPr>
          <p:spPr>
            <a:xfrm>
              <a:off x="3818005" y="3451637"/>
              <a:ext cx="75129" cy="12290"/>
            </a:xfrm>
            <a:custGeom>
              <a:rect b="b" l="l" r="r" t="t"/>
              <a:pathLst>
                <a:path extrusionOk="0" h="204" w="1247">
                  <a:moveTo>
                    <a:pt x="100" y="1"/>
                  </a:moveTo>
                  <a:cubicBezTo>
                    <a:pt x="43" y="1"/>
                    <a:pt x="0" y="44"/>
                    <a:pt x="0" y="100"/>
                  </a:cubicBezTo>
                  <a:cubicBezTo>
                    <a:pt x="0" y="156"/>
                    <a:pt x="43" y="204"/>
                    <a:pt x="100" y="204"/>
                  </a:cubicBezTo>
                  <a:lnTo>
                    <a:pt x="1142" y="204"/>
                  </a:lnTo>
                  <a:cubicBezTo>
                    <a:pt x="1199" y="204"/>
                    <a:pt x="1246" y="156"/>
                    <a:pt x="1246" y="100"/>
                  </a:cubicBezTo>
                  <a:cubicBezTo>
                    <a:pt x="1246" y="44"/>
                    <a:pt x="1199" y="1"/>
                    <a:pt x="11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0"/>
            <p:cNvSpPr/>
            <p:nvPr/>
          </p:nvSpPr>
          <p:spPr>
            <a:xfrm>
              <a:off x="4574178" y="2747336"/>
              <a:ext cx="106879" cy="174477"/>
            </a:xfrm>
            <a:custGeom>
              <a:rect b="b" l="l" r="r" t="t"/>
              <a:pathLst>
                <a:path extrusionOk="0" h="2896" w="1774">
                  <a:moveTo>
                    <a:pt x="1090" y="1"/>
                  </a:moveTo>
                  <a:lnTo>
                    <a:pt x="0" y="1433"/>
                  </a:lnTo>
                  <a:lnTo>
                    <a:pt x="995" y="2895"/>
                  </a:lnTo>
                  <a:cubicBezTo>
                    <a:pt x="1125" y="2800"/>
                    <a:pt x="1229" y="2705"/>
                    <a:pt x="1263" y="2614"/>
                  </a:cubicBezTo>
                  <a:cubicBezTo>
                    <a:pt x="1514" y="1952"/>
                    <a:pt x="1631" y="1459"/>
                    <a:pt x="1670" y="1095"/>
                  </a:cubicBezTo>
                  <a:cubicBezTo>
                    <a:pt x="1774" y="61"/>
                    <a:pt x="1134" y="5"/>
                    <a:pt x="1095" y="1"/>
                  </a:cubicBezTo>
                  <a:close/>
                </a:path>
              </a:pathLst>
            </a:custGeom>
            <a:solidFill>
              <a:srgbClr val="652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0"/>
            <p:cNvSpPr/>
            <p:nvPr/>
          </p:nvSpPr>
          <p:spPr>
            <a:xfrm>
              <a:off x="4574178" y="2747336"/>
              <a:ext cx="342266" cy="428299"/>
            </a:xfrm>
            <a:custGeom>
              <a:rect b="b" l="l" r="r" t="t"/>
              <a:pathLst>
                <a:path extrusionOk="0" h="7109" w="5681">
                  <a:moveTo>
                    <a:pt x="1090" y="1"/>
                  </a:moveTo>
                  <a:lnTo>
                    <a:pt x="0" y="1433"/>
                  </a:lnTo>
                  <a:lnTo>
                    <a:pt x="995" y="2895"/>
                  </a:lnTo>
                  <a:lnTo>
                    <a:pt x="1562" y="3726"/>
                  </a:lnTo>
                  <a:lnTo>
                    <a:pt x="4461" y="6607"/>
                  </a:lnTo>
                  <a:lnTo>
                    <a:pt x="5681" y="7109"/>
                  </a:lnTo>
                  <a:lnTo>
                    <a:pt x="4621" y="5984"/>
                  </a:lnTo>
                  <a:lnTo>
                    <a:pt x="2492" y="2947"/>
                  </a:lnTo>
                  <a:lnTo>
                    <a:pt x="1670" y="1095"/>
                  </a:lnTo>
                  <a:lnTo>
                    <a:pt x="1095" y="1"/>
                  </a:lnTo>
                  <a:close/>
                </a:path>
              </a:pathLst>
            </a:custGeom>
            <a:solidFill>
              <a:srgbClr val="652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0"/>
            <p:cNvSpPr/>
            <p:nvPr/>
          </p:nvSpPr>
          <p:spPr>
            <a:xfrm>
              <a:off x="4231126" y="3028213"/>
              <a:ext cx="226049" cy="261595"/>
            </a:xfrm>
            <a:custGeom>
              <a:rect b="b" l="l" r="r" t="t"/>
              <a:pathLst>
                <a:path extrusionOk="0" h="4342" w="3752">
                  <a:moveTo>
                    <a:pt x="2556" y="1"/>
                  </a:moveTo>
                  <a:cubicBezTo>
                    <a:pt x="1024" y="1"/>
                    <a:pt x="472" y="913"/>
                    <a:pt x="195" y="2023"/>
                  </a:cubicBezTo>
                  <a:cubicBezTo>
                    <a:pt x="109" y="2373"/>
                    <a:pt x="44" y="2698"/>
                    <a:pt x="0" y="2996"/>
                  </a:cubicBezTo>
                  <a:lnTo>
                    <a:pt x="1887" y="4342"/>
                  </a:lnTo>
                  <a:lnTo>
                    <a:pt x="3751" y="215"/>
                  </a:lnTo>
                  <a:lnTo>
                    <a:pt x="3717" y="141"/>
                  </a:lnTo>
                  <a:cubicBezTo>
                    <a:pt x="3277" y="45"/>
                    <a:pt x="2893" y="1"/>
                    <a:pt x="2556" y="1"/>
                  </a:cubicBezTo>
                  <a:close/>
                </a:path>
              </a:pathLst>
            </a:custGeom>
            <a:solidFill>
              <a:srgbClr val="C41D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0"/>
            <p:cNvSpPr/>
            <p:nvPr/>
          </p:nvSpPr>
          <p:spPr>
            <a:xfrm>
              <a:off x="4222269" y="3208716"/>
              <a:ext cx="122543" cy="210384"/>
            </a:xfrm>
            <a:custGeom>
              <a:rect b="b" l="l" r="r" t="t"/>
              <a:pathLst>
                <a:path extrusionOk="0" h="3492" w="2034">
                  <a:moveTo>
                    <a:pt x="147" y="0"/>
                  </a:moveTo>
                  <a:lnTo>
                    <a:pt x="147" y="0"/>
                  </a:lnTo>
                  <a:cubicBezTo>
                    <a:pt x="0" y="1021"/>
                    <a:pt x="87" y="1761"/>
                    <a:pt x="251" y="2293"/>
                  </a:cubicBezTo>
                  <a:cubicBezTo>
                    <a:pt x="537" y="3202"/>
                    <a:pt x="1065" y="3492"/>
                    <a:pt x="1065" y="3492"/>
                  </a:cubicBezTo>
                  <a:lnTo>
                    <a:pt x="1229" y="3124"/>
                  </a:lnTo>
                  <a:lnTo>
                    <a:pt x="2034" y="1346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0"/>
            <p:cNvSpPr/>
            <p:nvPr/>
          </p:nvSpPr>
          <p:spPr>
            <a:xfrm>
              <a:off x="4246248" y="2691065"/>
              <a:ext cx="393898" cy="435830"/>
            </a:xfrm>
            <a:custGeom>
              <a:rect b="b" l="l" r="r" t="t"/>
              <a:pathLst>
                <a:path extrusionOk="0" h="7234" w="6538">
                  <a:moveTo>
                    <a:pt x="2445" y="0"/>
                  </a:moveTo>
                  <a:lnTo>
                    <a:pt x="398" y="4071"/>
                  </a:lnTo>
                  <a:lnTo>
                    <a:pt x="0" y="4876"/>
                  </a:lnTo>
                  <a:lnTo>
                    <a:pt x="398" y="5746"/>
                  </a:lnTo>
                  <a:lnTo>
                    <a:pt x="900" y="7048"/>
                  </a:lnTo>
                  <a:lnTo>
                    <a:pt x="2856" y="7234"/>
                  </a:lnTo>
                  <a:lnTo>
                    <a:pt x="5616" y="3730"/>
                  </a:lnTo>
                  <a:lnTo>
                    <a:pt x="6538" y="935"/>
                  </a:lnTo>
                  <a:lnTo>
                    <a:pt x="5954" y="801"/>
                  </a:lnTo>
                  <a:lnTo>
                    <a:pt x="3976" y="346"/>
                  </a:lnTo>
                  <a:lnTo>
                    <a:pt x="24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0"/>
            <p:cNvSpPr/>
            <p:nvPr/>
          </p:nvSpPr>
          <p:spPr>
            <a:xfrm>
              <a:off x="4374516" y="3300474"/>
              <a:ext cx="69887" cy="189780"/>
            </a:xfrm>
            <a:custGeom>
              <a:rect b="b" l="l" r="r" t="t"/>
              <a:pathLst>
                <a:path extrusionOk="0" h="3150" w="1160">
                  <a:moveTo>
                    <a:pt x="1099" y="0"/>
                  </a:moveTo>
                  <a:cubicBezTo>
                    <a:pt x="1004" y="22"/>
                    <a:pt x="913" y="48"/>
                    <a:pt x="835" y="78"/>
                  </a:cubicBezTo>
                  <a:cubicBezTo>
                    <a:pt x="394" y="247"/>
                    <a:pt x="177" y="532"/>
                    <a:pt x="87" y="853"/>
                  </a:cubicBezTo>
                  <a:cubicBezTo>
                    <a:pt x="0" y="1147"/>
                    <a:pt x="26" y="1463"/>
                    <a:pt x="78" y="1735"/>
                  </a:cubicBezTo>
                  <a:cubicBezTo>
                    <a:pt x="212" y="2380"/>
                    <a:pt x="450" y="2730"/>
                    <a:pt x="671" y="2925"/>
                  </a:cubicBezTo>
                  <a:cubicBezTo>
                    <a:pt x="926" y="3146"/>
                    <a:pt x="1159" y="3150"/>
                    <a:pt x="1159" y="3150"/>
                  </a:cubicBezTo>
                  <a:lnTo>
                    <a:pt x="1138" y="978"/>
                  </a:lnTo>
                  <a:lnTo>
                    <a:pt x="1129" y="26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0"/>
            <p:cNvSpPr/>
            <p:nvPr/>
          </p:nvSpPr>
          <p:spPr>
            <a:xfrm>
              <a:off x="4408375" y="3293184"/>
              <a:ext cx="89468" cy="303708"/>
            </a:xfrm>
            <a:custGeom>
              <a:rect b="b" l="l" r="r" t="t"/>
              <a:pathLst>
                <a:path extrusionOk="0" h="5041" w="1485">
                  <a:moveTo>
                    <a:pt x="282" y="0"/>
                  </a:moveTo>
                  <a:lnTo>
                    <a:pt x="273" y="199"/>
                  </a:lnTo>
                  <a:lnTo>
                    <a:pt x="221" y="1056"/>
                  </a:lnTo>
                  <a:lnTo>
                    <a:pt x="109" y="3046"/>
                  </a:lnTo>
                  <a:lnTo>
                    <a:pt x="65" y="3825"/>
                  </a:lnTo>
                  <a:lnTo>
                    <a:pt x="0" y="4967"/>
                  </a:lnTo>
                  <a:lnTo>
                    <a:pt x="939" y="5040"/>
                  </a:lnTo>
                  <a:lnTo>
                    <a:pt x="1065" y="3946"/>
                  </a:lnTo>
                  <a:lnTo>
                    <a:pt x="1376" y="1190"/>
                  </a:lnTo>
                  <a:lnTo>
                    <a:pt x="1484" y="21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4406809" y="3586171"/>
              <a:ext cx="196347" cy="82419"/>
            </a:xfrm>
            <a:custGeom>
              <a:rect b="b" l="l" r="r" t="t"/>
              <a:pathLst>
                <a:path extrusionOk="0" h="1368" w="3259">
                  <a:moveTo>
                    <a:pt x="987" y="0"/>
                  </a:moveTo>
                  <a:lnTo>
                    <a:pt x="26" y="104"/>
                  </a:lnTo>
                  <a:lnTo>
                    <a:pt x="0" y="1359"/>
                  </a:lnTo>
                  <a:lnTo>
                    <a:pt x="3254" y="1367"/>
                  </a:lnTo>
                  <a:cubicBezTo>
                    <a:pt x="3254" y="1367"/>
                    <a:pt x="3258" y="498"/>
                    <a:pt x="2155" y="463"/>
                  </a:cubicBezTo>
                  <a:lnTo>
                    <a:pt x="1458" y="450"/>
                  </a:lnTo>
                  <a:lnTo>
                    <a:pt x="9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4092435" y="3308005"/>
              <a:ext cx="187249" cy="90793"/>
            </a:xfrm>
            <a:custGeom>
              <a:rect b="b" l="l" r="r" t="t"/>
              <a:pathLst>
                <a:path extrusionOk="0" h="1507" w="3108">
                  <a:moveTo>
                    <a:pt x="1966" y="1"/>
                  </a:moveTo>
                  <a:cubicBezTo>
                    <a:pt x="1961" y="1"/>
                    <a:pt x="1957" y="1"/>
                    <a:pt x="1952" y="1"/>
                  </a:cubicBezTo>
                  <a:cubicBezTo>
                    <a:pt x="1688" y="1"/>
                    <a:pt x="1429" y="79"/>
                    <a:pt x="1208" y="174"/>
                  </a:cubicBezTo>
                  <a:cubicBezTo>
                    <a:pt x="498" y="472"/>
                    <a:pt x="213" y="836"/>
                    <a:pt x="100" y="1108"/>
                  </a:cubicBezTo>
                  <a:cubicBezTo>
                    <a:pt x="1" y="1342"/>
                    <a:pt x="31" y="1506"/>
                    <a:pt x="31" y="1506"/>
                  </a:cubicBezTo>
                  <a:lnTo>
                    <a:pt x="2017" y="1091"/>
                  </a:lnTo>
                  <a:lnTo>
                    <a:pt x="3090" y="866"/>
                  </a:lnTo>
                  <a:lnTo>
                    <a:pt x="3107" y="831"/>
                  </a:lnTo>
                  <a:cubicBezTo>
                    <a:pt x="2825" y="198"/>
                    <a:pt x="2394" y="1"/>
                    <a:pt x="19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0"/>
            <p:cNvSpPr/>
            <p:nvPr/>
          </p:nvSpPr>
          <p:spPr>
            <a:xfrm>
              <a:off x="3994170" y="3358071"/>
              <a:ext cx="292261" cy="82660"/>
            </a:xfrm>
            <a:custGeom>
              <a:rect b="b" l="l" r="r" t="t"/>
              <a:pathLst>
                <a:path extrusionOk="0" h="1372" w="4851">
                  <a:moveTo>
                    <a:pt x="4738" y="0"/>
                  </a:moveTo>
                  <a:lnTo>
                    <a:pt x="3639" y="100"/>
                  </a:lnTo>
                  <a:lnTo>
                    <a:pt x="1731" y="273"/>
                  </a:lnTo>
                  <a:lnTo>
                    <a:pt x="1013" y="342"/>
                  </a:lnTo>
                  <a:lnTo>
                    <a:pt x="1" y="433"/>
                  </a:lnTo>
                  <a:lnTo>
                    <a:pt x="109" y="1372"/>
                  </a:lnTo>
                  <a:lnTo>
                    <a:pt x="1095" y="1298"/>
                  </a:lnTo>
                  <a:lnTo>
                    <a:pt x="3696" y="1099"/>
                  </a:lnTo>
                  <a:lnTo>
                    <a:pt x="4851" y="1013"/>
                  </a:lnTo>
                  <a:lnTo>
                    <a:pt x="47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0"/>
            <p:cNvSpPr/>
            <p:nvPr/>
          </p:nvSpPr>
          <p:spPr>
            <a:xfrm>
              <a:off x="3926391" y="3383858"/>
              <a:ext cx="79587" cy="198455"/>
            </a:xfrm>
            <a:custGeom>
              <a:rect b="b" l="l" r="r" t="t"/>
              <a:pathLst>
                <a:path extrusionOk="0" h="3294" w="1321">
                  <a:moveTo>
                    <a:pt x="1251" y="1"/>
                  </a:moveTo>
                  <a:lnTo>
                    <a:pt x="1" y="96"/>
                  </a:lnTo>
                  <a:lnTo>
                    <a:pt x="109" y="3293"/>
                  </a:lnTo>
                  <a:cubicBezTo>
                    <a:pt x="109" y="3293"/>
                    <a:pt x="979" y="3267"/>
                    <a:pt x="974" y="2164"/>
                  </a:cubicBezTo>
                  <a:lnTo>
                    <a:pt x="961" y="1467"/>
                  </a:lnTo>
                  <a:lnTo>
                    <a:pt x="1320" y="940"/>
                  </a:lnTo>
                  <a:lnTo>
                    <a:pt x="12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0"/>
            <p:cNvSpPr/>
            <p:nvPr/>
          </p:nvSpPr>
          <p:spPr>
            <a:xfrm>
              <a:off x="4374516" y="3351806"/>
              <a:ext cx="116820" cy="179116"/>
            </a:xfrm>
            <a:custGeom>
              <a:rect b="b" l="l" r="r" t="t"/>
              <a:pathLst>
                <a:path extrusionOk="0" h="2973" w="1939">
                  <a:moveTo>
                    <a:pt x="87" y="1"/>
                  </a:moveTo>
                  <a:cubicBezTo>
                    <a:pt x="0" y="295"/>
                    <a:pt x="26" y="611"/>
                    <a:pt x="78" y="883"/>
                  </a:cubicBezTo>
                  <a:cubicBezTo>
                    <a:pt x="212" y="1528"/>
                    <a:pt x="450" y="1878"/>
                    <a:pt x="671" y="2073"/>
                  </a:cubicBezTo>
                  <a:lnTo>
                    <a:pt x="627" y="2852"/>
                  </a:lnTo>
                  <a:lnTo>
                    <a:pt x="1627" y="2973"/>
                  </a:lnTo>
                  <a:lnTo>
                    <a:pt x="1938" y="217"/>
                  </a:lnTo>
                  <a:lnTo>
                    <a:pt x="1138" y="126"/>
                  </a:lnTo>
                  <a:lnTo>
                    <a:pt x="783" y="83"/>
                  </a:lnTo>
                  <a:lnTo>
                    <a:pt x="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0"/>
            <p:cNvSpPr/>
            <p:nvPr/>
          </p:nvSpPr>
          <p:spPr>
            <a:xfrm>
              <a:off x="4055201" y="3308005"/>
              <a:ext cx="161644" cy="128327"/>
            </a:xfrm>
            <a:custGeom>
              <a:rect b="b" l="l" r="r" t="t"/>
              <a:pathLst>
                <a:path extrusionOk="0" h="2130" w="2683">
                  <a:moveTo>
                    <a:pt x="2570" y="1"/>
                  </a:moveTo>
                  <a:cubicBezTo>
                    <a:pt x="2306" y="1"/>
                    <a:pt x="2047" y="79"/>
                    <a:pt x="1826" y="174"/>
                  </a:cubicBezTo>
                  <a:cubicBezTo>
                    <a:pt x="1116" y="472"/>
                    <a:pt x="831" y="836"/>
                    <a:pt x="718" y="1104"/>
                  </a:cubicBezTo>
                  <a:lnTo>
                    <a:pt x="0" y="1173"/>
                  </a:lnTo>
                  <a:lnTo>
                    <a:pt x="82" y="2129"/>
                  </a:lnTo>
                  <a:lnTo>
                    <a:pt x="2683" y="1930"/>
                  </a:lnTo>
                  <a:lnTo>
                    <a:pt x="2635" y="1091"/>
                  </a:lnTo>
                  <a:lnTo>
                    <a:pt x="2626" y="931"/>
                  </a:lnTo>
                  <a:lnTo>
                    <a:pt x="25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0"/>
            <p:cNvSpPr/>
            <p:nvPr/>
          </p:nvSpPr>
          <p:spPr>
            <a:xfrm>
              <a:off x="4520436" y="3048697"/>
              <a:ext cx="220867" cy="220807"/>
            </a:xfrm>
            <a:custGeom>
              <a:rect b="b" l="l" r="r" t="t"/>
              <a:pathLst>
                <a:path extrusionOk="0" h="3665" w="3666">
                  <a:moveTo>
                    <a:pt x="1831" y="0"/>
                  </a:moveTo>
                  <a:cubicBezTo>
                    <a:pt x="1372" y="0"/>
                    <a:pt x="953" y="169"/>
                    <a:pt x="628" y="450"/>
                  </a:cubicBezTo>
                  <a:cubicBezTo>
                    <a:pt x="572" y="498"/>
                    <a:pt x="516" y="554"/>
                    <a:pt x="464" y="614"/>
                  </a:cubicBezTo>
                  <a:cubicBezTo>
                    <a:pt x="174" y="939"/>
                    <a:pt x="1" y="1363"/>
                    <a:pt x="1" y="1830"/>
                  </a:cubicBezTo>
                  <a:cubicBezTo>
                    <a:pt x="1" y="2289"/>
                    <a:pt x="170" y="2708"/>
                    <a:pt x="446" y="3029"/>
                  </a:cubicBezTo>
                  <a:cubicBezTo>
                    <a:pt x="498" y="3089"/>
                    <a:pt x="555" y="3145"/>
                    <a:pt x="611" y="3197"/>
                  </a:cubicBezTo>
                  <a:cubicBezTo>
                    <a:pt x="935" y="3487"/>
                    <a:pt x="1364" y="3664"/>
                    <a:pt x="1831" y="3664"/>
                  </a:cubicBezTo>
                  <a:cubicBezTo>
                    <a:pt x="2302" y="3664"/>
                    <a:pt x="2726" y="3487"/>
                    <a:pt x="3051" y="3197"/>
                  </a:cubicBezTo>
                  <a:cubicBezTo>
                    <a:pt x="3111" y="3145"/>
                    <a:pt x="3168" y="3089"/>
                    <a:pt x="3220" y="3029"/>
                  </a:cubicBezTo>
                  <a:cubicBezTo>
                    <a:pt x="3497" y="2708"/>
                    <a:pt x="3665" y="2289"/>
                    <a:pt x="3665" y="1830"/>
                  </a:cubicBezTo>
                  <a:cubicBezTo>
                    <a:pt x="3665" y="1363"/>
                    <a:pt x="3492" y="939"/>
                    <a:pt x="3202" y="614"/>
                  </a:cubicBezTo>
                  <a:cubicBezTo>
                    <a:pt x="3150" y="554"/>
                    <a:pt x="3094" y="498"/>
                    <a:pt x="3034" y="450"/>
                  </a:cubicBezTo>
                  <a:cubicBezTo>
                    <a:pt x="2713" y="169"/>
                    <a:pt x="2294" y="0"/>
                    <a:pt x="18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0"/>
            <p:cNvSpPr/>
            <p:nvPr/>
          </p:nvSpPr>
          <p:spPr>
            <a:xfrm>
              <a:off x="4548331" y="3075749"/>
              <a:ext cx="165078" cy="43860"/>
            </a:xfrm>
            <a:custGeom>
              <a:rect b="b" l="l" r="r" t="t"/>
              <a:pathLst>
                <a:path extrusionOk="0" h="728" w="2740">
                  <a:moveTo>
                    <a:pt x="165" y="1"/>
                  </a:moveTo>
                  <a:cubicBezTo>
                    <a:pt x="109" y="49"/>
                    <a:pt x="53" y="105"/>
                    <a:pt x="1" y="165"/>
                  </a:cubicBezTo>
                  <a:cubicBezTo>
                    <a:pt x="351" y="516"/>
                    <a:pt x="836" y="728"/>
                    <a:pt x="1368" y="728"/>
                  </a:cubicBezTo>
                  <a:cubicBezTo>
                    <a:pt x="1762" y="728"/>
                    <a:pt x="2129" y="611"/>
                    <a:pt x="2436" y="408"/>
                  </a:cubicBezTo>
                  <a:cubicBezTo>
                    <a:pt x="2493" y="373"/>
                    <a:pt x="2545" y="334"/>
                    <a:pt x="2597" y="291"/>
                  </a:cubicBezTo>
                  <a:cubicBezTo>
                    <a:pt x="2610" y="282"/>
                    <a:pt x="2627" y="269"/>
                    <a:pt x="2640" y="256"/>
                  </a:cubicBezTo>
                  <a:cubicBezTo>
                    <a:pt x="2674" y="226"/>
                    <a:pt x="2709" y="196"/>
                    <a:pt x="2739" y="165"/>
                  </a:cubicBezTo>
                  <a:cubicBezTo>
                    <a:pt x="2687" y="105"/>
                    <a:pt x="2631" y="49"/>
                    <a:pt x="2571" y="1"/>
                  </a:cubicBezTo>
                  <a:cubicBezTo>
                    <a:pt x="2549" y="18"/>
                    <a:pt x="2527" y="40"/>
                    <a:pt x="2506" y="57"/>
                  </a:cubicBezTo>
                  <a:cubicBezTo>
                    <a:pt x="2467" y="92"/>
                    <a:pt x="2428" y="126"/>
                    <a:pt x="2385" y="157"/>
                  </a:cubicBezTo>
                  <a:cubicBezTo>
                    <a:pt x="2350" y="183"/>
                    <a:pt x="2311" y="209"/>
                    <a:pt x="2276" y="235"/>
                  </a:cubicBezTo>
                  <a:cubicBezTo>
                    <a:pt x="2012" y="399"/>
                    <a:pt x="1701" y="494"/>
                    <a:pt x="1368" y="494"/>
                  </a:cubicBezTo>
                  <a:cubicBezTo>
                    <a:pt x="901" y="494"/>
                    <a:pt x="477" y="304"/>
                    <a:pt x="165" y="1"/>
                  </a:cubicBezTo>
                  <a:close/>
                </a:path>
              </a:pathLst>
            </a:custGeom>
            <a:solidFill>
              <a:srgbClr val="401D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0"/>
            <p:cNvSpPr/>
            <p:nvPr/>
          </p:nvSpPr>
          <p:spPr>
            <a:xfrm>
              <a:off x="4547307" y="3196185"/>
              <a:ext cx="167127" cy="45186"/>
            </a:xfrm>
            <a:custGeom>
              <a:rect b="b" l="l" r="r" t="t"/>
              <a:pathLst>
                <a:path extrusionOk="0" h="750" w="2774">
                  <a:moveTo>
                    <a:pt x="1385" y="1"/>
                  </a:moveTo>
                  <a:cubicBezTo>
                    <a:pt x="844" y="1"/>
                    <a:pt x="355" y="226"/>
                    <a:pt x="0" y="581"/>
                  </a:cubicBezTo>
                  <a:cubicBezTo>
                    <a:pt x="52" y="641"/>
                    <a:pt x="109" y="697"/>
                    <a:pt x="165" y="749"/>
                  </a:cubicBezTo>
                  <a:cubicBezTo>
                    <a:pt x="476" y="433"/>
                    <a:pt x="909" y="239"/>
                    <a:pt x="1385" y="239"/>
                  </a:cubicBezTo>
                  <a:cubicBezTo>
                    <a:pt x="1865" y="239"/>
                    <a:pt x="2293" y="433"/>
                    <a:pt x="2605" y="749"/>
                  </a:cubicBezTo>
                  <a:cubicBezTo>
                    <a:pt x="2665" y="697"/>
                    <a:pt x="2722" y="641"/>
                    <a:pt x="2774" y="581"/>
                  </a:cubicBezTo>
                  <a:cubicBezTo>
                    <a:pt x="2419" y="226"/>
                    <a:pt x="1926" y="1"/>
                    <a:pt x="1385" y="1"/>
                  </a:cubicBezTo>
                  <a:close/>
                </a:path>
              </a:pathLst>
            </a:custGeom>
            <a:solidFill>
              <a:srgbClr val="401D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0"/>
            <p:cNvSpPr/>
            <p:nvPr/>
          </p:nvSpPr>
          <p:spPr>
            <a:xfrm>
              <a:off x="4335656" y="2760651"/>
              <a:ext cx="395706" cy="348532"/>
            </a:xfrm>
            <a:custGeom>
              <a:rect b="b" l="l" r="r" t="t"/>
              <a:pathLst>
                <a:path extrusionOk="0" h="5785" w="6568">
                  <a:moveTo>
                    <a:pt x="1432" y="0"/>
                  </a:moveTo>
                  <a:lnTo>
                    <a:pt x="0" y="342"/>
                  </a:lnTo>
                  <a:lnTo>
                    <a:pt x="909" y="4513"/>
                  </a:lnTo>
                  <a:lnTo>
                    <a:pt x="5525" y="5140"/>
                  </a:lnTo>
                  <a:lnTo>
                    <a:pt x="6533" y="5785"/>
                  </a:lnTo>
                  <a:lnTo>
                    <a:pt x="6568" y="4781"/>
                  </a:lnTo>
                  <a:lnTo>
                    <a:pt x="5642" y="4478"/>
                  </a:lnTo>
                  <a:lnTo>
                    <a:pt x="2016" y="3570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652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0"/>
            <p:cNvSpPr/>
            <p:nvPr/>
          </p:nvSpPr>
          <p:spPr>
            <a:xfrm>
              <a:off x="4193591" y="3207692"/>
              <a:ext cx="162427" cy="199720"/>
            </a:xfrm>
            <a:custGeom>
              <a:rect b="b" l="l" r="r" t="t"/>
              <a:pathLst>
                <a:path extrusionOk="0" h="3315" w="2696">
                  <a:moveTo>
                    <a:pt x="602" y="0"/>
                  </a:moveTo>
                  <a:lnTo>
                    <a:pt x="0" y="1692"/>
                  </a:lnTo>
                  <a:lnTo>
                    <a:pt x="727" y="2310"/>
                  </a:lnTo>
                  <a:lnTo>
                    <a:pt x="1705" y="3141"/>
                  </a:lnTo>
                  <a:lnTo>
                    <a:pt x="1913" y="3314"/>
                  </a:lnTo>
                  <a:lnTo>
                    <a:pt x="2696" y="1493"/>
                  </a:lnTo>
                  <a:lnTo>
                    <a:pt x="2510" y="1363"/>
                  </a:lnTo>
                  <a:lnTo>
                    <a:pt x="623" y="17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C41D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0"/>
            <p:cNvSpPr/>
            <p:nvPr/>
          </p:nvSpPr>
          <p:spPr>
            <a:xfrm>
              <a:off x="4150574" y="2984834"/>
              <a:ext cx="358714" cy="337868"/>
            </a:xfrm>
            <a:custGeom>
              <a:rect b="b" l="l" r="r" t="t"/>
              <a:pathLst>
                <a:path extrusionOk="0" h="5608" w="5954">
                  <a:moveTo>
                    <a:pt x="1588" y="0"/>
                  </a:moveTo>
                  <a:cubicBezTo>
                    <a:pt x="1" y="1917"/>
                    <a:pt x="602" y="3072"/>
                    <a:pt x="1653" y="3989"/>
                  </a:cubicBezTo>
                  <a:cubicBezTo>
                    <a:pt x="3155" y="5305"/>
                    <a:pt x="4291" y="5607"/>
                    <a:pt x="5017" y="5607"/>
                  </a:cubicBezTo>
                  <a:cubicBezTo>
                    <a:pt x="5633" y="5607"/>
                    <a:pt x="5954" y="5391"/>
                    <a:pt x="5954" y="5391"/>
                  </a:cubicBezTo>
                  <a:lnTo>
                    <a:pt x="16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0"/>
            <p:cNvSpPr/>
            <p:nvPr/>
          </p:nvSpPr>
          <p:spPr>
            <a:xfrm>
              <a:off x="4191482" y="3077857"/>
              <a:ext cx="317806" cy="329554"/>
            </a:xfrm>
            <a:custGeom>
              <a:rect b="b" l="l" r="r" t="t"/>
              <a:pathLst>
                <a:path extrusionOk="0" h="5470" w="5275">
                  <a:moveTo>
                    <a:pt x="2220" y="1"/>
                  </a:moveTo>
                  <a:lnTo>
                    <a:pt x="1" y="1065"/>
                  </a:lnTo>
                  <a:cubicBezTo>
                    <a:pt x="209" y="2038"/>
                    <a:pt x="2900" y="5469"/>
                    <a:pt x="2900" y="5469"/>
                  </a:cubicBezTo>
                  <a:lnTo>
                    <a:pt x="5275" y="3847"/>
                  </a:lnTo>
                  <a:lnTo>
                    <a:pt x="22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0"/>
            <p:cNvSpPr/>
            <p:nvPr/>
          </p:nvSpPr>
          <p:spPr>
            <a:xfrm>
              <a:off x="4805590" y="3104186"/>
              <a:ext cx="41270" cy="92600"/>
            </a:xfrm>
            <a:custGeom>
              <a:rect b="b" l="l" r="r" t="t"/>
              <a:pathLst>
                <a:path extrusionOk="0" h="1537" w="685">
                  <a:moveTo>
                    <a:pt x="1" y="1"/>
                  </a:moveTo>
                  <a:lnTo>
                    <a:pt x="408" y="1437"/>
                  </a:lnTo>
                  <a:cubicBezTo>
                    <a:pt x="408" y="1437"/>
                    <a:pt x="416" y="1536"/>
                    <a:pt x="546" y="1536"/>
                  </a:cubicBezTo>
                  <a:cubicBezTo>
                    <a:pt x="676" y="1536"/>
                    <a:pt x="546" y="1000"/>
                    <a:pt x="546" y="1000"/>
                  </a:cubicBezTo>
                  <a:cubicBezTo>
                    <a:pt x="546" y="1000"/>
                    <a:pt x="684" y="766"/>
                    <a:pt x="646" y="489"/>
                  </a:cubicBezTo>
                  <a:cubicBezTo>
                    <a:pt x="607" y="21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652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0"/>
            <p:cNvSpPr/>
            <p:nvPr/>
          </p:nvSpPr>
          <p:spPr>
            <a:xfrm>
              <a:off x="4852523" y="3107861"/>
              <a:ext cx="99107" cy="91817"/>
            </a:xfrm>
            <a:custGeom>
              <a:rect b="b" l="l" r="r" t="t"/>
              <a:pathLst>
                <a:path extrusionOk="0" h="1524" w="1645">
                  <a:moveTo>
                    <a:pt x="1" y="0"/>
                  </a:moveTo>
                  <a:lnTo>
                    <a:pt x="641" y="779"/>
                  </a:lnTo>
                  <a:cubicBezTo>
                    <a:pt x="641" y="779"/>
                    <a:pt x="1325" y="1367"/>
                    <a:pt x="1368" y="1432"/>
                  </a:cubicBezTo>
                  <a:cubicBezTo>
                    <a:pt x="1415" y="1497"/>
                    <a:pt x="1645" y="1523"/>
                    <a:pt x="1645" y="1523"/>
                  </a:cubicBezTo>
                  <a:lnTo>
                    <a:pt x="896" y="3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652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0"/>
            <p:cNvSpPr/>
            <p:nvPr/>
          </p:nvSpPr>
          <p:spPr>
            <a:xfrm>
              <a:off x="4651837" y="3053638"/>
              <a:ext cx="81635" cy="80671"/>
            </a:xfrm>
            <a:custGeom>
              <a:rect b="b" l="l" r="r" t="t"/>
              <a:pathLst>
                <a:path extrusionOk="0" h="1339" w="1355">
                  <a:moveTo>
                    <a:pt x="0" y="0"/>
                  </a:moveTo>
                  <a:lnTo>
                    <a:pt x="1207" y="1294"/>
                  </a:lnTo>
                  <a:cubicBezTo>
                    <a:pt x="1207" y="1294"/>
                    <a:pt x="1240" y="1338"/>
                    <a:pt x="1272" y="1338"/>
                  </a:cubicBezTo>
                  <a:cubicBezTo>
                    <a:pt x="1288" y="1338"/>
                    <a:pt x="1304" y="1327"/>
                    <a:pt x="1316" y="1294"/>
                  </a:cubicBezTo>
                  <a:cubicBezTo>
                    <a:pt x="1354" y="1199"/>
                    <a:pt x="489" y="0"/>
                    <a:pt x="489" y="0"/>
                  </a:cubicBezTo>
                  <a:close/>
                </a:path>
              </a:pathLst>
            </a:custGeom>
            <a:solidFill>
              <a:srgbClr val="652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0"/>
            <p:cNvSpPr/>
            <p:nvPr/>
          </p:nvSpPr>
          <p:spPr>
            <a:xfrm>
              <a:off x="4716483" y="3048697"/>
              <a:ext cx="31570" cy="102120"/>
            </a:xfrm>
            <a:custGeom>
              <a:rect b="b" l="l" r="r" t="t"/>
              <a:pathLst>
                <a:path extrusionOk="0" h="1695" w="524">
                  <a:moveTo>
                    <a:pt x="243" y="0"/>
                  </a:moveTo>
                  <a:lnTo>
                    <a:pt x="0" y="688"/>
                  </a:lnTo>
                  <a:cubicBezTo>
                    <a:pt x="0" y="688"/>
                    <a:pt x="240" y="1695"/>
                    <a:pt x="459" y="1695"/>
                  </a:cubicBezTo>
                  <a:cubicBezTo>
                    <a:pt x="466" y="1695"/>
                    <a:pt x="473" y="1694"/>
                    <a:pt x="480" y="1692"/>
                  </a:cubicBezTo>
                  <a:cubicBezTo>
                    <a:pt x="524" y="1679"/>
                    <a:pt x="243" y="0"/>
                    <a:pt x="243" y="0"/>
                  </a:cubicBezTo>
                  <a:close/>
                </a:path>
              </a:pathLst>
            </a:custGeom>
            <a:solidFill>
              <a:srgbClr val="652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0"/>
            <p:cNvSpPr/>
            <p:nvPr/>
          </p:nvSpPr>
          <p:spPr>
            <a:xfrm>
              <a:off x="4439644" y="2711910"/>
              <a:ext cx="161644" cy="145498"/>
            </a:xfrm>
            <a:custGeom>
              <a:rect b="b" l="l" r="r" t="t"/>
              <a:pathLst>
                <a:path extrusionOk="0" h="2415" w="2683">
                  <a:moveTo>
                    <a:pt x="766" y="0"/>
                  </a:moveTo>
                  <a:lnTo>
                    <a:pt x="290" y="1355"/>
                  </a:lnTo>
                  <a:cubicBezTo>
                    <a:pt x="290" y="1355"/>
                    <a:pt x="1" y="2233"/>
                    <a:pt x="965" y="2393"/>
                  </a:cubicBezTo>
                  <a:cubicBezTo>
                    <a:pt x="1058" y="2408"/>
                    <a:pt x="1143" y="2415"/>
                    <a:pt x="1222" y="2415"/>
                  </a:cubicBezTo>
                  <a:cubicBezTo>
                    <a:pt x="2001" y="2415"/>
                    <a:pt x="2172" y="1748"/>
                    <a:pt x="2172" y="1748"/>
                  </a:cubicBezTo>
                  <a:lnTo>
                    <a:pt x="2683" y="442"/>
                  </a:lnTo>
                  <a:lnTo>
                    <a:pt x="766" y="0"/>
                  </a:lnTo>
                  <a:close/>
                </a:path>
              </a:pathLst>
            </a:custGeom>
            <a:solidFill>
              <a:srgbClr val="652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0"/>
            <p:cNvSpPr/>
            <p:nvPr/>
          </p:nvSpPr>
          <p:spPr>
            <a:xfrm>
              <a:off x="4326498" y="2689980"/>
              <a:ext cx="119712" cy="194298"/>
            </a:xfrm>
            <a:custGeom>
              <a:rect b="b" l="l" r="r" t="t"/>
              <a:pathLst>
                <a:path extrusionOk="0" h="3225" w="1987">
                  <a:moveTo>
                    <a:pt x="991" y="0"/>
                  </a:moveTo>
                  <a:cubicBezTo>
                    <a:pt x="700" y="0"/>
                    <a:pt x="1" y="140"/>
                    <a:pt x="152" y="1515"/>
                  </a:cubicBezTo>
                  <a:cubicBezTo>
                    <a:pt x="161" y="1606"/>
                    <a:pt x="685" y="1982"/>
                    <a:pt x="698" y="2112"/>
                  </a:cubicBezTo>
                  <a:cubicBezTo>
                    <a:pt x="754" y="2679"/>
                    <a:pt x="897" y="3224"/>
                    <a:pt x="897" y="3224"/>
                  </a:cubicBezTo>
                  <a:cubicBezTo>
                    <a:pt x="897" y="3224"/>
                    <a:pt x="1039" y="2973"/>
                    <a:pt x="1182" y="2601"/>
                  </a:cubicBezTo>
                  <a:cubicBezTo>
                    <a:pt x="1195" y="2571"/>
                    <a:pt x="1204" y="2545"/>
                    <a:pt x="1212" y="2519"/>
                  </a:cubicBezTo>
                  <a:cubicBezTo>
                    <a:pt x="1212" y="2519"/>
                    <a:pt x="1217" y="2523"/>
                    <a:pt x="1217" y="2523"/>
                  </a:cubicBezTo>
                  <a:lnTo>
                    <a:pt x="1238" y="2445"/>
                  </a:lnTo>
                  <a:cubicBezTo>
                    <a:pt x="1303" y="2277"/>
                    <a:pt x="1355" y="2121"/>
                    <a:pt x="1398" y="1974"/>
                  </a:cubicBezTo>
                  <a:lnTo>
                    <a:pt x="1987" y="217"/>
                  </a:lnTo>
                  <a:lnTo>
                    <a:pt x="1113" y="10"/>
                  </a:lnTo>
                  <a:cubicBezTo>
                    <a:pt x="1113" y="10"/>
                    <a:pt x="1065" y="0"/>
                    <a:pt x="991" y="0"/>
                  </a:cubicBezTo>
                  <a:close/>
                </a:path>
              </a:pathLst>
            </a:custGeom>
            <a:solidFill>
              <a:srgbClr val="652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0"/>
            <p:cNvSpPr/>
            <p:nvPr/>
          </p:nvSpPr>
          <p:spPr>
            <a:xfrm>
              <a:off x="4477419" y="2667327"/>
              <a:ext cx="85853" cy="89468"/>
            </a:xfrm>
            <a:custGeom>
              <a:rect b="b" l="l" r="r" t="t"/>
              <a:pathLst>
                <a:path extrusionOk="0" h="1485" w="1425">
                  <a:moveTo>
                    <a:pt x="373" y="1"/>
                  </a:moveTo>
                  <a:lnTo>
                    <a:pt x="1" y="1138"/>
                  </a:lnTo>
                  <a:lnTo>
                    <a:pt x="1048" y="1484"/>
                  </a:lnTo>
                  <a:lnTo>
                    <a:pt x="1424" y="342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652E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0"/>
            <p:cNvSpPr/>
            <p:nvPr/>
          </p:nvSpPr>
          <p:spPr>
            <a:xfrm>
              <a:off x="4472238" y="2542734"/>
              <a:ext cx="199720" cy="150438"/>
            </a:xfrm>
            <a:custGeom>
              <a:rect b="b" l="l" r="r" t="t"/>
              <a:pathLst>
                <a:path extrusionOk="0" h="2497" w="3315">
                  <a:moveTo>
                    <a:pt x="1419" y="0"/>
                  </a:moveTo>
                  <a:cubicBezTo>
                    <a:pt x="1347" y="0"/>
                    <a:pt x="998" y="7"/>
                    <a:pt x="732" y="135"/>
                  </a:cubicBezTo>
                  <a:cubicBezTo>
                    <a:pt x="511" y="238"/>
                    <a:pt x="390" y="537"/>
                    <a:pt x="390" y="537"/>
                  </a:cubicBezTo>
                  <a:lnTo>
                    <a:pt x="0" y="1285"/>
                  </a:lnTo>
                  <a:lnTo>
                    <a:pt x="182" y="2454"/>
                  </a:lnTo>
                  <a:lnTo>
                    <a:pt x="321" y="2497"/>
                  </a:lnTo>
                  <a:lnTo>
                    <a:pt x="342" y="2497"/>
                  </a:lnTo>
                  <a:lnTo>
                    <a:pt x="2319" y="1277"/>
                  </a:lnTo>
                  <a:lnTo>
                    <a:pt x="3314" y="1"/>
                  </a:lnTo>
                  <a:lnTo>
                    <a:pt x="1432" y="1"/>
                  </a:lnTo>
                  <a:cubicBezTo>
                    <a:pt x="1432" y="1"/>
                    <a:pt x="1428" y="0"/>
                    <a:pt x="1419" y="0"/>
                  </a:cubicBezTo>
                  <a:close/>
                </a:path>
              </a:pathLst>
            </a:custGeom>
            <a:solidFill>
              <a:srgbClr val="401D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0"/>
            <p:cNvSpPr/>
            <p:nvPr/>
          </p:nvSpPr>
          <p:spPr>
            <a:xfrm>
              <a:off x="4483203" y="2628045"/>
              <a:ext cx="27654" cy="43258"/>
            </a:xfrm>
            <a:custGeom>
              <a:rect b="b" l="l" r="r" t="t"/>
              <a:pathLst>
                <a:path extrusionOk="0" h="718" w="459">
                  <a:moveTo>
                    <a:pt x="245" y="1"/>
                  </a:moveTo>
                  <a:cubicBezTo>
                    <a:pt x="51" y="1"/>
                    <a:pt x="0" y="146"/>
                    <a:pt x="0" y="315"/>
                  </a:cubicBezTo>
                  <a:cubicBezTo>
                    <a:pt x="0" y="505"/>
                    <a:pt x="216" y="717"/>
                    <a:pt x="338" y="717"/>
                  </a:cubicBezTo>
                  <a:cubicBezTo>
                    <a:pt x="459" y="717"/>
                    <a:pt x="446" y="505"/>
                    <a:pt x="446" y="315"/>
                  </a:cubicBezTo>
                  <a:cubicBezTo>
                    <a:pt x="446" y="125"/>
                    <a:pt x="446" y="30"/>
                    <a:pt x="325" y="8"/>
                  </a:cubicBezTo>
                  <a:cubicBezTo>
                    <a:pt x="296" y="3"/>
                    <a:pt x="269" y="1"/>
                    <a:pt x="245" y="1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0"/>
            <p:cNvSpPr/>
            <p:nvPr/>
          </p:nvSpPr>
          <p:spPr>
            <a:xfrm>
              <a:off x="4486336" y="2568821"/>
              <a:ext cx="153812" cy="181827"/>
            </a:xfrm>
            <a:custGeom>
              <a:rect b="b" l="l" r="r" t="t"/>
              <a:pathLst>
                <a:path extrusionOk="0" h="3018" w="2553">
                  <a:moveTo>
                    <a:pt x="1113" y="0"/>
                  </a:moveTo>
                  <a:cubicBezTo>
                    <a:pt x="753" y="0"/>
                    <a:pt x="403" y="132"/>
                    <a:pt x="303" y="571"/>
                  </a:cubicBezTo>
                  <a:lnTo>
                    <a:pt x="138" y="1307"/>
                  </a:lnTo>
                  <a:cubicBezTo>
                    <a:pt x="0" y="1912"/>
                    <a:pt x="385" y="2869"/>
                    <a:pt x="848" y="2977"/>
                  </a:cubicBezTo>
                  <a:cubicBezTo>
                    <a:pt x="949" y="3000"/>
                    <a:pt x="1037" y="3018"/>
                    <a:pt x="1117" y="3018"/>
                  </a:cubicBezTo>
                  <a:cubicBezTo>
                    <a:pt x="1375" y="3018"/>
                    <a:pt x="1556" y="2833"/>
                    <a:pt x="1873" y="2064"/>
                  </a:cubicBezTo>
                  <a:lnTo>
                    <a:pt x="2414" y="662"/>
                  </a:lnTo>
                  <a:cubicBezTo>
                    <a:pt x="2553" y="56"/>
                    <a:pt x="1973" y="156"/>
                    <a:pt x="1514" y="48"/>
                  </a:cubicBezTo>
                  <a:cubicBezTo>
                    <a:pt x="1388" y="19"/>
                    <a:pt x="1250" y="0"/>
                    <a:pt x="1113" y="0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0"/>
            <p:cNvSpPr/>
            <p:nvPr/>
          </p:nvSpPr>
          <p:spPr>
            <a:xfrm>
              <a:off x="4497542" y="2563941"/>
              <a:ext cx="54524" cy="89347"/>
            </a:xfrm>
            <a:custGeom>
              <a:rect b="b" l="l" r="r" t="t"/>
              <a:pathLst>
                <a:path extrusionOk="0" h="1483" w="905">
                  <a:moveTo>
                    <a:pt x="839" y="1"/>
                  </a:moveTo>
                  <a:cubicBezTo>
                    <a:pt x="646" y="1"/>
                    <a:pt x="89" y="54"/>
                    <a:pt x="0" y="657"/>
                  </a:cubicBezTo>
                  <a:lnTo>
                    <a:pt x="13" y="1483"/>
                  </a:lnTo>
                  <a:lnTo>
                    <a:pt x="113" y="1483"/>
                  </a:lnTo>
                  <a:lnTo>
                    <a:pt x="904" y="3"/>
                  </a:lnTo>
                  <a:cubicBezTo>
                    <a:pt x="904" y="3"/>
                    <a:pt x="880" y="1"/>
                    <a:pt x="839" y="1"/>
                  </a:cubicBezTo>
                  <a:close/>
                </a:path>
              </a:pathLst>
            </a:custGeom>
            <a:solidFill>
              <a:srgbClr val="401D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0"/>
            <p:cNvSpPr/>
            <p:nvPr/>
          </p:nvSpPr>
          <p:spPr>
            <a:xfrm>
              <a:off x="4510013" y="2542734"/>
              <a:ext cx="161945" cy="77478"/>
            </a:xfrm>
            <a:custGeom>
              <a:rect b="b" l="l" r="r" t="t"/>
              <a:pathLst>
                <a:path extrusionOk="0" h="1286" w="2688">
                  <a:moveTo>
                    <a:pt x="2687" y="1"/>
                  </a:moveTo>
                  <a:lnTo>
                    <a:pt x="585" y="87"/>
                  </a:lnTo>
                  <a:lnTo>
                    <a:pt x="169" y="961"/>
                  </a:lnTo>
                  <a:lnTo>
                    <a:pt x="1" y="1285"/>
                  </a:lnTo>
                  <a:lnTo>
                    <a:pt x="1948" y="1285"/>
                  </a:lnTo>
                  <a:lnTo>
                    <a:pt x="2419" y="433"/>
                  </a:lnTo>
                  <a:lnTo>
                    <a:pt x="2687" y="1"/>
                  </a:lnTo>
                  <a:close/>
                </a:path>
              </a:pathLst>
            </a:custGeom>
            <a:solidFill>
              <a:srgbClr val="401D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0"/>
            <p:cNvSpPr/>
            <p:nvPr/>
          </p:nvSpPr>
          <p:spPr>
            <a:xfrm>
              <a:off x="4520436" y="3148227"/>
              <a:ext cx="220867" cy="21689"/>
            </a:xfrm>
            <a:custGeom>
              <a:rect b="b" l="l" r="r" t="t"/>
              <a:pathLst>
                <a:path extrusionOk="0" h="360" w="3666">
                  <a:moveTo>
                    <a:pt x="1" y="1"/>
                  </a:moveTo>
                  <a:lnTo>
                    <a:pt x="1" y="360"/>
                  </a:lnTo>
                  <a:lnTo>
                    <a:pt x="3665" y="360"/>
                  </a:lnTo>
                  <a:lnTo>
                    <a:pt x="3665" y="1"/>
                  </a:lnTo>
                  <a:close/>
                </a:path>
              </a:pathLst>
            </a:custGeom>
            <a:solidFill>
              <a:srgbClr val="401D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2" name="Google Shape;1402;p30"/>
          <p:cNvGrpSpPr/>
          <p:nvPr/>
        </p:nvGrpSpPr>
        <p:grpSpPr>
          <a:xfrm>
            <a:off x="469263" y="1335175"/>
            <a:ext cx="2473588" cy="1556546"/>
            <a:chOff x="469263" y="1335175"/>
            <a:chExt cx="2473588" cy="1556546"/>
          </a:xfrm>
        </p:grpSpPr>
        <p:grpSp>
          <p:nvGrpSpPr>
            <p:cNvPr id="1403" name="Google Shape;1403;p30"/>
            <p:cNvGrpSpPr/>
            <p:nvPr/>
          </p:nvGrpSpPr>
          <p:grpSpPr>
            <a:xfrm>
              <a:off x="469263" y="2061478"/>
              <a:ext cx="1980323" cy="830243"/>
              <a:chOff x="-2082450" y="2525828"/>
              <a:chExt cx="1980323" cy="830243"/>
            </a:xfrm>
          </p:grpSpPr>
          <p:sp>
            <p:nvSpPr>
              <p:cNvPr id="1404" name="Google Shape;1404;p30"/>
              <p:cNvSpPr txBox="1"/>
              <p:nvPr/>
            </p:nvSpPr>
            <p:spPr>
              <a:xfrm>
                <a:off x="-2082427" y="2525828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05" name="Google Shape;1405;p30"/>
              <p:cNvSpPr txBox="1"/>
              <p:nvPr/>
            </p:nvSpPr>
            <p:spPr>
              <a:xfrm>
                <a:off x="-2082450" y="2804671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406" name="Google Shape;1406;p30"/>
            <p:cNvSpPr/>
            <p:nvPr/>
          </p:nvSpPr>
          <p:spPr>
            <a:xfrm>
              <a:off x="1096275" y="1335175"/>
              <a:ext cx="726300" cy="726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25%</a:t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407" name="Google Shape;1407;p30"/>
            <p:cNvCxnSpPr>
              <a:stCxn id="1406" idx="6"/>
              <a:endCxn id="1408" idx="2"/>
            </p:cNvCxnSpPr>
            <p:nvPr/>
          </p:nvCxnSpPr>
          <p:spPr>
            <a:xfrm>
              <a:off x="1822575" y="1698325"/>
              <a:ext cx="547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08" name="Google Shape;1408;p30"/>
            <p:cNvSpPr/>
            <p:nvPr/>
          </p:nvSpPr>
          <p:spPr>
            <a:xfrm>
              <a:off x="2370150" y="1411975"/>
              <a:ext cx="572700" cy="572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9" name="Google Shape;1409;p30"/>
          <p:cNvGrpSpPr/>
          <p:nvPr/>
        </p:nvGrpSpPr>
        <p:grpSpPr>
          <a:xfrm>
            <a:off x="469263" y="3239900"/>
            <a:ext cx="2473588" cy="1560446"/>
            <a:chOff x="469263" y="3239900"/>
            <a:chExt cx="2473588" cy="1560446"/>
          </a:xfrm>
        </p:grpSpPr>
        <p:sp>
          <p:nvSpPr>
            <p:cNvPr id="1410" name="Google Shape;1410;p30"/>
            <p:cNvSpPr/>
            <p:nvPr/>
          </p:nvSpPr>
          <p:spPr>
            <a:xfrm>
              <a:off x="1096275" y="3239900"/>
              <a:ext cx="726300" cy="726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25%</a:t>
              </a:r>
              <a:endParaRPr/>
            </a:p>
          </p:txBody>
        </p:sp>
        <p:grpSp>
          <p:nvGrpSpPr>
            <p:cNvPr id="1411" name="Google Shape;1411;p30"/>
            <p:cNvGrpSpPr/>
            <p:nvPr/>
          </p:nvGrpSpPr>
          <p:grpSpPr>
            <a:xfrm>
              <a:off x="469263" y="3970103"/>
              <a:ext cx="1980323" cy="830243"/>
              <a:chOff x="-2082450" y="2525828"/>
              <a:chExt cx="1980323" cy="830243"/>
            </a:xfrm>
          </p:grpSpPr>
          <p:sp>
            <p:nvSpPr>
              <p:cNvPr id="1412" name="Google Shape;1412;p30"/>
              <p:cNvSpPr txBox="1"/>
              <p:nvPr/>
            </p:nvSpPr>
            <p:spPr>
              <a:xfrm>
                <a:off x="-2082427" y="2525828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13" name="Google Shape;1413;p30"/>
              <p:cNvSpPr txBox="1"/>
              <p:nvPr/>
            </p:nvSpPr>
            <p:spPr>
              <a:xfrm>
                <a:off x="-2082450" y="2804671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The Earth is the beautiful planet where we all live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414" name="Google Shape;1414;p30"/>
            <p:cNvCxnSpPr>
              <a:stCxn id="1410" idx="6"/>
              <a:endCxn id="1415" idx="2"/>
            </p:cNvCxnSpPr>
            <p:nvPr/>
          </p:nvCxnSpPr>
          <p:spPr>
            <a:xfrm flipH="1" rot="10800000">
              <a:off x="1822575" y="3602150"/>
              <a:ext cx="5475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15" name="Google Shape;1415;p30"/>
            <p:cNvSpPr/>
            <p:nvPr/>
          </p:nvSpPr>
          <p:spPr>
            <a:xfrm>
              <a:off x="2370150" y="3315838"/>
              <a:ext cx="572700" cy="572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6" name="Google Shape;1416;p30"/>
          <p:cNvGrpSpPr/>
          <p:nvPr/>
        </p:nvGrpSpPr>
        <p:grpSpPr>
          <a:xfrm>
            <a:off x="6201575" y="1335175"/>
            <a:ext cx="2473161" cy="1556546"/>
            <a:chOff x="6201575" y="1335175"/>
            <a:chExt cx="2473161" cy="1556546"/>
          </a:xfrm>
        </p:grpSpPr>
        <p:sp>
          <p:nvSpPr>
            <p:cNvPr id="1417" name="Google Shape;1417;p30"/>
            <p:cNvSpPr/>
            <p:nvPr/>
          </p:nvSpPr>
          <p:spPr>
            <a:xfrm>
              <a:off x="7321424" y="1335175"/>
              <a:ext cx="726300" cy="72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25%</a:t>
              </a:r>
              <a:endParaRPr/>
            </a:p>
          </p:txBody>
        </p:sp>
        <p:grpSp>
          <p:nvGrpSpPr>
            <p:cNvPr id="1418" name="Google Shape;1418;p30"/>
            <p:cNvGrpSpPr/>
            <p:nvPr/>
          </p:nvGrpSpPr>
          <p:grpSpPr>
            <a:xfrm>
              <a:off x="6694413" y="2061478"/>
              <a:ext cx="1980323" cy="830243"/>
              <a:chOff x="-2082450" y="2525828"/>
              <a:chExt cx="1980323" cy="830243"/>
            </a:xfrm>
          </p:grpSpPr>
          <p:sp>
            <p:nvSpPr>
              <p:cNvPr id="1419" name="Google Shape;1419;p30"/>
              <p:cNvSpPr txBox="1"/>
              <p:nvPr/>
            </p:nvSpPr>
            <p:spPr>
              <a:xfrm>
                <a:off x="-2082427" y="2525828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20" name="Google Shape;1420;p30"/>
              <p:cNvSpPr txBox="1"/>
              <p:nvPr/>
            </p:nvSpPr>
            <p:spPr>
              <a:xfrm>
                <a:off x="-2082450" y="2804671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Venus is terribly hot, even hotter than Mercury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421" name="Google Shape;1421;p30"/>
            <p:cNvCxnSpPr>
              <a:stCxn id="1417" idx="2"/>
              <a:endCxn id="1422" idx="6"/>
            </p:cNvCxnSpPr>
            <p:nvPr/>
          </p:nvCxnSpPr>
          <p:spPr>
            <a:xfrm rot="10800000">
              <a:off x="6774224" y="1698325"/>
              <a:ext cx="54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22" name="Google Shape;1422;p30"/>
            <p:cNvSpPr/>
            <p:nvPr/>
          </p:nvSpPr>
          <p:spPr>
            <a:xfrm>
              <a:off x="6201575" y="1411975"/>
              <a:ext cx="572700" cy="572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3" name="Google Shape;1423;p30"/>
          <p:cNvGrpSpPr/>
          <p:nvPr/>
        </p:nvGrpSpPr>
        <p:grpSpPr>
          <a:xfrm>
            <a:off x="6201575" y="3239900"/>
            <a:ext cx="2473161" cy="1560446"/>
            <a:chOff x="6201575" y="3239900"/>
            <a:chExt cx="2473161" cy="1560446"/>
          </a:xfrm>
        </p:grpSpPr>
        <p:sp>
          <p:nvSpPr>
            <p:cNvPr id="1424" name="Google Shape;1424;p30"/>
            <p:cNvSpPr/>
            <p:nvPr/>
          </p:nvSpPr>
          <p:spPr>
            <a:xfrm>
              <a:off x="7321424" y="3239900"/>
              <a:ext cx="726300" cy="726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25%</a:t>
              </a:r>
              <a:endParaRPr/>
            </a:p>
          </p:txBody>
        </p:sp>
        <p:grpSp>
          <p:nvGrpSpPr>
            <p:cNvPr id="1425" name="Google Shape;1425;p30"/>
            <p:cNvGrpSpPr/>
            <p:nvPr/>
          </p:nvGrpSpPr>
          <p:grpSpPr>
            <a:xfrm>
              <a:off x="6694413" y="3970103"/>
              <a:ext cx="1980323" cy="830243"/>
              <a:chOff x="-2082450" y="2525828"/>
              <a:chExt cx="1980323" cy="830243"/>
            </a:xfrm>
          </p:grpSpPr>
          <p:sp>
            <p:nvSpPr>
              <p:cNvPr id="1426" name="Google Shape;1426;p30"/>
              <p:cNvSpPr txBox="1"/>
              <p:nvPr/>
            </p:nvSpPr>
            <p:spPr>
              <a:xfrm>
                <a:off x="-2082427" y="2525828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427" name="Google Shape;1427;p30"/>
              <p:cNvSpPr txBox="1"/>
              <p:nvPr/>
            </p:nvSpPr>
            <p:spPr>
              <a:xfrm>
                <a:off x="-2082450" y="2804671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1428" name="Google Shape;1428;p30"/>
            <p:cNvCxnSpPr>
              <a:stCxn id="1424" idx="2"/>
              <a:endCxn id="1429" idx="6"/>
            </p:cNvCxnSpPr>
            <p:nvPr/>
          </p:nvCxnSpPr>
          <p:spPr>
            <a:xfrm rot="10800000">
              <a:off x="6774224" y="3602150"/>
              <a:ext cx="547200" cy="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29" name="Google Shape;1429;p30"/>
            <p:cNvSpPr/>
            <p:nvPr/>
          </p:nvSpPr>
          <p:spPr>
            <a:xfrm>
              <a:off x="6201575" y="3315838"/>
              <a:ext cx="572700" cy="572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0" name="Google Shape;1430;p30"/>
          <p:cNvGrpSpPr/>
          <p:nvPr/>
        </p:nvGrpSpPr>
        <p:grpSpPr>
          <a:xfrm>
            <a:off x="6301961" y="3414777"/>
            <a:ext cx="371461" cy="376547"/>
            <a:chOff x="3047250" y="2679675"/>
            <a:chExt cx="264800" cy="268425"/>
          </a:xfrm>
        </p:grpSpPr>
        <p:sp>
          <p:nvSpPr>
            <p:cNvPr id="1431" name="Google Shape;1431;p30"/>
            <p:cNvSpPr/>
            <p:nvPr/>
          </p:nvSpPr>
          <p:spPr>
            <a:xfrm>
              <a:off x="3218125" y="2776425"/>
              <a:ext cx="61150" cy="70975"/>
            </a:xfrm>
            <a:custGeom>
              <a:rect b="b" l="l" r="r" t="t"/>
              <a:pathLst>
                <a:path extrusionOk="0" h="2839" w="2446">
                  <a:moveTo>
                    <a:pt x="957" y="0"/>
                  </a:moveTo>
                  <a:cubicBezTo>
                    <a:pt x="935" y="931"/>
                    <a:pt x="598" y="1830"/>
                    <a:pt x="1" y="2553"/>
                  </a:cubicBezTo>
                  <a:lnTo>
                    <a:pt x="291" y="2838"/>
                  </a:lnTo>
                  <a:lnTo>
                    <a:pt x="2445" y="684"/>
                  </a:lnTo>
                  <a:cubicBezTo>
                    <a:pt x="2004" y="329"/>
                    <a:pt x="1489" y="100"/>
                    <a:pt x="9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0"/>
            <p:cNvSpPr/>
            <p:nvPr/>
          </p:nvSpPr>
          <p:spPr>
            <a:xfrm>
              <a:off x="3239450" y="2807575"/>
              <a:ext cx="71075" cy="61125"/>
            </a:xfrm>
            <a:custGeom>
              <a:rect b="b" l="l" r="r" t="t"/>
              <a:pathLst>
                <a:path extrusionOk="0" h="2445" w="2843">
                  <a:moveTo>
                    <a:pt x="2155" y="0"/>
                  </a:moveTo>
                  <a:lnTo>
                    <a:pt x="0" y="2155"/>
                  </a:lnTo>
                  <a:lnTo>
                    <a:pt x="290" y="2445"/>
                  </a:lnTo>
                  <a:cubicBezTo>
                    <a:pt x="1008" y="1848"/>
                    <a:pt x="1908" y="1510"/>
                    <a:pt x="2843" y="1489"/>
                  </a:cubicBezTo>
                  <a:cubicBezTo>
                    <a:pt x="2739" y="944"/>
                    <a:pt x="2505" y="437"/>
                    <a:pt x="2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0"/>
            <p:cNvSpPr/>
            <p:nvPr/>
          </p:nvSpPr>
          <p:spPr>
            <a:xfrm>
              <a:off x="3171525" y="2875500"/>
              <a:ext cx="61125" cy="71075"/>
            </a:xfrm>
            <a:custGeom>
              <a:rect b="b" l="l" r="r" t="t"/>
              <a:pathLst>
                <a:path extrusionOk="0" h="2843" w="2445">
                  <a:moveTo>
                    <a:pt x="2155" y="0"/>
                  </a:moveTo>
                  <a:lnTo>
                    <a:pt x="0" y="2155"/>
                  </a:lnTo>
                  <a:cubicBezTo>
                    <a:pt x="437" y="2501"/>
                    <a:pt x="943" y="2739"/>
                    <a:pt x="1489" y="2843"/>
                  </a:cubicBezTo>
                  <a:cubicBezTo>
                    <a:pt x="1515" y="1908"/>
                    <a:pt x="1848" y="1008"/>
                    <a:pt x="2445" y="290"/>
                  </a:cubicBez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0"/>
            <p:cNvSpPr/>
            <p:nvPr/>
          </p:nvSpPr>
          <p:spPr>
            <a:xfrm>
              <a:off x="3260750" y="2864575"/>
              <a:ext cx="51300" cy="50750"/>
            </a:xfrm>
            <a:custGeom>
              <a:rect b="b" l="l" r="r" t="t"/>
              <a:pathLst>
                <a:path extrusionOk="0" h="2030" w="2052">
                  <a:moveTo>
                    <a:pt x="2051" y="0"/>
                  </a:moveTo>
                  <a:lnTo>
                    <a:pt x="2051" y="0"/>
                  </a:lnTo>
                  <a:cubicBezTo>
                    <a:pt x="1307" y="9"/>
                    <a:pt x="585" y="269"/>
                    <a:pt x="1" y="727"/>
                  </a:cubicBezTo>
                  <a:lnTo>
                    <a:pt x="1303" y="2029"/>
                  </a:lnTo>
                  <a:cubicBezTo>
                    <a:pt x="1766" y="1454"/>
                    <a:pt x="2025" y="749"/>
                    <a:pt x="2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0"/>
            <p:cNvSpPr/>
            <p:nvPr/>
          </p:nvSpPr>
          <p:spPr>
            <a:xfrm>
              <a:off x="3171525" y="2774800"/>
              <a:ext cx="50750" cy="51300"/>
            </a:xfrm>
            <a:custGeom>
              <a:rect b="b" l="l" r="r" t="t"/>
              <a:pathLst>
                <a:path extrusionOk="0" h="2052" w="2030">
                  <a:moveTo>
                    <a:pt x="2029" y="0"/>
                  </a:moveTo>
                  <a:cubicBezTo>
                    <a:pt x="1307" y="26"/>
                    <a:pt x="593" y="277"/>
                    <a:pt x="0" y="749"/>
                  </a:cubicBezTo>
                  <a:lnTo>
                    <a:pt x="1303" y="2051"/>
                  </a:lnTo>
                  <a:cubicBezTo>
                    <a:pt x="1761" y="1467"/>
                    <a:pt x="2021" y="749"/>
                    <a:pt x="20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0"/>
            <p:cNvSpPr/>
            <p:nvPr/>
          </p:nvSpPr>
          <p:spPr>
            <a:xfrm>
              <a:off x="3228525" y="2896800"/>
              <a:ext cx="50750" cy="51300"/>
            </a:xfrm>
            <a:custGeom>
              <a:rect b="b" l="l" r="r" t="t"/>
              <a:pathLst>
                <a:path extrusionOk="0" h="2052" w="2030">
                  <a:moveTo>
                    <a:pt x="727" y="1"/>
                  </a:moveTo>
                  <a:cubicBezTo>
                    <a:pt x="269" y="585"/>
                    <a:pt x="13" y="1307"/>
                    <a:pt x="0" y="2051"/>
                  </a:cubicBezTo>
                  <a:cubicBezTo>
                    <a:pt x="749" y="2025"/>
                    <a:pt x="1454" y="1766"/>
                    <a:pt x="2029" y="1303"/>
                  </a:cubicBezTo>
                  <a:lnTo>
                    <a:pt x="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0"/>
            <p:cNvSpPr/>
            <p:nvPr/>
          </p:nvSpPr>
          <p:spPr>
            <a:xfrm>
              <a:off x="3138750" y="2807575"/>
              <a:ext cx="51300" cy="50750"/>
            </a:xfrm>
            <a:custGeom>
              <a:rect b="b" l="l" r="r" t="t"/>
              <a:pathLst>
                <a:path extrusionOk="0" h="2030" w="2052">
                  <a:moveTo>
                    <a:pt x="749" y="0"/>
                  </a:moveTo>
                  <a:cubicBezTo>
                    <a:pt x="277" y="593"/>
                    <a:pt x="26" y="1307"/>
                    <a:pt x="0" y="2029"/>
                  </a:cubicBezTo>
                  <a:cubicBezTo>
                    <a:pt x="749" y="2021"/>
                    <a:pt x="1467" y="1761"/>
                    <a:pt x="2051" y="1303"/>
                  </a:cubicBezTo>
                  <a:lnTo>
                    <a:pt x="7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0"/>
            <p:cNvSpPr/>
            <p:nvPr/>
          </p:nvSpPr>
          <p:spPr>
            <a:xfrm>
              <a:off x="3140375" y="2854200"/>
              <a:ext cx="70975" cy="61125"/>
            </a:xfrm>
            <a:custGeom>
              <a:rect b="b" l="l" r="r" t="t"/>
              <a:pathLst>
                <a:path extrusionOk="0" h="2445" w="2839">
                  <a:moveTo>
                    <a:pt x="2553" y="0"/>
                  </a:moveTo>
                  <a:cubicBezTo>
                    <a:pt x="1830" y="597"/>
                    <a:pt x="930" y="935"/>
                    <a:pt x="0" y="956"/>
                  </a:cubicBezTo>
                  <a:cubicBezTo>
                    <a:pt x="100" y="1488"/>
                    <a:pt x="329" y="2003"/>
                    <a:pt x="684" y="2444"/>
                  </a:cubicBezTo>
                  <a:lnTo>
                    <a:pt x="2838" y="290"/>
                  </a:lnTo>
                  <a:lnTo>
                    <a:pt x="25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0"/>
            <p:cNvSpPr/>
            <p:nvPr/>
          </p:nvSpPr>
          <p:spPr>
            <a:xfrm>
              <a:off x="3047250" y="2679675"/>
              <a:ext cx="225750" cy="204275"/>
            </a:xfrm>
            <a:custGeom>
              <a:rect b="b" l="l" r="r" t="t"/>
              <a:pathLst>
                <a:path extrusionOk="0" h="8171" w="9030">
                  <a:moveTo>
                    <a:pt x="2348" y="0"/>
                  </a:moveTo>
                  <a:cubicBezTo>
                    <a:pt x="1804" y="0"/>
                    <a:pt x="1201" y="90"/>
                    <a:pt x="550" y="318"/>
                  </a:cubicBezTo>
                  <a:cubicBezTo>
                    <a:pt x="394" y="375"/>
                    <a:pt x="286" y="522"/>
                    <a:pt x="286" y="690"/>
                  </a:cubicBezTo>
                  <a:cubicBezTo>
                    <a:pt x="286" y="855"/>
                    <a:pt x="390" y="1006"/>
                    <a:pt x="545" y="1063"/>
                  </a:cubicBezTo>
                  <a:cubicBezTo>
                    <a:pt x="554" y="1067"/>
                    <a:pt x="1480" y="1430"/>
                    <a:pt x="1558" y="2797"/>
                  </a:cubicBezTo>
                  <a:lnTo>
                    <a:pt x="446" y="2797"/>
                  </a:lnTo>
                  <a:cubicBezTo>
                    <a:pt x="234" y="2797"/>
                    <a:pt x="61" y="2962"/>
                    <a:pt x="48" y="3174"/>
                  </a:cubicBezTo>
                  <a:cubicBezTo>
                    <a:pt x="48" y="3217"/>
                    <a:pt x="0" y="4268"/>
                    <a:pt x="316" y="5398"/>
                  </a:cubicBezTo>
                  <a:cubicBezTo>
                    <a:pt x="757" y="6968"/>
                    <a:pt x="1826" y="7929"/>
                    <a:pt x="3137" y="8171"/>
                  </a:cubicBezTo>
                  <a:cubicBezTo>
                    <a:pt x="2843" y="6843"/>
                    <a:pt x="3206" y="5398"/>
                    <a:pt x="4240" y="4368"/>
                  </a:cubicBezTo>
                  <a:cubicBezTo>
                    <a:pt x="5041" y="3567"/>
                    <a:pt x="6092" y="3166"/>
                    <a:pt x="7143" y="3166"/>
                  </a:cubicBezTo>
                  <a:cubicBezTo>
                    <a:pt x="7779" y="3166"/>
                    <a:pt x="8414" y="3313"/>
                    <a:pt x="8995" y="3606"/>
                  </a:cubicBezTo>
                  <a:cubicBezTo>
                    <a:pt x="9021" y="3360"/>
                    <a:pt x="9029" y="2845"/>
                    <a:pt x="8774" y="2270"/>
                  </a:cubicBezTo>
                  <a:cubicBezTo>
                    <a:pt x="8463" y="1573"/>
                    <a:pt x="7693" y="647"/>
                    <a:pt x="5780" y="189"/>
                  </a:cubicBezTo>
                  <a:cubicBezTo>
                    <a:pt x="5749" y="181"/>
                    <a:pt x="5717" y="178"/>
                    <a:pt x="5686" y="178"/>
                  </a:cubicBezTo>
                  <a:cubicBezTo>
                    <a:pt x="5552" y="178"/>
                    <a:pt x="5420" y="244"/>
                    <a:pt x="5343" y="370"/>
                  </a:cubicBezTo>
                  <a:cubicBezTo>
                    <a:pt x="5304" y="435"/>
                    <a:pt x="5287" y="509"/>
                    <a:pt x="5287" y="582"/>
                  </a:cubicBezTo>
                  <a:lnTo>
                    <a:pt x="5287" y="972"/>
                  </a:lnTo>
                  <a:cubicBezTo>
                    <a:pt x="5075" y="816"/>
                    <a:pt x="4816" y="652"/>
                    <a:pt x="4517" y="504"/>
                  </a:cubicBezTo>
                  <a:cubicBezTo>
                    <a:pt x="3981" y="243"/>
                    <a:pt x="3244" y="0"/>
                    <a:pt x="23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0" name="Google Shape;1440;p30"/>
          <p:cNvGrpSpPr/>
          <p:nvPr/>
        </p:nvGrpSpPr>
        <p:grpSpPr>
          <a:xfrm>
            <a:off x="2468216" y="3414556"/>
            <a:ext cx="376476" cy="375284"/>
            <a:chOff x="1969525" y="2285475"/>
            <a:chExt cx="268375" cy="267525"/>
          </a:xfrm>
        </p:grpSpPr>
        <p:sp>
          <p:nvSpPr>
            <p:cNvPr id="1441" name="Google Shape;1441;p30"/>
            <p:cNvSpPr/>
            <p:nvPr/>
          </p:nvSpPr>
          <p:spPr>
            <a:xfrm>
              <a:off x="2177950" y="2286575"/>
              <a:ext cx="37350" cy="45875"/>
            </a:xfrm>
            <a:custGeom>
              <a:rect b="b" l="l" r="r" t="t"/>
              <a:pathLst>
                <a:path extrusionOk="0" h="1835" w="1494">
                  <a:moveTo>
                    <a:pt x="559" y="0"/>
                  </a:moveTo>
                  <a:cubicBezTo>
                    <a:pt x="589" y="632"/>
                    <a:pt x="386" y="1250"/>
                    <a:pt x="1" y="1744"/>
                  </a:cubicBezTo>
                  <a:lnTo>
                    <a:pt x="92" y="1835"/>
                  </a:lnTo>
                  <a:lnTo>
                    <a:pt x="1494" y="428"/>
                  </a:lnTo>
                  <a:cubicBezTo>
                    <a:pt x="1212" y="212"/>
                    <a:pt x="892" y="69"/>
                    <a:pt x="5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0"/>
            <p:cNvSpPr/>
            <p:nvPr/>
          </p:nvSpPr>
          <p:spPr>
            <a:xfrm>
              <a:off x="2122475" y="2308100"/>
              <a:ext cx="33675" cy="31625"/>
            </a:xfrm>
            <a:custGeom>
              <a:rect b="b" l="l" r="r" t="t"/>
              <a:pathLst>
                <a:path extrusionOk="0" h="1265" w="1347">
                  <a:moveTo>
                    <a:pt x="472" y="0"/>
                  </a:moveTo>
                  <a:cubicBezTo>
                    <a:pt x="187" y="372"/>
                    <a:pt x="31" y="813"/>
                    <a:pt x="1" y="1259"/>
                  </a:cubicBezTo>
                  <a:cubicBezTo>
                    <a:pt x="49" y="1263"/>
                    <a:pt x="97" y="1264"/>
                    <a:pt x="145" y="1264"/>
                  </a:cubicBezTo>
                  <a:cubicBezTo>
                    <a:pt x="575" y="1264"/>
                    <a:pt x="1008" y="1127"/>
                    <a:pt x="1346" y="878"/>
                  </a:cubicBez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0"/>
            <p:cNvSpPr/>
            <p:nvPr/>
          </p:nvSpPr>
          <p:spPr>
            <a:xfrm>
              <a:off x="2204250" y="2346700"/>
              <a:ext cx="33650" cy="31600"/>
            </a:xfrm>
            <a:custGeom>
              <a:rect b="b" l="l" r="r" t="t"/>
              <a:pathLst>
                <a:path extrusionOk="0" h="1264" w="1346">
                  <a:moveTo>
                    <a:pt x="1216" y="1"/>
                  </a:moveTo>
                  <a:cubicBezTo>
                    <a:pt x="782" y="1"/>
                    <a:pt x="347" y="138"/>
                    <a:pt x="0" y="390"/>
                  </a:cubicBezTo>
                  <a:lnTo>
                    <a:pt x="879" y="1264"/>
                  </a:lnTo>
                  <a:cubicBezTo>
                    <a:pt x="1164" y="892"/>
                    <a:pt x="1320" y="455"/>
                    <a:pt x="1346" y="5"/>
                  </a:cubicBezTo>
                  <a:cubicBezTo>
                    <a:pt x="1303" y="2"/>
                    <a:pt x="1260" y="1"/>
                    <a:pt x="1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0"/>
            <p:cNvSpPr/>
            <p:nvPr/>
          </p:nvSpPr>
          <p:spPr>
            <a:xfrm>
              <a:off x="2123550" y="2340975"/>
              <a:ext cx="45900" cy="37325"/>
            </a:xfrm>
            <a:custGeom>
              <a:rect b="b" l="l" r="r" t="t"/>
              <a:pathLst>
                <a:path extrusionOk="0" h="1493" w="1836">
                  <a:moveTo>
                    <a:pt x="1744" y="0"/>
                  </a:moveTo>
                  <a:cubicBezTo>
                    <a:pt x="1281" y="364"/>
                    <a:pt x="594" y="563"/>
                    <a:pt x="1" y="563"/>
                  </a:cubicBezTo>
                  <a:cubicBezTo>
                    <a:pt x="70" y="896"/>
                    <a:pt x="213" y="1212"/>
                    <a:pt x="429" y="1493"/>
                  </a:cubicBezTo>
                  <a:lnTo>
                    <a:pt x="1835" y="91"/>
                  </a:lnTo>
                  <a:lnTo>
                    <a:pt x="17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0"/>
            <p:cNvSpPr/>
            <p:nvPr/>
          </p:nvSpPr>
          <p:spPr>
            <a:xfrm>
              <a:off x="2145075" y="2354050"/>
              <a:ext cx="37450" cy="45775"/>
            </a:xfrm>
            <a:custGeom>
              <a:rect b="b" l="l" r="r" t="t"/>
              <a:pathLst>
                <a:path extrusionOk="0" h="1831" w="1498">
                  <a:moveTo>
                    <a:pt x="1407" y="1"/>
                  </a:moveTo>
                  <a:lnTo>
                    <a:pt x="1" y="1407"/>
                  </a:lnTo>
                  <a:cubicBezTo>
                    <a:pt x="282" y="1623"/>
                    <a:pt x="602" y="1766"/>
                    <a:pt x="935" y="1831"/>
                  </a:cubicBezTo>
                  <a:cubicBezTo>
                    <a:pt x="909" y="1199"/>
                    <a:pt x="1108" y="585"/>
                    <a:pt x="1498" y="92"/>
                  </a:cubicBezTo>
                  <a:lnTo>
                    <a:pt x="1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0"/>
            <p:cNvSpPr/>
            <p:nvPr/>
          </p:nvSpPr>
          <p:spPr>
            <a:xfrm>
              <a:off x="2145075" y="2285475"/>
              <a:ext cx="32375" cy="33775"/>
            </a:xfrm>
            <a:custGeom>
              <a:rect b="b" l="l" r="r" t="t"/>
              <a:pathLst>
                <a:path extrusionOk="0" h="1351" w="1295">
                  <a:moveTo>
                    <a:pt x="1260" y="1"/>
                  </a:moveTo>
                  <a:cubicBezTo>
                    <a:pt x="814" y="31"/>
                    <a:pt x="373" y="187"/>
                    <a:pt x="1" y="472"/>
                  </a:cubicBezTo>
                  <a:lnTo>
                    <a:pt x="879" y="1351"/>
                  </a:lnTo>
                  <a:cubicBezTo>
                    <a:pt x="1156" y="970"/>
                    <a:pt x="1294" y="477"/>
                    <a:pt x="1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0"/>
            <p:cNvSpPr/>
            <p:nvPr/>
          </p:nvSpPr>
          <p:spPr>
            <a:xfrm>
              <a:off x="2191050" y="2308100"/>
              <a:ext cx="45775" cy="37450"/>
            </a:xfrm>
            <a:custGeom>
              <a:rect b="b" l="l" r="r" t="t"/>
              <a:pathLst>
                <a:path extrusionOk="0" h="1498" w="1831">
                  <a:moveTo>
                    <a:pt x="1407" y="0"/>
                  </a:moveTo>
                  <a:lnTo>
                    <a:pt x="0" y="1406"/>
                  </a:lnTo>
                  <a:lnTo>
                    <a:pt x="91" y="1497"/>
                  </a:lnTo>
                  <a:cubicBezTo>
                    <a:pt x="556" y="1130"/>
                    <a:pt x="1128" y="932"/>
                    <a:pt x="1721" y="932"/>
                  </a:cubicBezTo>
                  <a:cubicBezTo>
                    <a:pt x="1757" y="932"/>
                    <a:pt x="1794" y="933"/>
                    <a:pt x="1831" y="935"/>
                  </a:cubicBezTo>
                  <a:cubicBezTo>
                    <a:pt x="1761" y="601"/>
                    <a:pt x="1623" y="281"/>
                    <a:pt x="14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0"/>
            <p:cNvSpPr/>
            <p:nvPr/>
          </p:nvSpPr>
          <p:spPr>
            <a:xfrm>
              <a:off x="2183050" y="2367250"/>
              <a:ext cx="32250" cy="33675"/>
            </a:xfrm>
            <a:custGeom>
              <a:rect b="b" l="l" r="r" t="t"/>
              <a:pathLst>
                <a:path extrusionOk="0" h="1347" w="1290">
                  <a:moveTo>
                    <a:pt x="416" y="1"/>
                  </a:moveTo>
                  <a:cubicBezTo>
                    <a:pt x="139" y="381"/>
                    <a:pt x="0" y="870"/>
                    <a:pt x="31" y="1346"/>
                  </a:cubicBezTo>
                  <a:cubicBezTo>
                    <a:pt x="476" y="1320"/>
                    <a:pt x="918" y="1164"/>
                    <a:pt x="1290" y="879"/>
                  </a:cubicBezTo>
                  <a:lnTo>
                    <a:pt x="4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0"/>
            <p:cNvSpPr/>
            <p:nvPr/>
          </p:nvSpPr>
          <p:spPr>
            <a:xfrm>
              <a:off x="1972125" y="2334475"/>
              <a:ext cx="161200" cy="218525"/>
            </a:xfrm>
            <a:custGeom>
              <a:rect b="b" l="l" r="r" t="t"/>
              <a:pathLst>
                <a:path extrusionOk="0" h="8741" w="6448">
                  <a:moveTo>
                    <a:pt x="393" y="0"/>
                  </a:moveTo>
                  <a:cubicBezTo>
                    <a:pt x="385" y="0"/>
                    <a:pt x="377" y="0"/>
                    <a:pt x="369" y="1"/>
                  </a:cubicBezTo>
                  <a:cubicBezTo>
                    <a:pt x="157" y="18"/>
                    <a:pt x="1" y="200"/>
                    <a:pt x="14" y="412"/>
                  </a:cubicBezTo>
                  <a:lnTo>
                    <a:pt x="568" y="8381"/>
                  </a:lnTo>
                  <a:cubicBezTo>
                    <a:pt x="581" y="8550"/>
                    <a:pt x="702" y="8688"/>
                    <a:pt x="862" y="8727"/>
                  </a:cubicBezTo>
                  <a:cubicBezTo>
                    <a:pt x="892" y="8736"/>
                    <a:pt x="922" y="8740"/>
                    <a:pt x="953" y="8740"/>
                  </a:cubicBezTo>
                  <a:cubicBezTo>
                    <a:pt x="1082" y="8740"/>
                    <a:pt x="1212" y="8671"/>
                    <a:pt x="1281" y="8550"/>
                  </a:cubicBezTo>
                  <a:cubicBezTo>
                    <a:pt x="2341" y="6776"/>
                    <a:pt x="3003" y="5244"/>
                    <a:pt x="3388" y="4202"/>
                  </a:cubicBezTo>
                  <a:cubicBezTo>
                    <a:pt x="3921" y="6836"/>
                    <a:pt x="4370" y="8442"/>
                    <a:pt x="4375" y="8459"/>
                  </a:cubicBezTo>
                  <a:cubicBezTo>
                    <a:pt x="4423" y="8625"/>
                    <a:pt x="4574" y="8737"/>
                    <a:pt x="4745" y="8737"/>
                  </a:cubicBezTo>
                  <a:cubicBezTo>
                    <a:pt x="4757" y="8737"/>
                    <a:pt x="4769" y="8737"/>
                    <a:pt x="4782" y="8736"/>
                  </a:cubicBezTo>
                  <a:cubicBezTo>
                    <a:pt x="4963" y="8718"/>
                    <a:pt x="5110" y="8576"/>
                    <a:pt x="5128" y="8390"/>
                  </a:cubicBezTo>
                  <a:cubicBezTo>
                    <a:pt x="5426" y="5097"/>
                    <a:pt x="6326" y="3518"/>
                    <a:pt x="6339" y="3492"/>
                  </a:cubicBezTo>
                  <a:cubicBezTo>
                    <a:pt x="6447" y="3310"/>
                    <a:pt x="6387" y="3072"/>
                    <a:pt x="6205" y="2964"/>
                  </a:cubicBezTo>
                  <a:cubicBezTo>
                    <a:pt x="6145" y="2930"/>
                    <a:pt x="6079" y="2914"/>
                    <a:pt x="6014" y="2914"/>
                  </a:cubicBezTo>
                  <a:cubicBezTo>
                    <a:pt x="5883" y="2914"/>
                    <a:pt x="5754" y="2981"/>
                    <a:pt x="5681" y="3103"/>
                  </a:cubicBezTo>
                  <a:cubicBezTo>
                    <a:pt x="5647" y="3155"/>
                    <a:pt x="5045" y="4193"/>
                    <a:pt x="4639" y="6343"/>
                  </a:cubicBezTo>
                  <a:cubicBezTo>
                    <a:pt x="4414" y="5391"/>
                    <a:pt x="4141" y="4119"/>
                    <a:pt x="3856" y="2592"/>
                  </a:cubicBezTo>
                  <a:cubicBezTo>
                    <a:pt x="3825" y="2415"/>
                    <a:pt x="3674" y="2285"/>
                    <a:pt x="3492" y="2281"/>
                  </a:cubicBezTo>
                  <a:cubicBezTo>
                    <a:pt x="3489" y="2281"/>
                    <a:pt x="3486" y="2281"/>
                    <a:pt x="3483" y="2281"/>
                  </a:cubicBezTo>
                  <a:cubicBezTo>
                    <a:pt x="3305" y="2281"/>
                    <a:pt x="3150" y="2401"/>
                    <a:pt x="3107" y="2575"/>
                  </a:cubicBezTo>
                  <a:cubicBezTo>
                    <a:pt x="3103" y="2597"/>
                    <a:pt x="2640" y="4457"/>
                    <a:pt x="1247" y="7057"/>
                  </a:cubicBezTo>
                  <a:lnTo>
                    <a:pt x="780" y="356"/>
                  </a:lnTo>
                  <a:cubicBezTo>
                    <a:pt x="763" y="156"/>
                    <a:pt x="594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0"/>
            <p:cNvSpPr/>
            <p:nvPr/>
          </p:nvSpPr>
          <p:spPr>
            <a:xfrm>
              <a:off x="1969525" y="2299000"/>
              <a:ext cx="19175" cy="19175"/>
            </a:xfrm>
            <a:custGeom>
              <a:rect b="b" l="l" r="r" t="t"/>
              <a:pathLst>
                <a:path extrusionOk="0" h="767" w="767">
                  <a:moveTo>
                    <a:pt x="386" y="1"/>
                  </a:moveTo>
                  <a:cubicBezTo>
                    <a:pt x="282" y="1"/>
                    <a:pt x="187" y="44"/>
                    <a:pt x="113" y="113"/>
                  </a:cubicBezTo>
                  <a:cubicBezTo>
                    <a:pt x="44" y="187"/>
                    <a:pt x="1" y="282"/>
                    <a:pt x="1" y="386"/>
                  </a:cubicBezTo>
                  <a:cubicBezTo>
                    <a:pt x="1" y="485"/>
                    <a:pt x="44" y="585"/>
                    <a:pt x="113" y="654"/>
                  </a:cubicBezTo>
                  <a:cubicBezTo>
                    <a:pt x="187" y="728"/>
                    <a:pt x="282" y="766"/>
                    <a:pt x="386" y="766"/>
                  </a:cubicBezTo>
                  <a:cubicBezTo>
                    <a:pt x="486" y="766"/>
                    <a:pt x="585" y="728"/>
                    <a:pt x="654" y="654"/>
                  </a:cubicBezTo>
                  <a:cubicBezTo>
                    <a:pt x="728" y="585"/>
                    <a:pt x="767" y="485"/>
                    <a:pt x="767" y="386"/>
                  </a:cubicBezTo>
                  <a:cubicBezTo>
                    <a:pt x="767" y="282"/>
                    <a:pt x="728" y="187"/>
                    <a:pt x="654" y="113"/>
                  </a:cubicBezTo>
                  <a:cubicBezTo>
                    <a:pt x="585" y="44"/>
                    <a:pt x="486" y="1"/>
                    <a:pt x="3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1" name="Google Shape;1451;p30"/>
          <p:cNvGrpSpPr/>
          <p:nvPr/>
        </p:nvGrpSpPr>
        <p:grpSpPr>
          <a:xfrm>
            <a:off x="2477476" y="1510094"/>
            <a:ext cx="357959" cy="376476"/>
            <a:chOff x="2736400" y="2254225"/>
            <a:chExt cx="255175" cy="268375"/>
          </a:xfrm>
        </p:grpSpPr>
        <p:sp>
          <p:nvSpPr>
            <p:cNvPr id="1452" name="Google Shape;1452;p30"/>
            <p:cNvSpPr/>
            <p:nvPr/>
          </p:nvSpPr>
          <p:spPr>
            <a:xfrm>
              <a:off x="2736400" y="2254450"/>
              <a:ext cx="64475" cy="24675"/>
            </a:xfrm>
            <a:custGeom>
              <a:rect b="b" l="l" r="r" t="t"/>
              <a:pathLst>
                <a:path extrusionOk="0" h="987" w="2579">
                  <a:moveTo>
                    <a:pt x="1264" y="1"/>
                  </a:moveTo>
                  <a:cubicBezTo>
                    <a:pt x="943" y="1"/>
                    <a:pt x="579" y="84"/>
                    <a:pt x="208" y="333"/>
                  </a:cubicBezTo>
                  <a:cubicBezTo>
                    <a:pt x="43" y="442"/>
                    <a:pt x="0" y="667"/>
                    <a:pt x="108" y="831"/>
                  </a:cubicBezTo>
                  <a:cubicBezTo>
                    <a:pt x="178" y="930"/>
                    <a:pt x="290" y="987"/>
                    <a:pt x="407" y="987"/>
                  </a:cubicBezTo>
                  <a:cubicBezTo>
                    <a:pt x="476" y="987"/>
                    <a:pt x="545" y="969"/>
                    <a:pt x="606" y="926"/>
                  </a:cubicBezTo>
                  <a:cubicBezTo>
                    <a:pt x="839" y="770"/>
                    <a:pt x="1070" y="718"/>
                    <a:pt x="1273" y="718"/>
                  </a:cubicBezTo>
                  <a:cubicBezTo>
                    <a:pt x="1660" y="718"/>
                    <a:pt x="1949" y="908"/>
                    <a:pt x="1969" y="922"/>
                  </a:cubicBezTo>
                  <a:cubicBezTo>
                    <a:pt x="2032" y="965"/>
                    <a:pt x="2104" y="986"/>
                    <a:pt x="2175" y="986"/>
                  </a:cubicBezTo>
                  <a:cubicBezTo>
                    <a:pt x="2287" y="986"/>
                    <a:pt x="2397" y="933"/>
                    <a:pt x="2466" y="835"/>
                  </a:cubicBezTo>
                  <a:cubicBezTo>
                    <a:pt x="2579" y="675"/>
                    <a:pt x="2540" y="450"/>
                    <a:pt x="2380" y="338"/>
                  </a:cubicBezTo>
                  <a:cubicBezTo>
                    <a:pt x="2351" y="318"/>
                    <a:pt x="1890" y="1"/>
                    <a:pt x="1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0"/>
            <p:cNvSpPr/>
            <p:nvPr/>
          </p:nvSpPr>
          <p:spPr>
            <a:xfrm>
              <a:off x="2743100" y="2282775"/>
              <a:ext cx="51075" cy="19500"/>
            </a:xfrm>
            <a:custGeom>
              <a:rect b="b" l="l" r="r" t="t"/>
              <a:pathLst>
                <a:path extrusionOk="0" h="780" w="2043">
                  <a:moveTo>
                    <a:pt x="1004" y="0"/>
                  </a:moveTo>
                  <a:cubicBezTo>
                    <a:pt x="749" y="0"/>
                    <a:pt x="460" y="66"/>
                    <a:pt x="165" y="265"/>
                  </a:cubicBezTo>
                  <a:cubicBezTo>
                    <a:pt x="35" y="351"/>
                    <a:pt x="0" y="524"/>
                    <a:pt x="87" y="654"/>
                  </a:cubicBezTo>
                  <a:cubicBezTo>
                    <a:pt x="143" y="736"/>
                    <a:pt x="230" y="779"/>
                    <a:pt x="321" y="779"/>
                  </a:cubicBezTo>
                  <a:cubicBezTo>
                    <a:pt x="377" y="779"/>
                    <a:pt x="433" y="767"/>
                    <a:pt x="481" y="732"/>
                  </a:cubicBezTo>
                  <a:cubicBezTo>
                    <a:pt x="665" y="608"/>
                    <a:pt x="848" y="567"/>
                    <a:pt x="1009" y="567"/>
                  </a:cubicBezTo>
                  <a:cubicBezTo>
                    <a:pt x="1316" y="567"/>
                    <a:pt x="1545" y="716"/>
                    <a:pt x="1562" y="728"/>
                  </a:cubicBezTo>
                  <a:cubicBezTo>
                    <a:pt x="1611" y="763"/>
                    <a:pt x="1668" y="780"/>
                    <a:pt x="1724" y="780"/>
                  </a:cubicBezTo>
                  <a:cubicBezTo>
                    <a:pt x="1812" y="780"/>
                    <a:pt x="1899" y="738"/>
                    <a:pt x="1952" y="658"/>
                  </a:cubicBezTo>
                  <a:cubicBezTo>
                    <a:pt x="2042" y="533"/>
                    <a:pt x="2012" y="356"/>
                    <a:pt x="1882" y="265"/>
                  </a:cubicBezTo>
                  <a:cubicBezTo>
                    <a:pt x="1862" y="250"/>
                    <a:pt x="1499" y="0"/>
                    <a:pt x="10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0"/>
            <p:cNvSpPr/>
            <p:nvPr/>
          </p:nvSpPr>
          <p:spPr>
            <a:xfrm>
              <a:off x="2952700" y="2254225"/>
              <a:ext cx="38875" cy="268375"/>
            </a:xfrm>
            <a:custGeom>
              <a:rect b="b" l="l" r="r" t="t"/>
              <a:pathLst>
                <a:path extrusionOk="0" h="10735" w="1555">
                  <a:moveTo>
                    <a:pt x="1194" y="0"/>
                  </a:moveTo>
                  <a:cubicBezTo>
                    <a:pt x="993" y="0"/>
                    <a:pt x="832" y="161"/>
                    <a:pt x="832" y="360"/>
                  </a:cubicBezTo>
                  <a:lnTo>
                    <a:pt x="832" y="4054"/>
                  </a:lnTo>
                  <a:lnTo>
                    <a:pt x="157" y="4054"/>
                  </a:lnTo>
                  <a:cubicBezTo>
                    <a:pt x="70" y="4054"/>
                    <a:pt x="1" y="4128"/>
                    <a:pt x="1" y="4214"/>
                  </a:cubicBezTo>
                  <a:lnTo>
                    <a:pt x="1" y="4621"/>
                  </a:lnTo>
                  <a:cubicBezTo>
                    <a:pt x="1" y="4708"/>
                    <a:pt x="70" y="4777"/>
                    <a:pt x="157" y="4777"/>
                  </a:cubicBezTo>
                  <a:lnTo>
                    <a:pt x="832" y="4777"/>
                  </a:lnTo>
                  <a:lnTo>
                    <a:pt x="832" y="10367"/>
                  </a:lnTo>
                  <a:cubicBezTo>
                    <a:pt x="832" y="10535"/>
                    <a:pt x="944" y="10691"/>
                    <a:pt x="1109" y="10726"/>
                  </a:cubicBezTo>
                  <a:cubicBezTo>
                    <a:pt x="1137" y="10732"/>
                    <a:pt x="1165" y="10735"/>
                    <a:pt x="1192" y="10735"/>
                  </a:cubicBezTo>
                  <a:cubicBezTo>
                    <a:pt x="1390" y="10735"/>
                    <a:pt x="1554" y="10577"/>
                    <a:pt x="1554" y="10380"/>
                  </a:cubicBezTo>
                  <a:lnTo>
                    <a:pt x="1554" y="368"/>
                  </a:lnTo>
                  <a:cubicBezTo>
                    <a:pt x="1554" y="200"/>
                    <a:pt x="1442" y="48"/>
                    <a:pt x="1277" y="9"/>
                  </a:cubicBezTo>
                  <a:cubicBezTo>
                    <a:pt x="1249" y="3"/>
                    <a:pt x="1221" y="0"/>
                    <a:pt x="1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0"/>
            <p:cNvSpPr/>
            <p:nvPr/>
          </p:nvSpPr>
          <p:spPr>
            <a:xfrm>
              <a:off x="2789075" y="2354700"/>
              <a:ext cx="151000" cy="19925"/>
            </a:xfrm>
            <a:custGeom>
              <a:rect b="b" l="l" r="r" t="t"/>
              <a:pathLst>
                <a:path extrusionOk="0" h="797" w="6040">
                  <a:moveTo>
                    <a:pt x="203" y="1"/>
                  </a:moveTo>
                  <a:cubicBezTo>
                    <a:pt x="91" y="1"/>
                    <a:pt x="0" y="92"/>
                    <a:pt x="0" y="200"/>
                  </a:cubicBezTo>
                  <a:lnTo>
                    <a:pt x="0" y="598"/>
                  </a:lnTo>
                  <a:cubicBezTo>
                    <a:pt x="0" y="706"/>
                    <a:pt x="91" y="797"/>
                    <a:pt x="203" y="797"/>
                  </a:cubicBezTo>
                  <a:lnTo>
                    <a:pt x="5836" y="797"/>
                  </a:lnTo>
                  <a:cubicBezTo>
                    <a:pt x="5949" y="797"/>
                    <a:pt x="6040" y="706"/>
                    <a:pt x="6040" y="598"/>
                  </a:cubicBezTo>
                  <a:lnTo>
                    <a:pt x="6040" y="200"/>
                  </a:lnTo>
                  <a:cubicBezTo>
                    <a:pt x="6040" y="92"/>
                    <a:pt x="5949" y="1"/>
                    <a:pt x="5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0"/>
            <p:cNvSpPr/>
            <p:nvPr/>
          </p:nvSpPr>
          <p:spPr>
            <a:xfrm>
              <a:off x="2791875" y="2389000"/>
              <a:ext cx="145400" cy="116400"/>
            </a:xfrm>
            <a:custGeom>
              <a:rect b="b" l="l" r="r" t="t"/>
              <a:pathLst>
                <a:path extrusionOk="0" h="4656" w="5816">
                  <a:moveTo>
                    <a:pt x="4959" y="381"/>
                  </a:moveTo>
                  <a:lnTo>
                    <a:pt x="4825" y="792"/>
                  </a:lnTo>
                  <a:cubicBezTo>
                    <a:pt x="4721" y="1099"/>
                    <a:pt x="4647" y="1415"/>
                    <a:pt x="4604" y="1735"/>
                  </a:cubicBezTo>
                  <a:lnTo>
                    <a:pt x="3626" y="1147"/>
                  </a:lnTo>
                  <a:lnTo>
                    <a:pt x="4959" y="381"/>
                  </a:lnTo>
                  <a:close/>
                  <a:moveTo>
                    <a:pt x="797" y="234"/>
                  </a:moveTo>
                  <a:lnTo>
                    <a:pt x="2281" y="1129"/>
                  </a:lnTo>
                  <a:lnTo>
                    <a:pt x="1203" y="1748"/>
                  </a:lnTo>
                  <a:cubicBezTo>
                    <a:pt x="1160" y="1424"/>
                    <a:pt x="1087" y="1103"/>
                    <a:pt x="983" y="792"/>
                  </a:cubicBezTo>
                  <a:lnTo>
                    <a:pt x="797" y="234"/>
                  </a:lnTo>
                  <a:close/>
                  <a:moveTo>
                    <a:pt x="2951" y="1536"/>
                  </a:moveTo>
                  <a:lnTo>
                    <a:pt x="4189" y="2285"/>
                  </a:lnTo>
                  <a:lnTo>
                    <a:pt x="2904" y="2929"/>
                  </a:lnTo>
                  <a:lnTo>
                    <a:pt x="1632" y="2293"/>
                  </a:lnTo>
                  <a:lnTo>
                    <a:pt x="2951" y="1536"/>
                  </a:lnTo>
                  <a:close/>
                  <a:moveTo>
                    <a:pt x="1264" y="2864"/>
                  </a:moveTo>
                  <a:lnTo>
                    <a:pt x="2155" y="3310"/>
                  </a:lnTo>
                  <a:lnTo>
                    <a:pt x="1264" y="3756"/>
                  </a:lnTo>
                  <a:lnTo>
                    <a:pt x="1264" y="2864"/>
                  </a:lnTo>
                  <a:close/>
                  <a:moveTo>
                    <a:pt x="4552" y="2864"/>
                  </a:moveTo>
                  <a:lnTo>
                    <a:pt x="4552" y="3756"/>
                  </a:lnTo>
                  <a:lnTo>
                    <a:pt x="3661" y="3310"/>
                  </a:lnTo>
                  <a:lnTo>
                    <a:pt x="4552" y="2864"/>
                  </a:lnTo>
                  <a:close/>
                  <a:moveTo>
                    <a:pt x="1" y="0"/>
                  </a:moveTo>
                  <a:lnTo>
                    <a:pt x="347" y="1017"/>
                  </a:lnTo>
                  <a:cubicBezTo>
                    <a:pt x="498" y="1476"/>
                    <a:pt x="576" y="1960"/>
                    <a:pt x="576" y="2445"/>
                  </a:cubicBezTo>
                  <a:lnTo>
                    <a:pt x="576" y="4309"/>
                  </a:lnTo>
                  <a:cubicBezTo>
                    <a:pt x="576" y="4383"/>
                    <a:pt x="598" y="4452"/>
                    <a:pt x="641" y="4513"/>
                  </a:cubicBezTo>
                  <a:cubicBezTo>
                    <a:pt x="710" y="4608"/>
                    <a:pt x="814" y="4655"/>
                    <a:pt x="918" y="4655"/>
                  </a:cubicBezTo>
                  <a:cubicBezTo>
                    <a:pt x="970" y="4655"/>
                    <a:pt x="1022" y="4647"/>
                    <a:pt x="1069" y="4621"/>
                  </a:cubicBezTo>
                  <a:lnTo>
                    <a:pt x="2908" y="3699"/>
                  </a:lnTo>
                  <a:lnTo>
                    <a:pt x="4747" y="4621"/>
                  </a:lnTo>
                  <a:cubicBezTo>
                    <a:pt x="4794" y="4647"/>
                    <a:pt x="4846" y="4655"/>
                    <a:pt x="4898" y="4655"/>
                  </a:cubicBezTo>
                  <a:cubicBezTo>
                    <a:pt x="5002" y="4655"/>
                    <a:pt x="5106" y="4608"/>
                    <a:pt x="5175" y="4513"/>
                  </a:cubicBezTo>
                  <a:cubicBezTo>
                    <a:pt x="5218" y="4452"/>
                    <a:pt x="5240" y="4383"/>
                    <a:pt x="5240" y="4309"/>
                  </a:cubicBezTo>
                  <a:lnTo>
                    <a:pt x="5240" y="2445"/>
                  </a:lnTo>
                  <a:cubicBezTo>
                    <a:pt x="5240" y="1960"/>
                    <a:pt x="5318" y="1476"/>
                    <a:pt x="5469" y="1017"/>
                  </a:cubicBezTo>
                  <a:lnTo>
                    <a:pt x="5815" y="5"/>
                  </a:lnTo>
                  <a:lnTo>
                    <a:pt x="4266" y="5"/>
                  </a:lnTo>
                  <a:lnTo>
                    <a:pt x="2964" y="753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0"/>
            <p:cNvSpPr/>
            <p:nvPr/>
          </p:nvSpPr>
          <p:spPr>
            <a:xfrm>
              <a:off x="2847475" y="2321275"/>
              <a:ext cx="10300" cy="18975"/>
            </a:xfrm>
            <a:custGeom>
              <a:rect b="b" l="l" r="r" t="t"/>
              <a:pathLst>
                <a:path extrusionOk="0" h="759" w="412">
                  <a:moveTo>
                    <a:pt x="195" y="1"/>
                  </a:moveTo>
                  <a:cubicBezTo>
                    <a:pt x="169" y="261"/>
                    <a:pt x="109" y="520"/>
                    <a:pt x="0" y="758"/>
                  </a:cubicBezTo>
                  <a:lnTo>
                    <a:pt x="411" y="758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0"/>
            <p:cNvSpPr/>
            <p:nvPr/>
          </p:nvSpPr>
          <p:spPr>
            <a:xfrm>
              <a:off x="2870400" y="2321275"/>
              <a:ext cx="10300" cy="18975"/>
            </a:xfrm>
            <a:custGeom>
              <a:rect b="b" l="l" r="r" t="t"/>
              <a:pathLst>
                <a:path extrusionOk="0" h="759" w="412">
                  <a:moveTo>
                    <a:pt x="1" y="1"/>
                  </a:moveTo>
                  <a:lnTo>
                    <a:pt x="1" y="758"/>
                  </a:lnTo>
                  <a:lnTo>
                    <a:pt x="412" y="758"/>
                  </a:lnTo>
                  <a:cubicBezTo>
                    <a:pt x="308" y="520"/>
                    <a:pt x="243" y="265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0"/>
            <p:cNvSpPr/>
            <p:nvPr/>
          </p:nvSpPr>
          <p:spPr>
            <a:xfrm>
              <a:off x="2836975" y="2265800"/>
              <a:ext cx="20800" cy="42850"/>
            </a:xfrm>
            <a:custGeom>
              <a:rect b="b" l="l" r="r" t="t"/>
              <a:pathLst>
                <a:path extrusionOk="0" h="1714" w="832">
                  <a:moveTo>
                    <a:pt x="831" y="1"/>
                  </a:moveTo>
                  <a:cubicBezTo>
                    <a:pt x="529" y="39"/>
                    <a:pt x="247" y="148"/>
                    <a:pt x="1" y="308"/>
                  </a:cubicBezTo>
                  <a:cubicBezTo>
                    <a:pt x="351" y="701"/>
                    <a:pt x="559" y="1199"/>
                    <a:pt x="611" y="1714"/>
                  </a:cubicBezTo>
                  <a:lnTo>
                    <a:pt x="831" y="1714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0"/>
            <p:cNvSpPr/>
            <p:nvPr/>
          </p:nvSpPr>
          <p:spPr>
            <a:xfrm>
              <a:off x="2888800" y="2281600"/>
              <a:ext cx="24675" cy="27050"/>
            </a:xfrm>
            <a:custGeom>
              <a:rect b="b" l="l" r="r" t="t"/>
              <a:pathLst>
                <a:path extrusionOk="0" h="1082" w="987">
                  <a:moveTo>
                    <a:pt x="485" y="0"/>
                  </a:moveTo>
                  <a:cubicBezTo>
                    <a:pt x="216" y="299"/>
                    <a:pt x="52" y="684"/>
                    <a:pt x="0" y="1082"/>
                  </a:cubicBezTo>
                  <a:lnTo>
                    <a:pt x="986" y="1082"/>
                  </a:lnTo>
                  <a:cubicBezTo>
                    <a:pt x="935" y="666"/>
                    <a:pt x="753" y="294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0"/>
            <p:cNvSpPr/>
            <p:nvPr/>
          </p:nvSpPr>
          <p:spPr>
            <a:xfrm>
              <a:off x="2888475" y="2321275"/>
              <a:ext cx="25225" cy="18975"/>
            </a:xfrm>
            <a:custGeom>
              <a:rect b="b" l="l" r="r" t="t"/>
              <a:pathLst>
                <a:path extrusionOk="0" h="759" w="1009">
                  <a:moveTo>
                    <a:pt x="0" y="1"/>
                  </a:moveTo>
                  <a:cubicBezTo>
                    <a:pt x="30" y="269"/>
                    <a:pt x="113" y="529"/>
                    <a:pt x="251" y="758"/>
                  </a:cubicBezTo>
                  <a:lnTo>
                    <a:pt x="749" y="758"/>
                  </a:lnTo>
                  <a:cubicBezTo>
                    <a:pt x="887" y="524"/>
                    <a:pt x="974" y="269"/>
                    <a:pt x="10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0"/>
            <p:cNvSpPr/>
            <p:nvPr/>
          </p:nvSpPr>
          <p:spPr>
            <a:xfrm>
              <a:off x="2870400" y="2265800"/>
              <a:ext cx="20800" cy="42850"/>
            </a:xfrm>
            <a:custGeom>
              <a:rect b="b" l="l" r="r" t="t"/>
              <a:pathLst>
                <a:path extrusionOk="0" h="1714" w="832">
                  <a:moveTo>
                    <a:pt x="1" y="1"/>
                  </a:moveTo>
                  <a:lnTo>
                    <a:pt x="1" y="1714"/>
                  </a:lnTo>
                  <a:lnTo>
                    <a:pt x="221" y="1714"/>
                  </a:lnTo>
                  <a:cubicBezTo>
                    <a:pt x="226" y="1662"/>
                    <a:pt x="234" y="1614"/>
                    <a:pt x="243" y="1562"/>
                  </a:cubicBezTo>
                  <a:cubicBezTo>
                    <a:pt x="321" y="1086"/>
                    <a:pt x="528" y="649"/>
                    <a:pt x="831" y="308"/>
                  </a:cubicBezTo>
                  <a:cubicBezTo>
                    <a:pt x="589" y="148"/>
                    <a:pt x="303" y="39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0"/>
            <p:cNvSpPr/>
            <p:nvPr/>
          </p:nvSpPr>
          <p:spPr>
            <a:xfrm>
              <a:off x="2815250" y="2321275"/>
              <a:ext cx="25000" cy="18975"/>
            </a:xfrm>
            <a:custGeom>
              <a:rect b="b" l="l" r="r" t="t"/>
              <a:pathLst>
                <a:path extrusionOk="0" h="759" w="1000">
                  <a:moveTo>
                    <a:pt x="0" y="1"/>
                  </a:moveTo>
                  <a:cubicBezTo>
                    <a:pt x="30" y="269"/>
                    <a:pt x="121" y="524"/>
                    <a:pt x="255" y="758"/>
                  </a:cubicBezTo>
                  <a:lnTo>
                    <a:pt x="753" y="758"/>
                  </a:lnTo>
                  <a:cubicBezTo>
                    <a:pt x="891" y="529"/>
                    <a:pt x="974" y="269"/>
                    <a:pt x="10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0"/>
            <p:cNvSpPr/>
            <p:nvPr/>
          </p:nvSpPr>
          <p:spPr>
            <a:xfrm>
              <a:off x="2815350" y="2281600"/>
              <a:ext cx="24675" cy="27050"/>
            </a:xfrm>
            <a:custGeom>
              <a:rect b="b" l="l" r="r" t="t"/>
              <a:pathLst>
                <a:path extrusionOk="0" h="1082" w="987">
                  <a:moveTo>
                    <a:pt x="502" y="0"/>
                  </a:moveTo>
                  <a:cubicBezTo>
                    <a:pt x="234" y="294"/>
                    <a:pt x="52" y="666"/>
                    <a:pt x="0" y="1082"/>
                  </a:cubicBezTo>
                  <a:lnTo>
                    <a:pt x="987" y="1082"/>
                  </a:lnTo>
                  <a:cubicBezTo>
                    <a:pt x="931" y="684"/>
                    <a:pt x="766" y="299"/>
                    <a:pt x="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5" name="Google Shape;1465;p30"/>
          <p:cNvGrpSpPr/>
          <p:nvPr/>
        </p:nvGrpSpPr>
        <p:grpSpPr>
          <a:xfrm>
            <a:off x="6307334" y="1510096"/>
            <a:ext cx="360695" cy="376476"/>
            <a:chOff x="5305625" y="2223725"/>
            <a:chExt cx="257125" cy="268375"/>
          </a:xfrm>
        </p:grpSpPr>
        <p:sp>
          <p:nvSpPr>
            <p:cNvPr id="1466" name="Google Shape;1466;p30"/>
            <p:cNvSpPr/>
            <p:nvPr/>
          </p:nvSpPr>
          <p:spPr>
            <a:xfrm>
              <a:off x="5430650" y="2223725"/>
              <a:ext cx="50550" cy="51625"/>
            </a:xfrm>
            <a:custGeom>
              <a:rect b="b" l="l" r="r" t="t"/>
              <a:pathLst>
                <a:path extrusionOk="0" h="2065" w="2022">
                  <a:moveTo>
                    <a:pt x="1974" y="1"/>
                  </a:moveTo>
                  <a:cubicBezTo>
                    <a:pt x="1268" y="18"/>
                    <a:pt x="572" y="264"/>
                    <a:pt x="1" y="736"/>
                  </a:cubicBezTo>
                  <a:lnTo>
                    <a:pt x="1329" y="2064"/>
                  </a:lnTo>
                  <a:cubicBezTo>
                    <a:pt x="1792" y="1493"/>
                    <a:pt x="2021" y="740"/>
                    <a:pt x="19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0"/>
            <p:cNvSpPr/>
            <p:nvPr/>
          </p:nvSpPr>
          <p:spPr>
            <a:xfrm>
              <a:off x="5401225" y="2253025"/>
              <a:ext cx="51725" cy="49525"/>
            </a:xfrm>
            <a:custGeom>
              <a:rect b="b" l="l" r="r" t="t"/>
              <a:pathLst>
                <a:path extrusionOk="0" h="1981" w="2069">
                  <a:moveTo>
                    <a:pt x="741" y="1"/>
                  </a:moveTo>
                  <a:cubicBezTo>
                    <a:pt x="265" y="572"/>
                    <a:pt x="23" y="1273"/>
                    <a:pt x="1" y="1974"/>
                  </a:cubicBezTo>
                  <a:cubicBezTo>
                    <a:pt x="69" y="1979"/>
                    <a:pt x="138" y="1981"/>
                    <a:pt x="206" y="1981"/>
                  </a:cubicBezTo>
                  <a:cubicBezTo>
                    <a:pt x="882" y="1981"/>
                    <a:pt x="1550" y="1750"/>
                    <a:pt x="2069" y="1329"/>
                  </a:cubicBez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0"/>
            <p:cNvSpPr/>
            <p:nvPr/>
          </p:nvSpPr>
          <p:spPr>
            <a:xfrm>
              <a:off x="5474900" y="2224800"/>
              <a:ext cx="58525" cy="68725"/>
            </a:xfrm>
            <a:custGeom>
              <a:rect b="b" l="l" r="r" t="t"/>
              <a:pathLst>
                <a:path extrusionOk="0" h="2749" w="2341">
                  <a:moveTo>
                    <a:pt x="822" y="1"/>
                  </a:moveTo>
                  <a:lnTo>
                    <a:pt x="822" y="1"/>
                  </a:lnTo>
                  <a:cubicBezTo>
                    <a:pt x="870" y="901"/>
                    <a:pt x="571" y="1779"/>
                    <a:pt x="0" y="2463"/>
                  </a:cubicBezTo>
                  <a:lnTo>
                    <a:pt x="286" y="2748"/>
                  </a:lnTo>
                  <a:lnTo>
                    <a:pt x="2341" y="693"/>
                  </a:lnTo>
                  <a:cubicBezTo>
                    <a:pt x="1891" y="321"/>
                    <a:pt x="1367" y="92"/>
                    <a:pt x="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0"/>
            <p:cNvSpPr/>
            <p:nvPr/>
          </p:nvSpPr>
          <p:spPr>
            <a:xfrm>
              <a:off x="5511125" y="2306400"/>
              <a:ext cx="51625" cy="49425"/>
            </a:xfrm>
            <a:custGeom>
              <a:rect b="b" l="l" r="r" t="t"/>
              <a:pathLst>
                <a:path extrusionOk="0" h="1977" w="2065">
                  <a:moveTo>
                    <a:pt x="1858" y="0"/>
                  </a:moveTo>
                  <a:cubicBezTo>
                    <a:pt x="1186" y="0"/>
                    <a:pt x="519" y="228"/>
                    <a:pt x="1" y="648"/>
                  </a:cubicBezTo>
                  <a:lnTo>
                    <a:pt x="1329" y="1976"/>
                  </a:lnTo>
                  <a:cubicBezTo>
                    <a:pt x="1805" y="1405"/>
                    <a:pt x="2047" y="708"/>
                    <a:pt x="2064" y="8"/>
                  </a:cubicBezTo>
                  <a:cubicBezTo>
                    <a:pt x="1995" y="3"/>
                    <a:pt x="1927" y="0"/>
                    <a:pt x="1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0"/>
            <p:cNvSpPr/>
            <p:nvPr/>
          </p:nvSpPr>
          <p:spPr>
            <a:xfrm>
              <a:off x="5482800" y="2333500"/>
              <a:ext cx="50625" cy="51725"/>
            </a:xfrm>
            <a:custGeom>
              <a:rect b="b" l="l" r="r" t="t"/>
              <a:pathLst>
                <a:path extrusionOk="0" h="2069" w="2025">
                  <a:moveTo>
                    <a:pt x="697" y="1"/>
                  </a:moveTo>
                  <a:cubicBezTo>
                    <a:pt x="234" y="572"/>
                    <a:pt x="0" y="1325"/>
                    <a:pt x="52" y="2069"/>
                  </a:cubicBezTo>
                  <a:cubicBezTo>
                    <a:pt x="753" y="2052"/>
                    <a:pt x="1454" y="1805"/>
                    <a:pt x="2025" y="1329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0"/>
            <p:cNvSpPr/>
            <p:nvPr/>
          </p:nvSpPr>
          <p:spPr>
            <a:xfrm>
              <a:off x="5402325" y="2297275"/>
              <a:ext cx="68800" cy="58550"/>
            </a:xfrm>
            <a:custGeom>
              <a:rect b="b" l="l" r="r" t="t"/>
              <a:pathLst>
                <a:path extrusionOk="0" h="2342" w="2752">
                  <a:moveTo>
                    <a:pt x="2462" y="0"/>
                  </a:moveTo>
                  <a:cubicBezTo>
                    <a:pt x="1826" y="533"/>
                    <a:pt x="1021" y="827"/>
                    <a:pt x="186" y="827"/>
                  </a:cubicBezTo>
                  <a:cubicBezTo>
                    <a:pt x="126" y="827"/>
                    <a:pt x="65" y="827"/>
                    <a:pt x="0" y="822"/>
                  </a:cubicBezTo>
                  <a:lnTo>
                    <a:pt x="0" y="822"/>
                  </a:lnTo>
                  <a:cubicBezTo>
                    <a:pt x="91" y="1368"/>
                    <a:pt x="325" y="1895"/>
                    <a:pt x="697" y="2341"/>
                  </a:cubicBezTo>
                  <a:lnTo>
                    <a:pt x="2752" y="286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0"/>
            <p:cNvSpPr/>
            <p:nvPr/>
          </p:nvSpPr>
          <p:spPr>
            <a:xfrm>
              <a:off x="5492950" y="2253025"/>
              <a:ext cx="68725" cy="58650"/>
            </a:xfrm>
            <a:custGeom>
              <a:rect b="b" l="l" r="r" t="t"/>
              <a:pathLst>
                <a:path extrusionOk="0" h="2346" w="2749">
                  <a:moveTo>
                    <a:pt x="2056" y="1"/>
                  </a:moveTo>
                  <a:lnTo>
                    <a:pt x="1" y="2056"/>
                  </a:lnTo>
                  <a:lnTo>
                    <a:pt x="286" y="2346"/>
                  </a:lnTo>
                  <a:cubicBezTo>
                    <a:pt x="923" y="1810"/>
                    <a:pt x="1731" y="1515"/>
                    <a:pt x="2562" y="1515"/>
                  </a:cubicBezTo>
                  <a:cubicBezTo>
                    <a:pt x="2624" y="1515"/>
                    <a:pt x="2686" y="1516"/>
                    <a:pt x="2748" y="1520"/>
                  </a:cubicBezTo>
                  <a:cubicBezTo>
                    <a:pt x="2657" y="974"/>
                    <a:pt x="2428" y="451"/>
                    <a:pt x="2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0"/>
            <p:cNvSpPr/>
            <p:nvPr/>
          </p:nvSpPr>
          <p:spPr>
            <a:xfrm>
              <a:off x="5430650" y="2315325"/>
              <a:ext cx="58550" cy="68825"/>
            </a:xfrm>
            <a:custGeom>
              <a:rect b="b" l="l" r="r" t="t"/>
              <a:pathLst>
                <a:path extrusionOk="0" h="2753" w="2342">
                  <a:moveTo>
                    <a:pt x="2056" y="1"/>
                  </a:moveTo>
                  <a:lnTo>
                    <a:pt x="1" y="2056"/>
                  </a:lnTo>
                  <a:cubicBezTo>
                    <a:pt x="446" y="2428"/>
                    <a:pt x="974" y="2662"/>
                    <a:pt x="1519" y="2753"/>
                  </a:cubicBezTo>
                  <a:cubicBezTo>
                    <a:pt x="1472" y="1853"/>
                    <a:pt x="1766" y="974"/>
                    <a:pt x="2341" y="291"/>
                  </a:cubicBezTo>
                  <a:lnTo>
                    <a:pt x="2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0"/>
            <p:cNvSpPr/>
            <p:nvPr/>
          </p:nvSpPr>
          <p:spPr>
            <a:xfrm>
              <a:off x="5305625" y="2298725"/>
              <a:ext cx="108075" cy="193375"/>
            </a:xfrm>
            <a:custGeom>
              <a:rect b="b" l="l" r="r" t="t"/>
              <a:pathLst>
                <a:path extrusionOk="0" h="7735" w="4323">
                  <a:moveTo>
                    <a:pt x="561" y="0"/>
                  </a:moveTo>
                  <a:cubicBezTo>
                    <a:pt x="251" y="0"/>
                    <a:pt x="0" y="246"/>
                    <a:pt x="0" y="553"/>
                  </a:cubicBezTo>
                  <a:lnTo>
                    <a:pt x="0" y="2551"/>
                  </a:lnTo>
                  <a:cubicBezTo>
                    <a:pt x="0" y="2690"/>
                    <a:pt x="22" y="2828"/>
                    <a:pt x="70" y="2962"/>
                  </a:cubicBezTo>
                  <a:lnTo>
                    <a:pt x="498" y="4239"/>
                  </a:lnTo>
                  <a:cubicBezTo>
                    <a:pt x="541" y="4355"/>
                    <a:pt x="615" y="4455"/>
                    <a:pt x="719" y="4524"/>
                  </a:cubicBezTo>
                  <a:lnTo>
                    <a:pt x="1818" y="5247"/>
                  </a:lnTo>
                  <a:cubicBezTo>
                    <a:pt x="2060" y="5402"/>
                    <a:pt x="2142" y="5718"/>
                    <a:pt x="2012" y="5973"/>
                  </a:cubicBezTo>
                  <a:lnTo>
                    <a:pt x="1121" y="7734"/>
                  </a:lnTo>
                  <a:lnTo>
                    <a:pt x="3920" y="7734"/>
                  </a:lnTo>
                  <a:lnTo>
                    <a:pt x="4020" y="7349"/>
                  </a:lnTo>
                  <a:cubicBezTo>
                    <a:pt x="4323" y="6155"/>
                    <a:pt x="4275" y="4905"/>
                    <a:pt x="3890" y="3737"/>
                  </a:cubicBezTo>
                  <a:lnTo>
                    <a:pt x="3301" y="1972"/>
                  </a:lnTo>
                  <a:cubicBezTo>
                    <a:pt x="3239" y="1780"/>
                    <a:pt x="3057" y="1657"/>
                    <a:pt x="2857" y="1657"/>
                  </a:cubicBezTo>
                  <a:cubicBezTo>
                    <a:pt x="2823" y="1657"/>
                    <a:pt x="2787" y="1661"/>
                    <a:pt x="2752" y="1669"/>
                  </a:cubicBezTo>
                  <a:cubicBezTo>
                    <a:pt x="2501" y="1729"/>
                    <a:pt x="2345" y="1976"/>
                    <a:pt x="2406" y="2222"/>
                  </a:cubicBezTo>
                  <a:lnTo>
                    <a:pt x="2800" y="3867"/>
                  </a:lnTo>
                  <a:lnTo>
                    <a:pt x="1381" y="2932"/>
                  </a:lnTo>
                  <a:cubicBezTo>
                    <a:pt x="1220" y="2828"/>
                    <a:pt x="1121" y="2646"/>
                    <a:pt x="1121" y="2452"/>
                  </a:cubicBezTo>
                  <a:lnTo>
                    <a:pt x="1121" y="388"/>
                  </a:lnTo>
                  <a:cubicBezTo>
                    <a:pt x="1121" y="319"/>
                    <a:pt x="1091" y="254"/>
                    <a:pt x="1043" y="206"/>
                  </a:cubicBezTo>
                  <a:cubicBezTo>
                    <a:pt x="883" y="61"/>
                    <a:pt x="715" y="0"/>
                    <a:pt x="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3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1480" name="Google Shape;1480;p31"/>
          <p:cNvGrpSpPr/>
          <p:nvPr/>
        </p:nvGrpSpPr>
        <p:grpSpPr>
          <a:xfrm>
            <a:off x="3051579" y="1080371"/>
            <a:ext cx="3041379" cy="2840964"/>
            <a:chOff x="5201835" y="1475027"/>
            <a:chExt cx="3485022" cy="3255372"/>
          </a:xfrm>
        </p:grpSpPr>
        <p:sp>
          <p:nvSpPr>
            <p:cNvPr id="1481" name="Google Shape;1481;p31"/>
            <p:cNvSpPr/>
            <p:nvPr/>
          </p:nvSpPr>
          <p:spPr>
            <a:xfrm>
              <a:off x="5319194" y="1582748"/>
              <a:ext cx="3249894" cy="1918696"/>
            </a:xfrm>
            <a:custGeom>
              <a:rect b="b" l="l" r="r" t="t"/>
              <a:pathLst>
                <a:path extrusionOk="0" h="23494" w="39793">
                  <a:moveTo>
                    <a:pt x="1" y="0"/>
                  </a:moveTo>
                  <a:lnTo>
                    <a:pt x="1" y="23493"/>
                  </a:lnTo>
                  <a:lnTo>
                    <a:pt x="39793" y="23493"/>
                  </a:lnTo>
                  <a:lnTo>
                    <a:pt x="39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1"/>
            <p:cNvSpPr/>
            <p:nvPr/>
          </p:nvSpPr>
          <p:spPr>
            <a:xfrm>
              <a:off x="5201835" y="1475027"/>
              <a:ext cx="3485022" cy="2134053"/>
            </a:xfrm>
            <a:custGeom>
              <a:rect b="b" l="l" r="r" t="t"/>
              <a:pathLst>
                <a:path extrusionOk="0" h="26131" w="42672">
                  <a:moveTo>
                    <a:pt x="41230" y="1319"/>
                  </a:moveTo>
                  <a:lnTo>
                    <a:pt x="41230" y="24812"/>
                  </a:lnTo>
                  <a:lnTo>
                    <a:pt x="1438" y="24812"/>
                  </a:lnTo>
                  <a:lnTo>
                    <a:pt x="1438" y="1319"/>
                  </a:lnTo>
                  <a:close/>
                  <a:moveTo>
                    <a:pt x="1" y="0"/>
                  </a:moveTo>
                  <a:lnTo>
                    <a:pt x="1" y="26131"/>
                  </a:lnTo>
                  <a:lnTo>
                    <a:pt x="42671" y="26131"/>
                  </a:lnTo>
                  <a:lnTo>
                    <a:pt x="42671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1"/>
            <p:cNvSpPr/>
            <p:nvPr/>
          </p:nvSpPr>
          <p:spPr>
            <a:xfrm>
              <a:off x="6204980" y="2310660"/>
              <a:ext cx="1478309" cy="974212"/>
            </a:xfrm>
            <a:custGeom>
              <a:rect b="b" l="l" r="r" t="t"/>
              <a:pathLst>
                <a:path extrusionOk="0" h="11929" w="18101">
                  <a:moveTo>
                    <a:pt x="16422" y="1501"/>
                  </a:moveTo>
                  <a:lnTo>
                    <a:pt x="16422" y="10433"/>
                  </a:lnTo>
                  <a:lnTo>
                    <a:pt x="1679" y="10433"/>
                  </a:lnTo>
                  <a:lnTo>
                    <a:pt x="1679" y="1501"/>
                  </a:lnTo>
                  <a:close/>
                  <a:moveTo>
                    <a:pt x="1" y="1"/>
                  </a:moveTo>
                  <a:lnTo>
                    <a:pt x="1" y="11929"/>
                  </a:lnTo>
                  <a:lnTo>
                    <a:pt x="18100" y="11929"/>
                  </a:lnTo>
                  <a:lnTo>
                    <a:pt x="18100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1"/>
            <p:cNvSpPr/>
            <p:nvPr/>
          </p:nvSpPr>
          <p:spPr>
            <a:xfrm>
              <a:off x="6464280" y="2418707"/>
              <a:ext cx="959786" cy="953876"/>
            </a:xfrm>
            <a:custGeom>
              <a:rect b="b" l="l" r="r" t="t"/>
              <a:pathLst>
                <a:path extrusionOk="0" h="11680" w="11752">
                  <a:moveTo>
                    <a:pt x="5877" y="1"/>
                  </a:moveTo>
                  <a:cubicBezTo>
                    <a:pt x="2683" y="1"/>
                    <a:pt x="73" y="2575"/>
                    <a:pt x="37" y="5776"/>
                  </a:cubicBezTo>
                  <a:cubicBezTo>
                    <a:pt x="0" y="9001"/>
                    <a:pt x="2588" y="11643"/>
                    <a:pt x="5812" y="11679"/>
                  </a:cubicBezTo>
                  <a:cubicBezTo>
                    <a:pt x="5834" y="11679"/>
                    <a:pt x="5857" y="11680"/>
                    <a:pt x="5879" y="11680"/>
                  </a:cubicBezTo>
                  <a:cubicBezTo>
                    <a:pt x="9073" y="11680"/>
                    <a:pt x="11679" y="9110"/>
                    <a:pt x="11715" y="5908"/>
                  </a:cubicBezTo>
                  <a:cubicBezTo>
                    <a:pt x="11751" y="2684"/>
                    <a:pt x="9168" y="37"/>
                    <a:pt x="5944" y="1"/>
                  </a:cubicBezTo>
                  <a:cubicBezTo>
                    <a:pt x="5921" y="1"/>
                    <a:pt x="5899" y="1"/>
                    <a:pt x="58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31"/>
            <p:cNvSpPr/>
            <p:nvPr/>
          </p:nvSpPr>
          <p:spPr>
            <a:xfrm>
              <a:off x="6948906" y="2401312"/>
              <a:ext cx="341789" cy="974947"/>
            </a:xfrm>
            <a:custGeom>
              <a:rect b="b" l="l" r="r" t="t"/>
              <a:pathLst>
                <a:path extrusionOk="0" h="11938" w="4185">
                  <a:moveTo>
                    <a:pt x="19" y="0"/>
                  </a:moveTo>
                  <a:lnTo>
                    <a:pt x="1" y="218"/>
                  </a:lnTo>
                  <a:cubicBezTo>
                    <a:pt x="19" y="218"/>
                    <a:pt x="1529" y="369"/>
                    <a:pt x="2356" y="3097"/>
                  </a:cubicBezTo>
                  <a:cubicBezTo>
                    <a:pt x="2925" y="4962"/>
                    <a:pt x="3948" y="9541"/>
                    <a:pt x="1192" y="11774"/>
                  </a:cubicBezTo>
                  <a:lnTo>
                    <a:pt x="1329" y="11938"/>
                  </a:lnTo>
                  <a:cubicBezTo>
                    <a:pt x="4185" y="9627"/>
                    <a:pt x="3143" y="4943"/>
                    <a:pt x="2566" y="3033"/>
                  </a:cubicBezTo>
                  <a:cubicBezTo>
                    <a:pt x="1688" y="155"/>
                    <a:pt x="87" y="9"/>
                    <a:pt x="19" y="0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31"/>
            <p:cNvSpPr/>
            <p:nvPr/>
          </p:nvSpPr>
          <p:spPr>
            <a:xfrm>
              <a:off x="6596502" y="2508869"/>
              <a:ext cx="462416" cy="802057"/>
            </a:xfrm>
            <a:custGeom>
              <a:rect b="b" l="l" r="r" t="t"/>
              <a:pathLst>
                <a:path extrusionOk="0" h="9821" w="5662">
                  <a:moveTo>
                    <a:pt x="2159" y="0"/>
                  </a:moveTo>
                  <a:cubicBezTo>
                    <a:pt x="975" y="0"/>
                    <a:pt x="48" y="425"/>
                    <a:pt x="0" y="448"/>
                  </a:cubicBezTo>
                  <a:lnTo>
                    <a:pt x="91" y="639"/>
                  </a:lnTo>
                  <a:cubicBezTo>
                    <a:pt x="102" y="635"/>
                    <a:pt x="1017" y="217"/>
                    <a:pt x="2161" y="217"/>
                  </a:cubicBezTo>
                  <a:cubicBezTo>
                    <a:pt x="2416" y="217"/>
                    <a:pt x="2682" y="238"/>
                    <a:pt x="2951" y="288"/>
                  </a:cubicBezTo>
                  <a:cubicBezTo>
                    <a:pt x="4552" y="584"/>
                    <a:pt x="4984" y="1480"/>
                    <a:pt x="5180" y="2226"/>
                  </a:cubicBezTo>
                  <a:cubicBezTo>
                    <a:pt x="5439" y="3213"/>
                    <a:pt x="5103" y="4336"/>
                    <a:pt x="4161" y="5659"/>
                  </a:cubicBezTo>
                  <a:cubicBezTo>
                    <a:pt x="2479" y="8019"/>
                    <a:pt x="1342" y="9429"/>
                    <a:pt x="964" y="9629"/>
                  </a:cubicBezTo>
                  <a:lnTo>
                    <a:pt x="1064" y="9820"/>
                  </a:lnTo>
                  <a:cubicBezTo>
                    <a:pt x="1483" y="9597"/>
                    <a:pt x="2583" y="8238"/>
                    <a:pt x="4334" y="5782"/>
                  </a:cubicBezTo>
                  <a:cubicBezTo>
                    <a:pt x="5321" y="4404"/>
                    <a:pt x="5662" y="3222"/>
                    <a:pt x="5389" y="2171"/>
                  </a:cubicBezTo>
                  <a:cubicBezTo>
                    <a:pt x="5239" y="1616"/>
                    <a:pt x="5021" y="1207"/>
                    <a:pt x="4689" y="875"/>
                  </a:cubicBezTo>
                  <a:cubicBezTo>
                    <a:pt x="4288" y="475"/>
                    <a:pt x="3734" y="211"/>
                    <a:pt x="2992" y="75"/>
                  </a:cubicBezTo>
                  <a:cubicBezTo>
                    <a:pt x="2706" y="22"/>
                    <a:pt x="2426" y="0"/>
                    <a:pt x="2159" y="0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1"/>
            <p:cNvSpPr/>
            <p:nvPr/>
          </p:nvSpPr>
          <p:spPr>
            <a:xfrm>
              <a:off x="7201509" y="2488534"/>
              <a:ext cx="217732" cy="554931"/>
            </a:xfrm>
            <a:custGeom>
              <a:rect b="b" l="l" r="r" t="t"/>
              <a:pathLst>
                <a:path extrusionOk="0" h="6795" w="2666">
                  <a:moveTo>
                    <a:pt x="214" y="1"/>
                  </a:moveTo>
                  <a:lnTo>
                    <a:pt x="0" y="28"/>
                  </a:lnTo>
                  <a:cubicBezTo>
                    <a:pt x="9" y="83"/>
                    <a:pt x="178" y="1370"/>
                    <a:pt x="723" y="2407"/>
                  </a:cubicBezTo>
                  <a:cubicBezTo>
                    <a:pt x="778" y="2507"/>
                    <a:pt x="851" y="2638"/>
                    <a:pt x="937" y="2789"/>
                  </a:cubicBezTo>
                  <a:cubicBezTo>
                    <a:pt x="1465" y="3725"/>
                    <a:pt x="2451" y="5467"/>
                    <a:pt x="2410" y="6786"/>
                  </a:cubicBezTo>
                  <a:lnTo>
                    <a:pt x="2624" y="6795"/>
                  </a:lnTo>
                  <a:cubicBezTo>
                    <a:pt x="2665" y="5413"/>
                    <a:pt x="1665" y="3634"/>
                    <a:pt x="1123" y="2684"/>
                  </a:cubicBezTo>
                  <a:cubicBezTo>
                    <a:pt x="1037" y="2534"/>
                    <a:pt x="964" y="2402"/>
                    <a:pt x="914" y="2306"/>
                  </a:cubicBezTo>
                  <a:cubicBezTo>
                    <a:pt x="382" y="1306"/>
                    <a:pt x="218" y="14"/>
                    <a:pt x="214" y="1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1"/>
            <p:cNvSpPr/>
            <p:nvPr/>
          </p:nvSpPr>
          <p:spPr>
            <a:xfrm>
              <a:off x="6460931" y="2630801"/>
              <a:ext cx="931936" cy="367422"/>
            </a:xfrm>
            <a:custGeom>
              <a:rect b="b" l="l" r="r" t="t"/>
              <a:pathLst>
                <a:path extrusionOk="0" h="4499" w="11411">
                  <a:moveTo>
                    <a:pt x="9148" y="1"/>
                  </a:moveTo>
                  <a:cubicBezTo>
                    <a:pt x="8918" y="1"/>
                    <a:pt x="8666" y="12"/>
                    <a:pt x="8391" y="37"/>
                  </a:cubicBezTo>
                  <a:cubicBezTo>
                    <a:pt x="6972" y="164"/>
                    <a:pt x="5285" y="605"/>
                    <a:pt x="3875" y="1224"/>
                  </a:cubicBezTo>
                  <a:cubicBezTo>
                    <a:pt x="2010" y="2042"/>
                    <a:pt x="669" y="3143"/>
                    <a:pt x="0" y="4398"/>
                  </a:cubicBezTo>
                  <a:lnTo>
                    <a:pt x="187" y="4498"/>
                  </a:lnTo>
                  <a:cubicBezTo>
                    <a:pt x="1005" y="2966"/>
                    <a:pt x="2692" y="1979"/>
                    <a:pt x="3961" y="1424"/>
                  </a:cubicBezTo>
                  <a:cubicBezTo>
                    <a:pt x="5353" y="815"/>
                    <a:pt x="7013" y="373"/>
                    <a:pt x="8409" y="251"/>
                  </a:cubicBezTo>
                  <a:cubicBezTo>
                    <a:pt x="8677" y="226"/>
                    <a:pt x="8921" y="216"/>
                    <a:pt x="9143" y="216"/>
                  </a:cubicBezTo>
                  <a:cubicBezTo>
                    <a:pt x="10793" y="216"/>
                    <a:pt x="11224" y="807"/>
                    <a:pt x="11228" y="815"/>
                  </a:cubicBezTo>
                  <a:lnTo>
                    <a:pt x="11410" y="696"/>
                  </a:lnTo>
                  <a:cubicBezTo>
                    <a:pt x="11386" y="664"/>
                    <a:pt x="10923" y="1"/>
                    <a:pt x="9148" y="1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1"/>
            <p:cNvSpPr/>
            <p:nvPr/>
          </p:nvSpPr>
          <p:spPr>
            <a:xfrm>
              <a:off x="6052748" y="3258097"/>
              <a:ext cx="1782774" cy="114498"/>
            </a:xfrm>
            <a:custGeom>
              <a:rect b="b" l="l" r="r" t="t"/>
              <a:pathLst>
                <a:path extrusionOk="0" h="1402" w="21829">
                  <a:moveTo>
                    <a:pt x="905" y="0"/>
                  </a:moveTo>
                  <a:cubicBezTo>
                    <a:pt x="0" y="0"/>
                    <a:pt x="0" y="1401"/>
                    <a:pt x="905" y="1401"/>
                  </a:cubicBezTo>
                  <a:lnTo>
                    <a:pt x="20924" y="1401"/>
                  </a:lnTo>
                  <a:cubicBezTo>
                    <a:pt x="21829" y="1401"/>
                    <a:pt x="21829" y="0"/>
                    <a:pt x="209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1"/>
            <p:cNvSpPr/>
            <p:nvPr/>
          </p:nvSpPr>
          <p:spPr>
            <a:xfrm>
              <a:off x="6181622" y="3372514"/>
              <a:ext cx="1525432" cy="1357886"/>
            </a:xfrm>
            <a:custGeom>
              <a:rect b="b" l="l" r="r" t="t"/>
              <a:pathLst>
                <a:path extrusionOk="0" h="16627" w="18678">
                  <a:moveTo>
                    <a:pt x="3225" y="3866"/>
                  </a:moveTo>
                  <a:lnTo>
                    <a:pt x="4739" y="5475"/>
                  </a:lnTo>
                  <a:lnTo>
                    <a:pt x="3457" y="6894"/>
                  </a:lnTo>
                  <a:cubicBezTo>
                    <a:pt x="3397" y="5644"/>
                    <a:pt x="3320" y="4561"/>
                    <a:pt x="3225" y="3866"/>
                  </a:cubicBezTo>
                  <a:close/>
                  <a:moveTo>
                    <a:pt x="15449" y="3866"/>
                  </a:moveTo>
                  <a:lnTo>
                    <a:pt x="15449" y="3866"/>
                  </a:lnTo>
                  <a:cubicBezTo>
                    <a:pt x="15353" y="4561"/>
                    <a:pt x="15280" y="5644"/>
                    <a:pt x="15217" y="6894"/>
                  </a:cubicBezTo>
                  <a:lnTo>
                    <a:pt x="13934" y="5475"/>
                  </a:lnTo>
                  <a:lnTo>
                    <a:pt x="15449" y="3866"/>
                  </a:lnTo>
                  <a:close/>
                  <a:moveTo>
                    <a:pt x="7449" y="3456"/>
                  </a:moveTo>
                  <a:lnTo>
                    <a:pt x="9096" y="5153"/>
                  </a:lnTo>
                  <a:lnTo>
                    <a:pt x="7240" y="7181"/>
                  </a:lnTo>
                  <a:lnTo>
                    <a:pt x="5630" y="5466"/>
                  </a:lnTo>
                  <a:lnTo>
                    <a:pt x="7449" y="3456"/>
                  </a:lnTo>
                  <a:close/>
                  <a:moveTo>
                    <a:pt x="11224" y="3456"/>
                  </a:moveTo>
                  <a:lnTo>
                    <a:pt x="13043" y="5466"/>
                  </a:lnTo>
                  <a:lnTo>
                    <a:pt x="11433" y="7181"/>
                  </a:lnTo>
                  <a:lnTo>
                    <a:pt x="9578" y="5153"/>
                  </a:lnTo>
                  <a:lnTo>
                    <a:pt x="11224" y="3456"/>
                  </a:lnTo>
                  <a:close/>
                  <a:moveTo>
                    <a:pt x="5189" y="5953"/>
                  </a:moveTo>
                  <a:lnTo>
                    <a:pt x="6799" y="7663"/>
                  </a:lnTo>
                  <a:lnTo>
                    <a:pt x="5480" y="9104"/>
                  </a:lnTo>
                  <a:lnTo>
                    <a:pt x="3961" y="7313"/>
                  </a:lnTo>
                  <a:lnTo>
                    <a:pt x="5189" y="5953"/>
                  </a:lnTo>
                  <a:close/>
                  <a:moveTo>
                    <a:pt x="13484" y="5953"/>
                  </a:moveTo>
                  <a:lnTo>
                    <a:pt x="14717" y="7313"/>
                  </a:lnTo>
                  <a:lnTo>
                    <a:pt x="13198" y="9104"/>
                  </a:lnTo>
                  <a:lnTo>
                    <a:pt x="11879" y="7663"/>
                  </a:lnTo>
                  <a:lnTo>
                    <a:pt x="13484" y="5953"/>
                  </a:lnTo>
                  <a:close/>
                  <a:moveTo>
                    <a:pt x="9337" y="5853"/>
                  </a:moveTo>
                  <a:lnTo>
                    <a:pt x="10987" y="7658"/>
                  </a:lnTo>
                  <a:lnTo>
                    <a:pt x="9337" y="9409"/>
                  </a:lnTo>
                  <a:lnTo>
                    <a:pt x="7690" y="7658"/>
                  </a:lnTo>
                  <a:lnTo>
                    <a:pt x="9337" y="5853"/>
                  </a:lnTo>
                  <a:close/>
                  <a:moveTo>
                    <a:pt x="3516" y="7804"/>
                  </a:moveTo>
                  <a:lnTo>
                    <a:pt x="5035" y="9591"/>
                  </a:lnTo>
                  <a:lnTo>
                    <a:pt x="3602" y="11155"/>
                  </a:lnTo>
                  <a:cubicBezTo>
                    <a:pt x="3575" y="10050"/>
                    <a:pt x="3543" y="8900"/>
                    <a:pt x="3498" y="7822"/>
                  </a:cubicBezTo>
                  <a:lnTo>
                    <a:pt x="3516" y="7804"/>
                  </a:lnTo>
                  <a:close/>
                  <a:moveTo>
                    <a:pt x="15158" y="7804"/>
                  </a:moveTo>
                  <a:lnTo>
                    <a:pt x="15176" y="7822"/>
                  </a:lnTo>
                  <a:cubicBezTo>
                    <a:pt x="15130" y="8900"/>
                    <a:pt x="15099" y="10050"/>
                    <a:pt x="15071" y="11155"/>
                  </a:cubicBezTo>
                  <a:lnTo>
                    <a:pt x="13639" y="9591"/>
                  </a:lnTo>
                  <a:lnTo>
                    <a:pt x="15158" y="7804"/>
                  </a:lnTo>
                  <a:close/>
                  <a:moveTo>
                    <a:pt x="7245" y="8140"/>
                  </a:moveTo>
                  <a:lnTo>
                    <a:pt x="8905" y="9900"/>
                  </a:lnTo>
                  <a:lnTo>
                    <a:pt x="7490" y="11474"/>
                  </a:lnTo>
                  <a:lnTo>
                    <a:pt x="5903" y="9605"/>
                  </a:lnTo>
                  <a:lnTo>
                    <a:pt x="7245" y="8140"/>
                  </a:lnTo>
                  <a:close/>
                  <a:moveTo>
                    <a:pt x="11429" y="8140"/>
                  </a:moveTo>
                  <a:lnTo>
                    <a:pt x="12770" y="9605"/>
                  </a:lnTo>
                  <a:lnTo>
                    <a:pt x="11183" y="11474"/>
                  </a:lnTo>
                  <a:lnTo>
                    <a:pt x="9769" y="9900"/>
                  </a:lnTo>
                  <a:lnTo>
                    <a:pt x="11429" y="8140"/>
                  </a:lnTo>
                  <a:close/>
                  <a:moveTo>
                    <a:pt x="5462" y="10091"/>
                  </a:moveTo>
                  <a:lnTo>
                    <a:pt x="7049" y="11965"/>
                  </a:lnTo>
                  <a:lnTo>
                    <a:pt x="5612" y="13566"/>
                  </a:lnTo>
                  <a:lnTo>
                    <a:pt x="4121" y="11556"/>
                  </a:lnTo>
                  <a:lnTo>
                    <a:pt x="5462" y="10091"/>
                  </a:lnTo>
                  <a:close/>
                  <a:moveTo>
                    <a:pt x="13216" y="10091"/>
                  </a:moveTo>
                  <a:lnTo>
                    <a:pt x="14557" y="11556"/>
                  </a:lnTo>
                  <a:lnTo>
                    <a:pt x="13061" y="13566"/>
                  </a:lnTo>
                  <a:lnTo>
                    <a:pt x="11624" y="11965"/>
                  </a:lnTo>
                  <a:lnTo>
                    <a:pt x="13216" y="10091"/>
                  </a:lnTo>
                  <a:close/>
                  <a:moveTo>
                    <a:pt x="9337" y="10396"/>
                  </a:moveTo>
                  <a:lnTo>
                    <a:pt x="10756" y="11974"/>
                  </a:lnTo>
                  <a:lnTo>
                    <a:pt x="9337" y="13648"/>
                  </a:lnTo>
                  <a:lnTo>
                    <a:pt x="7918" y="11974"/>
                  </a:lnTo>
                  <a:lnTo>
                    <a:pt x="9337" y="10396"/>
                  </a:lnTo>
                  <a:close/>
                  <a:moveTo>
                    <a:pt x="3670" y="12047"/>
                  </a:moveTo>
                  <a:lnTo>
                    <a:pt x="5166" y="14061"/>
                  </a:lnTo>
                  <a:lnTo>
                    <a:pt x="3689" y="15580"/>
                  </a:lnTo>
                  <a:cubicBezTo>
                    <a:pt x="3684" y="14762"/>
                    <a:pt x="3652" y="13579"/>
                    <a:pt x="3625" y="12101"/>
                  </a:cubicBezTo>
                  <a:lnTo>
                    <a:pt x="3670" y="12047"/>
                  </a:lnTo>
                  <a:close/>
                  <a:moveTo>
                    <a:pt x="15003" y="12047"/>
                  </a:moveTo>
                  <a:lnTo>
                    <a:pt x="15053" y="12101"/>
                  </a:lnTo>
                  <a:cubicBezTo>
                    <a:pt x="15021" y="13579"/>
                    <a:pt x="14994" y="14762"/>
                    <a:pt x="14985" y="15580"/>
                  </a:cubicBezTo>
                  <a:lnTo>
                    <a:pt x="13507" y="14061"/>
                  </a:lnTo>
                  <a:lnTo>
                    <a:pt x="15003" y="12047"/>
                  </a:lnTo>
                  <a:close/>
                  <a:moveTo>
                    <a:pt x="7477" y="12465"/>
                  </a:moveTo>
                  <a:lnTo>
                    <a:pt x="9050" y="14321"/>
                  </a:lnTo>
                  <a:lnTo>
                    <a:pt x="7368" y="15926"/>
                  </a:lnTo>
                  <a:lnTo>
                    <a:pt x="6008" y="14102"/>
                  </a:lnTo>
                  <a:lnTo>
                    <a:pt x="7477" y="12465"/>
                  </a:lnTo>
                  <a:close/>
                  <a:moveTo>
                    <a:pt x="11197" y="12465"/>
                  </a:moveTo>
                  <a:lnTo>
                    <a:pt x="12666" y="14102"/>
                  </a:lnTo>
                  <a:lnTo>
                    <a:pt x="11310" y="15926"/>
                  </a:lnTo>
                  <a:lnTo>
                    <a:pt x="9623" y="14321"/>
                  </a:lnTo>
                  <a:lnTo>
                    <a:pt x="11197" y="12465"/>
                  </a:lnTo>
                  <a:close/>
                  <a:moveTo>
                    <a:pt x="0" y="0"/>
                  </a:moveTo>
                  <a:cubicBezTo>
                    <a:pt x="760" y="787"/>
                    <a:pt x="2010" y="2242"/>
                    <a:pt x="2292" y="3652"/>
                  </a:cubicBezTo>
                  <a:cubicBezTo>
                    <a:pt x="2720" y="5803"/>
                    <a:pt x="3138" y="16517"/>
                    <a:pt x="3138" y="16626"/>
                  </a:cubicBezTo>
                  <a:lnTo>
                    <a:pt x="3752" y="16626"/>
                  </a:lnTo>
                  <a:lnTo>
                    <a:pt x="5562" y="14598"/>
                  </a:lnTo>
                  <a:lnTo>
                    <a:pt x="6972" y="16535"/>
                  </a:lnTo>
                  <a:lnTo>
                    <a:pt x="7686" y="16535"/>
                  </a:lnTo>
                  <a:lnTo>
                    <a:pt x="9337" y="14957"/>
                  </a:lnTo>
                  <a:lnTo>
                    <a:pt x="10992" y="16535"/>
                  </a:lnTo>
                  <a:lnTo>
                    <a:pt x="11706" y="16535"/>
                  </a:lnTo>
                  <a:lnTo>
                    <a:pt x="13111" y="14598"/>
                  </a:lnTo>
                  <a:lnTo>
                    <a:pt x="14921" y="16626"/>
                  </a:lnTo>
                  <a:lnTo>
                    <a:pt x="15535" y="16626"/>
                  </a:lnTo>
                  <a:cubicBezTo>
                    <a:pt x="15535" y="16517"/>
                    <a:pt x="15953" y="5803"/>
                    <a:pt x="16385" y="3652"/>
                  </a:cubicBezTo>
                  <a:cubicBezTo>
                    <a:pt x="16663" y="2242"/>
                    <a:pt x="17913" y="787"/>
                    <a:pt x="18677" y="0"/>
                  </a:cubicBezTo>
                  <a:lnTo>
                    <a:pt x="17545" y="0"/>
                  </a:lnTo>
                  <a:cubicBezTo>
                    <a:pt x="17045" y="846"/>
                    <a:pt x="16395" y="1806"/>
                    <a:pt x="15785" y="2556"/>
                  </a:cubicBezTo>
                  <a:lnTo>
                    <a:pt x="13702" y="4771"/>
                  </a:lnTo>
                  <a:lnTo>
                    <a:pt x="15158" y="0"/>
                  </a:lnTo>
                  <a:lnTo>
                    <a:pt x="14475" y="0"/>
                  </a:lnTo>
                  <a:lnTo>
                    <a:pt x="13088" y="4543"/>
                  </a:lnTo>
                  <a:lnTo>
                    <a:pt x="11679" y="2983"/>
                  </a:lnTo>
                  <a:lnTo>
                    <a:pt x="11688" y="2979"/>
                  </a:lnTo>
                  <a:lnTo>
                    <a:pt x="11656" y="2865"/>
                  </a:lnTo>
                  <a:lnTo>
                    <a:pt x="11992" y="0"/>
                  </a:lnTo>
                  <a:lnTo>
                    <a:pt x="11242" y="0"/>
                  </a:lnTo>
                  <a:lnTo>
                    <a:pt x="10924" y="2829"/>
                  </a:lnTo>
                  <a:lnTo>
                    <a:pt x="9664" y="4129"/>
                  </a:lnTo>
                  <a:lnTo>
                    <a:pt x="9664" y="0"/>
                  </a:lnTo>
                  <a:lnTo>
                    <a:pt x="9009" y="0"/>
                  </a:lnTo>
                  <a:lnTo>
                    <a:pt x="9009" y="4129"/>
                  </a:lnTo>
                  <a:lnTo>
                    <a:pt x="7750" y="2829"/>
                  </a:lnTo>
                  <a:lnTo>
                    <a:pt x="7431" y="0"/>
                  </a:lnTo>
                  <a:lnTo>
                    <a:pt x="6681" y="0"/>
                  </a:lnTo>
                  <a:lnTo>
                    <a:pt x="7017" y="2865"/>
                  </a:lnTo>
                  <a:lnTo>
                    <a:pt x="6990" y="2979"/>
                  </a:lnTo>
                  <a:lnTo>
                    <a:pt x="6995" y="2983"/>
                  </a:lnTo>
                  <a:lnTo>
                    <a:pt x="5585" y="4543"/>
                  </a:lnTo>
                  <a:lnTo>
                    <a:pt x="4198" y="0"/>
                  </a:lnTo>
                  <a:lnTo>
                    <a:pt x="3516" y="0"/>
                  </a:lnTo>
                  <a:lnTo>
                    <a:pt x="4975" y="4771"/>
                  </a:lnTo>
                  <a:lnTo>
                    <a:pt x="2888" y="2556"/>
                  </a:lnTo>
                  <a:cubicBezTo>
                    <a:pt x="2211" y="1646"/>
                    <a:pt x="1533" y="741"/>
                    <a:pt x="1133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1" name="Google Shape;1491;p31"/>
          <p:cNvGrpSpPr/>
          <p:nvPr/>
        </p:nvGrpSpPr>
        <p:grpSpPr>
          <a:xfrm>
            <a:off x="457200" y="3996982"/>
            <a:ext cx="1629917" cy="867595"/>
            <a:chOff x="457200" y="3996982"/>
            <a:chExt cx="1629917" cy="867595"/>
          </a:xfrm>
        </p:grpSpPr>
        <p:sp>
          <p:nvSpPr>
            <p:cNvPr id="1492" name="Google Shape;1492;p31"/>
            <p:cNvSpPr txBox="1"/>
            <p:nvPr/>
          </p:nvSpPr>
          <p:spPr>
            <a:xfrm>
              <a:off x="457217" y="3996982"/>
              <a:ext cx="1629900" cy="36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93" name="Google Shape;1493;p31"/>
            <p:cNvSpPr txBox="1"/>
            <p:nvPr/>
          </p:nvSpPr>
          <p:spPr>
            <a:xfrm>
              <a:off x="457200" y="4291877"/>
              <a:ext cx="1629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Mars is actually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94" name="Google Shape;1494;p31"/>
          <p:cNvGrpSpPr/>
          <p:nvPr/>
        </p:nvGrpSpPr>
        <p:grpSpPr>
          <a:xfrm>
            <a:off x="7056998" y="3996982"/>
            <a:ext cx="1629919" cy="867595"/>
            <a:chOff x="7056998" y="3996982"/>
            <a:chExt cx="1629919" cy="867595"/>
          </a:xfrm>
        </p:grpSpPr>
        <p:sp>
          <p:nvSpPr>
            <p:cNvPr id="1495" name="Google Shape;1495;p31"/>
            <p:cNvSpPr txBox="1"/>
            <p:nvPr/>
          </p:nvSpPr>
          <p:spPr>
            <a:xfrm>
              <a:off x="7057017" y="3996982"/>
              <a:ext cx="1629900" cy="36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96" name="Google Shape;1496;p31"/>
            <p:cNvSpPr txBox="1"/>
            <p:nvPr/>
          </p:nvSpPr>
          <p:spPr>
            <a:xfrm>
              <a:off x="7056998" y="4291877"/>
              <a:ext cx="1629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a gas giant and the biggest planet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97" name="Google Shape;1497;p31"/>
          <p:cNvGrpSpPr/>
          <p:nvPr/>
        </p:nvGrpSpPr>
        <p:grpSpPr>
          <a:xfrm>
            <a:off x="5407049" y="3996982"/>
            <a:ext cx="1629916" cy="867595"/>
            <a:chOff x="5407047" y="3996982"/>
            <a:chExt cx="1629916" cy="867595"/>
          </a:xfrm>
        </p:grpSpPr>
        <p:sp>
          <p:nvSpPr>
            <p:cNvPr id="1498" name="Google Shape;1498;p31"/>
            <p:cNvSpPr txBox="1"/>
            <p:nvPr/>
          </p:nvSpPr>
          <p:spPr>
            <a:xfrm>
              <a:off x="5407063" y="3996982"/>
              <a:ext cx="1629900" cy="36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99" name="Google Shape;1499;p31"/>
            <p:cNvSpPr txBox="1"/>
            <p:nvPr/>
          </p:nvSpPr>
          <p:spPr>
            <a:xfrm>
              <a:off x="5407047" y="4291877"/>
              <a:ext cx="1629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the planet where we 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live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00" name="Google Shape;1500;p31"/>
          <p:cNvGrpSpPr/>
          <p:nvPr/>
        </p:nvGrpSpPr>
        <p:grpSpPr>
          <a:xfrm>
            <a:off x="3757102" y="3996982"/>
            <a:ext cx="1629914" cy="867595"/>
            <a:chOff x="3757099" y="3996982"/>
            <a:chExt cx="1629914" cy="867595"/>
          </a:xfrm>
        </p:grpSpPr>
        <p:sp>
          <p:nvSpPr>
            <p:cNvPr id="1501" name="Google Shape;1501;p31"/>
            <p:cNvSpPr txBox="1"/>
            <p:nvPr/>
          </p:nvSpPr>
          <p:spPr>
            <a:xfrm>
              <a:off x="3757113" y="3996982"/>
              <a:ext cx="1629900" cy="36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02" name="Google Shape;1502;p31"/>
            <p:cNvSpPr txBox="1"/>
            <p:nvPr/>
          </p:nvSpPr>
          <p:spPr>
            <a:xfrm>
              <a:off x="3757099" y="4291877"/>
              <a:ext cx="1629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It’s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03" name="Google Shape;1503;p31"/>
          <p:cNvGrpSpPr/>
          <p:nvPr/>
        </p:nvGrpSpPr>
        <p:grpSpPr>
          <a:xfrm>
            <a:off x="2107150" y="3996982"/>
            <a:ext cx="1629920" cy="867595"/>
            <a:chOff x="2107148" y="3996982"/>
            <a:chExt cx="1629920" cy="867595"/>
          </a:xfrm>
        </p:grpSpPr>
        <p:sp>
          <p:nvSpPr>
            <p:cNvPr id="1504" name="Google Shape;1504;p31"/>
            <p:cNvSpPr txBox="1"/>
            <p:nvPr/>
          </p:nvSpPr>
          <p:spPr>
            <a:xfrm>
              <a:off x="2107167" y="3996982"/>
              <a:ext cx="1629900" cy="36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05" name="Google Shape;1505;p31"/>
            <p:cNvSpPr txBox="1"/>
            <p:nvPr/>
          </p:nvSpPr>
          <p:spPr>
            <a:xfrm>
              <a:off x="2107148" y="4291877"/>
              <a:ext cx="16299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has several rings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06" name="Google Shape;1506;p31"/>
          <p:cNvSpPr/>
          <p:nvPr/>
        </p:nvSpPr>
        <p:spPr>
          <a:xfrm>
            <a:off x="3137450" y="1619363"/>
            <a:ext cx="752700" cy="752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31"/>
          <p:cNvSpPr/>
          <p:nvPr/>
        </p:nvSpPr>
        <p:spPr>
          <a:xfrm>
            <a:off x="3587225" y="1909038"/>
            <a:ext cx="752700" cy="752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31"/>
          <p:cNvSpPr/>
          <p:nvPr/>
        </p:nvSpPr>
        <p:spPr>
          <a:xfrm>
            <a:off x="4195654" y="1619363"/>
            <a:ext cx="752700" cy="752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31"/>
          <p:cNvSpPr/>
          <p:nvPr/>
        </p:nvSpPr>
        <p:spPr>
          <a:xfrm>
            <a:off x="4195650" y="2953000"/>
            <a:ext cx="752700" cy="752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31"/>
          <p:cNvSpPr/>
          <p:nvPr/>
        </p:nvSpPr>
        <p:spPr>
          <a:xfrm>
            <a:off x="4375700" y="1619363"/>
            <a:ext cx="752700" cy="7527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1" name="Google Shape;1511;p31"/>
          <p:cNvCxnSpPr>
            <a:stCxn id="1492" idx="0"/>
            <a:endCxn id="1506" idx="2"/>
          </p:cNvCxnSpPr>
          <p:nvPr/>
        </p:nvCxnSpPr>
        <p:spPr>
          <a:xfrm rot="-5400000">
            <a:off x="1204217" y="2063632"/>
            <a:ext cx="2001300" cy="18654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512" name="Google Shape;1512;p31"/>
          <p:cNvCxnSpPr>
            <a:stCxn id="1504" idx="0"/>
            <a:endCxn id="1507" idx="4"/>
          </p:cNvCxnSpPr>
          <p:nvPr/>
        </p:nvCxnSpPr>
        <p:spPr>
          <a:xfrm rot="-5400000">
            <a:off x="2775270" y="2808532"/>
            <a:ext cx="1335300" cy="1041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513" name="Google Shape;1513;p31"/>
          <p:cNvCxnSpPr>
            <a:stCxn id="1498" idx="0"/>
            <a:endCxn id="1509" idx="6"/>
          </p:cNvCxnSpPr>
          <p:nvPr/>
        </p:nvCxnSpPr>
        <p:spPr>
          <a:xfrm flipH="1" rot="5400000">
            <a:off x="5251366" y="3026332"/>
            <a:ext cx="667500" cy="12738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514" name="Google Shape;1514;p31"/>
          <p:cNvCxnSpPr>
            <a:stCxn id="1495" idx="0"/>
            <a:endCxn id="1510" idx="6"/>
          </p:cNvCxnSpPr>
          <p:nvPr/>
        </p:nvCxnSpPr>
        <p:spPr>
          <a:xfrm flipH="1" rot="5400000">
            <a:off x="5499567" y="1624582"/>
            <a:ext cx="2001300" cy="2743500"/>
          </a:xfrm>
          <a:prstGeom prst="bentConnector2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515" name="Google Shape;1515;p31"/>
          <p:cNvCxnSpPr>
            <a:stCxn id="1501" idx="0"/>
            <a:endCxn id="1508" idx="4"/>
          </p:cNvCxnSpPr>
          <p:nvPr/>
        </p:nvCxnSpPr>
        <p:spPr>
          <a:xfrm rot="10800000">
            <a:off x="4572067" y="2372182"/>
            <a:ext cx="0" cy="1624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32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1521" name="Google Shape;1521;p32"/>
          <p:cNvGrpSpPr/>
          <p:nvPr/>
        </p:nvGrpSpPr>
        <p:grpSpPr>
          <a:xfrm rot="-5400000">
            <a:off x="2772178" y="1854491"/>
            <a:ext cx="3599637" cy="2172913"/>
            <a:chOff x="2772353" y="2376646"/>
            <a:chExt cx="3599637" cy="2172913"/>
          </a:xfrm>
        </p:grpSpPr>
        <p:sp>
          <p:nvSpPr>
            <p:cNvPr id="1522" name="Google Shape;1522;p32"/>
            <p:cNvSpPr/>
            <p:nvPr/>
          </p:nvSpPr>
          <p:spPr>
            <a:xfrm>
              <a:off x="2772353" y="2376646"/>
              <a:ext cx="3599637" cy="2172913"/>
            </a:xfrm>
            <a:custGeom>
              <a:rect b="b" l="l" r="r" t="t"/>
              <a:pathLst>
                <a:path extrusionOk="0" h="31575" w="52307">
                  <a:moveTo>
                    <a:pt x="0" y="31574"/>
                  </a:moveTo>
                  <a:lnTo>
                    <a:pt x="52306" y="31574"/>
                  </a:lnTo>
                  <a:lnTo>
                    <a:pt x="523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2"/>
            <p:cNvSpPr/>
            <p:nvPr/>
          </p:nvSpPr>
          <p:spPr>
            <a:xfrm>
              <a:off x="2772353" y="2376646"/>
              <a:ext cx="3599637" cy="2172913"/>
            </a:xfrm>
            <a:custGeom>
              <a:rect b="b" l="l" r="r" t="t"/>
              <a:pathLst>
                <a:path extrusionOk="0" h="31575" w="52307">
                  <a:moveTo>
                    <a:pt x="51947" y="355"/>
                  </a:moveTo>
                  <a:lnTo>
                    <a:pt x="51947" y="31219"/>
                  </a:lnTo>
                  <a:lnTo>
                    <a:pt x="355" y="31219"/>
                  </a:lnTo>
                  <a:lnTo>
                    <a:pt x="355" y="355"/>
                  </a:lnTo>
                  <a:close/>
                  <a:moveTo>
                    <a:pt x="0" y="0"/>
                  </a:moveTo>
                  <a:lnTo>
                    <a:pt x="0" y="31574"/>
                  </a:lnTo>
                  <a:lnTo>
                    <a:pt x="52306" y="31574"/>
                  </a:lnTo>
                  <a:lnTo>
                    <a:pt x="52306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2"/>
            <p:cNvSpPr/>
            <p:nvPr/>
          </p:nvSpPr>
          <p:spPr>
            <a:xfrm>
              <a:off x="4559949" y="2388827"/>
              <a:ext cx="24430" cy="2148482"/>
            </a:xfrm>
            <a:custGeom>
              <a:rect b="b" l="l" r="r" t="t"/>
              <a:pathLst>
                <a:path extrusionOk="0" h="31220" w="355">
                  <a:moveTo>
                    <a:pt x="0" y="1"/>
                  </a:moveTo>
                  <a:lnTo>
                    <a:pt x="0" y="31220"/>
                  </a:lnTo>
                  <a:lnTo>
                    <a:pt x="355" y="31220"/>
                  </a:lnTo>
                  <a:lnTo>
                    <a:pt x="3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2"/>
            <p:cNvSpPr/>
            <p:nvPr/>
          </p:nvSpPr>
          <p:spPr>
            <a:xfrm>
              <a:off x="4288947" y="3179895"/>
              <a:ext cx="566093" cy="566093"/>
            </a:xfrm>
            <a:custGeom>
              <a:rect b="b" l="l" r="r" t="t"/>
              <a:pathLst>
                <a:path extrusionOk="0" h="8226" w="8226">
                  <a:moveTo>
                    <a:pt x="4115" y="360"/>
                  </a:moveTo>
                  <a:cubicBezTo>
                    <a:pt x="6183" y="360"/>
                    <a:pt x="7871" y="2043"/>
                    <a:pt x="7871" y="4115"/>
                  </a:cubicBezTo>
                  <a:cubicBezTo>
                    <a:pt x="7871" y="6183"/>
                    <a:pt x="6183" y="7871"/>
                    <a:pt x="4115" y="7871"/>
                  </a:cubicBezTo>
                  <a:cubicBezTo>
                    <a:pt x="2043" y="7871"/>
                    <a:pt x="360" y="6183"/>
                    <a:pt x="360" y="4115"/>
                  </a:cubicBezTo>
                  <a:cubicBezTo>
                    <a:pt x="360" y="2043"/>
                    <a:pt x="2043" y="360"/>
                    <a:pt x="4115" y="360"/>
                  </a:cubicBezTo>
                  <a:close/>
                  <a:moveTo>
                    <a:pt x="4115" y="1"/>
                  </a:moveTo>
                  <a:cubicBezTo>
                    <a:pt x="1848" y="1"/>
                    <a:pt x="1" y="1848"/>
                    <a:pt x="1" y="4115"/>
                  </a:cubicBezTo>
                  <a:cubicBezTo>
                    <a:pt x="1" y="6382"/>
                    <a:pt x="1848" y="8225"/>
                    <a:pt x="4115" y="8225"/>
                  </a:cubicBezTo>
                  <a:cubicBezTo>
                    <a:pt x="6382" y="8225"/>
                    <a:pt x="8225" y="6382"/>
                    <a:pt x="8225" y="4115"/>
                  </a:cubicBezTo>
                  <a:cubicBezTo>
                    <a:pt x="8225" y="1848"/>
                    <a:pt x="6382" y="1"/>
                    <a:pt x="4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2"/>
            <p:cNvSpPr/>
            <p:nvPr/>
          </p:nvSpPr>
          <p:spPr>
            <a:xfrm>
              <a:off x="2786943" y="2569889"/>
              <a:ext cx="1095093" cy="1786158"/>
            </a:xfrm>
            <a:custGeom>
              <a:rect b="b" l="l" r="r" t="t"/>
              <a:pathLst>
                <a:path extrusionOk="0" h="25955" w="15913">
                  <a:moveTo>
                    <a:pt x="0" y="0"/>
                  </a:moveTo>
                  <a:lnTo>
                    <a:pt x="0" y="355"/>
                  </a:lnTo>
                  <a:lnTo>
                    <a:pt x="2934" y="355"/>
                  </a:lnTo>
                  <a:cubicBezTo>
                    <a:pt x="9895" y="355"/>
                    <a:pt x="15558" y="6018"/>
                    <a:pt x="15558" y="12979"/>
                  </a:cubicBezTo>
                  <a:cubicBezTo>
                    <a:pt x="15558" y="19936"/>
                    <a:pt x="9895" y="25599"/>
                    <a:pt x="2934" y="25599"/>
                  </a:cubicBezTo>
                  <a:lnTo>
                    <a:pt x="0" y="25599"/>
                  </a:lnTo>
                  <a:lnTo>
                    <a:pt x="0" y="25954"/>
                  </a:lnTo>
                  <a:lnTo>
                    <a:pt x="2934" y="25954"/>
                  </a:lnTo>
                  <a:cubicBezTo>
                    <a:pt x="6403" y="25954"/>
                    <a:pt x="9661" y="24604"/>
                    <a:pt x="12110" y="22155"/>
                  </a:cubicBezTo>
                  <a:cubicBezTo>
                    <a:pt x="14563" y="19702"/>
                    <a:pt x="15913" y="16445"/>
                    <a:pt x="15913" y="12979"/>
                  </a:cubicBezTo>
                  <a:cubicBezTo>
                    <a:pt x="15913" y="9514"/>
                    <a:pt x="14563" y="6252"/>
                    <a:pt x="12110" y="3803"/>
                  </a:cubicBezTo>
                  <a:cubicBezTo>
                    <a:pt x="9661" y="1350"/>
                    <a:pt x="6403" y="0"/>
                    <a:pt x="2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2786598" y="3181685"/>
              <a:ext cx="1095437" cy="562790"/>
            </a:xfrm>
            <a:custGeom>
              <a:rect b="b" l="l" r="r" t="t"/>
              <a:pathLst>
                <a:path extrusionOk="0" h="8178" w="15918">
                  <a:moveTo>
                    <a:pt x="1" y="1"/>
                  </a:moveTo>
                  <a:lnTo>
                    <a:pt x="1" y="356"/>
                  </a:lnTo>
                  <a:lnTo>
                    <a:pt x="11829" y="356"/>
                  </a:lnTo>
                  <a:cubicBezTo>
                    <a:pt x="13889" y="356"/>
                    <a:pt x="15563" y="2030"/>
                    <a:pt x="15563" y="4089"/>
                  </a:cubicBezTo>
                  <a:cubicBezTo>
                    <a:pt x="15563" y="6149"/>
                    <a:pt x="13889" y="7823"/>
                    <a:pt x="11829" y="7823"/>
                  </a:cubicBezTo>
                  <a:lnTo>
                    <a:pt x="1" y="7823"/>
                  </a:lnTo>
                  <a:lnTo>
                    <a:pt x="1" y="8178"/>
                  </a:lnTo>
                  <a:lnTo>
                    <a:pt x="11829" y="8178"/>
                  </a:lnTo>
                  <a:cubicBezTo>
                    <a:pt x="14083" y="8178"/>
                    <a:pt x="15918" y="6343"/>
                    <a:pt x="15918" y="4089"/>
                  </a:cubicBezTo>
                  <a:cubicBezTo>
                    <a:pt x="15918" y="1835"/>
                    <a:pt x="14083" y="1"/>
                    <a:pt x="11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2"/>
            <p:cNvSpPr/>
            <p:nvPr/>
          </p:nvSpPr>
          <p:spPr>
            <a:xfrm>
              <a:off x="3581300" y="3192145"/>
              <a:ext cx="24430" cy="540149"/>
            </a:xfrm>
            <a:custGeom>
              <a:rect b="b" l="l" r="r" t="t"/>
              <a:pathLst>
                <a:path extrusionOk="0" h="7849" w="355">
                  <a:moveTo>
                    <a:pt x="0" y="0"/>
                  </a:moveTo>
                  <a:lnTo>
                    <a:pt x="0" y="7848"/>
                  </a:lnTo>
                  <a:lnTo>
                    <a:pt x="355" y="7848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2"/>
            <p:cNvSpPr/>
            <p:nvPr/>
          </p:nvSpPr>
          <p:spPr>
            <a:xfrm>
              <a:off x="5262229" y="2569889"/>
              <a:ext cx="1095162" cy="1786158"/>
            </a:xfrm>
            <a:custGeom>
              <a:rect b="b" l="l" r="r" t="t"/>
              <a:pathLst>
                <a:path extrusionOk="0" h="25955" w="15914">
                  <a:moveTo>
                    <a:pt x="12976" y="0"/>
                  </a:moveTo>
                  <a:cubicBezTo>
                    <a:pt x="9510" y="0"/>
                    <a:pt x="6253" y="1350"/>
                    <a:pt x="3800" y="3803"/>
                  </a:cubicBezTo>
                  <a:cubicBezTo>
                    <a:pt x="1351" y="6252"/>
                    <a:pt x="1" y="9514"/>
                    <a:pt x="1" y="12979"/>
                  </a:cubicBezTo>
                  <a:cubicBezTo>
                    <a:pt x="1" y="16445"/>
                    <a:pt x="1351" y="19702"/>
                    <a:pt x="3800" y="22155"/>
                  </a:cubicBezTo>
                  <a:cubicBezTo>
                    <a:pt x="6253" y="24604"/>
                    <a:pt x="9510" y="25954"/>
                    <a:pt x="12976" y="25954"/>
                  </a:cubicBezTo>
                  <a:lnTo>
                    <a:pt x="15913" y="25954"/>
                  </a:lnTo>
                  <a:lnTo>
                    <a:pt x="15913" y="25599"/>
                  </a:lnTo>
                  <a:lnTo>
                    <a:pt x="12976" y="25599"/>
                  </a:lnTo>
                  <a:cubicBezTo>
                    <a:pt x="6019" y="25599"/>
                    <a:pt x="356" y="19936"/>
                    <a:pt x="356" y="12979"/>
                  </a:cubicBezTo>
                  <a:cubicBezTo>
                    <a:pt x="356" y="6018"/>
                    <a:pt x="6019" y="355"/>
                    <a:pt x="12976" y="355"/>
                  </a:cubicBezTo>
                  <a:lnTo>
                    <a:pt x="15913" y="355"/>
                  </a:lnTo>
                  <a:lnTo>
                    <a:pt x="159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2"/>
            <p:cNvSpPr/>
            <p:nvPr/>
          </p:nvSpPr>
          <p:spPr>
            <a:xfrm>
              <a:off x="5262229" y="3181685"/>
              <a:ext cx="1095437" cy="562790"/>
            </a:xfrm>
            <a:custGeom>
              <a:rect b="b" l="l" r="r" t="t"/>
              <a:pathLst>
                <a:path extrusionOk="0" h="8178" w="15918">
                  <a:moveTo>
                    <a:pt x="4089" y="1"/>
                  </a:moveTo>
                  <a:cubicBezTo>
                    <a:pt x="1835" y="1"/>
                    <a:pt x="1" y="1835"/>
                    <a:pt x="1" y="4089"/>
                  </a:cubicBezTo>
                  <a:cubicBezTo>
                    <a:pt x="1" y="6343"/>
                    <a:pt x="1835" y="8178"/>
                    <a:pt x="4089" y="8178"/>
                  </a:cubicBezTo>
                  <a:lnTo>
                    <a:pt x="15918" y="8178"/>
                  </a:lnTo>
                  <a:lnTo>
                    <a:pt x="15918" y="7823"/>
                  </a:lnTo>
                  <a:lnTo>
                    <a:pt x="4089" y="7823"/>
                  </a:lnTo>
                  <a:cubicBezTo>
                    <a:pt x="2030" y="7823"/>
                    <a:pt x="356" y="6149"/>
                    <a:pt x="356" y="4089"/>
                  </a:cubicBezTo>
                  <a:cubicBezTo>
                    <a:pt x="356" y="2030"/>
                    <a:pt x="2030" y="356"/>
                    <a:pt x="4089" y="356"/>
                  </a:cubicBezTo>
                  <a:lnTo>
                    <a:pt x="15918" y="356"/>
                  </a:lnTo>
                  <a:lnTo>
                    <a:pt x="15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2"/>
            <p:cNvSpPr/>
            <p:nvPr/>
          </p:nvSpPr>
          <p:spPr>
            <a:xfrm>
              <a:off x="5538255" y="3192145"/>
              <a:ext cx="24499" cy="540149"/>
            </a:xfrm>
            <a:custGeom>
              <a:rect b="b" l="l" r="r" t="t"/>
              <a:pathLst>
                <a:path extrusionOk="0" h="7849" w="356">
                  <a:moveTo>
                    <a:pt x="1" y="0"/>
                  </a:moveTo>
                  <a:lnTo>
                    <a:pt x="1" y="7848"/>
                  </a:lnTo>
                  <a:lnTo>
                    <a:pt x="355" y="7848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2"/>
            <p:cNvSpPr/>
            <p:nvPr/>
          </p:nvSpPr>
          <p:spPr>
            <a:xfrm>
              <a:off x="2796783" y="2594250"/>
              <a:ext cx="3550501" cy="1737367"/>
            </a:xfrm>
            <a:custGeom>
              <a:rect b="b" l="l" r="r" t="t"/>
              <a:pathLst>
                <a:path extrusionOk="0" h="25246" w="51593">
                  <a:moveTo>
                    <a:pt x="48802" y="1"/>
                  </a:moveTo>
                  <a:cubicBezTo>
                    <a:pt x="42516" y="1"/>
                    <a:pt x="37285" y="4626"/>
                    <a:pt x="36338" y="10648"/>
                  </a:cubicBezTo>
                  <a:lnTo>
                    <a:pt x="36338" y="10648"/>
                  </a:lnTo>
                  <a:cubicBezTo>
                    <a:pt x="37034" y="9389"/>
                    <a:pt x="38375" y="8537"/>
                    <a:pt x="39915" y="8537"/>
                  </a:cubicBezTo>
                  <a:lnTo>
                    <a:pt x="39915" y="8537"/>
                  </a:lnTo>
                  <a:lnTo>
                    <a:pt x="51592" y="8537"/>
                  </a:lnTo>
                  <a:lnTo>
                    <a:pt x="51592" y="1"/>
                  </a:lnTo>
                  <a:close/>
                  <a:moveTo>
                    <a:pt x="0" y="1"/>
                  </a:moveTo>
                  <a:lnTo>
                    <a:pt x="0" y="8537"/>
                  </a:lnTo>
                  <a:lnTo>
                    <a:pt x="11681" y="8537"/>
                  </a:lnTo>
                  <a:cubicBezTo>
                    <a:pt x="13217" y="8537"/>
                    <a:pt x="14563" y="9389"/>
                    <a:pt x="15259" y="10648"/>
                  </a:cubicBezTo>
                  <a:lnTo>
                    <a:pt x="15259" y="10648"/>
                  </a:lnTo>
                  <a:cubicBezTo>
                    <a:pt x="14307" y="4626"/>
                    <a:pt x="9081" y="1"/>
                    <a:pt x="2791" y="1"/>
                  </a:cubicBezTo>
                  <a:lnTo>
                    <a:pt x="2791" y="1"/>
                  </a:lnTo>
                  <a:close/>
                  <a:moveTo>
                    <a:pt x="48802" y="25245"/>
                  </a:moveTo>
                  <a:lnTo>
                    <a:pt x="51592" y="25245"/>
                  </a:lnTo>
                  <a:lnTo>
                    <a:pt x="51592" y="16714"/>
                  </a:lnTo>
                  <a:lnTo>
                    <a:pt x="39915" y="16714"/>
                  </a:lnTo>
                  <a:cubicBezTo>
                    <a:pt x="38375" y="16714"/>
                    <a:pt x="37034" y="15857"/>
                    <a:pt x="36338" y="14598"/>
                  </a:cubicBezTo>
                  <a:lnTo>
                    <a:pt x="36338" y="14598"/>
                  </a:lnTo>
                  <a:cubicBezTo>
                    <a:pt x="37285" y="20625"/>
                    <a:pt x="42516" y="25245"/>
                    <a:pt x="48802" y="25245"/>
                  </a:cubicBezTo>
                  <a:close/>
                  <a:moveTo>
                    <a:pt x="11681" y="16714"/>
                  </a:moveTo>
                  <a:lnTo>
                    <a:pt x="0" y="16714"/>
                  </a:lnTo>
                  <a:lnTo>
                    <a:pt x="0" y="25245"/>
                  </a:lnTo>
                  <a:lnTo>
                    <a:pt x="2791" y="25245"/>
                  </a:lnTo>
                  <a:cubicBezTo>
                    <a:pt x="9081" y="25245"/>
                    <a:pt x="14307" y="20625"/>
                    <a:pt x="15259" y="14598"/>
                  </a:cubicBezTo>
                  <a:lnTo>
                    <a:pt x="15259" y="14598"/>
                  </a:lnTo>
                  <a:cubicBezTo>
                    <a:pt x="14563" y="15857"/>
                    <a:pt x="13217" y="16714"/>
                    <a:pt x="11681" y="16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2"/>
            <p:cNvSpPr/>
            <p:nvPr/>
          </p:nvSpPr>
          <p:spPr>
            <a:xfrm>
              <a:off x="2796783" y="3206115"/>
              <a:ext cx="3550501" cy="513929"/>
            </a:xfrm>
            <a:custGeom>
              <a:rect b="b" l="l" r="r" t="t"/>
              <a:pathLst>
                <a:path extrusionOk="0" h="7468" w="51593">
                  <a:moveTo>
                    <a:pt x="40192" y="7468"/>
                  </a:moveTo>
                  <a:lnTo>
                    <a:pt x="51592" y="7468"/>
                  </a:lnTo>
                  <a:lnTo>
                    <a:pt x="51592" y="1"/>
                  </a:lnTo>
                  <a:lnTo>
                    <a:pt x="40192" y="1"/>
                  </a:lnTo>
                  <a:close/>
                  <a:moveTo>
                    <a:pt x="0" y="7468"/>
                  </a:moveTo>
                  <a:lnTo>
                    <a:pt x="11400" y="7468"/>
                  </a:lnTo>
                  <a:lnTo>
                    <a:pt x="1140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2"/>
            <p:cNvSpPr/>
            <p:nvPr/>
          </p:nvSpPr>
          <p:spPr>
            <a:xfrm>
              <a:off x="5286659" y="3206115"/>
              <a:ext cx="251666" cy="513654"/>
            </a:xfrm>
            <a:custGeom>
              <a:rect b="b" l="l" r="r" t="t"/>
              <a:pathLst>
                <a:path extrusionOk="0" h="7464" w="3657">
                  <a:moveTo>
                    <a:pt x="1" y="3734"/>
                  </a:moveTo>
                  <a:cubicBezTo>
                    <a:pt x="1" y="5768"/>
                    <a:pt x="1632" y="7425"/>
                    <a:pt x="3657" y="7464"/>
                  </a:cubicBezTo>
                  <a:lnTo>
                    <a:pt x="3657" y="7464"/>
                  </a:lnTo>
                  <a:lnTo>
                    <a:pt x="3657" y="1"/>
                  </a:lnTo>
                  <a:cubicBezTo>
                    <a:pt x="1632" y="44"/>
                    <a:pt x="1" y="1701"/>
                    <a:pt x="1" y="37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2"/>
            <p:cNvSpPr/>
            <p:nvPr/>
          </p:nvSpPr>
          <p:spPr>
            <a:xfrm>
              <a:off x="4313721" y="3204945"/>
              <a:ext cx="516888" cy="516338"/>
            </a:xfrm>
            <a:custGeom>
              <a:rect b="b" l="l" r="r" t="t"/>
              <a:pathLst>
                <a:path extrusionOk="0" h="7503" w="7511">
                  <a:moveTo>
                    <a:pt x="3933" y="7502"/>
                  </a:moveTo>
                  <a:cubicBezTo>
                    <a:pt x="5923" y="7407"/>
                    <a:pt x="7511" y="5763"/>
                    <a:pt x="7511" y="3751"/>
                  </a:cubicBezTo>
                  <a:lnTo>
                    <a:pt x="7511" y="3751"/>
                  </a:lnTo>
                  <a:cubicBezTo>
                    <a:pt x="7511" y="1739"/>
                    <a:pt x="5923" y="91"/>
                    <a:pt x="3933" y="0"/>
                  </a:cubicBezTo>
                  <a:lnTo>
                    <a:pt x="3933" y="0"/>
                  </a:lnTo>
                  <a:close/>
                  <a:moveTo>
                    <a:pt x="0" y="3751"/>
                  </a:moveTo>
                  <a:cubicBezTo>
                    <a:pt x="0" y="5763"/>
                    <a:pt x="1588" y="7407"/>
                    <a:pt x="3578" y="7502"/>
                  </a:cubicBezTo>
                  <a:lnTo>
                    <a:pt x="3578" y="7502"/>
                  </a:lnTo>
                  <a:lnTo>
                    <a:pt x="3578" y="0"/>
                  </a:lnTo>
                  <a:cubicBezTo>
                    <a:pt x="1588" y="91"/>
                    <a:pt x="0" y="1739"/>
                    <a:pt x="0" y="37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2"/>
            <p:cNvSpPr/>
            <p:nvPr/>
          </p:nvSpPr>
          <p:spPr>
            <a:xfrm>
              <a:off x="3605661" y="3206115"/>
              <a:ext cx="252010" cy="513654"/>
            </a:xfrm>
            <a:custGeom>
              <a:rect b="b" l="l" r="r" t="t"/>
              <a:pathLst>
                <a:path extrusionOk="0" h="7464" w="3662">
                  <a:moveTo>
                    <a:pt x="1" y="7464"/>
                  </a:moveTo>
                  <a:cubicBezTo>
                    <a:pt x="2026" y="7425"/>
                    <a:pt x="3661" y="5768"/>
                    <a:pt x="3661" y="3734"/>
                  </a:cubicBezTo>
                  <a:lnTo>
                    <a:pt x="3661" y="3734"/>
                  </a:lnTo>
                  <a:cubicBezTo>
                    <a:pt x="3661" y="1701"/>
                    <a:pt x="2026" y="44"/>
                    <a:pt x="1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2"/>
            <p:cNvSpPr/>
            <p:nvPr/>
          </p:nvSpPr>
          <p:spPr>
            <a:xfrm>
              <a:off x="4433394" y="3325240"/>
              <a:ext cx="277541" cy="276302"/>
            </a:xfrm>
            <a:custGeom>
              <a:rect b="b" l="l" r="r" t="t"/>
              <a:pathLst>
                <a:path extrusionOk="0" h="4015" w="4033">
                  <a:moveTo>
                    <a:pt x="1839" y="0"/>
                  </a:moveTo>
                  <a:cubicBezTo>
                    <a:pt x="809" y="91"/>
                    <a:pt x="0" y="952"/>
                    <a:pt x="0" y="2008"/>
                  </a:cubicBezTo>
                  <a:cubicBezTo>
                    <a:pt x="0" y="3059"/>
                    <a:pt x="809" y="3924"/>
                    <a:pt x="1839" y="4015"/>
                  </a:cubicBezTo>
                  <a:lnTo>
                    <a:pt x="1839" y="0"/>
                  </a:lnTo>
                  <a:close/>
                  <a:moveTo>
                    <a:pt x="2194" y="0"/>
                  </a:moveTo>
                  <a:lnTo>
                    <a:pt x="2194" y="4015"/>
                  </a:lnTo>
                  <a:cubicBezTo>
                    <a:pt x="3223" y="3924"/>
                    <a:pt x="4033" y="3059"/>
                    <a:pt x="4033" y="2008"/>
                  </a:cubicBezTo>
                  <a:cubicBezTo>
                    <a:pt x="4033" y="952"/>
                    <a:pt x="3223" y="91"/>
                    <a:pt x="21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8" name="Google Shape;1538;p32"/>
          <p:cNvGrpSpPr/>
          <p:nvPr/>
        </p:nvGrpSpPr>
        <p:grpSpPr>
          <a:xfrm>
            <a:off x="457188" y="1604000"/>
            <a:ext cx="1980323" cy="952500"/>
            <a:chOff x="457188" y="1604000"/>
            <a:chExt cx="1980323" cy="952500"/>
          </a:xfrm>
        </p:grpSpPr>
        <p:sp>
          <p:nvSpPr>
            <p:cNvPr id="1539" name="Google Shape;1539;p32"/>
            <p:cNvSpPr/>
            <p:nvPr/>
          </p:nvSpPr>
          <p:spPr>
            <a:xfrm>
              <a:off x="457199" y="1604000"/>
              <a:ext cx="1980300" cy="9525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540" name="Google Shape;1540;p32"/>
            <p:cNvGrpSpPr/>
            <p:nvPr/>
          </p:nvGrpSpPr>
          <p:grpSpPr>
            <a:xfrm>
              <a:off x="457188" y="1665128"/>
              <a:ext cx="1980323" cy="830243"/>
              <a:chOff x="-2082450" y="1418025"/>
              <a:chExt cx="1980323" cy="830243"/>
            </a:xfrm>
          </p:grpSpPr>
          <p:sp>
            <p:nvSpPr>
              <p:cNvPr id="1541" name="Google Shape;1541;p32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42" name="Google Shape;1542;p32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terribly hot, even hotter than Mercury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43" name="Google Shape;1543;p32"/>
          <p:cNvGrpSpPr/>
          <p:nvPr/>
        </p:nvGrpSpPr>
        <p:grpSpPr>
          <a:xfrm>
            <a:off x="457188" y="3325400"/>
            <a:ext cx="1980323" cy="952500"/>
            <a:chOff x="457188" y="3325400"/>
            <a:chExt cx="1980323" cy="952500"/>
          </a:xfrm>
        </p:grpSpPr>
        <p:sp>
          <p:nvSpPr>
            <p:cNvPr id="1544" name="Google Shape;1544;p32"/>
            <p:cNvSpPr/>
            <p:nvPr/>
          </p:nvSpPr>
          <p:spPr>
            <a:xfrm>
              <a:off x="457199" y="3325400"/>
              <a:ext cx="1980300" cy="952500"/>
            </a:xfrm>
            <a:prstGeom prst="roundRect">
              <a:avLst>
                <a:gd fmla="val 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545" name="Google Shape;1545;p32"/>
            <p:cNvGrpSpPr/>
            <p:nvPr/>
          </p:nvGrpSpPr>
          <p:grpSpPr>
            <a:xfrm>
              <a:off x="457188" y="3386528"/>
              <a:ext cx="1980323" cy="830243"/>
              <a:chOff x="-2082450" y="1418025"/>
              <a:chExt cx="1980323" cy="830243"/>
            </a:xfrm>
          </p:grpSpPr>
          <p:sp>
            <p:nvSpPr>
              <p:cNvPr id="1546" name="Google Shape;1546;p32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47" name="Google Shape;1547;p32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48" name="Google Shape;1548;p32"/>
          <p:cNvGrpSpPr/>
          <p:nvPr/>
        </p:nvGrpSpPr>
        <p:grpSpPr>
          <a:xfrm>
            <a:off x="6706488" y="3325400"/>
            <a:ext cx="1980323" cy="952500"/>
            <a:chOff x="6706488" y="3325400"/>
            <a:chExt cx="1980323" cy="952500"/>
          </a:xfrm>
        </p:grpSpPr>
        <p:sp>
          <p:nvSpPr>
            <p:cNvPr id="1549" name="Google Shape;1549;p32"/>
            <p:cNvSpPr/>
            <p:nvPr/>
          </p:nvSpPr>
          <p:spPr>
            <a:xfrm>
              <a:off x="6706499" y="3325400"/>
              <a:ext cx="1980300" cy="9525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550" name="Google Shape;1550;p32"/>
            <p:cNvGrpSpPr/>
            <p:nvPr/>
          </p:nvGrpSpPr>
          <p:grpSpPr>
            <a:xfrm>
              <a:off x="6706488" y="3386528"/>
              <a:ext cx="1980323" cy="830243"/>
              <a:chOff x="-2082450" y="1418025"/>
              <a:chExt cx="1980323" cy="830243"/>
            </a:xfrm>
          </p:grpSpPr>
          <p:sp>
            <p:nvSpPr>
              <p:cNvPr id="1551" name="Google Shape;1551;p32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52" name="Google Shape;1552;p32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Earth is the beautiful planet where we all live</a:t>
                </a: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53" name="Google Shape;1553;p32"/>
          <p:cNvGrpSpPr/>
          <p:nvPr/>
        </p:nvGrpSpPr>
        <p:grpSpPr>
          <a:xfrm>
            <a:off x="6706488" y="1604000"/>
            <a:ext cx="1980323" cy="952500"/>
            <a:chOff x="6706488" y="1604000"/>
            <a:chExt cx="1980323" cy="952500"/>
          </a:xfrm>
        </p:grpSpPr>
        <p:sp>
          <p:nvSpPr>
            <p:cNvPr id="1554" name="Google Shape;1554;p32"/>
            <p:cNvSpPr/>
            <p:nvPr/>
          </p:nvSpPr>
          <p:spPr>
            <a:xfrm>
              <a:off x="6706499" y="1604000"/>
              <a:ext cx="1980300" cy="9525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grpSp>
          <p:nvGrpSpPr>
            <p:cNvPr id="1555" name="Google Shape;1555;p32"/>
            <p:cNvGrpSpPr/>
            <p:nvPr/>
          </p:nvGrpSpPr>
          <p:grpSpPr>
            <a:xfrm>
              <a:off x="6706488" y="1665128"/>
              <a:ext cx="1980323" cy="830243"/>
              <a:chOff x="-2082450" y="1418025"/>
              <a:chExt cx="1980323" cy="830243"/>
            </a:xfrm>
          </p:grpSpPr>
          <p:sp>
            <p:nvSpPr>
              <p:cNvPr id="1556" name="Google Shape;1556;p32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557" name="Google Shape;1557;p32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1558" name="Google Shape;1558;p32"/>
          <p:cNvSpPr/>
          <p:nvPr/>
        </p:nvSpPr>
        <p:spPr>
          <a:xfrm>
            <a:off x="4705350" y="1292025"/>
            <a:ext cx="492600" cy="492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32"/>
          <p:cNvSpPr/>
          <p:nvPr/>
        </p:nvSpPr>
        <p:spPr>
          <a:xfrm>
            <a:off x="4451250" y="2209425"/>
            <a:ext cx="492600" cy="492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32"/>
          <p:cNvSpPr/>
          <p:nvPr/>
        </p:nvSpPr>
        <p:spPr>
          <a:xfrm>
            <a:off x="4172400" y="3458900"/>
            <a:ext cx="492600" cy="492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32"/>
          <p:cNvSpPr/>
          <p:nvPr/>
        </p:nvSpPr>
        <p:spPr>
          <a:xfrm>
            <a:off x="4451250" y="4080150"/>
            <a:ext cx="492600" cy="492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2" name="Google Shape;1562;p32"/>
          <p:cNvCxnSpPr>
            <a:stCxn id="1539" idx="3"/>
            <a:endCxn id="1559" idx="2"/>
          </p:cNvCxnSpPr>
          <p:nvPr/>
        </p:nvCxnSpPr>
        <p:spPr>
          <a:xfrm>
            <a:off x="2437499" y="2080250"/>
            <a:ext cx="2013900" cy="375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563" name="Google Shape;1563;p32"/>
          <p:cNvCxnSpPr>
            <a:stCxn id="1544" idx="3"/>
            <a:endCxn id="1561" idx="2"/>
          </p:cNvCxnSpPr>
          <p:nvPr/>
        </p:nvCxnSpPr>
        <p:spPr>
          <a:xfrm>
            <a:off x="2437499" y="3801650"/>
            <a:ext cx="2013900" cy="5247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564" name="Google Shape;1564;p32"/>
          <p:cNvCxnSpPr>
            <a:stCxn id="1554" idx="1"/>
            <a:endCxn id="1558" idx="6"/>
          </p:cNvCxnSpPr>
          <p:nvPr/>
        </p:nvCxnSpPr>
        <p:spPr>
          <a:xfrm rot="10800000">
            <a:off x="5198099" y="1538450"/>
            <a:ext cx="1508400" cy="541800"/>
          </a:xfrm>
          <a:prstGeom prst="bentConnector3">
            <a:avLst>
              <a:gd fmla="val 6672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565" name="Google Shape;1565;p32"/>
          <p:cNvCxnSpPr>
            <a:stCxn id="1549" idx="1"/>
            <a:endCxn id="1560" idx="6"/>
          </p:cNvCxnSpPr>
          <p:nvPr/>
        </p:nvCxnSpPr>
        <p:spPr>
          <a:xfrm rot="10800000">
            <a:off x="4664999" y="3705050"/>
            <a:ext cx="2041500" cy="96600"/>
          </a:xfrm>
          <a:prstGeom prst="bentConnector3">
            <a:avLst>
              <a:gd fmla="val 4969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33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aphicFrame>
        <p:nvGraphicFramePr>
          <p:cNvPr id="1571" name="Google Shape;1571;p33"/>
          <p:cNvGraphicFramePr/>
          <p:nvPr/>
        </p:nvGraphicFramePr>
        <p:xfrm>
          <a:off x="457188" y="162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{2253555D-6C4B-4CBF-BC0B-4E0C8B1286C2}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43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5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6</a:t>
                      </a:r>
                      <a:endParaRPr b="1" sz="18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75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Mercury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Saturn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Jupiter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Earth</a:t>
                      </a:r>
                      <a:endParaRPr/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Mars</a:t>
                      </a:r>
                      <a:endParaRPr b="1" sz="17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Venus</a:t>
                      </a:r>
                      <a:endParaRPr b="1" sz="1700">
                        <a:solidFill>
                          <a:schemeClr val="lt1"/>
                        </a:solidFill>
                        <a:latin typeface="Fira Sans Extra Condensed"/>
                        <a:ea typeface="Fira Sans Extra Condensed"/>
                        <a:cs typeface="Fira Sans Extra Condensed"/>
                        <a:sym typeface="Fira Sans Extra Condensed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1160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It’s the smallest planet in the Solar System 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 and has several rings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planet in the Solar System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the planet where we all live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it’s actually a cold place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terribly hot, even hotter than Mercury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pSp>
        <p:nvGrpSpPr>
          <p:cNvPr id="1572" name="Google Shape;1572;p33"/>
          <p:cNvGrpSpPr/>
          <p:nvPr/>
        </p:nvGrpSpPr>
        <p:grpSpPr>
          <a:xfrm>
            <a:off x="2354294" y="2141974"/>
            <a:ext cx="320598" cy="628368"/>
            <a:chOff x="10486244" y="3075924"/>
            <a:chExt cx="320598" cy="628368"/>
          </a:xfrm>
        </p:grpSpPr>
        <p:sp>
          <p:nvSpPr>
            <p:cNvPr id="1573" name="Google Shape;1573;p33"/>
            <p:cNvSpPr/>
            <p:nvPr/>
          </p:nvSpPr>
          <p:spPr>
            <a:xfrm>
              <a:off x="10613059" y="3404157"/>
              <a:ext cx="60217" cy="300134"/>
            </a:xfrm>
            <a:custGeom>
              <a:rect b="b" l="l" r="r" t="t"/>
              <a:pathLst>
                <a:path extrusionOk="0" h="8847" w="1775">
                  <a:moveTo>
                    <a:pt x="887" y="0"/>
                  </a:moveTo>
                  <a:cubicBezTo>
                    <a:pt x="838" y="0"/>
                    <a:pt x="787" y="4"/>
                    <a:pt x="736" y="12"/>
                  </a:cubicBezTo>
                  <a:cubicBezTo>
                    <a:pt x="334" y="77"/>
                    <a:pt x="1" y="484"/>
                    <a:pt x="1" y="899"/>
                  </a:cubicBezTo>
                  <a:lnTo>
                    <a:pt x="1" y="7951"/>
                  </a:lnTo>
                  <a:cubicBezTo>
                    <a:pt x="1" y="8362"/>
                    <a:pt x="334" y="8769"/>
                    <a:pt x="736" y="8834"/>
                  </a:cubicBezTo>
                  <a:cubicBezTo>
                    <a:pt x="787" y="8842"/>
                    <a:pt x="838" y="8846"/>
                    <a:pt x="887" y="8846"/>
                  </a:cubicBezTo>
                  <a:cubicBezTo>
                    <a:pt x="1378" y="8846"/>
                    <a:pt x="1775" y="8452"/>
                    <a:pt x="1775" y="7964"/>
                  </a:cubicBezTo>
                  <a:lnTo>
                    <a:pt x="1775" y="886"/>
                  </a:lnTo>
                  <a:cubicBezTo>
                    <a:pt x="1775" y="395"/>
                    <a:pt x="1378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3"/>
            <p:cNvSpPr/>
            <p:nvPr/>
          </p:nvSpPr>
          <p:spPr>
            <a:xfrm>
              <a:off x="10685423" y="3404157"/>
              <a:ext cx="60217" cy="300134"/>
            </a:xfrm>
            <a:custGeom>
              <a:rect b="b" l="l" r="r" t="t"/>
              <a:pathLst>
                <a:path extrusionOk="0" h="8847" w="1775">
                  <a:moveTo>
                    <a:pt x="887" y="0"/>
                  </a:moveTo>
                  <a:cubicBezTo>
                    <a:pt x="838" y="0"/>
                    <a:pt x="787" y="4"/>
                    <a:pt x="736" y="12"/>
                  </a:cubicBezTo>
                  <a:cubicBezTo>
                    <a:pt x="330" y="77"/>
                    <a:pt x="1" y="484"/>
                    <a:pt x="1" y="899"/>
                  </a:cubicBezTo>
                  <a:lnTo>
                    <a:pt x="1" y="7951"/>
                  </a:lnTo>
                  <a:cubicBezTo>
                    <a:pt x="1" y="8362"/>
                    <a:pt x="330" y="8769"/>
                    <a:pt x="736" y="8834"/>
                  </a:cubicBezTo>
                  <a:cubicBezTo>
                    <a:pt x="787" y="8842"/>
                    <a:pt x="838" y="8846"/>
                    <a:pt x="887" y="8846"/>
                  </a:cubicBezTo>
                  <a:cubicBezTo>
                    <a:pt x="1378" y="8846"/>
                    <a:pt x="1775" y="8452"/>
                    <a:pt x="1775" y="7964"/>
                  </a:cubicBezTo>
                  <a:lnTo>
                    <a:pt x="1775" y="886"/>
                  </a:lnTo>
                  <a:cubicBezTo>
                    <a:pt x="1775" y="395"/>
                    <a:pt x="1378" y="0"/>
                    <a:pt x="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3"/>
            <p:cNvSpPr/>
            <p:nvPr/>
          </p:nvSpPr>
          <p:spPr>
            <a:xfrm>
              <a:off x="10628054" y="3075924"/>
              <a:ext cx="103336" cy="103369"/>
            </a:xfrm>
            <a:custGeom>
              <a:rect b="b" l="l" r="r" t="t"/>
              <a:pathLst>
                <a:path extrusionOk="0" h="3047" w="3046">
                  <a:moveTo>
                    <a:pt x="1523" y="1"/>
                  </a:moveTo>
                  <a:cubicBezTo>
                    <a:pt x="684" y="1"/>
                    <a:pt x="0" y="680"/>
                    <a:pt x="0" y="1524"/>
                  </a:cubicBezTo>
                  <a:cubicBezTo>
                    <a:pt x="0" y="2363"/>
                    <a:pt x="684" y="3046"/>
                    <a:pt x="1523" y="3046"/>
                  </a:cubicBezTo>
                  <a:cubicBezTo>
                    <a:pt x="2367" y="3046"/>
                    <a:pt x="3046" y="2363"/>
                    <a:pt x="3046" y="1524"/>
                  </a:cubicBezTo>
                  <a:cubicBezTo>
                    <a:pt x="3046" y="680"/>
                    <a:pt x="2367" y="1"/>
                    <a:pt x="1523" y="1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3"/>
            <p:cNvSpPr/>
            <p:nvPr/>
          </p:nvSpPr>
          <p:spPr>
            <a:xfrm>
              <a:off x="10613059" y="3220788"/>
              <a:ext cx="132579" cy="214610"/>
            </a:xfrm>
            <a:custGeom>
              <a:rect b="b" l="l" r="r" t="t"/>
              <a:pathLst>
                <a:path extrusionOk="0" h="6326" w="3908">
                  <a:moveTo>
                    <a:pt x="1" y="1"/>
                  </a:moveTo>
                  <a:lnTo>
                    <a:pt x="1" y="6326"/>
                  </a:lnTo>
                  <a:lnTo>
                    <a:pt x="3908" y="6326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3"/>
            <p:cNvSpPr/>
            <p:nvPr/>
          </p:nvSpPr>
          <p:spPr>
            <a:xfrm>
              <a:off x="10486244" y="3112428"/>
              <a:ext cx="320591" cy="351700"/>
            </a:xfrm>
            <a:custGeom>
              <a:rect b="b" l="l" r="r" t="t"/>
              <a:pathLst>
                <a:path extrusionOk="0" h="10367" w="9450">
                  <a:moveTo>
                    <a:pt x="2892" y="0"/>
                  </a:moveTo>
                  <a:cubicBezTo>
                    <a:pt x="2647" y="0"/>
                    <a:pt x="2407" y="121"/>
                    <a:pt x="2268" y="344"/>
                  </a:cubicBezTo>
                  <a:lnTo>
                    <a:pt x="170" y="3671"/>
                  </a:lnTo>
                  <a:cubicBezTo>
                    <a:pt x="1" y="3930"/>
                    <a:pt x="18" y="4268"/>
                    <a:pt x="204" y="4514"/>
                  </a:cubicBezTo>
                  <a:cubicBezTo>
                    <a:pt x="346" y="4699"/>
                    <a:pt x="566" y="4806"/>
                    <a:pt x="795" y="4806"/>
                  </a:cubicBezTo>
                  <a:cubicBezTo>
                    <a:pt x="866" y="4806"/>
                    <a:pt x="938" y="4796"/>
                    <a:pt x="1009" y="4774"/>
                  </a:cubicBezTo>
                  <a:cubicBezTo>
                    <a:pt x="1978" y="4484"/>
                    <a:pt x="3523" y="4025"/>
                    <a:pt x="3899" y="3917"/>
                  </a:cubicBezTo>
                  <a:lnTo>
                    <a:pt x="7672" y="3917"/>
                  </a:lnTo>
                  <a:cubicBezTo>
                    <a:pt x="7827" y="3917"/>
                    <a:pt x="7970" y="4047"/>
                    <a:pt x="7970" y="4181"/>
                  </a:cubicBezTo>
                  <a:lnTo>
                    <a:pt x="7970" y="9615"/>
                  </a:lnTo>
                  <a:cubicBezTo>
                    <a:pt x="7970" y="9970"/>
                    <a:pt x="8212" y="10286"/>
                    <a:pt x="8558" y="10351"/>
                  </a:cubicBezTo>
                  <a:cubicBezTo>
                    <a:pt x="8611" y="10361"/>
                    <a:pt x="8662" y="10366"/>
                    <a:pt x="8712" y="10366"/>
                  </a:cubicBezTo>
                  <a:cubicBezTo>
                    <a:pt x="9120" y="10366"/>
                    <a:pt x="9450" y="10037"/>
                    <a:pt x="9450" y="9628"/>
                  </a:cubicBezTo>
                  <a:lnTo>
                    <a:pt x="9450" y="4181"/>
                  </a:lnTo>
                  <a:cubicBezTo>
                    <a:pt x="9445" y="3216"/>
                    <a:pt x="8649" y="2433"/>
                    <a:pt x="7672" y="2433"/>
                  </a:cubicBezTo>
                  <a:lnTo>
                    <a:pt x="3799" y="2433"/>
                  </a:lnTo>
                  <a:cubicBezTo>
                    <a:pt x="3696" y="2433"/>
                    <a:pt x="3665" y="2433"/>
                    <a:pt x="2476" y="2788"/>
                  </a:cubicBezTo>
                  <a:lnTo>
                    <a:pt x="3518" y="1135"/>
                  </a:lnTo>
                  <a:cubicBezTo>
                    <a:pt x="3739" y="789"/>
                    <a:pt x="3635" y="331"/>
                    <a:pt x="3289" y="114"/>
                  </a:cubicBezTo>
                  <a:cubicBezTo>
                    <a:pt x="3166" y="37"/>
                    <a:pt x="3028" y="0"/>
                    <a:pt x="2892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3"/>
            <p:cNvSpPr/>
            <p:nvPr/>
          </p:nvSpPr>
          <p:spPr>
            <a:xfrm>
              <a:off x="10571228" y="3196293"/>
              <a:ext cx="235609" cy="208435"/>
            </a:xfrm>
            <a:custGeom>
              <a:rect b="b" l="l" r="r" t="t"/>
              <a:pathLst>
                <a:path extrusionOk="0" h="6144" w="6945">
                  <a:moveTo>
                    <a:pt x="1290" y="0"/>
                  </a:moveTo>
                  <a:cubicBezTo>
                    <a:pt x="1186" y="0"/>
                    <a:pt x="1160" y="0"/>
                    <a:pt x="5" y="351"/>
                  </a:cubicBezTo>
                  <a:lnTo>
                    <a:pt x="1" y="1887"/>
                  </a:lnTo>
                  <a:cubicBezTo>
                    <a:pt x="481" y="1740"/>
                    <a:pt x="931" y="1605"/>
                    <a:pt x="1199" y="1523"/>
                  </a:cubicBezTo>
                  <a:lnTo>
                    <a:pt x="1199" y="6109"/>
                  </a:lnTo>
                  <a:lnTo>
                    <a:pt x="1234" y="6109"/>
                  </a:lnTo>
                  <a:lnTo>
                    <a:pt x="1234" y="6144"/>
                  </a:lnTo>
                  <a:lnTo>
                    <a:pt x="5141" y="6144"/>
                  </a:lnTo>
                  <a:lnTo>
                    <a:pt x="5141" y="1445"/>
                  </a:lnTo>
                  <a:lnTo>
                    <a:pt x="5167" y="1445"/>
                  </a:lnTo>
                  <a:cubicBezTo>
                    <a:pt x="5331" y="1445"/>
                    <a:pt x="5465" y="1579"/>
                    <a:pt x="5465" y="1744"/>
                  </a:cubicBezTo>
                  <a:lnTo>
                    <a:pt x="5465" y="2782"/>
                  </a:lnTo>
                  <a:lnTo>
                    <a:pt x="6945" y="2782"/>
                  </a:lnTo>
                  <a:lnTo>
                    <a:pt x="6945" y="1731"/>
                  </a:lnTo>
                  <a:cubicBezTo>
                    <a:pt x="6940" y="775"/>
                    <a:pt x="6144" y="0"/>
                    <a:pt x="5167" y="0"/>
                  </a:cubicBezTo>
                  <a:lnTo>
                    <a:pt x="4068" y="0"/>
                  </a:lnTo>
                  <a:cubicBezTo>
                    <a:pt x="3977" y="463"/>
                    <a:pt x="3570" y="822"/>
                    <a:pt x="3094" y="822"/>
                  </a:cubicBezTo>
                  <a:cubicBezTo>
                    <a:pt x="2618" y="822"/>
                    <a:pt x="2212" y="463"/>
                    <a:pt x="2121" y="0"/>
                  </a:cubicBezTo>
                  <a:close/>
                </a:path>
              </a:pathLst>
            </a:custGeom>
            <a:solidFill>
              <a:srgbClr val="EBEB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3"/>
            <p:cNvSpPr/>
            <p:nvPr/>
          </p:nvSpPr>
          <p:spPr>
            <a:xfrm>
              <a:off x="10669579" y="3222416"/>
              <a:ext cx="19541" cy="182313"/>
            </a:xfrm>
            <a:custGeom>
              <a:rect b="b" l="l" r="r" t="t"/>
              <a:pathLst>
                <a:path extrusionOk="0" h="5374" w="576">
                  <a:moveTo>
                    <a:pt x="1" y="0"/>
                  </a:moveTo>
                  <a:lnTo>
                    <a:pt x="1" y="5374"/>
                  </a:lnTo>
                  <a:lnTo>
                    <a:pt x="576" y="5374"/>
                  </a:lnTo>
                  <a:lnTo>
                    <a:pt x="576" y="0"/>
                  </a:lnTo>
                  <a:cubicBezTo>
                    <a:pt x="481" y="29"/>
                    <a:pt x="384" y="43"/>
                    <a:pt x="288" y="43"/>
                  </a:cubicBezTo>
                  <a:cubicBezTo>
                    <a:pt x="192" y="43"/>
                    <a:pt x="96" y="29"/>
                    <a:pt x="1" y="0"/>
                  </a:cubicBez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3"/>
            <p:cNvSpPr/>
            <p:nvPr/>
          </p:nvSpPr>
          <p:spPr>
            <a:xfrm>
              <a:off x="10707610" y="3196293"/>
              <a:ext cx="19541" cy="208435"/>
            </a:xfrm>
            <a:custGeom>
              <a:rect b="b" l="l" r="r" t="t"/>
              <a:pathLst>
                <a:path extrusionOk="0" h="6144" w="576">
                  <a:moveTo>
                    <a:pt x="156" y="0"/>
                  </a:moveTo>
                  <a:cubicBezTo>
                    <a:pt x="126" y="130"/>
                    <a:pt x="74" y="251"/>
                    <a:pt x="0" y="364"/>
                  </a:cubicBezTo>
                  <a:lnTo>
                    <a:pt x="0" y="6144"/>
                  </a:lnTo>
                  <a:lnTo>
                    <a:pt x="575" y="6144"/>
                  </a:lnTo>
                  <a:lnTo>
                    <a:pt x="575" y="0"/>
                  </a:ln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3"/>
            <p:cNvSpPr/>
            <p:nvPr/>
          </p:nvSpPr>
          <p:spPr>
            <a:xfrm>
              <a:off x="10630259" y="3196293"/>
              <a:ext cx="19676" cy="208435"/>
            </a:xfrm>
            <a:custGeom>
              <a:rect b="b" l="l" r="r" t="t"/>
              <a:pathLst>
                <a:path extrusionOk="0" h="6144" w="580">
                  <a:moveTo>
                    <a:pt x="0" y="0"/>
                  </a:moveTo>
                  <a:lnTo>
                    <a:pt x="0" y="6144"/>
                  </a:lnTo>
                  <a:lnTo>
                    <a:pt x="580" y="6144"/>
                  </a:lnTo>
                  <a:lnTo>
                    <a:pt x="580" y="364"/>
                  </a:lnTo>
                  <a:cubicBezTo>
                    <a:pt x="506" y="251"/>
                    <a:pt x="450" y="130"/>
                    <a:pt x="424" y="0"/>
                  </a:cubicBez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3"/>
            <p:cNvSpPr/>
            <p:nvPr/>
          </p:nvSpPr>
          <p:spPr>
            <a:xfrm>
              <a:off x="10744284" y="3194970"/>
              <a:ext cx="19710" cy="94549"/>
            </a:xfrm>
            <a:custGeom>
              <a:rect b="b" l="l" r="r" t="t"/>
              <a:pathLst>
                <a:path extrusionOk="0" h="2787" w="581">
                  <a:moveTo>
                    <a:pt x="1" y="0"/>
                  </a:moveTo>
                  <a:lnTo>
                    <a:pt x="1" y="1484"/>
                  </a:lnTo>
                  <a:lnTo>
                    <a:pt x="83" y="1484"/>
                  </a:lnTo>
                  <a:cubicBezTo>
                    <a:pt x="239" y="1484"/>
                    <a:pt x="364" y="1614"/>
                    <a:pt x="364" y="1779"/>
                  </a:cubicBezTo>
                  <a:lnTo>
                    <a:pt x="364" y="2787"/>
                  </a:lnTo>
                  <a:lnTo>
                    <a:pt x="580" y="2787"/>
                  </a:lnTo>
                  <a:lnTo>
                    <a:pt x="580" y="83"/>
                  </a:lnTo>
                  <a:cubicBezTo>
                    <a:pt x="412" y="31"/>
                    <a:pt x="230" y="0"/>
                    <a:pt x="40" y="0"/>
                  </a:cubicBez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3"/>
            <p:cNvSpPr/>
            <p:nvPr/>
          </p:nvSpPr>
          <p:spPr>
            <a:xfrm>
              <a:off x="10783638" y="3208914"/>
              <a:ext cx="19541" cy="81793"/>
            </a:xfrm>
            <a:custGeom>
              <a:rect b="b" l="l" r="r" t="t"/>
              <a:pathLst>
                <a:path extrusionOk="0" h="2411" w="576">
                  <a:moveTo>
                    <a:pt x="0" y="0"/>
                  </a:moveTo>
                  <a:lnTo>
                    <a:pt x="0" y="2410"/>
                  </a:lnTo>
                  <a:lnTo>
                    <a:pt x="576" y="2410"/>
                  </a:lnTo>
                  <a:lnTo>
                    <a:pt x="576" y="753"/>
                  </a:lnTo>
                  <a:cubicBezTo>
                    <a:pt x="459" y="455"/>
                    <a:pt x="255" y="195"/>
                    <a:pt x="0" y="0"/>
                  </a:cubicBez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3"/>
            <p:cNvSpPr/>
            <p:nvPr/>
          </p:nvSpPr>
          <p:spPr>
            <a:xfrm>
              <a:off x="10593551" y="3195106"/>
              <a:ext cx="19541" cy="58758"/>
            </a:xfrm>
            <a:custGeom>
              <a:rect b="b" l="l" r="r" t="t"/>
              <a:pathLst>
                <a:path extrusionOk="0" h="1732" w="576">
                  <a:moveTo>
                    <a:pt x="576" y="1"/>
                  </a:moveTo>
                  <a:cubicBezTo>
                    <a:pt x="498" y="14"/>
                    <a:pt x="360" y="53"/>
                    <a:pt x="0" y="156"/>
                  </a:cubicBezTo>
                  <a:lnTo>
                    <a:pt x="0" y="1731"/>
                  </a:lnTo>
                  <a:cubicBezTo>
                    <a:pt x="230" y="1662"/>
                    <a:pt x="429" y="1606"/>
                    <a:pt x="576" y="1563"/>
                  </a:cubicBezTo>
                  <a:lnTo>
                    <a:pt x="576" y="1"/>
                  </a:ln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3"/>
            <p:cNvSpPr/>
            <p:nvPr/>
          </p:nvSpPr>
          <p:spPr>
            <a:xfrm>
              <a:off x="10756633" y="3270998"/>
              <a:ext cx="50209" cy="18523"/>
            </a:xfrm>
            <a:custGeom>
              <a:rect b="b" l="l" r="r" t="t"/>
              <a:pathLst>
                <a:path extrusionOk="0" h="546" w="1480">
                  <a:moveTo>
                    <a:pt x="0" y="0"/>
                  </a:moveTo>
                  <a:lnTo>
                    <a:pt x="0" y="546"/>
                  </a:lnTo>
                  <a:lnTo>
                    <a:pt x="1480" y="546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3"/>
            <p:cNvSpPr/>
            <p:nvPr/>
          </p:nvSpPr>
          <p:spPr>
            <a:xfrm>
              <a:off x="10556708" y="3206403"/>
              <a:ext cx="18387" cy="57876"/>
            </a:xfrm>
            <a:custGeom>
              <a:rect b="b" l="l" r="r" t="t"/>
              <a:pathLst>
                <a:path extrusionOk="0" h="1706" w="542">
                  <a:moveTo>
                    <a:pt x="541" y="1"/>
                  </a:moveTo>
                  <a:lnTo>
                    <a:pt x="437" y="31"/>
                  </a:lnTo>
                  <a:lnTo>
                    <a:pt x="1" y="416"/>
                  </a:lnTo>
                  <a:lnTo>
                    <a:pt x="1" y="1705"/>
                  </a:lnTo>
                  <a:lnTo>
                    <a:pt x="541" y="1545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rgbClr val="2326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7" name="Google Shape;1587;p33"/>
          <p:cNvGrpSpPr/>
          <p:nvPr/>
        </p:nvGrpSpPr>
        <p:grpSpPr>
          <a:xfrm>
            <a:off x="3728630" y="2142251"/>
            <a:ext cx="315129" cy="627791"/>
            <a:chOff x="9651043" y="1620676"/>
            <a:chExt cx="315129" cy="627791"/>
          </a:xfrm>
        </p:grpSpPr>
        <p:sp>
          <p:nvSpPr>
            <p:cNvPr id="1588" name="Google Shape;1588;p33"/>
            <p:cNvSpPr/>
            <p:nvPr/>
          </p:nvSpPr>
          <p:spPr>
            <a:xfrm>
              <a:off x="9756552" y="1620676"/>
              <a:ext cx="103369" cy="103369"/>
            </a:xfrm>
            <a:custGeom>
              <a:rect b="b" l="l" r="r" t="t"/>
              <a:pathLst>
                <a:path extrusionOk="0" h="3047" w="3047">
                  <a:moveTo>
                    <a:pt x="1524" y="0"/>
                  </a:moveTo>
                  <a:cubicBezTo>
                    <a:pt x="680" y="0"/>
                    <a:pt x="1" y="680"/>
                    <a:pt x="1" y="1523"/>
                  </a:cubicBezTo>
                  <a:cubicBezTo>
                    <a:pt x="1" y="2363"/>
                    <a:pt x="680" y="3046"/>
                    <a:pt x="1524" y="3046"/>
                  </a:cubicBezTo>
                  <a:cubicBezTo>
                    <a:pt x="2363" y="3046"/>
                    <a:pt x="3047" y="2363"/>
                    <a:pt x="3047" y="1523"/>
                  </a:cubicBezTo>
                  <a:cubicBezTo>
                    <a:pt x="3047" y="680"/>
                    <a:pt x="2363" y="0"/>
                    <a:pt x="1524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3"/>
            <p:cNvSpPr/>
            <p:nvPr/>
          </p:nvSpPr>
          <p:spPr>
            <a:xfrm>
              <a:off x="9651043" y="1739722"/>
              <a:ext cx="315129" cy="255489"/>
            </a:xfrm>
            <a:custGeom>
              <a:rect b="b" l="l" r="r" t="t"/>
              <a:pathLst>
                <a:path extrusionOk="0" h="7531" w="9289">
                  <a:moveTo>
                    <a:pt x="2812" y="0"/>
                  </a:moveTo>
                  <a:cubicBezTo>
                    <a:pt x="1882" y="0"/>
                    <a:pt x="1484" y="757"/>
                    <a:pt x="1246" y="1211"/>
                  </a:cubicBezTo>
                  <a:cubicBezTo>
                    <a:pt x="809" y="2046"/>
                    <a:pt x="489" y="2743"/>
                    <a:pt x="74" y="3686"/>
                  </a:cubicBezTo>
                  <a:cubicBezTo>
                    <a:pt x="18" y="3820"/>
                    <a:pt x="0" y="3967"/>
                    <a:pt x="22" y="4114"/>
                  </a:cubicBezTo>
                  <a:lnTo>
                    <a:pt x="515" y="6918"/>
                  </a:lnTo>
                  <a:cubicBezTo>
                    <a:pt x="577" y="7278"/>
                    <a:pt x="891" y="7530"/>
                    <a:pt x="1245" y="7530"/>
                  </a:cubicBezTo>
                  <a:cubicBezTo>
                    <a:pt x="1287" y="7530"/>
                    <a:pt x="1329" y="7527"/>
                    <a:pt x="1372" y="7519"/>
                  </a:cubicBezTo>
                  <a:cubicBezTo>
                    <a:pt x="1774" y="7450"/>
                    <a:pt x="2042" y="7065"/>
                    <a:pt x="1973" y="6663"/>
                  </a:cubicBezTo>
                  <a:lnTo>
                    <a:pt x="1519" y="4080"/>
                  </a:lnTo>
                  <a:cubicBezTo>
                    <a:pt x="1614" y="3868"/>
                    <a:pt x="2665" y="1700"/>
                    <a:pt x="2665" y="1700"/>
                  </a:cubicBezTo>
                  <a:lnTo>
                    <a:pt x="6585" y="1700"/>
                  </a:lnTo>
                  <a:cubicBezTo>
                    <a:pt x="6585" y="1700"/>
                    <a:pt x="7731" y="3998"/>
                    <a:pt x="7770" y="4080"/>
                  </a:cubicBezTo>
                  <a:lnTo>
                    <a:pt x="7316" y="6663"/>
                  </a:lnTo>
                  <a:cubicBezTo>
                    <a:pt x="7247" y="7065"/>
                    <a:pt x="7515" y="7450"/>
                    <a:pt x="7918" y="7519"/>
                  </a:cubicBezTo>
                  <a:cubicBezTo>
                    <a:pt x="7961" y="7527"/>
                    <a:pt x="8003" y="7530"/>
                    <a:pt x="8046" y="7530"/>
                  </a:cubicBezTo>
                  <a:cubicBezTo>
                    <a:pt x="8401" y="7530"/>
                    <a:pt x="8712" y="7278"/>
                    <a:pt x="8774" y="6918"/>
                  </a:cubicBezTo>
                  <a:lnTo>
                    <a:pt x="9267" y="4114"/>
                  </a:lnTo>
                  <a:cubicBezTo>
                    <a:pt x="9289" y="3967"/>
                    <a:pt x="9272" y="3820"/>
                    <a:pt x="9215" y="3686"/>
                  </a:cubicBezTo>
                  <a:cubicBezTo>
                    <a:pt x="8770" y="2682"/>
                    <a:pt x="8463" y="2012"/>
                    <a:pt x="8043" y="1211"/>
                  </a:cubicBezTo>
                  <a:cubicBezTo>
                    <a:pt x="7805" y="757"/>
                    <a:pt x="7407" y="0"/>
                    <a:pt x="6477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3"/>
            <p:cNvSpPr/>
            <p:nvPr/>
          </p:nvSpPr>
          <p:spPr>
            <a:xfrm>
              <a:off x="9742032" y="1740876"/>
              <a:ext cx="132409" cy="239137"/>
            </a:xfrm>
            <a:custGeom>
              <a:rect b="b" l="l" r="r" t="t"/>
              <a:pathLst>
                <a:path extrusionOk="0" h="7049" w="3903">
                  <a:moveTo>
                    <a:pt x="399" y="1"/>
                  </a:moveTo>
                  <a:cubicBezTo>
                    <a:pt x="459" y="295"/>
                    <a:pt x="446" y="615"/>
                    <a:pt x="342" y="978"/>
                  </a:cubicBezTo>
                  <a:cubicBezTo>
                    <a:pt x="264" y="1255"/>
                    <a:pt x="143" y="1493"/>
                    <a:pt x="1" y="1692"/>
                  </a:cubicBezTo>
                  <a:lnTo>
                    <a:pt x="1" y="7048"/>
                  </a:lnTo>
                  <a:lnTo>
                    <a:pt x="3903" y="7048"/>
                  </a:lnTo>
                  <a:lnTo>
                    <a:pt x="3894" y="1692"/>
                  </a:lnTo>
                  <a:cubicBezTo>
                    <a:pt x="3760" y="1498"/>
                    <a:pt x="3648" y="1242"/>
                    <a:pt x="3574" y="978"/>
                  </a:cubicBezTo>
                  <a:cubicBezTo>
                    <a:pt x="3470" y="615"/>
                    <a:pt x="3453" y="295"/>
                    <a:pt x="3514" y="1"/>
                  </a:cubicBezTo>
                  <a:lnTo>
                    <a:pt x="2938" y="1"/>
                  </a:lnTo>
                  <a:cubicBezTo>
                    <a:pt x="2938" y="546"/>
                    <a:pt x="2501" y="953"/>
                    <a:pt x="1956" y="953"/>
                  </a:cubicBezTo>
                  <a:cubicBezTo>
                    <a:pt x="1411" y="953"/>
                    <a:pt x="970" y="546"/>
                    <a:pt x="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3"/>
            <p:cNvSpPr/>
            <p:nvPr/>
          </p:nvSpPr>
          <p:spPr>
            <a:xfrm>
              <a:off x="9717368" y="1949452"/>
              <a:ext cx="85898" cy="299015"/>
            </a:xfrm>
            <a:custGeom>
              <a:rect b="b" l="l" r="r" t="t"/>
              <a:pathLst>
                <a:path extrusionOk="0" h="8814" w="2532">
                  <a:moveTo>
                    <a:pt x="1601" y="1"/>
                  </a:moveTo>
                  <a:cubicBezTo>
                    <a:pt x="1153" y="1"/>
                    <a:pt x="772" y="342"/>
                    <a:pt x="728" y="801"/>
                  </a:cubicBezTo>
                  <a:lnTo>
                    <a:pt x="48" y="7849"/>
                  </a:lnTo>
                  <a:cubicBezTo>
                    <a:pt x="1" y="8333"/>
                    <a:pt x="360" y="8761"/>
                    <a:pt x="844" y="8809"/>
                  </a:cubicBezTo>
                  <a:cubicBezTo>
                    <a:pt x="874" y="8812"/>
                    <a:pt x="903" y="8813"/>
                    <a:pt x="931" y="8813"/>
                  </a:cubicBezTo>
                  <a:cubicBezTo>
                    <a:pt x="1379" y="8813"/>
                    <a:pt x="1760" y="8473"/>
                    <a:pt x="1805" y="8017"/>
                  </a:cubicBezTo>
                  <a:lnTo>
                    <a:pt x="2484" y="970"/>
                  </a:lnTo>
                  <a:cubicBezTo>
                    <a:pt x="2532" y="485"/>
                    <a:pt x="2173" y="52"/>
                    <a:pt x="1688" y="5"/>
                  </a:cubicBezTo>
                  <a:cubicBezTo>
                    <a:pt x="1659" y="2"/>
                    <a:pt x="1630" y="1"/>
                    <a:pt x="1601" y="1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3"/>
            <p:cNvSpPr/>
            <p:nvPr/>
          </p:nvSpPr>
          <p:spPr>
            <a:xfrm>
              <a:off x="9813208" y="1949452"/>
              <a:ext cx="85762" cy="299015"/>
            </a:xfrm>
            <a:custGeom>
              <a:rect b="b" l="l" r="r" t="t"/>
              <a:pathLst>
                <a:path extrusionOk="0" h="8814" w="2528">
                  <a:moveTo>
                    <a:pt x="927" y="1"/>
                  </a:moveTo>
                  <a:cubicBezTo>
                    <a:pt x="898" y="1"/>
                    <a:pt x="869" y="2"/>
                    <a:pt x="840" y="5"/>
                  </a:cubicBezTo>
                  <a:cubicBezTo>
                    <a:pt x="356" y="52"/>
                    <a:pt x="1" y="481"/>
                    <a:pt x="48" y="970"/>
                  </a:cubicBezTo>
                  <a:lnTo>
                    <a:pt x="723" y="8017"/>
                  </a:lnTo>
                  <a:cubicBezTo>
                    <a:pt x="768" y="8473"/>
                    <a:pt x="1153" y="8813"/>
                    <a:pt x="1601" y="8813"/>
                  </a:cubicBezTo>
                  <a:cubicBezTo>
                    <a:pt x="1630" y="8813"/>
                    <a:pt x="1659" y="8812"/>
                    <a:pt x="1688" y="8809"/>
                  </a:cubicBezTo>
                  <a:cubicBezTo>
                    <a:pt x="2173" y="8761"/>
                    <a:pt x="2527" y="8333"/>
                    <a:pt x="2480" y="7849"/>
                  </a:cubicBezTo>
                  <a:lnTo>
                    <a:pt x="1801" y="801"/>
                  </a:lnTo>
                  <a:cubicBezTo>
                    <a:pt x="1760" y="342"/>
                    <a:pt x="1376" y="1"/>
                    <a:pt x="927" y="1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3"/>
            <p:cNvSpPr/>
            <p:nvPr/>
          </p:nvSpPr>
          <p:spPr>
            <a:xfrm>
              <a:off x="9732634" y="1936967"/>
              <a:ext cx="151068" cy="132579"/>
            </a:xfrm>
            <a:custGeom>
              <a:rect b="b" l="l" r="r" t="t"/>
              <a:pathLst>
                <a:path extrusionOk="0" h="3908" w="4453">
                  <a:moveTo>
                    <a:pt x="2420" y="1282"/>
                  </a:moveTo>
                  <a:cubicBezTo>
                    <a:pt x="2420" y="1282"/>
                    <a:pt x="2442" y="1515"/>
                    <a:pt x="2443" y="1518"/>
                  </a:cubicBezTo>
                  <a:lnTo>
                    <a:pt x="2443" y="1518"/>
                  </a:lnTo>
                  <a:cubicBezTo>
                    <a:pt x="2426" y="1341"/>
                    <a:pt x="2420" y="1282"/>
                    <a:pt x="2420" y="1282"/>
                  </a:cubicBezTo>
                  <a:close/>
                  <a:moveTo>
                    <a:pt x="265" y="1"/>
                  </a:moveTo>
                  <a:lnTo>
                    <a:pt x="1" y="3907"/>
                  </a:lnTo>
                  <a:lnTo>
                    <a:pt x="1783" y="3907"/>
                  </a:lnTo>
                  <a:cubicBezTo>
                    <a:pt x="1783" y="3903"/>
                    <a:pt x="1939" y="2294"/>
                    <a:pt x="2034" y="1234"/>
                  </a:cubicBezTo>
                  <a:lnTo>
                    <a:pt x="2419" y="1234"/>
                  </a:lnTo>
                  <a:cubicBezTo>
                    <a:pt x="2438" y="1449"/>
                    <a:pt x="2444" y="1518"/>
                    <a:pt x="2443" y="1518"/>
                  </a:cubicBezTo>
                  <a:cubicBezTo>
                    <a:pt x="2443" y="1518"/>
                    <a:pt x="2443" y="1518"/>
                    <a:pt x="2443" y="1518"/>
                  </a:cubicBezTo>
                  <a:lnTo>
                    <a:pt x="2443" y="1518"/>
                  </a:lnTo>
                  <a:cubicBezTo>
                    <a:pt x="2474" y="1833"/>
                    <a:pt x="2541" y="2519"/>
                    <a:pt x="2674" y="3907"/>
                  </a:cubicBezTo>
                  <a:lnTo>
                    <a:pt x="4453" y="3907"/>
                  </a:lnTo>
                  <a:lnTo>
                    <a:pt x="4176" y="5"/>
                  </a:lnTo>
                  <a:cubicBezTo>
                    <a:pt x="4176" y="5"/>
                    <a:pt x="325" y="5"/>
                    <a:pt x="2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3"/>
            <p:cNvSpPr/>
            <p:nvPr/>
          </p:nvSpPr>
          <p:spPr>
            <a:xfrm>
              <a:off x="9742032" y="1907757"/>
              <a:ext cx="132409" cy="30566"/>
            </a:xfrm>
            <a:custGeom>
              <a:rect b="b" l="l" r="r" t="t"/>
              <a:pathLst>
                <a:path extrusionOk="0" h="901" w="3903">
                  <a:moveTo>
                    <a:pt x="1" y="1"/>
                  </a:moveTo>
                  <a:lnTo>
                    <a:pt x="1" y="901"/>
                  </a:lnTo>
                  <a:lnTo>
                    <a:pt x="3903" y="901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3"/>
            <p:cNvSpPr/>
            <p:nvPr/>
          </p:nvSpPr>
          <p:spPr>
            <a:xfrm>
              <a:off x="9820706" y="2035183"/>
              <a:ext cx="60929" cy="19676"/>
            </a:xfrm>
            <a:custGeom>
              <a:rect b="b" l="l" r="r" t="t"/>
              <a:pathLst>
                <a:path extrusionOk="0" h="580" w="1796">
                  <a:moveTo>
                    <a:pt x="1" y="0"/>
                  </a:moveTo>
                  <a:cubicBezTo>
                    <a:pt x="13" y="177"/>
                    <a:pt x="35" y="368"/>
                    <a:pt x="52" y="580"/>
                  </a:cubicBezTo>
                  <a:lnTo>
                    <a:pt x="1796" y="580"/>
                  </a:lnTo>
                  <a:lnTo>
                    <a:pt x="17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3"/>
            <p:cNvSpPr/>
            <p:nvPr/>
          </p:nvSpPr>
          <p:spPr>
            <a:xfrm>
              <a:off x="9734704" y="2035183"/>
              <a:ext cx="61065" cy="19676"/>
            </a:xfrm>
            <a:custGeom>
              <a:rect b="b" l="l" r="r" t="t"/>
              <a:pathLst>
                <a:path extrusionOk="0" h="580" w="1800">
                  <a:moveTo>
                    <a:pt x="39" y="0"/>
                  </a:moveTo>
                  <a:lnTo>
                    <a:pt x="0" y="580"/>
                  </a:lnTo>
                  <a:lnTo>
                    <a:pt x="1744" y="580"/>
                  </a:lnTo>
                  <a:cubicBezTo>
                    <a:pt x="1761" y="420"/>
                    <a:pt x="1778" y="221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3"/>
            <p:cNvSpPr/>
            <p:nvPr/>
          </p:nvSpPr>
          <p:spPr>
            <a:xfrm>
              <a:off x="9788578" y="1805742"/>
              <a:ext cx="44035" cy="62151"/>
            </a:xfrm>
            <a:custGeom>
              <a:rect b="b" l="l" r="r" t="t"/>
              <a:pathLst>
                <a:path extrusionOk="0" h="1832" w="1298">
                  <a:moveTo>
                    <a:pt x="606" y="1"/>
                  </a:moveTo>
                  <a:cubicBezTo>
                    <a:pt x="177" y="1"/>
                    <a:pt x="39" y="252"/>
                    <a:pt x="39" y="447"/>
                  </a:cubicBezTo>
                  <a:cubicBezTo>
                    <a:pt x="39" y="563"/>
                    <a:pt x="61" y="602"/>
                    <a:pt x="238" y="602"/>
                  </a:cubicBezTo>
                  <a:cubicBezTo>
                    <a:pt x="580" y="602"/>
                    <a:pt x="255" y="334"/>
                    <a:pt x="606" y="334"/>
                  </a:cubicBezTo>
                  <a:cubicBezTo>
                    <a:pt x="705" y="334"/>
                    <a:pt x="787" y="369"/>
                    <a:pt x="787" y="511"/>
                  </a:cubicBezTo>
                  <a:cubicBezTo>
                    <a:pt x="787" y="715"/>
                    <a:pt x="688" y="723"/>
                    <a:pt x="593" y="723"/>
                  </a:cubicBezTo>
                  <a:cubicBezTo>
                    <a:pt x="511" y="723"/>
                    <a:pt x="485" y="801"/>
                    <a:pt x="485" y="875"/>
                  </a:cubicBezTo>
                  <a:cubicBezTo>
                    <a:pt x="485" y="948"/>
                    <a:pt x="511" y="1022"/>
                    <a:pt x="593" y="1022"/>
                  </a:cubicBezTo>
                  <a:cubicBezTo>
                    <a:pt x="731" y="1022"/>
                    <a:pt x="835" y="1057"/>
                    <a:pt x="835" y="1221"/>
                  </a:cubicBezTo>
                  <a:lnTo>
                    <a:pt x="835" y="1269"/>
                  </a:lnTo>
                  <a:cubicBezTo>
                    <a:pt x="835" y="1429"/>
                    <a:pt x="774" y="1494"/>
                    <a:pt x="606" y="1494"/>
                  </a:cubicBezTo>
                  <a:cubicBezTo>
                    <a:pt x="493" y="1494"/>
                    <a:pt x="385" y="1468"/>
                    <a:pt x="385" y="1351"/>
                  </a:cubicBezTo>
                  <a:cubicBezTo>
                    <a:pt x="385" y="1256"/>
                    <a:pt x="342" y="1221"/>
                    <a:pt x="186" y="1221"/>
                  </a:cubicBezTo>
                  <a:cubicBezTo>
                    <a:pt x="48" y="1221"/>
                    <a:pt x="0" y="1251"/>
                    <a:pt x="0" y="1359"/>
                  </a:cubicBezTo>
                  <a:cubicBezTo>
                    <a:pt x="0" y="1571"/>
                    <a:pt x="164" y="1831"/>
                    <a:pt x="593" y="1831"/>
                  </a:cubicBezTo>
                  <a:cubicBezTo>
                    <a:pt x="1298" y="1831"/>
                    <a:pt x="1216" y="1238"/>
                    <a:pt x="1220" y="1221"/>
                  </a:cubicBezTo>
                  <a:cubicBezTo>
                    <a:pt x="1220" y="1022"/>
                    <a:pt x="1112" y="914"/>
                    <a:pt x="969" y="858"/>
                  </a:cubicBezTo>
                  <a:cubicBezTo>
                    <a:pt x="1090" y="801"/>
                    <a:pt x="1160" y="633"/>
                    <a:pt x="1160" y="451"/>
                  </a:cubicBezTo>
                  <a:cubicBezTo>
                    <a:pt x="1160" y="113"/>
                    <a:pt x="922" y="1"/>
                    <a:pt x="6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8" name="Google Shape;1598;p33"/>
          <p:cNvGrpSpPr/>
          <p:nvPr/>
        </p:nvGrpSpPr>
        <p:grpSpPr>
          <a:xfrm>
            <a:off x="7770175" y="2141745"/>
            <a:ext cx="461662" cy="628809"/>
            <a:chOff x="9048200" y="2077845"/>
            <a:chExt cx="461662" cy="628809"/>
          </a:xfrm>
        </p:grpSpPr>
        <p:sp>
          <p:nvSpPr>
            <p:cNvPr id="1599" name="Google Shape;1599;p33"/>
            <p:cNvSpPr/>
            <p:nvPr/>
          </p:nvSpPr>
          <p:spPr>
            <a:xfrm>
              <a:off x="9187364" y="2145663"/>
              <a:ext cx="39794" cy="75517"/>
            </a:xfrm>
            <a:custGeom>
              <a:rect b="b" l="l" r="r" t="t"/>
              <a:pathLst>
                <a:path extrusionOk="0" h="2226" w="1173">
                  <a:moveTo>
                    <a:pt x="352" y="1"/>
                  </a:moveTo>
                  <a:cubicBezTo>
                    <a:pt x="323" y="1"/>
                    <a:pt x="294" y="5"/>
                    <a:pt x="264" y="13"/>
                  </a:cubicBezTo>
                  <a:cubicBezTo>
                    <a:pt x="95" y="65"/>
                    <a:pt x="0" y="242"/>
                    <a:pt x="48" y="411"/>
                  </a:cubicBezTo>
                  <a:lnTo>
                    <a:pt x="515" y="1999"/>
                  </a:lnTo>
                  <a:cubicBezTo>
                    <a:pt x="554" y="2136"/>
                    <a:pt x="679" y="2225"/>
                    <a:pt x="815" y="2225"/>
                  </a:cubicBezTo>
                  <a:cubicBezTo>
                    <a:pt x="846" y="2225"/>
                    <a:pt x="878" y="2220"/>
                    <a:pt x="909" y="2211"/>
                  </a:cubicBezTo>
                  <a:cubicBezTo>
                    <a:pt x="1078" y="2163"/>
                    <a:pt x="1173" y="1986"/>
                    <a:pt x="1125" y="1817"/>
                  </a:cubicBezTo>
                  <a:lnTo>
                    <a:pt x="658" y="229"/>
                  </a:lnTo>
                  <a:cubicBezTo>
                    <a:pt x="619" y="90"/>
                    <a:pt x="491" y="1"/>
                    <a:pt x="352" y="1"/>
                  </a:cubicBezTo>
                  <a:close/>
                </a:path>
              </a:pathLst>
            </a:custGeom>
            <a:solidFill>
              <a:srgbClr val="D2D2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3"/>
            <p:cNvSpPr/>
            <p:nvPr/>
          </p:nvSpPr>
          <p:spPr>
            <a:xfrm>
              <a:off x="9388443" y="2406485"/>
              <a:ext cx="60047" cy="300168"/>
            </a:xfrm>
            <a:custGeom>
              <a:rect b="b" l="l" r="r" t="t"/>
              <a:pathLst>
                <a:path extrusionOk="0" h="8848" w="1770">
                  <a:moveTo>
                    <a:pt x="882" y="1"/>
                  </a:moveTo>
                  <a:cubicBezTo>
                    <a:pt x="833" y="1"/>
                    <a:pt x="783" y="5"/>
                    <a:pt x="732" y="13"/>
                  </a:cubicBezTo>
                  <a:cubicBezTo>
                    <a:pt x="329" y="78"/>
                    <a:pt x="0" y="485"/>
                    <a:pt x="0" y="896"/>
                  </a:cubicBezTo>
                  <a:lnTo>
                    <a:pt x="0" y="7952"/>
                  </a:lnTo>
                  <a:cubicBezTo>
                    <a:pt x="0" y="8363"/>
                    <a:pt x="329" y="8770"/>
                    <a:pt x="732" y="8835"/>
                  </a:cubicBezTo>
                  <a:cubicBezTo>
                    <a:pt x="784" y="8844"/>
                    <a:pt x="836" y="8848"/>
                    <a:pt x="887" y="8848"/>
                  </a:cubicBezTo>
                  <a:cubicBezTo>
                    <a:pt x="1376" y="8848"/>
                    <a:pt x="1770" y="8451"/>
                    <a:pt x="1770" y="7965"/>
                  </a:cubicBezTo>
                  <a:lnTo>
                    <a:pt x="1770" y="887"/>
                  </a:lnTo>
                  <a:cubicBezTo>
                    <a:pt x="1770" y="396"/>
                    <a:pt x="1374" y="1"/>
                    <a:pt x="8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3"/>
            <p:cNvSpPr/>
            <p:nvPr/>
          </p:nvSpPr>
          <p:spPr>
            <a:xfrm>
              <a:off x="9317266" y="2406485"/>
              <a:ext cx="60047" cy="300168"/>
            </a:xfrm>
            <a:custGeom>
              <a:rect b="b" l="l" r="r" t="t"/>
              <a:pathLst>
                <a:path extrusionOk="0" h="8848" w="1770">
                  <a:moveTo>
                    <a:pt x="885" y="1"/>
                  </a:moveTo>
                  <a:cubicBezTo>
                    <a:pt x="836" y="1"/>
                    <a:pt x="786" y="5"/>
                    <a:pt x="736" y="13"/>
                  </a:cubicBezTo>
                  <a:cubicBezTo>
                    <a:pt x="329" y="78"/>
                    <a:pt x="0" y="485"/>
                    <a:pt x="0" y="896"/>
                  </a:cubicBezTo>
                  <a:lnTo>
                    <a:pt x="0" y="7952"/>
                  </a:lnTo>
                  <a:cubicBezTo>
                    <a:pt x="0" y="8363"/>
                    <a:pt x="329" y="8770"/>
                    <a:pt x="736" y="8835"/>
                  </a:cubicBezTo>
                  <a:cubicBezTo>
                    <a:pt x="788" y="8844"/>
                    <a:pt x="840" y="8848"/>
                    <a:pt x="890" y="8848"/>
                  </a:cubicBezTo>
                  <a:cubicBezTo>
                    <a:pt x="1376" y="8848"/>
                    <a:pt x="1770" y="8451"/>
                    <a:pt x="1770" y="7965"/>
                  </a:cubicBezTo>
                  <a:lnTo>
                    <a:pt x="1770" y="887"/>
                  </a:lnTo>
                  <a:cubicBezTo>
                    <a:pt x="1770" y="396"/>
                    <a:pt x="1373" y="1"/>
                    <a:pt x="8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3"/>
            <p:cNvSpPr/>
            <p:nvPr/>
          </p:nvSpPr>
          <p:spPr>
            <a:xfrm>
              <a:off x="9185159" y="2189733"/>
              <a:ext cx="324696" cy="278185"/>
            </a:xfrm>
            <a:custGeom>
              <a:rect b="b" l="l" r="r" t="t"/>
              <a:pathLst>
                <a:path extrusionOk="0" h="8200" w="9571">
                  <a:moveTo>
                    <a:pt x="818" y="0"/>
                  </a:moveTo>
                  <a:cubicBezTo>
                    <a:pt x="751" y="0"/>
                    <a:pt x="683" y="10"/>
                    <a:pt x="615" y="29"/>
                  </a:cubicBezTo>
                  <a:cubicBezTo>
                    <a:pt x="225" y="137"/>
                    <a:pt x="0" y="544"/>
                    <a:pt x="109" y="934"/>
                  </a:cubicBezTo>
                  <a:lnTo>
                    <a:pt x="1017" y="4139"/>
                  </a:lnTo>
                  <a:cubicBezTo>
                    <a:pt x="1115" y="4486"/>
                    <a:pt x="1418" y="4674"/>
                    <a:pt x="1724" y="4674"/>
                  </a:cubicBezTo>
                  <a:cubicBezTo>
                    <a:pt x="1961" y="4674"/>
                    <a:pt x="2200" y="4561"/>
                    <a:pt x="2345" y="4321"/>
                  </a:cubicBezTo>
                  <a:lnTo>
                    <a:pt x="3894" y="1998"/>
                  </a:lnTo>
                  <a:lnTo>
                    <a:pt x="3894" y="7315"/>
                  </a:lnTo>
                  <a:lnTo>
                    <a:pt x="7762" y="7315"/>
                  </a:lnTo>
                  <a:lnTo>
                    <a:pt x="7762" y="1747"/>
                  </a:lnTo>
                  <a:lnTo>
                    <a:pt x="7788" y="1747"/>
                  </a:lnTo>
                  <a:cubicBezTo>
                    <a:pt x="7944" y="1747"/>
                    <a:pt x="8086" y="1877"/>
                    <a:pt x="8086" y="2015"/>
                  </a:cubicBezTo>
                  <a:lnTo>
                    <a:pt x="8086" y="7449"/>
                  </a:lnTo>
                  <a:cubicBezTo>
                    <a:pt x="8086" y="7799"/>
                    <a:pt x="8329" y="8115"/>
                    <a:pt x="8675" y="8185"/>
                  </a:cubicBezTo>
                  <a:cubicBezTo>
                    <a:pt x="8726" y="8195"/>
                    <a:pt x="8777" y="8200"/>
                    <a:pt x="8827" y="8200"/>
                  </a:cubicBezTo>
                  <a:cubicBezTo>
                    <a:pt x="9237" y="8200"/>
                    <a:pt x="9570" y="7867"/>
                    <a:pt x="9570" y="7458"/>
                  </a:cubicBezTo>
                  <a:lnTo>
                    <a:pt x="9570" y="2015"/>
                  </a:lnTo>
                  <a:lnTo>
                    <a:pt x="9570" y="2011"/>
                  </a:lnTo>
                  <a:cubicBezTo>
                    <a:pt x="9566" y="1046"/>
                    <a:pt x="8766" y="263"/>
                    <a:pt x="7788" y="263"/>
                  </a:cubicBezTo>
                  <a:lnTo>
                    <a:pt x="3894" y="263"/>
                  </a:lnTo>
                  <a:lnTo>
                    <a:pt x="3894" y="285"/>
                  </a:lnTo>
                  <a:cubicBezTo>
                    <a:pt x="3397" y="285"/>
                    <a:pt x="2934" y="544"/>
                    <a:pt x="2674" y="968"/>
                  </a:cubicBezTo>
                  <a:lnTo>
                    <a:pt x="1969" y="2128"/>
                  </a:lnTo>
                  <a:lnTo>
                    <a:pt x="1519" y="531"/>
                  </a:lnTo>
                  <a:cubicBezTo>
                    <a:pt x="1426" y="210"/>
                    <a:pt x="1136" y="0"/>
                    <a:pt x="818" y="0"/>
                  </a:cubicBezTo>
                  <a:close/>
                </a:path>
              </a:pathLst>
            </a:custGeom>
            <a:solidFill>
              <a:srgbClr val="505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3"/>
            <p:cNvSpPr/>
            <p:nvPr/>
          </p:nvSpPr>
          <p:spPr>
            <a:xfrm>
              <a:off x="9459484" y="2426739"/>
              <a:ext cx="50379" cy="37792"/>
            </a:xfrm>
            <a:custGeom>
              <a:rect b="b" l="l" r="r" t="t"/>
              <a:pathLst>
                <a:path extrusionOk="0" h="1114" w="1485">
                  <a:moveTo>
                    <a:pt x="0" y="0"/>
                  </a:moveTo>
                  <a:lnTo>
                    <a:pt x="0" y="364"/>
                  </a:lnTo>
                  <a:cubicBezTo>
                    <a:pt x="0" y="718"/>
                    <a:pt x="243" y="1030"/>
                    <a:pt x="589" y="1099"/>
                  </a:cubicBezTo>
                  <a:cubicBezTo>
                    <a:pt x="639" y="1109"/>
                    <a:pt x="689" y="1113"/>
                    <a:pt x="738" y="1113"/>
                  </a:cubicBezTo>
                  <a:cubicBezTo>
                    <a:pt x="1149" y="1113"/>
                    <a:pt x="1484" y="787"/>
                    <a:pt x="1484" y="381"/>
                  </a:cubicBezTo>
                  <a:lnTo>
                    <a:pt x="1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3"/>
            <p:cNvSpPr/>
            <p:nvPr/>
          </p:nvSpPr>
          <p:spPr>
            <a:xfrm>
              <a:off x="9459484" y="2439054"/>
              <a:ext cx="50379" cy="25512"/>
            </a:xfrm>
            <a:custGeom>
              <a:rect b="b" l="l" r="r" t="t"/>
              <a:pathLst>
                <a:path extrusionOk="0" h="752" w="1485">
                  <a:moveTo>
                    <a:pt x="0" y="1"/>
                  </a:moveTo>
                  <a:lnTo>
                    <a:pt x="0" y="5"/>
                  </a:lnTo>
                  <a:cubicBezTo>
                    <a:pt x="0" y="355"/>
                    <a:pt x="243" y="671"/>
                    <a:pt x="589" y="736"/>
                  </a:cubicBezTo>
                  <a:cubicBezTo>
                    <a:pt x="641" y="746"/>
                    <a:pt x="692" y="751"/>
                    <a:pt x="743" y="751"/>
                  </a:cubicBezTo>
                  <a:cubicBezTo>
                    <a:pt x="1152" y="751"/>
                    <a:pt x="1484" y="422"/>
                    <a:pt x="1484" y="18"/>
                  </a:cubicBezTo>
                  <a:lnTo>
                    <a:pt x="1484" y="1"/>
                  </a:lnTo>
                  <a:close/>
                </a:path>
              </a:pathLst>
            </a:custGeom>
            <a:solidFill>
              <a:srgbClr val="BA6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3"/>
            <p:cNvSpPr/>
            <p:nvPr/>
          </p:nvSpPr>
          <p:spPr>
            <a:xfrm>
              <a:off x="9331346" y="2079609"/>
              <a:ext cx="103064" cy="103064"/>
            </a:xfrm>
            <a:custGeom>
              <a:rect b="b" l="l" r="r" t="t"/>
              <a:pathLst>
                <a:path extrusionOk="0" h="3038" w="3038">
                  <a:moveTo>
                    <a:pt x="1519" y="0"/>
                  </a:moveTo>
                  <a:cubicBezTo>
                    <a:pt x="680" y="0"/>
                    <a:pt x="0" y="679"/>
                    <a:pt x="0" y="1519"/>
                  </a:cubicBezTo>
                  <a:cubicBezTo>
                    <a:pt x="0" y="2358"/>
                    <a:pt x="680" y="3037"/>
                    <a:pt x="1519" y="3037"/>
                  </a:cubicBezTo>
                  <a:cubicBezTo>
                    <a:pt x="2358" y="3037"/>
                    <a:pt x="3038" y="2358"/>
                    <a:pt x="3038" y="1519"/>
                  </a:cubicBezTo>
                  <a:cubicBezTo>
                    <a:pt x="3038" y="679"/>
                    <a:pt x="2358" y="0"/>
                    <a:pt x="1519" y="0"/>
                  </a:cubicBezTo>
                  <a:close/>
                </a:path>
              </a:pathLst>
            </a:custGeom>
            <a:solidFill>
              <a:srgbClr val="BA6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3"/>
            <p:cNvSpPr/>
            <p:nvPr/>
          </p:nvSpPr>
          <p:spPr>
            <a:xfrm>
              <a:off x="9344984" y="2198621"/>
              <a:ext cx="75924" cy="99706"/>
            </a:xfrm>
            <a:custGeom>
              <a:rect b="b" l="l" r="r" t="t"/>
              <a:pathLst>
                <a:path extrusionOk="0" h="2939" w="2238">
                  <a:moveTo>
                    <a:pt x="1" y="1"/>
                  </a:moveTo>
                  <a:lnTo>
                    <a:pt x="1117" y="2939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3"/>
            <p:cNvSpPr/>
            <p:nvPr/>
          </p:nvSpPr>
          <p:spPr>
            <a:xfrm>
              <a:off x="9364966" y="2198621"/>
              <a:ext cx="35994" cy="99706"/>
            </a:xfrm>
            <a:custGeom>
              <a:rect b="b" l="l" r="r" t="t"/>
              <a:pathLst>
                <a:path extrusionOk="0" h="2939" w="1061">
                  <a:moveTo>
                    <a:pt x="169" y="1"/>
                  </a:moveTo>
                  <a:cubicBezTo>
                    <a:pt x="91" y="1"/>
                    <a:pt x="39" y="92"/>
                    <a:pt x="78" y="161"/>
                  </a:cubicBezTo>
                  <a:lnTo>
                    <a:pt x="290" y="550"/>
                  </a:lnTo>
                  <a:lnTo>
                    <a:pt x="43" y="1000"/>
                  </a:lnTo>
                  <a:cubicBezTo>
                    <a:pt x="9" y="1065"/>
                    <a:pt x="0" y="1139"/>
                    <a:pt x="13" y="1208"/>
                  </a:cubicBezTo>
                  <a:lnTo>
                    <a:pt x="165" y="1982"/>
                  </a:lnTo>
                  <a:lnTo>
                    <a:pt x="528" y="2939"/>
                  </a:lnTo>
                  <a:lnTo>
                    <a:pt x="891" y="1982"/>
                  </a:lnTo>
                  <a:lnTo>
                    <a:pt x="1047" y="1208"/>
                  </a:lnTo>
                  <a:cubicBezTo>
                    <a:pt x="1060" y="1139"/>
                    <a:pt x="1052" y="1065"/>
                    <a:pt x="1017" y="1000"/>
                  </a:cubicBezTo>
                  <a:lnTo>
                    <a:pt x="766" y="550"/>
                  </a:lnTo>
                  <a:lnTo>
                    <a:pt x="982" y="161"/>
                  </a:lnTo>
                  <a:cubicBezTo>
                    <a:pt x="1021" y="92"/>
                    <a:pt x="969" y="1"/>
                    <a:pt x="887" y="1"/>
                  </a:cubicBezTo>
                  <a:close/>
                </a:path>
              </a:pathLst>
            </a:custGeom>
            <a:solidFill>
              <a:srgbClr val="0091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3"/>
            <p:cNvSpPr/>
            <p:nvPr/>
          </p:nvSpPr>
          <p:spPr>
            <a:xfrm>
              <a:off x="9383456" y="2198621"/>
              <a:ext cx="18082" cy="99706"/>
            </a:xfrm>
            <a:custGeom>
              <a:rect b="b" l="l" r="r" t="t"/>
              <a:pathLst>
                <a:path extrusionOk="0" h="2939" w="533">
                  <a:moveTo>
                    <a:pt x="0" y="1"/>
                  </a:moveTo>
                  <a:lnTo>
                    <a:pt x="0" y="2939"/>
                  </a:lnTo>
                  <a:lnTo>
                    <a:pt x="364" y="1982"/>
                  </a:lnTo>
                  <a:lnTo>
                    <a:pt x="519" y="1208"/>
                  </a:lnTo>
                  <a:cubicBezTo>
                    <a:pt x="532" y="1139"/>
                    <a:pt x="524" y="1065"/>
                    <a:pt x="489" y="1000"/>
                  </a:cubicBezTo>
                  <a:lnTo>
                    <a:pt x="238" y="550"/>
                  </a:lnTo>
                  <a:lnTo>
                    <a:pt x="455" y="161"/>
                  </a:lnTo>
                  <a:cubicBezTo>
                    <a:pt x="494" y="92"/>
                    <a:pt x="442" y="1"/>
                    <a:pt x="359" y="1"/>
                  </a:cubicBezTo>
                  <a:close/>
                </a:path>
              </a:pathLst>
            </a:custGeom>
            <a:solidFill>
              <a:srgbClr val="0073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3"/>
            <p:cNvSpPr/>
            <p:nvPr/>
          </p:nvSpPr>
          <p:spPr>
            <a:xfrm>
              <a:off x="9400622" y="2274649"/>
              <a:ext cx="33213" cy="9872"/>
            </a:xfrm>
            <a:custGeom>
              <a:rect b="b" l="l" r="r" t="t"/>
              <a:pathLst>
                <a:path extrusionOk="0" h="291" w="979">
                  <a:moveTo>
                    <a:pt x="1" y="1"/>
                  </a:moveTo>
                  <a:lnTo>
                    <a:pt x="1" y="291"/>
                  </a:lnTo>
                  <a:lnTo>
                    <a:pt x="978" y="291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rgbClr val="5055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3"/>
            <p:cNvSpPr/>
            <p:nvPr/>
          </p:nvSpPr>
          <p:spPr>
            <a:xfrm>
              <a:off x="9146857" y="2092026"/>
              <a:ext cx="94413" cy="92005"/>
            </a:xfrm>
            <a:custGeom>
              <a:rect b="b" l="l" r="r" t="t"/>
              <a:pathLst>
                <a:path extrusionOk="0" h="2712" w="2783">
                  <a:moveTo>
                    <a:pt x="212" y="0"/>
                  </a:moveTo>
                  <a:cubicBezTo>
                    <a:pt x="101" y="0"/>
                    <a:pt x="0" y="89"/>
                    <a:pt x="0" y="214"/>
                  </a:cubicBezTo>
                  <a:lnTo>
                    <a:pt x="0" y="2498"/>
                  </a:lnTo>
                  <a:cubicBezTo>
                    <a:pt x="0" y="2623"/>
                    <a:pt x="101" y="2712"/>
                    <a:pt x="212" y="2712"/>
                  </a:cubicBezTo>
                  <a:cubicBezTo>
                    <a:pt x="251" y="2712"/>
                    <a:pt x="292" y="2701"/>
                    <a:pt x="329" y="2676"/>
                  </a:cubicBezTo>
                  <a:lnTo>
                    <a:pt x="1259" y="2061"/>
                  </a:lnTo>
                  <a:lnTo>
                    <a:pt x="2592" y="2061"/>
                  </a:lnTo>
                  <a:cubicBezTo>
                    <a:pt x="2696" y="2061"/>
                    <a:pt x="2782" y="1975"/>
                    <a:pt x="2782" y="1867"/>
                  </a:cubicBezTo>
                  <a:lnTo>
                    <a:pt x="2782" y="846"/>
                  </a:lnTo>
                  <a:cubicBezTo>
                    <a:pt x="2782" y="737"/>
                    <a:pt x="2696" y="651"/>
                    <a:pt x="2592" y="651"/>
                  </a:cubicBezTo>
                  <a:lnTo>
                    <a:pt x="1259" y="651"/>
                  </a:lnTo>
                  <a:lnTo>
                    <a:pt x="329" y="37"/>
                  </a:lnTo>
                  <a:cubicBezTo>
                    <a:pt x="292" y="12"/>
                    <a:pt x="251" y="0"/>
                    <a:pt x="212" y="0"/>
                  </a:cubicBezTo>
                  <a:close/>
                </a:path>
              </a:pathLst>
            </a:custGeom>
            <a:solidFill>
              <a:srgbClr val="FA2D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3"/>
            <p:cNvSpPr/>
            <p:nvPr/>
          </p:nvSpPr>
          <p:spPr>
            <a:xfrm>
              <a:off x="9189705" y="2114078"/>
              <a:ext cx="51566" cy="47902"/>
            </a:xfrm>
            <a:custGeom>
              <a:rect b="b" l="l" r="r" t="t"/>
              <a:pathLst>
                <a:path extrusionOk="0" h="1412" w="1520">
                  <a:moveTo>
                    <a:pt x="0" y="1"/>
                  </a:moveTo>
                  <a:lnTo>
                    <a:pt x="0" y="1411"/>
                  </a:lnTo>
                  <a:lnTo>
                    <a:pt x="1329" y="1411"/>
                  </a:lnTo>
                  <a:cubicBezTo>
                    <a:pt x="1433" y="1411"/>
                    <a:pt x="1519" y="1325"/>
                    <a:pt x="1519" y="1217"/>
                  </a:cubicBezTo>
                  <a:lnTo>
                    <a:pt x="1519" y="196"/>
                  </a:lnTo>
                  <a:cubicBezTo>
                    <a:pt x="1519" y="87"/>
                    <a:pt x="1433" y="1"/>
                    <a:pt x="1329" y="1"/>
                  </a:cubicBezTo>
                  <a:close/>
                </a:path>
              </a:pathLst>
            </a:custGeom>
            <a:solidFill>
              <a:srgbClr val="B71A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3"/>
            <p:cNvSpPr/>
            <p:nvPr/>
          </p:nvSpPr>
          <p:spPr>
            <a:xfrm>
              <a:off x="9048200" y="2127580"/>
              <a:ext cx="77688" cy="20898"/>
            </a:xfrm>
            <a:custGeom>
              <a:rect b="b" l="l" r="r" t="t"/>
              <a:pathLst>
                <a:path extrusionOk="0" h="616" w="2290">
                  <a:moveTo>
                    <a:pt x="347" y="1"/>
                  </a:moveTo>
                  <a:cubicBezTo>
                    <a:pt x="152" y="1"/>
                    <a:pt x="1" y="183"/>
                    <a:pt x="48" y="382"/>
                  </a:cubicBezTo>
                  <a:cubicBezTo>
                    <a:pt x="83" y="520"/>
                    <a:pt x="208" y="615"/>
                    <a:pt x="351" y="615"/>
                  </a:cubicBezTo>
                  <a:lnTo>
                    <a:pt x="1943" y="615"/>
                  </a:lnTo>
                  <a:cubicBezTo>
                    <a:pt x="2138" y="615"/>
                    <a:pt x="2289" y="434"/>
                    <a:pt x="2242" y="235"/>
                  </a:cubicBezTo>
                  <a:cubicBezTo>
                    <a:pt x="2212" y="96"/>
                    <a:pt x="2082" y="1"/>
                    <a:pt x="1939" y="1"/>
                  </a:cubicBezTo>
                  <a:close/>
                </a:path>
              </a:pathLst>
            </a:custGeom>
            <a:solidFill>
              <a:srgbClr val="87AF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3"/>
            <p:cNvSpPr/>
            <p:nvPr/>
          </p:nvSpPr>
          <p:spPr>
            <a:xfrm>
              <a:off x="9049252" y="2077845"/>
              <a:ext cx="75755" cy="34095"/>
            </a:xfrm>
            <a:custGeom>
              <a:rect b="b" l="l" r="r" t="t"/>
              <a:pathLst>
                <a:path extrusionOk="0" h="1005" w="2233">
                  <a:moveTo>
                    <a:pt x="334" y="0"/>
                  </a:moveTo>
                  <a:cubicBezTo>
                    <a:pt x="200" y="0"/>
                    <a:pt x="76" y="89"/>
                    <a:pt x="39" y="225"/>
                  </a:cubicBezTo>
                  <a:cubicBezTo>
                    <a:pt x="0" y="390"/>
                    <a:pt x="95" y="550"/>
                    <a:pt x="255" y="593"/>
                  </a:cubicBezTo>
                  <a:lnTo>
                    <a:pt x="1822" y="995"/>
                  </a:lnTo>
                  <a:cubicBezTo>
                    <a:pt x="1847" y="1000"/>
                    <a:pt x="1873" y="1004"/>
                    <a:pt x="1899" y="1004"/>
                  </a:cubicBezTo>
                  <a:cubicBezTo>
                    <a:pt x="2034" y="1004"/>
                    <a:pt x="2155" y="913"/>
                    <a:pt x="2189" y="779"/>
                  </a:cubicBezTo>
                  <a:cubicBezTo>
                    <a:pt x="2233" y="615"/>
                    <a:pt x="2133" y="455"/>
                    <a:pt x="1973" y="411"/>
                  </a:cubicBezTo>
                  <a:lnTo>
                    <a:pt x="407" y="9"/>
                  </a:lnTo>
                  <a:cubicBezTo>
                    <a:pt x="383" y="3"/>
                    <a:pt x="358" y="0"/>
                    <a:pt x="334" y="0"/>
                  </a:cubicBezTo>
                  <a:close/>
                </a:path>
              </a:pathLst>
            </a:custGeom>
            <a:solidFill>
              <a:srgbClr val="B4D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3"/>
            <p:cNvSpPr/>
            <p:nvPr/>
          </p:nvSpPr>
          <p:spPr>
            <a:xfrm>
              <a:off x="9049252" y="2164085"/>
              <a:ext cx="75755" cy="34129"/>
            </a:xfrm>
            <a:custGeom>
              <a:rect b="b" l="l" r="r" t="t"/>
              <a:pathLst>
                <a:path extrusionOk="0" h="1006" w="2233">
                  <a:moveTo>
                    <a:pt x="1899" y="1"/>
                  </a:moveTo>
                  <a:cubicBezTo>
                    <a:pt x="1874" y="1"/>
                    <a:pt x="1848" y="4"/>
                    <a:pt x="1822" y="11"/>
                  </a:cubicBezTo>
                  <a:lnTo>
                    <a:pt x="255" y="409"/>
                  </a:lnTo>
                  <a:cubicBezTo>
                    <a:pt x="95" y="452"/>
                    <a:pt x="0" y="617"/>
                    <a:pt x="39" y="777"/>
                  </a:cubicBezTo>
                  <a:cubicBezTo>
                    <a:pt x="74" y="915"/>
                    <a:pt x="199" y="1006"/>
                    <a:pt x="333" y="1006"/>
                  </a:cubicBezTo>
                  <a:cubicBezTo>
                    <a:pt x="355" y="1006"/>
                    <a:pt x="381" y="1002"/>
                    <a:pt x="407" y="993"/>
                  </a:cubicBezTo>
                  <a:lnTo>
                    <a:pt x="1973" y="595"/>
                  </a:lnTo>
                  <a:cubicBezTo>
                    <a:pt x="2133" y="552"/>
                    <a:pt x="2233" y="387"/>
                    <a:pt x="2189" y="227"/>
                  </a:cubicBezTo>
                  <a:cubicBezTo>
                    <a:pt x="2157" y="93"/>
                    <a:pt x="2035" y="1"/>
                    <a:pt x="1899" y="1"/>
                  </a:cubicBezTo>
                  <a:close/>
                </a:path>
              </a:pathLst>
            </a:custGeom>
            <a:solidFill>
              <a:srgbClr val="B4D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3"/>
            <p:cNvSpPr/>
            <p:nvPr/>
          </p:nvSpPr>
          <p:spPr>
            <a:xfrm>
              <a:off x="9184718" y="2188918"/>
              <a:ext cx="55060" cy="45120"/>
            </a:xfrm>
            <a:custGeom>
              <a:rect b="b" l="l" r="r" t="t"/>
              <a:pathLst>
                <a:path extrusionOk="0" h="1330" w="1623">
                  <a:moveTo>
                    <a:pt x="817" y="0"/>
                  </a:moveTo>
                  <a:cubicBezTo>
                    <a:pt x="752" y="0"/>
                    <a:pt x="685" y="9"/>
                    <a:pt x="619" y="27"/>
                  </a:cubicBezTo>
                  <a:cubicBezTo>
                    <a:pt x="230" y="140"/>
                    <a:pt x="0" y="546"/>
                    <a:pt x="113" y="936"/>
                  </a:cubicBezTo>
                  <a:lnTo>
                    <a:pt x="225" y="1330"/>
                  </a:lnTo>
                  <a:lnTo>
                    <a:pt x="1623" y="888"/>
                  </a:lnTo>
                  <a:lnTo>
                    <a:pt x="1523" y="534"/>
                  </a:lnTo>
                  <a:cubicBezTo>
                    <a:pt x="1433" y="210"/>
                    <a:pt x="1138" y="0"/>
                    <a:pt x="817" y="0"/>
                  </a:cubicBezTo>
                  <a:close/>
                </a:path>
              </a:pathLst>
            </a:custGeom>
            <a:solidFill>
              <a:srgbClr val="BA6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3"/>
            <p:cNvSpPr/>
            <p:nvPr/>
          </p:nvSpPr>
          <p:spPr>
            <a:xfrm>
              <a:off x="9188518" y="2207001"/>
              <a:ext cx="51261" cy="27038"/>
            </a:xfrm>
            <a:custGeom>
              <a:rect b="b" l="l" r="r" t="t"/>
              <a:pathLst>
                <a:path extrusionOk="0" h="797" w="1511">
                  <a:moveTo>
                    <a:pt x="1411" y="1"/>
                  </a:moveTo>
                  <a:lnTo>
                    <a:pt x="1" y="403"/>
                  </a:lnTo>
                  <a:lnTo>
                    <a:pt x="113" y="797"/>
                  </a:lnTo>
                  <a:lnTo>
                    <a:pt x="1511" y="355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7" name="Google Shape;1617;p33"/>
          <p:cNvGrpSpPr/>
          <p:nvPr/>
        </p:nvGrpSpPr>
        <p:grpSpPr>
          <a:xfrm>
            <a:off x="5045091" y="2141525"/>
            <a:ext cx="425394" cy="629251"/>
            <a:chOff x="11296903" y="2274662"/>
            <a:chExt cx="425394" cy="629251"/>
          </a:xfrm>
        </p:grpSpPr>
        <p:sp>
          <p:nvSpPr>
            <p:cNvPr id="1618" name="Google Shape;1618;p33"/>
            <p:cNvSpPr/>
            <p:nvPr/>
          </p:nvSpPr>
          <p:spPr>
            <a:xfrm>
              <a:off x="11453064" y="2646524"/>
              <a:ext cx="51566" cy="257389"/>
            </a:xfrm>
            <a:custGeom>
              <a:rect b="b" l="l" r="r" t="t"/>
              <a:pathLst>
                <a:path extrusionOk="0" h="7587" w="1520">
                  <a:moveTo>
                    <a:pt x="757" y="1"/>
                  </a:moveTo>
                  <a:cubicBezTo>
                    <a:pt x="706" y="1"/>
                    <a:pt x="655" y="6"/>
                    <a:pt x="602" y="16"/>
                  </a:cubicBezTo>
                  <a:cubicBezTo>
                    <a:pt x="252" y="85"/>
                    <a:pt x="1" y="405"/>
                    <a:pt x="1" y="769"/>
                  </a:cubicBezTo>
                  <a:lnTo>
                    <a:pt x="1" y="6817"/>
                  </a:lnTo>
                  <a:cubicBezTo>
                    <a:pt x="1" y="7180"/>
                    <a:pt x="252" y="7501"/>
                    <a:pt x="602" y="7570"/>
                  </a:cubicBezTo>
                  <a:cubicBezTo>
                    <a:pt x="656" y="7581"/>
                    <a:pt x="709" y="7586"/>
                    <a:pt x="761" y="7586"/>
                  </a:cubicBezTo>
                  <a:cubicBezTo>
                    <a:pt x="1180" y="7586"/>
                    <a:pt x="1519" y="7245"/>
                    <a:pt x="1519" y="6826"/>
                  </a:cubicBezTo>
                  <a:lnTo>
                    <a:pt x="1519" y="760"/>
                  </a:lnTo>
                  <a:cubicBezTo>
                    <a:pt x="1519" y="339"/>
                    <a:pt x="1178" y="1"/>
                    <a:pt x="757" y="1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3"/>
            <p:cNvSpPr/>
            <p:nvPr/>
          </p:nvSpPr>
          <p:spPr>
            <a:xfrm>
              <a:off x="11514436" y="2646524"/>
              <a:ext cx="51532" cy="257389"/>
            </a:xfrm>
            <a:custGeom>
              <a:rect b="b" l="l" r="r" t="t"/>
              <a:pathLst>
                <a:path extrusionOk="0" h="7587" w="1519">
                  <a:moveTo>
                    <a:pt x="756" y="1"/>
                  </a:moveTo>
                  <a:cubicBezTo>
                    <a:pt x="706" y="1"/>
                    <a:pt x="654" y="6"/>
                    <a:pt x="602" y="16"/>
                  </a:cubicBezTo>
                  <a:cubicBezTo>
                    <a:pt x="247" y="85"/>
                    <a:pt x="0" y="405"/>
                    <a:pt x="0" y="769"/>
                  </a:cubicBezTo>
                  <a:lnTo>
                    <a:pt x="0" y="6817"/>
                  </a:lnTo>
                  <a:cubicBezTo>
                    <a:pt x="0" y="7180"/>
                    <a:pt x="247" y="7501"/>
                    <a:pt x="602" y="7570"/>
                  </a:cubicBezTo>
                  <a:cubicBezTo>
                    <a:pt x="656" y="7581"/>
                    <a:pt x="709" y="7586"/>
                    <a:pt x="761" y="7586"/>
                  </a:cubicBezTo>
                  <a:cubicBezTo>
                    <a:pt x="1180" y="7586"/>
                    <a:pt x="1519" y="7245"/>
                    <a:pt x="1519" y="6826"/>
                  </a:cubicBezTo>
                  <a:lnTo>
                    <a:pt x="1519" y="760"/>
                  </a:lnTo>
                  <a:cubicBezTo>
                    <a:pt x="1519" y="339"/>
                    <a:pt x="1178" y="1"/>
                    <a:pt x="756" y="1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3"/>
            <p:cNvSpPr/>
            <p:nvPr/>
          </p:nvSpPr>
          <p:spPr>
            <a:xfrm>
              <a:off x="11465549" y="2368026"/>
              <a:ext cx="87968" cy="87934"/>
            </a:xfrm>
            <a:custGeom>
              <a:rect b="b" l="l" r="r" t="t"/>
              <a:pathLst>
                <a:path extrusionOk="0" h="2592" w="2593">
                  <a:moveTo>
                    <a:pt x="1299" y="0"/>
                  </a:moveTo>
                  <a:cubicBezTo>
                    <a:pt x="580" y="0"/>
                    <a:pt x="1" y="580"/>
                    <a:pt x="1" y="1294"/>
                  </a:cubicBezTo>
                  <a:cubicBezTo>
                    <a:pt x="1" y="2012"/>
                    <a:pt x="580" y="2592"/>
                    <a:pt x="1299" y="2592"/>
                  </a:cubicBezTo>
                  <a:cubicBezTo>
                    <a:pt x="2012" y="2592"/>
                    <a:pt x="2592" y="2012"/>
                    <a:pt x="2592" y="1294"/>
                  </a:cubicBezTo>
                  <a:cubicBezTo>
                    <a:pt x="2592" y="580"/>
                    <a:pt x="2012" y="0"/>
                    <a:pt x="1299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3"/>
            <p:cNvSpPr/>
            <p:nvPr/>
          </p:nvSpPr>
          <p:spPr>
            <a:xfrm>
              <a:off x="11338157" y="2327078"/>
              <a:ext cx="342880" cy="349190"/>
            </a:xfrm>
            <a:custGeom>
              <a:rect b="b" l="l" r="r" t="t"/>
              <a:pathLst>
                <a:path extrusionOk="0" h="10293" w="10107">
                  <a:moveTo>
                    <a:pt x="702" y="0"/>
                  </a:moveTo>
                  <a:cubicBezTo>
                    <a:pt x="562" y="0"/>
                    <a:pt x="420" y="47"/>
                    <a:pt x="303" y="143"/>
                  </a:cubicBezTo>
                  <a:cubicBezTo>
                    <a:pt x="39" y="364"/>
                    <a:pt x="0" y="758"/>
                    <a:pt x="217" y="1026"/>
                  </a:cubicBezTo>
                  <a:lnTo>
                    <a:pt x="3626" y="5179"/>
                  </a:lnTo>
                  <a:lnTo>
                    <a:pt x="2981" y="9904"/>
                  </a:lnTo>
                  <a:cubicBezTo>
                    <a:pt x="2951" y="10111"/>
                    <a:pt x="3115" y="10293"/>
                    <a:pt x="3323" y="10293"/>
                  </a:cubicBezTo>
                  <a:lnTo>
                    <a:pt x="6784" y="10293"/>
                  </a:lnTo>
                  <a:cubicBezTo>
                    <a:pt x="6992" y="10293"/>
                    <a:pt x="7152" y="10111"/>
                    <a:pt x="7126" y="9904"/>
                  </a:cubicBezTo>
                  <a:lnTo>
                    <a:pt x="6477" y="5179"/>
                  </a:lnTo>
                  <a:lnTo>
                    <a:pt x="9886" y="1026"/>
                  </a:lnTo>
                  <a:cubicBezTo>
                    <a:pt x="10107" y="758"/>
                    <a:pt x="10068" y="364"/>
                    <a:pt x="9800" y="143"/>
                  </a:cubicBezTo>
                  <a:cubicBezTo>
                    <a:pt x="9683" y="47"/>
                    <a:pt x="9542" y="0"/>
                    <a:pt x="9402" y="0"/>
                  </a:cubicBezTo>
                  <a:cubicBezTo>
                    <a:pt x="9221" y="0"/>
                    <a:pt x="9041" y="78"/>
                    <a:pt x="8917" y="230"/>
                  </a:cubicBezTo>
                  <a:lnTo>
                    <a:pt x="5642" y="4223"/>
                  </a:lnTo>
                  <a:lnTo>
                    <a:pt x="4465" y="4223"/>
                  </a:lnTo>
                  <a:lnTo>
                    <a:pt x="1186" y="230"/>
                  </a:lnTo>
                  <a:cubicBezTo>
                    <a:pt x="1064" y="78"/>
                    <a:pt x="884" y="0"/>
                    <a:pt x="702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3"/>
            <p:cNvSpPr/>
            <p:nvPr/>
          </p:nvSpPr>
          <p:spPr>
            <a:xfrm>
              <a:off x="11438238" y="2470313"/>
              <a:ext cx="142553" cy="205959"/>
            </a:xfrm>
            <a:custGeom>
              <a:rect b="b" l="l" r="r" t="t"/>
              <a:pathLst>
                <a:path extrusionOk="0" h="6071" w="4202">
                  <a:moveTo>
                    <a:pt x="1511" y="1"/>
                  </a:moveTo>
                  <a:cubicBezTo>
                    <a:pt x="1550" y="157"/>
                    <a:pt x="1537" y="304"/>
                    <a:pt x="1485" y="425"/>
                  </a:cubicBezTo>
                  <a:cubicBezTo>
                    <a:pt x="1383" y="742"/>
                    <a:pt x="1075" y="964"/>
                    <a:pt x="740" y="964"/>
                  </a:cubicBezTo>
                  <a:cubicBezTo>
                    <a:pt x="718" y="964"/>
                    <a:pt x="697" y="963"/>
                    <a:pt x="676" y="961"/>
                  </a:cubicBezTo>
                  <a:lnTo>
                    <a:pt x="31" y="5682"/>
                  </a:lnTo>
                  <a:cubicBezTo>
                    <a:pt x="1" y="5889"/>
                    <a:pt x="165" y="6071"/>
                    <a:pt x="373" y="6071"/>
                  </a:cubicBezTo>
                  <a:lnTo>
                    <a:pt x="3834" y="6071"/>
                  </a:lnTo>
                  <a:cubicBezTo>
                    <a:pt x="4042" y="6071"/>
                    <a:pt x="4202" y="5889"/>
                    <a:pt x="4176" y="5682"/>
                  </a:cubicBezTo>
                  <a:lnTo>
                    <a:pt x="3531" y="961"/>
                  </a:lnTo>
                  <a:cubicBezTo>
                    <a:pt x="3501" y="965"/>
                    <a:pt x="3471" y="967"/>
                    <a:pt x="3441" y="967"/>
                  </a:cubicBezTo>
                  <a:cubicBezTo>
                    <a:pt x="2937" y="967"/>
                    <a:pt x="2573" y="463"/>
                    <a:pt x="2679" y="1"/>
                  </a:cubicBezTo>
                  <a:lnTo>
                    <a:pt x="2506" y="1"/>
                  </a:lnTo>
                  <a:cubicBezTo>
                    <a:pt x="2454" y="174"/>
                    <a:pt x="2311" y="312"/>
                    <a:pt x="2082" y="312"/>
                  </a:cubicBezTo>
                  <a:cubicBezTo>
                    <a:pt x="1848" y="312"/>
                    <a:pt x="1705" y="174"/>
                    <a:pt x="1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3"/>
            <p:cNvSpPr/>
            <p:nvPr/>
          </p:nvSpPr>
          <p:spPr>
            <a:xfrm>
              <a:off x="11619674" y="2274662"/>
              <a:ext cx="102623" cy="117482"/>
            </a:xfrm>
            <a:custGeom>
              <a:rect b="b" l="l" r="r" t="t"/>
              <a:pathLst>
                <a:path extrusionOk="0" h="3463" w="3025">
                  <a:moveTo>
                    <a:pt x="1515" y="1"/>
                  </a:moveTo>
                  <a:cubicBezTo>
                    <a:pt x="680" y="1"/>
                    <a:pt x="0" y="775"/>
                    <a:pt x="0" y="1731"/>
                  </a:cubicBezTo>
                  <a:cubicBezTo>
                    <a:pt x="0" y="2688"/>
                    <a:pt x="680" y="3462"/>
                    <a:pt x="1515" y="3462"/>
                  </a:cubicBezTo>
                  <a:cubicBezTo>
                    <a:pt x="2350" y="3462"/>
                    <a:pt x="3024" y="2688"/>
                    <a:pt x="3024" y="1731"/>
                  </a:cubicBezTo>
                  <a:cubicBezTo>
                    <a:pt x="3024" y="775"/>
                    <a:pt x="2350" y="1"/>
                    <a:pt x="151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3"/>
            <p:cNvSpPr/>
            <p:nvPr/>
          </p:nvSpPr>
          <p:spPr>
            <a:xfrm>
              <a:off x="11296903" y="2274662"/>
              <a:ext cx="102487" cy="117482"/>
            </a:xfrm>
            <a:custGeom>
              <a:rect b="b" l="l" r="r" t="t"/>
              <a:pathLst>
                <a:path extrusionOk="0" h="3463" w="3021">
                  <a:moveTo>
                    <a:pt x="1510" y="1"/>
                  </a:moveTo>
                  <a:cubicBezTo>
                    <a:pt x="675" y="1"/>
                    <a:pt x="1" y="775"/>
                    <a:pt x="1" y="1731"/>
                  </a:cubicBezTo>
                  <a:cubicBezTo>
                    <a:pt x="1" y="2688"/>
                    <a:pt x="675" y="3462"/>
                    <a:pt x="1510" y="3462"/>
                  </a:cubicBezTo>
                  <a:cubicBezTo>
                    <a:pt x="2345" y="3462"/>
                    <a:pt x="3020" y="2688"/>
                    <a:pt x="3020" y="1731"/>
                  </a:cubicBezTo>
                  <a:cubicBezTo>
                    <a:pt x="3020" y="775"/>
                    <a:pt x="2345" y="1"/>
                    <a:pt x="15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3"/>
            <p:cNvSpPr/>
            <p:nvPr/>
          </p:nvSpPr>
          <p:spPr>
            <a:xfrm>
              <a:off x="11438408" y="2508208"/>
              <a:ext cx="142248" cy="166911"/>
            </a:xfrm>
            <a:custGeom>
              <a:rect b="b" l="l" r="r" t="t"/>
              <a:pathLst>
                <a:path extrusionOk="0" h="4920" w="4193">
                  <a:moveTo>
                    <a:pt x="649" y="0"/>
                  </a:moveTo>
                  <a:lnTo>
                    <a:pt x="30" y="4530"/>
                  </a:lnTo>
                  <a:cubicBezTo>
                    <a:pt x="0" y="4738"/>
                    <a:pt x="165" y="4919"/>
                    <a:pt x="372" y="4919"/>
                  </a:cubicBezTo>
                  <a:lnTo>
                    <a:pt x="3825" y="4919"/>
                  </a:lnTo>
                  <a:cubicBezTo>
                    <a:pt x="4032" y="4919"/>
                    <a:pt x="4192" y="4738"/>
                    <a:pt x="4167" y="4530"/>
                  </a:cubicBezTo>
                  <a:lnTo>
                    <a:pt x="3548" y="0"/>
                  </a:lnTo>
                  <a:lnTo>
                    <a:pt x="2099" y="991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3"/>
            <p:cNvSpPr/>
            <p:nvPr/>
          </p:nvSpPr>
          <p:spPr>
            <a:xfrm>
              <a:off x="11440172" y="2645744"/>
              <a:ext cx="138855" cy="8515"/>
            </a:xfrm>
            <a:custGeom>
              <a:rect b="b" l="l" r="r" t="t"/>
              <a:pathLst>
                <a:path extrusionOk="0" h="251" w="4093">
                  <a:moveTo>
                    <a:pt x="35" y="0"/>
                  </a:moveTo>
                  <a:lnTo>
                    <a:pt x="0" y="251"/>
                  </a:lnTo>
                  <a:lnTo>
                    <a:pt x="4093" y="251"/>
                  </a:lnTo>
                  <a:lnTo>
                    <a:pt x="40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7" name="Google Shape;1627;p33"/>
          <p:cNvGrpSpPr/>
          <p:nvPr/>
        </p:nvGrpSpPr>
        <p:grpSpPr>
          <a:xfrm>
            <a:off x="832566" y="2141922"/>
            <a:ext cx="620868" cy="628470"/>
            <a:chOff x="9407679" y="3077709"/>
            <a:chExt cx="620868" cy="628470"/>
          </a:xfrm>
        </p:grpSpPr>
        <p:sp>
          <p:nvSpPr>
            <p:cNvPr id="1628" name="Google Shape;1628;p33"/>
            <p:cNvSpPr/>
            <p:nvPr/>
          </p:nvSpPr>
          <p:spPr>
            <a:xfrm>
              <a:off x="9774757" y="3423312"/>
              <a:ext cx="115108" cy="281408"/>
            </a:xfrm>
            <a:custGeom>
              <a:rect b="b" l="l" r="r" t="t"/>
              <a:pathLst>
                <a:path extrusionOk="0" h="8295" w="3393">
                  <a:moveTo>
                    <a:pt x="2503" y="0"/>
                  </a:moveTo>
                  <a:cubicBezTo>
                    <a:pt x="2142" y="0"/>
                    <a:pt x="1811" y="247"/>
                    <a:pt x="1722" y="616"/>
                  </a:cubicBezTo>
                  <a:lnTo>
                    <a:pt x="104" y="7300"/>
                  </a:lnTo>
                  <a:cubicBezTo>
                    <a:pt x="0" y="7733"/>
                    <a:pt x="264" y="8169"/>
                    <a:pt x="697" y="8273"/>
                  </a:cubicBezTo>
                  <a:cubicBezTo>
                    <a:pt x="762" y="8291"/>
                    <a:pt x="823" y="8295"/>
                    <a:pt x="887" y="8295"/>
                  </a:cubicBezTo>
                  <a:cubicBezTo>
                    <a:pt x="1251" y="8295"/>
                    <a:pt x="1580" y="8048"/>
                    <a:pt x="1670" y="7681"/>
                  </a:cubicBezTo>
                  <a:lnTo>
                    <a:pt x="3284" y="996"/>
                  </a:lnTo>
                  <a:cubicBezTo>
                    <a:pt x="3392" y="564"/>
                    <a:pt x="3124" y="131"/>
                    <a:pt x="2692" y="23"/>
                  </a:cubicBezTo>
                  <a:cubicBezTo>
                    <a:pt x="2629" y="8"/>
                    <a:pt x="2565" y="0"/>
                    <a:pt x="2503" y="0"/>
                  </a:cubicBezTo>
                  <a:close/>
                </a:path>
              </a:pathLst>
            </a:custGeom>
            <a:solidFill>
              <a:srgbClr val="5F6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3"/>
            <p:cNvSpPr/>
            <p:nvPr/>
          </p:nvSpPr>
          <p:spPr>
            <a:xfrm>
              <a:off x="9894821" y="3430403"/>
              <a:ext cx="55230" cy="275776"/>
            </a:xfrm>
            <a:custGeom>
              <a:rect b="b" l="l" r="r" t="t"/>
              <a:pathLst>
                <a:path extrusionOk="0" h="8129" w="1628">
                  <a:moveTo>
                    <a:pt x="812" y="1"/>
                  </a:moveTo>
                  <a:cubicBezTo>
                    <a:pt x="758" y="1"/>
                    <a:pt x="702" y="6"/>
                    <a:pt x="645" y="17"/>
                  </a:cubicBezTo>
                  <a:cubicBezTo>
                    <a:pt x="269" y="95"/>
                    <a:pt x="0" y="437"/>
                    <a:pt x="0" y="822"/>
                  </a:cubicBezTo>
                  <a:lnTo>
                    <a:pt x="0" y="7307"/>
                  </a:lnTo>
                  <a:cubicBezTo>
                    <a:pt x="0" y="7692"/>
                    <a:pt x="269" y="8034"/>
                    <a:pt x="645" y="8112"/>
                  </a:cubicBezTo>
                  <a:cubicBezTo>
                    <a:pt x="702" y="8123"/>
                    <a:pt x="758" y="8129"/>
                    <a:pt x="812" y="8129"/>
                  </a:cubicBezTo>
                  <a:cubicBezTo>
                    <a:pt x="1262" y="8129"/>
                    <a:pt x="1627" y="7763"/>
                    <a:pt x="1627" y="7316"/>
                  </a:cubicBezTo>
                  <a:lnTo>
                    <a:pt x="1627" y="813"/>
                  </a:lnTo>
                  <a:cubicBezTo>
                    <a:pt x="1627" y="366"/>
                    <a:pt x="1262" y="1"/>
                    <a:pt x="812" y="1"/>
                  </a:cubicBezTo>
                  <a:close/>
                </a:path>
              </a:pathLst>
            </a:custGeom>
            <a:solidFill>
              <a:srgbClr val="414B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3"/>
            <p:cNvSpPr/>
            <p:nvPr/>
          </p:nvSpPr>
          <p:spPr>
            <a:xfrm>
              <a:off x="9841252" y="3149293"/>
              <a:ext cx="94244" cy="94413"/>
            </a:xfrm>
            <a:custGeom>
              <a:rect b="b" l="l" r="r" t="t"/>
              <a:pathLst>
                <a:path extrusionOk="0" h="2783" w="2778">
                  <a:moveTo>
                    <a:pt x="1389" y="1"/>
                  </a:moveTo>
                  <a:cubicBezTo>
                    <a:pt x="619" y="1"/>
                    <a:pt x="0" y="624"/>
                    <a:pt x="0" y="1390"/>
                  </a:cubicBezTo>
                  <a:cubicBezTo>
                    <a:pt x="0" y="2160"/>
                    <a:pt x="619" y="2783"/>
                    <a:pt x="1389" y="2783"/>
                  </a:cubicBezTo>
                  <a:cubicBezTo>
                    <a:pt x="2155" y="2783"/>
                    <a:pt x="2778" y="2160"/>
                    <a:pt x="2778" y="1390"/>
                  </a:cubicBezTo>
                  <a:cubicBezTo>
                    <a:pt x="2778" y="624"/>
                    <a:pt x="2155" y="1"/>
                    <a:pt x="1389" y="1"/>
                  </a:cubicBezTo>
                  <a:close/>
                </a:path>
              </a:pathLst>
            </a:custGeom>
            <a:solidFill>
              <a:srgbClr val="BA6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3"/>
            <p:cNvSpPr/>
            <p:nvPr/>
          </p:nvSpPr>
          <p:spPr>
            <a:xfrm>
              <a:off x="9669383" y="3077709"/>
              <a:ext cx="359164" cy="381622"/>
            </a:xfrm>
            <a:custGeom>
              <a:rect b="b" l="l" r="r" t="t"/>
              <a:pathLst>
                <a:path extrusionOk="0" h="11249" w="10587">
                  <a:moveTo>
                    <a:pt x="9939" y="1"/>
                  </a:moveTo>
                  <a:cubicBezTo>
                    <a:pt x="9624" y="1"/>
                    <a:pt x="9356" y="237"/>
                    <a:pt x="9324" y="553"/>
                  </a:cubicBezTo>
                  <a:lnTo>
                    <a:pt x="9012" y="3513"/>
                  </a:lnTo>
                  <a:lnTo>
                    <a:pt x="7485" y="5498"/>
                  </a:lnTo>
                  <a:lnTo>
                    <a:pt x="5019" y="5498"/>
                  </a:lnTo>
                  <a:lnTo>
                    <a:pt x="2618" y="4209"/>
                  </a:lnTo>
                  <a:lnTo>
                    <a:pt x="1237" y="1804"/>
                  </a:lnTo>
                  <a:cubicBezTo>
                    <a:pt x="1124" y="1603"/>
                    <a:pt x="917" y="1493"/>
                    <a:pt x="703" y="1493"/>
                  </a:cubicBezTo>
                  <a:cubicBezTo>
                    <a:pt x="598" y="1493"/>
                    <a:pt x="492" y="1519"/>
                    <a:pt x="394" y="1574"/>
                  </a:cubicBezTo>
                  <a:cubicBezTo>
                    <a:pt x="100" y="1743"/>
                    <a:pt x="0" y="2124"/>
                    <a:pt x="169" y="2418"/>
                  </a:cubicBezTo>
                  <a:lnTo>
                    <a:pt x="1636" y="4975"/>
                  </a:lnTo>
                  <a:cubicBezTo>
                    <a:pt x="1692" y="5074"/>
                    <a:pt x="1778" y="5157"/>
                    <a:pt x="1878" y="5213"/>
                  </a:cubicBezTo>
                  <a:lnTo>
                    <a:pt x="4729" y="6719"/>
                  </a:lnTo>
                  <a:lnTo>
                    <a:pt x="4729" y="11248"/>
                  </a:lnTo>
                  <a:lnTo>
                    <a:pt x="8272" y="11248"/>
                  </a:lnTo>
                  <a:lnTo>
                    <a:pt x="8272" y="6498"/>
                  </a:lnTo>
                  <a:lnTo>
                    <a:pt x="10094" y="4127"/>
                  </a:lnTo>
                  <a:cubicBezTo>
                    <a:pt x="10163" y="4036"/>
                    <a:pt x="10206" y="3928"/>
                    <a:pt x="10219" y="3816"/>
                  </a:cubicBezTo>
                  <a:lnTo>
                    <a:pt x="10552" y="683"/>
                  </a:lnTo>
                  <a:cubicBezTo>
                    <a:pt x="10587" y="346"/>
                    <a:pt x="10340" y="39"/>
                    <a:pt x="10003" y="4"/>
                  </a:cubicBezTo>
                  <a:cubicBezTo>
                    <a:pt x="9981" y="2"/>
                    <a:pt x="9960" y="1"/>
                    <a:pt x="9939" y="1"/>
                  </a:cubicBezTo>
                  <a:close/>
                </a:path>
              </a:pathLst>
            </a:custGeom>
            <a:solidFill>
              <a:srgbClr val="BA67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3"/>
            <p:cNvSpPr/>
            <p:nvPr/>
          </p:nvSpPr>
          <p:spPr>
            <a:xfrm>
              <a:off x="9786054" y="3225931"/>
              <a:ext cx="201854" cy="233404"/>
            </a:xfrm>
            <a:custGeom>
              <a:rect b="b" l="l" r="r" t="t"/>
              <a:pathLst>
                <a:path extrusionOk="0" h="6880" w="5950">
                  <a:moveTo>
                    <a:pt x="4915" y="0"/>
                  </a:moveTo>
                  <a:lnTo>
                    <a:pt x="4046" y="1129"/>
                  </a:lnTo>
                  <a:lnTo>
                    <a:pt x="3773" y="1129"/>
                  </a:lnTo>
                  <a:cubicBezTo>
                    <a:pt x="3791" y="1553"/>
                    <a:pt x="3397" y="1908"/>
                    <a:pt x="2990" y="1908"/>
                  </a:cubicBezTo>
                  <a:cubicBezTo>
                    <a:pt x="2553" y="1908"/>
                    <a:pt x="2229" y="1553"/>
                    <a:pt x="2207" y="1129"/>
                  </a:cubicBezTo>
                  <a:lnTo>
                    <a:pt x="1580" y="1129"/>
                  </a:lnTo>
                  <a:lnTo>
                    <a:pt x="533" y="567"/>
                  </a:lnTo>
                  <a:lnTo>
                    <a:pt x="1" y="1666"/>
                  </a:lnTo>
                  <a:lnTo>
                    <a:pt x="96" y="1718"/>
                  </a:lnTo>
                  <a:lnTo>
                    <a:pt x="1290" y="2350"/>
                  </a:lnTo>
                  <a:lnTo>
                    <a:pt x="1290" y="6879"/>
                  </a:lnTo>
                  <a:lnTo>
                    <a:pt x="4833" y="6879"/>
                  </a:lnTo>
                  <a:lnTo>
                    <a:pt x="4833" y="2129"/>
                  </a:lnTo>
                  <a:lnTo>
                    <a:pt x="5949" y="675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3"/>
            <p:cNvSpPr/>
            <p:nvPr/>
          </p:nvSpPr>
          <p:spPr>
            <a:xfrm>
              <a:off x="9865170" y="3302265"/>
              <a:ext cx="13400" cy="21441"/>
            </a:xfrm>
            <a:custGeom>
              <a:rect b="b" l="l" r="r" t="t"/>
              <a:pathLst>
                <a:path extrusionOk="0" h="632" w="395">
                  <a:moveTo>
                    <a:pt x="61" y="0"/>
                  </a:moveTo>
                  <a:cubicBezTo>
                    <a:pt x="61" y="0"/>
                    <a:pt x="1" y="4"/>
                    <a:pt x="1" y="39"/>
                  </a:cubicBezTo>
                  <a:lnTo>
                    <a:pt x="5" y="39"/>
                  </a:lnTo>
                  <a:lnTo>
                    <a:pt x="5" y="588"/>
                  </a:lnTo>
                  <a:cubicBezTo>
                    <a:pt x="1" y="619"/>
                    <a:pt x="35" y="632"/>
                    <a:pt x="70" y="632"/>
                  </a:cubicBezTo>
                  <a:cubicBezTo>
                    <a:pt x="104" y="632"/>
                    <a:pt x="152" y="588"/>
                    <a:pt x="152" y="588"/>
                  </a:cubicBezTo>
                  <a:lnTo>
                    <a:pt x="152" y="363"/>
                  </a:lnTo>
                  <a:lnTo>
                    <a:pt x="286" y="363"/>
                  </a:lnTo>
                  <a:cubicBezTo>
                    <a:pt x="316" y="363"/>
                    <a:pt x="329" y="333"/>
                    <a:pt x="329" y="307"/>
                  </a:cubicBezTo>
                  <a:cubicBezTo>
                    <a:pt x="329" y="281"/>
                    <a:pt x="316" y="255"/>
                    <a:pt x="286" y="255"/>
                  </a:cubicBezTo>
                  <a:lnTo>
                    <a:pt x="152" y="255"/>
                  </a:lnTo>
                  <a:lnTo>
                    <a:pt x="152" y="108"/>
                  </a:lnTo>
                  <a:lnTo>
                    <a:pt x="360" y="108"/>
                  </a:lnTo>
                  <a:cubicBezTo>
                    <a:pt x="381" y="108"/>
                    <a:pt x="394" y="82"/>
                    <a:pt x="394" y="56"/>
                  </a:cubicBezTo>
                  <a:cubicBezTo>
                    <a:pt x="394" y="30"/>
                    <a:pt x="386" y="0"/>
                    <a:pt x="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3"/>
            <p:cNvSpPr/>
            <p:nvPr/>
          </p:nvSpPr>
          <p:spPr>
            <a:xfrm>
              <a:off x="9880131" y="3301824"/>
              <a:ext cx="14723" cy="22323"/>
            </a:xfrm>
            <a:custGeom>
              <a:rect b="b" l="l" r="r" t="t"/>
              <a:pathLst>
                <a:path extrusionOk="0" h="658" w="434">
                  <a:moveTo>
                    <a:pt x="70" y="0"/>
                  </a:moveTo>
                  <a:cubicBezTo>
                    <a:pt x="35" y="0"/>
                    <a:pt x="1" y="13"/>
                    <a:pt x="1" y="48"/>
                  </a:cubicBezTo>
                  <a:lnTo>
                    <a:pt x="1" y="450"/>
                  </a:lnTo>
                  <a:cubicBezTo>
                    <a:pt x="1" y="601"/>
                    <a:pt x="96" y="658"/>
                    <a:pt x="217" y="658"/>
                  </a:cubicBezTo>
                  <a:cubicBezTo>
                    <a:pt x="338" y="658"/>
                    <a:pt x="433" y="601"/>
                    <a:pt x="433" y="450"/>
                  </a:cubicBezTo>
                  <a:lnTo>
                    <a:pt x="433" y="52"/>
                  </a:lnTo>
                  <a:cubicBezTo>
                    <a:pt x="433" y="22"/>
                    <a:pt x="399" y="9"/>
                    <a:pt x="364" y="9"/>
                  </a:cubicBezTo>
                  <a:cubicBezTo>
                    <a:pt x="330" y="9"/>
                    <a:pt x="299" y="22"/>
                    <a:pt x="299" y="52"/>
                  </a:cubicBezTo>
                  <a:lnTo>
                    <a:pt x="325" y="52"/>
                  </a:lnTo>
                  <a:lnTo>
                    <a:pt x="325" y="450"/>
                  </a:lnTo>
                  <a:cubicBezTo>
                    <a:pt x="325" y="511"/>
                    <a:pt x="291" y="537"/>
                    <a:pt x="234" y="537"/>
                  </a:cubicBezTo>
                  <a:cubicBezTo>
                    <a:pt x="178" y="537"/>
                    <a:pt x="144" y="511"/>
                    <a:pt x="144" y="450"/>
                  </a:cubicBezTo>
                  <a:lnTo>
                    <a:pt x="144" y="48"/>
                  </a:lnTo>
                  <a:cubicBezTo>
                    <a:pt x="144" y="13"/>
                    <a:pt x="109" y="0"/>
                    <a:pt x="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3"/>
            <p:cNvSpPr/>
            <p:nvPr/>
          </p:nvSpPr>
          <p:spPr>
            <a:xfrm>
              <a:off x="9898485" y="3301654"/>
              <a:ext cx="16047" cy="22357"/>
            </a:xfrm>
            <a:custGeom>
              <a:rect b="b" l="l" r="r" t="t"/>
              <a:pathLst>
                <a:path extrusionOk="0" h="659" w="473">
                  <a:moveTo>
                    <a:pt x="74" y="1"/>
                  </a:moveTo>
                  <a:cubicBezTo>
                    <a:pt x="35" y="1"/>
                    <a:pt x="1" y="14"/>
                    <a:pt x="1" y="44"/>
                  </a:cubicBezTo>
                  <a:lnTo>
                    <a:pt x="1" y="606"/>
                  </a:lnTo>
                  <a:cubicBezTo>
                    <a:pt x="1" y="637"/>
                    <a:pt x="35" y="650"/>
                    <a:pt x="74" y="650"/>
                  </a:cubicBezTo>
                  <a:cubicBezTo>
                    <a:pt x="109" y="650"/>
                    <a:pt x="143" y="637"/>
                    <a:pt x="143" y="606"/>
                  </a:cubicBezTo>
                  <a:lnTo>
                    <a:pt x="143" y="304"/>
                  </a:lnTo>
                  <a:lnTo>
                    <a:pt x="321" y="619"/>
                  </a:lnTo>
                  <a:cubicBezTo>
                    <a:pt x="338" y="650"/>
                    <a:pt x="364" y="658"/>
                    <a:pt x="399" y="658"/>
                  </a:cubicBezTo>
                  <a:cubicBezTo>
                    <a:pt x="433" y="658"/>
                    <a:pt x="472" y="641"/>
                    <a:pt x="472" y="615"/>
                  </a:cubicBezTo>
                  <a:lnTo>
                    <a:pt x="472" y="53"/>
                  </a:lnTo>
                  <a:cubicBezTo>
                    <a:pt x="472" y="18"/>
                    <a:pt x="433" y="5"/>
                    <a:pt x="399" y="5"/>
                  </a:cubicBezTo>
                  <a:cubicBezTo>
                    <a:pt x="364" y="5"/>
                    <a:pt x="325" y="18"/>
                    <a:pt x="325" y="53"/>
                  </a:cubicBezTo>
                  <a:lnTo>
                    <a:pt x="325" y="355"/>
                  </a:lnTo>
                  <a:lnTo>
                    <a:pt x="178" y="74"/>
                  </a:lnTo>
                  <a:cubicBezTo>
                    <a:pt x="143" y="5"/>
                    <a:pt x="122" y="1"/>
                    <a:pt x="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3"/>
            <p:cNvSpPr/>
            <p:nvPr/>
          </p:nvSpPr>
          <p:spPr>
            <a:xfrm>
              <a:off x="9857977" y="3337039"/>
              <a:ext cx="15436" cy="23205"/>
            </a:xfrm>
            <a:custGeom>
              <a:rect b="b" l="l" r="r" t="t"/>
              <a:pathLst>
                <a:path extrusionOk="0" h="684" w="455">
                  <a:moveTo>
                    <a:pt x="226" y="0"/>
                  </a:moveTo>
                  <a:cubicBezTo>
                    <a:pt x="104" y="0"/>
                    <a:pt x="1" y="61"/>
                    <a:pt x="1" y="221"/>
                  </a:cubicBezTo>
                  <a:lnTo>
                    <a:pt x="1" y="463"/>
                  </a:lnTo>
                  <a:cubicBezTo>
                    <a:pt x="1" y="623"/>
                    <a:pt x="104" y="684"/>
                    <a:pt x="226" y="684"/>
                  </a:cubicBezTo>
                  <a:cubicBezTo>
                    <a:pt x="355" y="684"/>
                    <a:pt x="455" y="615"/>
                    <a:pt x="455" y="489"/>
                  </a:cubicBezTo>
                  <a:cubicBezTo>
                    <a:pt x="455" y="433"/>
                    <a:pt x="433" y="420"/>
                    <a:pt x="386" y="420"/>
                  </a:cubicBezTo>
                  <a:cubicBezTo>
                    <a:pt x="347" y="420"/>
                    <a:pt x="316" y="429"/>
                    <a:pt x="312" y="463"/>
                  </a:cubicBezTo>
                  <a:cubicBezTo>
                    <a:pt x="308" y="502"/>
                    <a:pt x="303" y="558"/>
                    <a:pt x="230" y="558"/>
                  </a:cubicBezTo>
                  <a:cubicBezTo>
                    <a:pt x="178" y="558"/>
                    <a:pt x="148" y="528"/>
                    <a:pt x="148" y="463"/>
                  </a:cubicBezTo>
                  <a:lnTo>
                    <a:pt x="148" y="221"/>
                  </a:lnTo>
                  <a:cubicBezTo>
                    <a:pt x="148" y="156"/>
                    <a:pt x="178" y="126"/>
                    <a:pt x="230" y="126"/>
                  </a:cubicBezTo>
                  <a:cubicBezTo>
                    <a:pt x="308" y="126"/>
                    <a:pt x="312" y="186"/>
                    <a:pt x="312" y="208"/>
                  </a:cubicBezTo>
                  <a:cubicBezTo>
                    <a:pt x="312" y="243"/>
                    <a:pt x="347" y="251"/>
                    <a:pt x="386" y="251"/>
                  </a:cubicBezTo>
                  <a:cubicBezTo>
                    <a:pt x="433" y="251"/>
                    <a:pt x="455" y="238"/>
                    <a:pt x="455" y="186"/>
                  </a:cubicBezTo>
                  <a:cubicBezTo>
                    <a:pt x="455" y="65"/>
                    <a:pt x="355" y="0"/>
                    <a:pt x="2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3"/>
            <p:cNvSpPr/>
            <p:nvPr/>
          </p:nvSpPr>
          <p:spPr>
            <a:xfrm>
              <a:off x="9875144" y="3338939"/>
              <a:ext cx="13536" cy="19846"/>
            </a:xfrm>
            <a:custGeom>
              <a:rect b="b" l="l" r="r" t="t"/>
              <a:pathLst>
                <a:path extrusionOk="0" h="585" w="399">
                  <a:moveTo>
                    <a:pt x="74" y="1"/>
                  </a:moveTo>
                  <a:cubicBezTo>
                    <a:pt x="40" y="1"/>
                    <a:pt x="1" y="9"/>
                    <a:pt x="1" y="40"/>
                  </a:cubicBezTo>
                  <a:lnTo>
                    <a:pt x="1" y="546"/>
                  </a:lnTo>
                  <a:cubicBezTo>
                    <a:pt x="1" y="572"/>
                    <a:pt x="35" y="585"/>
                    <a:pt x="66" y="585"/>
                  </a:cubicBezTo>
                  <a:lnTo>
                    <a:pt x="360" y="585"/>
                  </a:lnTo>
                  <a:cubicBezTo>
                    <a:pt x="386" y="585"/>
                    <a:pt x="399" y="554"/>
                    <a:pt x="399" y="528"/>
                  </a:cubicBezTo>
                  <a:cubicBezTo>
                    <a:pt x="399" y="502"/>
                    <a:pt x="386" y="477"/>
                    <a:pt x="360" y="477"/>
                  </a:cubicBezTo>
                  <a:lnTo>
                    <a:pt x="148" y="477"/>
                  </a:lnTo>
                  <a:lnTo>
                    <a:pt x="148" y="40"/>
                  </a:lnTo>
                  <a:cubicBezTo>
                    <a:pt x="148" y="9"/>
                    <a:pt x="109" y="1"/>
                    <a:pt x="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3"/>
            <p:cNvSpPr/>
            <p:nvPr/>
          </p:nvSpPr>
          <p:spPr>
            <a:xfrm>
              <a:off x="9888646" y="3337615"/>
              <a:ext cx="14723" cy="22051"/>
            </a:xfrm>
            <a:custGeom>
              <a:rect b="b" l="l" r="r" t="t"/>
              <a:pathLst>
                <a:path extrusionOk="0" h="650" w="434">
                  <a:moveTo>
                    <a:pt x="74" y="1"/>
                  </a:moveTo>
                  <a:cubicBezTo>
                    <a:pt x="35" y="1"/>
                    <a:pt x="1" y="14"/>
                    <a:pt x="1" y="44"/>
                  </a:cubicBezTo>
                  <a:lnTo>
                    <a:pt x="1" y="442"/>
                  </a:lnTo>
                  <a:cubicBezTo>
                    <a:pt x="1" y="593"/>
                    <a:pt x="96" y="650"/>
                    <a:pt x="217" y="650"/>
                  </a:cubicBezTo>
                  <a:cubicBezTo>
                    <a:pt x="338" y="650"/>
                    <a:pt x="433" y="593"/>
                    <a:pt x="433" y="442"/>
                  </a:cubicBezTo>
                  <a:lnTo>
                    <a:pt x="433" y="44"/>
                  </a:lnTo>
                  <a:cubicBezTo>
                    <a:pt x="433" y="14"/>
                    <a:pt x="399" y="1"/>
                    <a:pt x="369" y="1"/>
                  </a:cubicBezTo>
                  <a:cubicBezTo>
                    <a:pt x="334" y="1"/>
                    <a:pt x="299" y="14"/>
                    <a:pt x="299" y="44"/>
                  </a:cubicBezTo>
                  <a:lnTo>
                    <a:pt x="325" y="44"/>
                  </a:lnTo>
                  <a:lnTo>
                    <a:pt x="325" y="442"/>
                  </a:lnTo>
                  <a:cubicBezTo>
                    <a:pt x="325" y="503"/>
                    <a:pt x="295" y="528"/>
                    <a:pt x="234" y="528"/>
                  </a:cubicBezTo>
                  <a:cubicBezTo>
                    <a:pt x="178" y="528"/>
                    <a:pt x="148" y="503"/>
                    <a:pt x="148" y="442"/>
                  </a:cubicBezTo>
                  <a:lnTo>
                    <a:pt x="148" y="44"/>
                  </a:lnTo>
                  <a:cubicBezTo>
                    <a:pt x="148" y="14"/>
                    <a:pt x="109" y="1"/>
                    <a:pt x="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3"/>
            <p:cNvSpPr/>
            <p:nvPr/>
          </p:nvSpPr>
          <p:spPr>
            <a:xfrm>
              <a:off x="9907000" y="3337921"/>
              <a:ext cx="14859" cy="22051"/>
            </a:xfrm>
            <a:custGeom>
              <a:rect b="b" l="l" r="r" t="t"/>
              <a:pathLst>
                <a:path extrusionOk="0" h="650" w="438">
                  <a:moveTo>
                    <a:pt x="230" y="108"/>
                  </a:moveTo>
                  <a:cubicBezTo>
                    <a:pt x="264" y="113"/>
                    <a:pt x="282" y="143"/>
                    <a:pt x="282" y="173"/>
                  </a:cubicBezTo>
                  <a:cubicBezTo>
                    <a:pt x="282" y="198"/>
                    <a:pt x="271" y="222"/>
                    <a:pt x="249" y="222"/>
                  </a:cubicBezTo>
                  <a:cubicBezTo>
                    <a:pt x="243" y="222"/>
                    <a:pt x="237" y="220"/>
                    <a:pt x="230" y="217"/>
                  </a:cubicBezTo>
                  <a:lnTo>
                    <a:pt x="148" y="217"/>
                  </a:lnTo>
                  <a:lnTo>
                    <a:pt x="148" y="108"/>
                  </a:lnTo>
                  <a:close/>
                  <a:moveTo>
                    <a:pt x="226" y="325"/>
                  </a:moveTo>
                  <a:cubicBezTo>
                    <a:pt x="269" y="325"/>
                    <a:pt x="290" y="346"/>
                    <a:pt x="290" y="407"/>
                  </a:cubicBezTo>
                  <a:lnTo>
                    <a:pt x="290" y="420"/>
                  </a:lnTo>
                  <a:cubicBezTo>
                    <a:pt x="290" y="481"/>
                    <a:pt x="269" y="507"/>
                    <a:pt x="226" y="507"/>
                  </a:cubicBezTo>
                  <a:lnTo>
                    <a:pt x="148" y="507"/>
                  </a:lnTo>
                  <a:lnTo>
                    <a:pt x="148" y="325"/>
                  </a:lnTo>
                  <a:close/>
                  <a:moveTo>
                    <a:pt x="61" y="0"/>
                  </a:moveTo>
                  <a:cubicBezTo>
                    <a:pt x="61" y="0"/>
                    <a:pt x="1" y="5"/>
                    <a:pt x="1" y="35"/>
                  </a:cubicBezTo>
                  <a:lnTo>
                    <a:pt x="1" y="606"/>
                  </a:lnTo>
                  <a:cubicBezTo>
                    <a:pt x="1" y="628"/>
                    <a:pt x="27" y="649"/>
                    <a:pt x="61" y="649"/>
                  </a:cubicBezTo>
                  <a:lnTo>
                    <a:pt x="260" y="649"/>
                  </a:lnTo>
                  <a:cubicBezTo>
                    <a:pt x="360" y="649"/>
                    <a:pt x="438" y="597"/>
                    <a:pt x="438" y="459"/>
                  </a:cubicBezTo>
                  <a:lnTo>
                    <a:pt x="438" y="437"/>
                  </a:lnTo>
                  <a:cubicBezTo>
                    <a:pt x="438" y="351"/>
                    <a:pt x="399" y="316"/>
                    <a:pt x="347" y="295"/>
                  </a:cubicBezTo>
                  <a:cubicBezTo>
                    <a:pt x="394" y="277"/>
                    <a:pt x="420" y="230"/>
                    <a:pt x="420" y="156"/>
                  </a:cubicBezTo>
                  <a:cubicBezTo>
                    <a:pt x="420" y="31"/>
                    <a:pt x="334" y="0"/>
                    <a:pt x="2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3"/>
            <p:cNvSpPr/>
            <p:nvPr/>
          </p:nvSpPr>
          <p:spPr>
            <a:xfrm>
              <a:off x="9546232" y="3412083"/>
              <a:ext cx="104828" cy="292637"/>
            </a:xfrm>
            <a:custGeom>
              <a:rect b="b" l="l" r="r" t="t"/>
              <a:pathLst>
                <a:path extrusionOk="0" h="8626" w="3090">
                  <a:moveTo>
                    <a:pt x="903" y="0"/>
                  </a:moveTo>
                  <a:cubicBezTo>
                    <a:pt x="806" y="0"/>
                    <a:pt x="707" y="18"/>
                    <a:pt x="610" y="55"/>
                  </a:cubicBezTo>
                  <a:cubicBezTo>
                    <a:pt x="204" y="215"/>
                    <a:pt x="0" y="678"/>
                    <a:pt x="160" y="1089"/>
                  </a:cubicBezTo>
                  <a:lnTo>
                    <a:pt x="1463" y="4416"/>
                  </a:lnTo>
                  <a:lnTo>
                    <a:pt x="1069" y="7735"/>
                  </a:lnTo>
                  <a:cubicBezTo>
                    <a:pt x="1017" y="8172"/>
                    <a:pt x="1328" y="8570"/>
                    <a:pt x="1770" y="8622"/>
                  </a:cubicBezTo>
                  <a:cubicBezTo>
                    <a:pt x="1800" y="8626"/>
                    <a:pt x="1830" y="8626"/>
                    <a:pt x="1865" y="8626"/>
                  </a:cubicBezTo>
                  <a:cubicBezTo>
                    <a:pt x="2263" y="8626"/>
                    <a:pt x="2605" y="8327"/>
                    <a:pt x="2652" y="7925"/>
                  </a:cubicBezTo>
                  <a:lnTo>
                    <a:pt x="3072" y="4408"/>
                  </a:lnTo>
                  <a:cubicBezTo>
                    <a:pt x="3089" y="4278"/>
                    <a:pt x="3072" y="4144"/>
                    <a:pt x="3024" y="4023"/>
                  </a:cubicBezTo>
                  <a:lnTo>
                    <a:pt x="1644" y="505"/>
                  </a:lnTo>
                  <a:cubicBezTo>
                    <a:pt x="1522" y="191"/>
                    <a:pt x="1221" y="0"/>
                    <a:pt x="903" y="0"/>
                  </a:cubicBezTo>
                  <a:close/>
                </a:path>
              </a:pathLst>
            </a:custGeom>
            <a:solidFill>
              <a:srgbClr val="414B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3"/>
            <p:cNvSpPr/>
            <p:nvPr/>
          </p:nvSpPr>
          <p:spPr>
            <a:xfrm>
              <a:off x="9490153" y="3232377"/>
              <a:ext cx="132715" cy="472066"/>
            </a:xfrm>
            <a:custGeom>
              <a:rect b="b" l="l" r="r" t="t"/>
              <a:pathLst>
                <a:path extrusionOk="0" h="13915" w="3912">
                  <a:moveTo>
                    <a:pt x="451" y="1"/>
                  </a:moveTo>
                  <a:lnTo>
                    <a:pt x="1" y="6084"/>
                  </a:lnTo>
                  <a:lnTo>
                    <a:pt x="1" y="13118"/>
                  </a:lnTo>
                  <a:cubicBezTo>
                    <a:pt x="1" y="13555"/>
                    <a:pt x="355" y="13914"/>
                    <a:pt x="792" y="13914"/>
                  </a:cubicBezTo>
                  <a:lnTo>
                    <a:pt x="797" y="13914"/>
                  </a:lnTo>
                  <a:cubicBezTo>
                    <a:pt x="1234" y="13914"/>
                    <a:pt x="1588" y="13560"/>
                    <a:pt x="1593" y="13123"/>
                  </a:cubicBezTo>
                  <a:lnTo>
                    <a:pt x="1597" y="6278"/>
                  </a:lnTo>
                  <a:lnTo>
                    <a:pt x="3557" y="6512"/>
                  </a:lnTo>
                  <a:lnTo>
                    <a:pt x="3907" y="451"/>
                  </a:lnTo>
                  <a:cubicBezTo>
                    <a:pt x="3912" y="312"/>
                    <a:pt x="3808" y="195"/>
                    <a:pt x="3674" y="187"/>
                  </a:cubicBezTo>
                  <a:lnTo>
                    <a:pt x="451" y="1"/>
                  </a:lnTo>
                  <a:close/>
                </a:path>
              </a:pathLst>
            </a:custGeom>
            <a:solidFill>
              <a:srgbClr val="5F6E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3"/>
            <p:cNvSpPr/>
            <p:nvPr/>
          </p:nvSpPr>
          <p:spPr>
            <a:xfrm>
              <a:off x="9407679" y="3091890"/>
              <a:ext cx="357705" cy="361708"/>
            </a:xfrm>
            <a:custGeom>
              <a:rect b="b" l="l" r="r" t="t"/>
              <a:pathLst>
                <a:path extrusionOk="0" h="10662" w="10544">
                  <a:moveTo>
                    <a:pt x="769" y="0"/>
                  </a:moveTo>
                  <a:cubicBezTo>
                    <a:pt x="454" y="0"/>
                    <a:pt x="190" y="246"/>
                    <a:pt x="169" y="568"/>
                  </a:cubicBezTo>
                  <a:lnTo>
                    <a:pt x="13" y="3333"/>
                  </a:lnTo>
                  <a:cubicBezTo>
                    <a:pt x="0" y="3545"/>
                    <a:pt x="100" y="3748"/>
                    <a:pt x="281" y="3865"/>
                  </a:cubicBezTo>
                  <a:lnTo>
                    <a:pt x="2760" y="5500"/>
                  </a:lnTo>
                  <a:lnTo>
                    <a:pt x="2440" y="10233"/>
                  </a:lnTo>
                  <a:lnTo>
                    <a:pt x="6010" y="10662"/>
                  </a:lnTo>
                  <a:lnTo>
                    <a:pt x="6295" y="5665"/>
                  </a:lnTo>
                  <a:lnTo>
                    <a:pt x="7978" y="6456"/>
                  </a:lnTo>
                  <a:cubicBezTo>
                    <a:pt x="8060" y="6495"/>
                    <a:pt x="8147" y="6513"/>
                    <a:pt x="8233" y="6513"/>
                  </a:cubicBezTo>
                  <a:cubicBezTo>
                    <a:pt x="8402" y="6513"/>
                    <a:pt x="8566" y="6439"/>
                    <a:pt x="8683" y="6305"/>
                  </a:cubicBezTo>
                  <a:lnTo>
                    <a:pt x="10327" y="4406"/>
                  </a:lnTo>
                  <a:cubicBezTo>
                    <a:pt x="10544" y="4155"/>
                    <a:pt x="10513" y="3778"/>
                    <a:pt x="10262" y="3562"/>
                  </a:cubicBezTo>
                  <a:cubicBezTo>
                    <a:pt x="10150" y="3464"/>
                    <a:pt x="10011" y="3415"/>
                    <a:pt x="9872" y="3415"/>
                  </a:cubicBezTo>
                  <a:cubicBezTo>
                    <a:pt x="9704" y="3415"/>
                    <a:pt x="9537" y="3485"/>
                    <a:pt x="9419" y="3622"/>
                  </a:cubicBezTo>
                  <a:lnTo>
                    <a:pt x="8078" y="5180"/>
                  </a:lnTo>
                  <a:lnTo>
                    <a:pt x="6628" y="4475"/>
                  </a:lnTo>
                  <a:cubicBezTo>
                    <a:pt x="6459" y="4393"/>
                    <a:pt x="6278" y="4345"/>
                    <a:pt x="6087" y="4336"/>
                  </a:cubicBezTo>
                  <a:lnTo>
                    <a:pt x="2890" y="4150"/>
                  </a:lnTo>
                  <a:lnTo>
                    <a:pt x="1225" y="3056"/>
                  </a:lnTo>
                  <a:lnTo>
                    <a:pt x="1363" y="633"/>
                  </a:lnTo>
                  <a:cubicBezTo>
                    <a:pt x="1385" y="304"/>
                    <a:pt x="1134" y="23"/>
                    <a:pt x="801" y="1"/>
                  </a:cubicBezTo>
                  <a:cubicBezTo>
                    <a:pt x="790" y="1"/>
                    <a:pt x="779" y="0"/>
                    <a:pt x="769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3"/>
            <p:cNvSpPr/>
            <p:nvPr/>
          </p:nvSpPr>
          <p:spPr>
            <a:xfrm>
              <a:off x="9450222" y="3208324"/>
              <a:ext cx="222243" cy="245142"/>
            </a:xfrm>
            <a:custGeom>
              <a:rect b="b" l="l" r="r" t="t"/>
              <a:pathLst>
                <a:path extrusionOk="0" h="7226" w="6551">
                  <a:moveTo>
                    <a:pt x="546" y="0"/>
                  </a:moveTo>
                  <a:lnTo>
                    <a:pt x="1" y="1073"/>
                  </a:lnTo>
                  <a:cubicBezTo>
                    <a:pt x="472" y="1385"/>
                    <a:pt x="1463" y="2038"/>
                    <a:pt x="1506" y="2068"/>
                  </a:cubicBezTo>
                  <a:lnTo>
                    <a:pt x="1186" y="6801"/>
                  </a:lnTo>
                  <a:lnTo>
                    <a:pt x="4756" y="7225"/>
                  </a:lnTo>
                  <a:lnTo>
                    <a:pt x="5041" y="2233"/>
                  </a:lnTo>
                  <a:lnTo>
                    <a:pt x="6205" y="2778"/>
                  </a:lnTo>
                  <a:lnTo>
                    <a:pt x="6551" y="1614"/>
                  </a:lnTo>
                  <a:lnTo>
                    <a:pt x="5374" y="1043"/>
                  </a:lnTo>
                  <a:cubicBezTo>
                    <a:pt x="5205" y="961"/>
                    <a:pt x="5024" y="913"/>
                    <a:pt x="4833" y="904"/>
                  </a:cubicBezTo>
                  <a:lnTo>
                    <a:pt x="4124" y="861"/>
                  </a:lnTo>
                  <a:cubicBezTo>
                    <a:pt x="4111" y="1263"/>
                    <a:pt x="3730" y="1597"/>
                    <a:pt x="3336" y="1597"/>
                  </a:cubicBezTo>
                  <a:cubicBezTo>
                    <a:pt x="2895" y="1597"/>
                    <a:pt x="2571" y="1237"/>
                    <a:pt x="2549" y="813"/>
                  </a:cubicBezTo>
                  <a:cubicBezTo>
                    <a:pt x="2549" y="796"/>
                    <a:pt x="2549" y="783"/>
                    <a:pt x="2549" y="770"/>
                  </a:cubicBezTo>
                  <a:lnTo>
                    <a:pt x="1636" y="718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3"/>
            <p:cNvSpPr/>
            <p:nvPr/>
          </p:nvSpPr>
          <p:spPr>
            <a:xfrm>
              <a:off x="9520686" y="3124357"/>
              <a:ext cx="93972" cy="93972"/>
            </a:xfrm>
            <a:custGeom>
              <a:rect b="b" l="l" r="r" t="t"/>
              <a:pathLst>
                <a:path extrusionOk="0" h="2770" w="2770">
                  <a:moveTo>
                    <a:pt x="1385" y="0"/>
                  </a:moveTo>
                  <a:cubicBezTo>
                    <a:pt x="619" y="0"/>
                    <a:pt x="1" y="623"/>
                    <a:pt x="1" y="1385"/>
                  </a:cubicBezTo>
                  <a:cubicBezTo>
                    <a:pt x="1" y="2151"/>
                    <a:pt x="619" y="2769"/>
                    <a:pt x="1385" y="2769"/>
                  </a:cubicBezTo>
                  <a:cubicBezTo>
                    <a:pt x="2151" y="2769"/>
                    <a:pt x="2769" y="2151"/>
                    <a:pt x="2769" y="1385"/>
                  </a:cubicBezTo>
                  <a:cubicBezTo>
                    <a:pt x="2769" y="623"/>
                    <a:pt x="2151" y="0"/>
                    <a:pt x="1385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3"/>
            <p:cNvSpPr/>
            <p:nvPr/>
          </p:nvSpPr>
          <p:spPr>
            <a:xfrm>
              <a:off x="9534053" y="3283911"/>
              <a:ext cx="14995" cy="21780"/>
            </a:xfrm>
            <a:custGeom>
              <a:rect b="b" l="l" r="r" t="t"/>
              <a:pathLst>
                <a:path extrusionOk="0" h="642" w="442">
                  <a:moveTo>
                    <a:pt x="100" y="0"/>
                  </a:moveTo>
                  <a:cubicBezTo>
                    <a:pt x="69" y="0"/>
                    <a:pt x="39" y="13"/>
                    <a:pt x="35" y="39"/>
                  </a:cubicBezTo>
                  <a:lnTo>
                    <a:pt x="0" y="597"/>
                  </a:lnTo>
                  <a:cubicBezTo>
                    <a:pt x="0" y="623"/>
                    <a:pt x="35" y="641"/>
                    <a:pt x="69" y="641"/>
                  </a:cubicBezTo>
                  <a:cubicBezTo>
                    <a:pt x="74" y="641"/>
                    <a:pt x="78" y="641"/>
                    <a:pt x="83" y="641"/>
                  </a:cubicBezTo>
                  <a:cubicBezTo>
                    <a:pt x="112" y="641"/>
                    <a:pt x="139" y="629"/>
                    <a:pt x="139" y="606"/>
                  </a:cubicBezTo>
                  <a:lnTo>
                    <a:pt x="152" y="377"/>
                  </a:lnTo>
                  <a:lnTo>
                    <a:pt x="286" y="385"/>
                  </a:lnTo>
                  <a:cubicBezTo>
                    <a:pt x="287" y="386"/>
                    <a:pt x="289" y="386"/>
                    <a:pt x="291" y="386"/>
                  </a:cubicBezTo>
                  <a:cubicBezTo>
                    <a:pt x="314" y="386"/>
                    <a:pt x="329" y="358"/>
                    <a:pt x="329" y="338"/>
                  </a:cubicBezTo>
                  <a:cubicBezTo>
                    <a:pt x="329" y="307"/>
                    <a:pt x="316" y="281"/>
                    <a:pt x="290" y="281"/>
                  </a:cubicBezTo>
                  <a:lnTo>
                    <a:pt x="160" y="273"/>
                  </a:lnTo>
                  <a:lnTo>
                    <a:pt x="169" y="126"/>
                  </a:lnTo>
                  <a:lnTo>
                    <a:pt x="394" y="139"/>
                  </a:lnTo>
                  <a:cubicBezTo>
                    <a:pt x="420" y="139"/>
                    <a:pt x="437" y="113"/>
                    <a:pt x="441" y="82"/>
                  </a:cubicBezTo>
                  <a:cubicBezTo>
                    <a:pt x="441" y="52"/>
                    <a:pt x="433" y="22"/>
                    <a:pt x="403" y="18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3"/>
            <p:cNvSpPr/>
            <p:nvPr/>
          </p:nvSpPr>
          <p:spPr>
            <a:xfrm>
              <a:off x="9549319" y="3284895"/>
              <a:ext cx="16182" cy="22255"/>
            </a:xfrm>
            <a:custGeom>
              <a:rect b="b" l="l" r="r" t="t"/>
              <a:pathLst>
                <a:path extrusionOk="0" h="656" w="477">
                  <a:moveTo>
                    <a:pt x="88" y="0"/>
                  </a:moveTo>
                  <a:cubicBezTo>
                    <a:pt x="59" y="0"/>
                    <a:pt x="35" y="11"/>
                    <a:pt x="35" y="36"/>
                  </a:cubicBezTo>
                  <a:lnTo>
                    <a:pt x="9" y="434"/>
                  </a:lnTo>
                  <a:cubicBezTo>
                    <a:pt x="0" y="586"/>
                    <a:pt x="95" y="646"/>
                    <a:pt x="216" y="655"/>
                  </a:cubicBezTo>
                  <a:cubicBezTo>
                    <a:pt x="225" y="655"/>
                    <a:pt x="234" y="656"/>
                    <a:pt x="242" y="656"/>
                  </a:cubicBezTo>
                  <a:cubicBezTo>
                    <a:pt x="355" y="656"/>
                    <a:pt x="442" y="601"/>
                    <a:pt x="450" y="460"/>
                  </a:cubicBezTo>
                  <a:lnTo>
                    <a:pt x="476" y="62"/>
                  </a:lnTo>
                  <a:cubicBezTo>
                    <a:pt x="476" y="36"/>
                    <a:pt x="441" y="19"/>
                    <a:pt x="411" y="19"/>
                  </a:cubicBezTo>
                  <a:cubicBezTo>
                    <a:pt x="407" y="18"/>
                    <a:pt x="402" y="18"/>
                    <a:pt x="398" y="18"/>
                  </a:cubicBezTo>
                  <a:cubicBezTo>
                    <a:pt x="368" y="18"/>
                    <a:pt x="341" y="31"/>
                    <a:pt x="338" y="53"/>
                  </a:cubicBezTo>
                  <a:lnTo>
                    <a:pt x="316" y="451"/>
                  </a:lnTo>
                  <a:cubicBezTo>
                    <a:pt x="312" y="508"/>
                    <a:pt x="282" y="534"/>
                    <a:pt x="236" y="534"/>
                  </a:cubicBezTo>
                  <a:cubicBezTo>
                    <a:pt x="232" y="534"/>
                    <a:pt x="229" y="534"/>
                    <a:pt x="225" y="534"/>
                  </a:cubicBezTo>
                  <a:cubicBezTo>
                    <a:pt x="173" y="534"/>
                    <a:pt x="143" y="503"/>
                    <a:pt x="147" y="443"/>
                  </a:cubicBezTo>
                  <a:lnTo>
                    <a:pt x="169" y="45"/>
                  </a:lnTo>
                  <a:cubicBezTo>
                    <a:pt x="173" y="14"/>
                    <a:pt x="139" y="1"/>
                    <a:pt x="104" y="1"/>
                  </a:cubicBezTo>
                  <a:cubicBezTo>
                    <a:pt x="99" y="1"/>
                    <a:pt x="93" y="0"/>
                    <a:pt x="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3"/>
            <p:cNvSpPr/>
            <p:nvPr/>
          </p:nvSpPr>
          <p:spPr>
            <a:xfrm>
              <a:off x="9567368" y="3285946"/>
              <a:ext cx="16454" cy="22390"/>
            </a:xfrm>
            <a:custGeom>
              <a:rect b="b" l="l" r="r" t="t"/>
              <a:pathLst>
                <a:path extrusionOk="0" h="660" w="485">
                  <a:moveTo>
                    <a:pt x="108" y="1"/>
                  </a:moveTo>
                  <a:cubicBezTo>
                    <a:pt x="74" y="1"/>
                    <a:pt x="39" y="9"/>
                    <a:pt x="35" y="40"/>
                  </a:cubicBezTo>
                  <a:lnTo>
                    <a:pt x="0" y="593"/>
                  </a:lnTo>
                  <a:cubicBezTo>
                    <a:pt x="0" y="624"/>
                    <a:pt x="35" y="641"/>
                    <a:pt x="70" y="641"/>
                  </a:cubicBezTo>
                  <a:cubicBezTo>
                    <a:pt x="74" y="642"/>
                    <a:pt x="78" y="642"/>
                    <a:pt x="82" y="642"/>
                  </a:cubicBezTo>
                  <a:cubicBezTo>
                    <a:pt x="112" y="642"/>
                    <a:pt x="139" y="629"/>
                    <a:pt x="139" y="602"/>
                  </a:cubicBezTo>
                  <a:lnTo>
                    <a:pt x="156" y="304"/>
                  </a:lnTo>
                  <a:lnTo>
                    <a:pt x="303" y="619"/>
                  </a:lnTo>
                  <a:cubicBezTo>
                    <a:pt x="320" y="650"/>
                    <a:pt x="346" y="658"/>
                    <a:pt x="377" y="658"/>
                  </a:cubicBezTo>
                  <a:cubicBezTo>
                    <a:pt x="381" y="659"/>
                    <a:pt x="385" y="659"/>
                    <a:pt x="390" y="659"/>
                  </a:cubicBezTo>
                  <a:cubicBezTo>
                    <a:pt x="420" y="659"/>
                    <a:pt x="446" y="646"/>
                    <a:pt x="450" y="624"/>
                  </a:cubicBezTo>
                  <a:lnTo>
                    <a:pt x="485" y="66"/>
                  </a:lnTo>
                  <a:cubicBezTo>
                    <a:pt x="485" y="35"/>
                    <a:pt x="450" y="22"/>
                    <a:pt x="416" y="18"/>
                  </a:cubicBezTo>
                  <a:cubicBezTo>
                    <a:pt x="385" y="18"/>
                    <a:pt x="346" y="27"/>
                    <a:pt x="346" y="57"/>
                  </a:cubicBezTo>
                  <a:lnTo>
                    <a:pt x="329" y="356"/>
                  </a:lnTo>
                  <a:lnTo>
                    <a:pt x="204" y="74"/>
                  </a:lnTo>
                  <a:cubicBezTo>
                    <a:pt x="173" y="9"/>
                    <a:pt x="156" y="5"/>
                    <a:pt x="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3"/>
            <p:cNvSpPr/>
            <p:nvPr/>
          </p:nvSpPr>
          <p:spPr>
            <a:xfrm>
              <a:off x="9524655" y="3319397"/>
              <a:ext cx="15741" cy="21949"/>
            </a:xfrm>
            <a:custGeom>
              <a:rect b="b" l="l" r="r" t="t"/>
              <a:pathLst>
                <a:path extrusionOk="0" h="647" w="464">
                  <a:moveTo>
                    <a:pt x="233" y="1"/>
                  </a:moveTo>
                  <a:cubicBezTo>
                    <a:pt x="122" y="1"/>
                    <a:pt x="30" y="51"/>
                    <a:pt x="22" y="196"/>
                  </a:cubicBezTo>
                  <a:lnTo>
                    <a:pt x="9" y="430"/>
                  </a:lnTo>
                  <a:cubicBezTo>
                    <a:pt x="0" y="581"/>
                    <a:pt x="91" y="642"/>
                    <a:pt x="208" y="646"/>
                  </a:cubicBezTo>
                  <a:cubicBezTo>
                    <a:pt x="216" y="646"/>
                    <a:pt x="224" y="647"/>
                    <a:pt x="231" y="647"/>
                  </a:cubicBezTo>
                  <a:cubicBezTo>
                    <a:pt x="345" y="647"/>
                    <a:pt x="429" y="587"/>
                    <a:pt x="437" y="477"/>
                  </a:cubicBezTo>
                  <a:cubicBezTo>
                    <a:pt x="442" y="425"/>
                    <a:pt x="420" y="412"/>
                    <a:pt x="372" y="408"/>
                  </a:cubicBezTo>
                  <a:cubicBezTo>
                    <a:pt x="338" y="408"/>
                    <a:pt x="307" y="412"/>
                    <a:pt x="303" y="447"/>
                  </a:cubicBezTo>
                  <a:cubicBezTo>
                    <a:pt x="299" y="480"/>
                    <a:pt x="291" y="529"/>
                    <a:pt x="229" y="529"/>
                  </a:cubicBezTo>
                  <a:cubicBezTo>
                    <a:pt x="226" y="529"/>
                    <a:pt x="224" y="529"/>
                    <a:pt x="221" y="529"/>
                  </a:cubicBezTo>
                  <a:cubicBezTo>
                    <a:pt x="169" y="525"/>
                    <a:pt x="143" y="494"/>
                    <a:pt x="147" y="438"/>
                  </a:cubicBezTo>
                  <a:lnTo>
                    <a:pt x="160" y="205"/>
                  </a:lnTo>
                  <a:cubicBezTo>
                    <a:pt x="164" y="148"/>
                    <a:pt x="191" y="122"/>
                    <a:pt x="233" y="122"/>
                  </a:cubicBezTo>
                  <a:cubicBezTo>
                    <a:pt x="236" y="122"/>
                    <a:pt x="239" y="122"/>
                    <a:pt x="243" y="122"/>
                  </a:cubicBezTo>
                  <a:cubicBezTo>
                    <a:pt x="316" y="127"/>
                    <a:pt x="316" y="183"/>
                    <a:pt x="316" y="205"/>
                  </a:cubicBezTo>
                  <a:cubicBezTo>
                    <a:pt x="316" y="235"/>
                    <a:pt x="346" y="248"/>
                    <a:pt x="381" y="252"/>
                  </a:cubicBezTo>
                  <a:cubicBezTo>
                    <a:pt x="429" y="252"/>
                    <a:pt x="450" y="243"/>
                    <a:pt x="455" y="192"/>
                  </a:cubicBezTo>
                  <a:cubicBezTo>
                    <a:pt x="463" y="79"/>
                    <a:pt x="372" y="10"/>
                    <a:pt x="247" y="1"/>
                  </a:cubicBezTo>
                  <a:cubicBezTo>
                    <a:pt x="242" y="1"/>
                    <a:pt x="237" y="1"/>
                    <a:pt x="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3"/>
            <p:cNvSpPr/>
            <p:nvPr/>
          </p:nvSpPr>
          <p:spPr>
            <a:xfrm>
              <a:off x="9541517" y="3320144"/>
              <a:ext cx="12959" cy="22357"/>
            </a:xfrm>
            <a:custGeom>
              <a:rect b="b" l="l" r="r" t="t"/>
              <a:pathLst>
                <a:path extrusionOk="0" h="659" w="382">
                  <a:moveTo>
                    <a:pt x="105" y="1"/>
                  </a:moveTo>
                  <a:cubicBezTo>
                    <a:pt x="70" y="1"/>
                    <a:pt x="35" y="9"/>
                    <a:pt x="35" y="40"/>
                  </a:cubicBezTo>
                  <a:lnTo>
                    <a:pt x="1" y="598"/>
                  </a:lnTo>
                  <a:cubicBezTo>
                    <a:pt x="1" y="624"/>
                    <a:pt x="27" y="641"/>
                    <a:pt x="57" y="641"/>
                  </a:cubicBezTo>
                  <a:lnTo>
                    <a:pt x="334" y="658"/>
                  </a:lnTo>
                  <a:cubicBezTo>
                    <a:pt x="360" y="658"/>
                    <a:pt x="377" y="632"/>
                    <a:pt x="377" y="602"/>
                  </a:cubicBezTo>
                  <a:cubicBezTo>
                    <a:pt x="382" y="572"/>
                    <a:pt x="369" y="542"/>
                    <a:pt x="343" y="537"/>
                  </a:cubicBezTo>
                  <a:lnTo>
                    <a:pt x="144" y="529"/>
                  </a:lnTo>
                  <a:lnTo>
                    <a:pt x="174" y="48"/>
                  </a:lnTo>
                  <a:cubicBezTo>
                    <a:pt x="174" y="18"/>
                    <a:pt x="139" y="5"/>
                    <a:pt x="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3"/>
            <p:cNvSpPr/>
            <p:nvPr/>
          </p:nvSpPr>
          <p:spPr>
            <a:xfrm>
              <a:off x="9555630" y="3321026"/>
              <a:ext cx="16318" cy="22255"/>
            </a:xfrm>
            <a:custGeom>
              <a:rect b="b" l="l" r="r" t="t"/>
              <a:pathLst>
                <a:path extrusionOk="0" h="656" w="481">
                  <a:moveTo>
                    <a:pt x="104" y="1"/>
                  </a:moveTo>
                  <a:cubicBezTo>
                    <a:pt x="69" y="1"/>
                    <a:pt x="39" y="9"/>
                    <a:pt x="35" y="40"/>
                  </a:cubicBezTo>
                  <a:lnTo>
                    <a:pt x="13" y="438"/>
                  </a:lnTo>
                  <a:cubicBezTo>
                    <a:pt x="0" y="585"/>
                    <a:pt x="95" y="650"/>
                    <a:pt x="221" y="654"/>
                  </a:cubicBezTo>
                  <a:cubicBezTo>
                    <a:pt x="230" y="655"/>
                    <a:pt x="239" y="655"/>
                    <a:pt x="248" y="655"/>
                  </a:cubicBezTo>
                  <a:cubicBezTo>
                    <a:pt x="357" y="655"/>
                    <a:pt x="446" y="604"/>
                    <a:pt x="454" y="464"/>
                  </a:cubicBezTo>
                  <a:lnTo>
                    <a:pt x="476" y="66"/>
                  </a:lnTo>
                  <a:cubicBezTo>
                    <a:pt x="480" y="35"/>
                    <a:pt x="446" y="22"/>
                    <a:pt x="411" y="18"/>
                  </a:cubicBezTo>
                  <a:cubicBezTo>
                    <a:pt x="377" y="18"/>
                    <a:pt x="342" y="27"/>
                    <a:pt x="342" y="57"/>
                  </a:cubicBezTo>
                  <a:lnTo>
                    <a:pt x="316" y="455"/>
                  </a:lnTo>
                  <a:cubicBezTo>
                    <a:pt x="312" y="511"/>
                    <a:pt x="286" y="538"/>
                    <a:pt x="237" y="538"/>
                  </a:cubicBezTo>
                  <a:cubicBezTo>
                    <a:pt x="233" y="538"/>
                    <a:pt x="229" y="538"/>
                    <a:pt x="225" y="537"/>
                  </a:cubicBezTo>
                  <a:cubicBezTo>
                    <a:pt x="173" y="533"/>
                    <a:pt x="143" y="503"/>
                    <a:pt x="147" y="442"/>
                  </a:cubicBezTo>
                  <a:lnTo>
                    <a:pt x="173" y="44"/>
                  </a:lnTo>
                  <a:cubicBezTo>
                    <a:pt x="173" y="18"/>
                    <a:pt x="139" y="1"/>
                    <a:pt x="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3"/>
            <p:cNvSpPr/>
            <p:nvPr/>
          </p:nvSpPr>
          <p:spPr>
            <a:xfrm>
              <a:off x="9573678" y="3322077"/>
              <a:ext cx="15300" cy="22187"/>
            </a:xfrm>
            <a:custGeom>
              <a:rect b="b" l="l" r="r" t="t"/>
              <a:pathLst>
                <a:path extrusionOk="0" h="654" w="451">
                  <a:moveTo>
                    <a:pt x="169" y="126"/>
                  </a:moveTo>
                  <a:lnTo>
                    <a:pt x="260" y="130"/>
                  </a:lnTo>
                  <a:cubicBezTo>
                    <a:pt x="295" y="134"/>
                    <a:pt x="308" y="164"/>
                    <a:pt x="308" y="195"/>
                  </a:cubicBezTo>
                  <a:cubicBezTo>
                    <a:pt x="303" y="223"/>
                    <a:pt x="288" y="251"/>
                    <a:pt x="258" y="251"/>
                  </a:cubicBezTo>
                  <a:cubicBezTo>
                    <a:pt x="256" y="251"/>
                    <a:pt x="253" y="251"/>
                    <a:pt x="251" y="251"/>
                  </a:cubicBezTo>
                  <a:lnTo>
                    <a:pt x="160" y="247"/>
                  </a:lnTo>
                  <a:lnTo>
                    <a:pt x="169" y="126"/>
                  </a:lnTo>
                  <a:close/>
                  <a:moveTo>
                    <a:pt x="156" y="351"/>
                  </a:moveTo>
                  <a:lnTo>
                    <a:pt x="243" y="359"/>
                  </a:lnTo>
                  <a:cubicBezTo>
                    <a:pt x="286" y="359"/>
                    <a:pt x="312" y="381"/>
                    <a:pt x="308" y="441"/>
                  </a:cubicBezTo>
                  <a:lnTo>
                    <a:pt x="308" y="454"/>
                  </a:lnTo>
                  <a:cubicBezTo>
                    <a:pt x="303" y="507"/>
                    <a:pt x="277" y="533"/>
                    <a:pt x="239" y="533"/>
                  </a:cubicBezTo>
                  <a:cubicBezTo>
                    <a:pt x="236" y="533"/>
                    <a:pt x="233" y="533"/>
                    <a:pt x="230" y="532"/>
                  </a:cubicBezTo>
                  <a:lnTo>
                    <a:pt x="143" y="528"/>
                  </a:lnTo>
                  <a:lnTo>
                    <a:pt x="156" y="351"/>
                  </a:lnTo>
                  <a:close/>
                  <a:moveTo>
                    <a:pt x="100" y="0"/>
                  </a:moveTo>
                  <a:cubicBezTo>
                    <a:pt x="70" y="0"/>
                    <a:pt x="39" y="13"/>
                    <a:pt x="35" y="39"/>
                  </a:cubicBezTo>
                  <a:lnTo>
                    <a:pt x="5" y="597"/>
                  </a:lnTo>
                  <a:cubicBezTo>
                    <a:pt x="0" y="619"/>
                    <a:pt x="22" y="640"/>
                    <a:pt x="61" y="640"/>
                  </a:cubicBezTo>
                  <a:lnTo>
                    <a:pt x="256" y="653"/>
                  </a:lnTo>
                  <a:cubicBezTo>
                    <a:pt x="260" y="654"/>
                    <a:pt x="264" y="654"/>
                    <a:pt x="269" y="654"/>
                  </a:cubicBezTo>
                  <a:cubicBezTo>
                    <a:pt x="362" y="654"/>
                    <a:pt x="433" y="608"/>
                    <a:pt x="442" y="476"/>
                  </a:cubicBezTo>
                  <a:lnTo>
                    <a:pt x="442" y="459"/>
                  </a:lnTo>
                  <a:cubicBezTo>
                    <a:pt x="450" y="368"/>
                    <a:pt x="416" y="333"/>
                    <a:pt x="359" y="312"/>
                  </a:cubicBezTo>
                  <a:cubicBezTo>
                    <a:pt x="407" y="294"/>
                    <a:pt x="442" y="251"/>
                    <a:pt x="446" y="177"/>
                  </a:cubicBezTo>
                  <a:cubicBezTo>
                    <a:pt x="450" y="56"/>
                    <a:pt x="368" y="17"/>
                    <a:pt x="277" y="13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2" name="Google Shape;1652;p33"/>
          <p:cNvGrpSpPr/>
          <p:nvPr/>
        </p:nvGrpSpPr>
        <p:grpSpPr>
          <a:xfrm>
            <a:off x="6471830" y="2142251"/>
            <a:ext cx="315129" cy="627791"/>
            <a:chOff x="10107368" y="1620676"/>
            <a:chExt cx="315129" cy="627791"/>
          </a:xfrm>
        </p:grpSpPr>
        <p:sp>
          <p:nvSpPr>
            <p:cNvPr id="1653" name="Google Shape;1653;p33"/>
            <p:cNvSpPr/>
            <p:nvPr/>
          </p:nvSpPr>
          <p:spPr>
            <a:xfrm>
              <a:off x="10212877" y="1620676"/>
              <a:ext cx="103369" cy="103369"/>
            </a:xfrm>
            <a:custGeom>
              <a:rect b="b" l="l" r="r" t="t"/>
              <a:pathLst>
                <a:path extrusionOk="0" h="3047" w="3047">
                  <a:moveTo>
                    <a:pt x="1524" y="0"/>
                  </a:moveTo>
                  <a:cubicBezTo>
                    <a:pt x="680" y="0"/>
                    <a:pt x="1" y="680"/>
                    <a:pt x="1" y="1523"/>
                  </a:cubicBezTo>
                  <a:cubicBezTo>
                    <a:pt x="1" y="2363"/>
                    <a:pt x="680" y="3046"/>
                    <a:pt x="1524" y="3046"/>
                  </a:cubicBezTo>
                  <a:cubicBezTo>
                    <a:pt x="2363" y="3046"/>
                    <a:pt x="3047" y="2363"/>
                    <a:pt x="3047" y="1523"/>
                  </a:cubicBezTo>
                  <a:cubicBezTo>
                    <a:pt x="3047" y="680"/>
                    <a:pt x="2363" y="0"/>
                    <a:pt x="1524" y="0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3"/>
            <p:cNvSpPr/>
            <p:nvPr/>
          </p:nvSpPr>
          <p:spPr>
            <a:xfrm>
              <a:off x="10107368" y="1739722"/>
              <a:ext cx="315129" cy="255489"/>
            </a:xfrm>
            <a:custGeom>
              <a:rect b="b" l="l" r="r" t="t"/>
              <a:pathLst>
                <a:path extrusionOk="0" h="7531" w="9289">
                  <a:moveTo>
                    <a:pt x="2812" y="0"/>
                  </a:moveTo>
                  <a:cubicBezTo>
                    <a:pt x="1882" y="0"/>
                    <a:pt x="1484" y="757"/>
                    <a:pt x="1246" y="1211"/>
                  </a:cubicBezTo>
                  <a:cubicBezTo>
                    <a:pt x="809" y="2046"/>
                    <a:pt x="489" y="2743"/>
                    <a:pt x="74" y="3686"/>
                  </a:cubicBezTo>
                  <a:cubicBezTo>
                    <a:pt x="18" y="3820"/>
                    <a:pt x="0" y="3967"/>
                    <a:pt x="22" y="4114"/>
                  </a:cubicBezTo>
                  <a:lnTo>
                    <a:pt x="515" y="6918"/>
                  </a:lnTo>
                  <a:cubicBezTo>
                    <a:pt x="577" y="7278"/>
                    <a:pt x="891" y="7530"/>
                    <a:pt x="1245" y="7530"/>
                  </a:cubicBezTo>
                  <a:cubicBezTo>
                    <a:pt x="1287" y="7530"/>
                    <a:pt x="1329" y="7527"/>
                    <a:pt x="1372" y="7519"/>
                  </a:cubicBezTo>
                  <a:cubicBezTo>
                    <a:pt x="1774" y="7450"/>
                    <a:pt x="2042" y="7065"/>
                    <a:pt x="1973" y="6663"/>
                  </a:cubicBezTo>
                  <a:lnTo>
                    <a:pt x="1519" y="4080"/>
                  </a:lnTo>
                  <a:cubicBezTo>
                    <a:pt x="1614" y="3868"/>
                    <a:pt x="2665" y="1700"/>
                    <a:pt x="2665" y="1700"/>
                  </a:cubicBezTo>
                  <a:lnTo>
                    <a:pt x="6585" y="1700"/>
                  </a:lnTo>
                  <a:cubicBezTo>
                    <a:pt x="6585" y="1700"/>
                    <a:pt x="7731" y="3998"/>
                    <a:pt x="7770" y="4080"/>
                  </a:cubicBezTo>
                  <a:lnTo>
                    <a:pt x="7316" y="6663"/>
                  </a:lnTo>
                  <a:cubicBezTo>
                    <a:pt x="7247" y="7065"/>
                    <a:pt x="7515" y="7450"/>
                    <a:pt x="7918" y="7519"/>
                  </a:cubicBezTo>
                  <a:cubicBezTo>
                    <a:pt x="7961" y="7527"/>
                    <a:pt x="8003" y="7530"/>
                    <a:pt x="8046" y="7530"/>
                  </a:cubicBezTo>
                  <a:cubicBezTo>
                    <a:pt x="8401" y="7530"/>
                    <a:pt x="8712" y="7278"/>
                    <a:pt x="8774" y="6918"/>
                  </a:cubicBezTo>
                  <a:lnTo>
                    <a:pt x="9267" y="4114"/>
                  </a:lnTo>
                  <a:cubicBezTo>
                    <a:pt x="9289" y="3967"/>
                    <a:pt x="9272" y="3820"/>
                    <a:pt x="9215" y="3686"/>
                  </a:cubicBezTo>
                  <a:cubicBezTo>
                    <a:pt x="8770" y="2682"/>
                    <a:pt x="8463" y="2012"/>
                    <a:pt x="8043" y="1211"/>
                  </a:cubicBezTo>
                  <a:cubicBezTo>
                    <a:pt x="7805" y="757"/>
                    <a:pt x="7407" y="0"/>
                    <a:pt x="6477" y="0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3"/>
            <p:cNvSpPr/>
            <p:nvPr/>
          </p:nvSpPr>
          <p:spPr>
            <a:xfrm>
              <a:off x="10198357" y="1740876"/>
              <a:ext cx="132409" cy="239137"/>
            </a:xfrm>
            <a:custGeom>
              <a:rect b="b" l="l" r="r" t="t"/>
              <a:pathLst>
                <a:path extrusionOk="0" h="7049" w="3903">
                  <a:moveTo>
                    <a:pt x="399" y="1"/>
                  </a:moveTo>
                  <a:cubicBezTo>
                    <a:pt x="459" y="295"/>
                    <a:pt x="446" y="615"/>
                    <a:pt x="342" y="978"/>
                  </a:cubicBezTo>
                  <a:cubicBezTo>
                    <a:pt x="264" y="1255"/>
                    <a:pt x="143" y="1493"/>
                    <a:pt x="1" y="1692"/>
                  </a:cubicBezTo>
                  <a:lnTo>
                    <a:pt x="1" y="7048"/>
                  </a:lnTo>
                  <a:lnTo>
                    <a:pt x="3903" y="7048"/>
                  </a:lnTo>
                  <a:lnTo>
                    <a:pt x="3894" y="1692"/>
                  </a:lnTo>
                  <a:cubicBezTo>
                    <a:pt x="3760" y="1498"/>
                    <a:pt x="3648" y="1242"/>
                    <a:pt x="3574" y="978"/>
                  </a:cubicBezTo>
                  <a:cubicBezTo>
                    <a:pt x="3470" y="615"/>
                    <a:pt x="3453" y="295"/>
                    <a:pt x="3514" y="1"/>
                  </a:cubicBezTo>
                  <a:lnTo>
                    <a:pt x="2938" y="1"/>
                  </a:lnTo>
                  <a:cubicBezTo>
                    <a:pt x="2938" y="546"/>
                    <a:pt x="2501" y="953"/>
                    <a:pt x="1956" y="953"/>
                  </a:cubicBezTo>
                  <a:cubicBezTo>
                    <a:pt x="1411" y="953"/>
                    <a:pt x="970" y="546"/>
                    <a:pt x="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3"/>
            <p:cNvSpPr/>
            <p:nvPr/>
          </p:nvSpPr>
          <p:spPr>
            <a:xfrm>
              <a:off x="10173693" y="1949452"/>
              <a:ext cx="85898" cy="299015"/>
            </a:xfrm>
            <a:custGeom>
              <a:rect b="b" l="l" r="r" t="t"/>
              <a:pathLst>
                <a:path extrusionOk="0" h="8814" w="2532">
                  <a:moveTo>
                    <a:pt x="1601" y="1"/>
                  </a:moveTo>
                  <a:cubicBezTo>
                    <a:pt x="1153" y="1"/>
                    <a:pt x="772" y="342"/>
                    <a:pt x="728" y="801"/>
                  </a:cubicBezTo>
                  <a:lnTo>
                    <a:pt x="48" y="7849"/>
                  </a:lnTo>
                  <a:cubicBezTo>
                    <a:pt x="1" y="8333"/>
                    <a:pt x="360" y="8761"/>
                    <a:pt x="844" y="8809"/>
                  </a:cubicBezTo>
                  <a:cubicBezTo>
                    <a:pt x="874" y="8812"/>
                    <a:pt x="903" y="8813"/>
                    <a:pt x="931" y="8813"/>
                  </a:cubicBezTo>
                  <a:cubicBezTo>
                    <a:pt x="1379" y="8813"/>
                    <a:pt x="1760" y="8473"/>
                    <a:pt x="1805" y="8017"/>
                  </a:cubicBezTo>
                  <a:lnTo>
                    <a:pt x="2484" y="970"/>
                  </a:lnTo>
                  <a:cubicBezTo>
                    <a:pt x="2532" y="485"/>
                    <a:pt x="2173" y="52"/>
                    <a:pt x="1688" y="5"/>
                  </a:cubicBezTo>
                  <a:cubicBezTo>
                    <a:pt x="1659" y="2"/>
                    <a:pt x="1630" y="1"/>
                    <a:pt x="1601" y="1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3"/>
            <p:cNvSpPr/>
            <p:nvPr/>
          </p:nvSpPr>
          <p:spPr>
            <a:xfrm>
              <a:off x="10269533" y="1949452"/>
              <a:ext cx="85762" cy="299015"/>
            </a:xfrm>
            <a:custGeom>
              <a:rect b="b" l="l" r="r" t="t"/>
              <a:pathLst>
                <a:path extrusionOk="0" h="8814" w="2528">
                  <a:moveTo>
                    <a:pt x="927" y="1"/>
                  </a:moveTo>
                  <a:cubicBezTo>
                    <a:pt x="898" y="1"/>
                    <a:pt x="869" y="2"/>
                    <a:pt x="840" y="5"/>
                  </a:cubicBezTo>
                  <a:cubicBezTo>
                    <a:pt x="356" y="52"/>
                    <a:pt x="1" y="481"/>
                    <a:pt x="48" y="970"/>
                  </a:cubicBezTo>
                  <a:lnTo>
                    <a:pt x="723" y="8017"/>
                  </a:lnTo>
                  <a:cubicBezTo>
                    <a:pt x="768" y="8473"/>
                    <a:pt x="1153" y="8813"/>
                    <a:pt x="1601" y="8813"/>
                  </a:cubicBezTo>
                  <a:cubicBezTo>
                    <a:pt x="1630" y="8813"/>
                    <a:pt x="1659" y="8812"/>
                    <a:pt x="1688" y="8809"/>
                  </a:cubicBezTo>
                  <a:cubicBezTo>
                    <a:pt x="2173" y="8761"/>
                    <a:pt x="2527" y="8333"/>
                    <a:pt x="2480" y="7849"/>
                  </a:cubicBezTo>
                  <a:lnTo>
                    <a:pt x="1801" y="801"/>
                  </a:lnTo>
                  <a:cubicBezTo>
                    <a:pt x="1760" y="342"/>
                    <a:pt x="1376" y="1"/>
                    <a:pt x="927" y="1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3"/>
            <p:cNvSpPr/>
            <p:nvPr/>
          </p:nvSpPr>
          <p:spPr>
            <a:xfrm>
              <a:off x="10188959" y="1936967"/>
              <a:ext cx="151068" cy="132579"/>
            </a:xfrm>
            <a:custGeom>
              <a:rect b="b" l="l" r="r" t="t"/>
              <a:pathLst>
                <a:path extrusionOk="0" h="3908" w="4453">
                  <a:moveTo>
                    <a:pt x="2420" y="1282"/>
                  </a:moveTo>
                  <a:cubicBezTo>
                    <a:pt x="2420" y="1282"/>
                    <a:pt x="2442" y="1515"/>
                    <a:pt x="2443" y="1518"/>
                  </a:cubicBezTo>
                  <a:lnTo>
                    <a:pt x="2443" y="1518"/>
                  </a:lnTo>
                  <a:cubicBezTo>
                    <a:pt x="2426" y="1341"/>
                    <a:pt x="2420" y="1282"/>
                    <a:pt x="2420" y="1282"/>
                  </a:cubicBezTo>
                  <a:close/>
                  <a:moveTo>
                    <a:pt x="265" y="1"/>
                  </a:moveTo>
                  <a:lnTo>
                    <a:pt x="1" y="3907"/>
                  </a:lnTo>
                  <a:lnTo>
                    <a:pt x="1783" y="3907"/>
                  </a:lnTo>
                  <a:cubicBezTo>
                    <a:pt x="1783" y="3903"/>
                    <a:pt x="1939" y="2294"/>
                    <a:pt x="2034" y="1234"/>
                  </a:cubicBezTo>
                  <a:lnTo>
                    <a:pt x="2419" y="1234"/>
                  </a:lnTo>
                  <a:cubicBezTo>
                    <a:pt x="2438" y="1449"/>
                    <a:pt x="2444" y="1518"/>
                    <a:pt x="2443" y="1518"/>
                  </a:cubicBezTo>
                  <a:cubicBezTo>
                    <a:pt x="2443" y="1518"/>
                    <a:pt x="2443" y="1518"/>
                    <a:pt x="2443" y="1518"/>
                  </a:cubicBezTo>
                  <a:lnTo>
                    <a:pt x="2443" y="1518"/>
                  </a:lnTo>
                  <a:cubicBezTo>
                    <a:pt x="2474" y="1833"/>
                    <a:pt x="2541" y="2519"/>
                    <a:pt x="2674" y="3907"/>
                  </a:cubicBezTo>
                  <a:lnTo>
                    <a:pt x="4453" y="3907"/>
                  </a:lnTo>
                  <a:lnTo>
                    <a:pt x="4176" y="5"/>
                  </a:lnTo>
                  <a:cubicBezTo>
                    <a:pt x="4176" y="5"/>
                    <a:pt x="325" y="5"/>
                    <a:pt x="2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3"/>
            <p:cNvSpPr/>
            <p:nvPr/>
          </p:nvSpPr>
          <p:spPr>
            <a:xfrm>
              <a:off x="10198357" y="1907757"/>
              <a:ext cx="132409" cy="30566"/>
            </a:xfrm>
            <a:custGeom>
              <a:rect b="b" l="l" r="r" t="t"/>
              <a:pathLst>
                <a:path extrusionOk="0" h="901" w="3903">
                  <a:moveTo>
                    <a:pt x="1" y="1"/>
                  </a:moveTo>
                  <a:lnTo>
                    <a:pt x="1" y="901"/>
                  </a:lnTo>
                  <a:lnTo>
                    <a:pt x="3903" y="901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3"/>
            <p:cNvSpPr/>
            <p:nvPr/>
          </p:nvSpPr>
          <p:spPr>
            <a:xfrm>
              <a:off x="10277031" y="2035183"/>
              <a:ext cx="60929" cy="19676"/>
            </a:xfrm>
            <a:custGeom>
              <a:rect b="b" l="l" r="r" t="t"/>
              <a:pathLst>
                <a:path extrusionOk="0" h="580" w="1796">
                  <a:moveTo>
                    <a:pt x="1" y="0"/>
                  </a:moveTo>
                  <a:cubicBezTo>
                    <a:pt x="13" y="177"/>
                    <a:pt x="35" y="368"/>
                    <a:pt x="52" y="580"/>
                  </a:cubicBezTo>
                  <a:lnTo>
                    <a:pt x="1796" y="580"/>
                  </a:lnTo>
                  <a:lnTo>
                    <a:pt x="17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3"/>
            <p:cNvSpPr/>
            <p:nvPr/>
          </p:nvSpPr>
          <p:spPr>
            <a:xfrm>
              <a:off x="10191029" y="2035183"/>
              <a:ext cx="61065" cy="19676"/>
            </a:xfrm>
            <a:custGeom>
              <a:rect b="b" l="l" r="r" t="t"/>
              <a:pathLst>
                <a:path extrusionOk="0" h="580" w="1800">
                  <a:moveTo>
                    <a:pt x="39" y="0"/>
                  </a:moveTo>
                  <a:lnTo>
                    <a:pt x="0" y="580"/>
                  </a:lnTo>
                  <a:lnTo>
                    <a:pt x="1744" y="580"/>
                  </a:lnTo>
                  <a:cubicBezTo>
                    <a:pt x="1761" y="420"/>
                    <a:pt x="1778" y="221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3"/>
            <p:cNvSpPr/>
            <p:nvPr/>
          </p:nvSpPr>
          <p:spPr>
            <a:xfrm>
              <a:off x="10242255" y="1805476"/>
              <a:ext cx="45382" cy="62556"/>
            </a:xfrm>
            <a:custGeom>
              <a:rect b="b" l="l" r="r" t="t"/>
              <a:pathLst>
                <a:path extrusionOk="0" h="1814" w="1316">
                  <a:moveTo>
                    <a:pt x="256" y="1"/>
                  </a:moveTo>
                  <a:cubicBezTo>
                    <a:pt x="217" y="1"/>
                    <a:pt x="195" y="44"/>
                    <a:pt x="187" y="122"/>
                  </a:cubicBezTo>
                  <a:cubicBezTo>
                    <a:pt x="165" y="689"/>
                    <a:pt x="1" y="974"/>
                    <a:pt x="264" y="974"/>
                  </a:cubicBezTo>
                  <a:lnTo>
                    <a:pt x="641" y="974"/>
                  </a:lnTo>
                  <a:cubicBezTo>
                    <a:pt x="775" y="974"/>
                    <a:pt x="857" y="1052"/>
                    <a:pt x="857" y="1212"/>
                  </a:cubicBezTo>
                  <a:cubicBezTo>
                    <a:pt x="853" y="1234"/>
                    <a:pt x="900" y="1485"/>
                    <a:pt x="636" y="1485"/>
                  </a:cubicBezTo>
                  <a:cubicBezTo>
                    <a:pt x="520" y="1485"/>
                    <a:pt x="429" y="1433"/>
                    <a:pt x="429" y="1338"/>
                  </a:cubicBezTo>
                  <a:cubicBezTo>
                    <a:pt x="429" y="1260"/>
                    <a:pt x="403" y="1199"/>
                    <a:pt x="238" y="1199"/>
                  </a:cubicBezTo>
                  <a:cubicBezTo>
                    <a:pt x="122" y="1199"/>
                    <a:pt x="52" y="1234"/>
                    <a:pt x="52" y="1364"/>
                  </a:cubicBezTo>
                  <a:cubicBezTo>
                    <a:pt x="52" y="1589"/>
                    <a:pt x="260" y="1814"/>
                    <a:pt x="649" y="1814"/>
                  </a:cubicBezTo>
                  <a:cubicBezTo>
                    <a:pt x="970" y="1814"/>
                    <a:pt x="1234" y="1662"/>
                    <a:pt x="1234" y="1260"/>
                  </a:cubicBezTo>
                  <a:cubicBezTo>
                    <a:pt x="1225" y="1238"/>
                    <a:pt x="1316" y="689"/>
                    <a:pt x="641" y="689"/>
                  </a:cubicBezTo>
                  <a:lnTo>
                    <a:pt x="481" y="689"/>
                  </a:lnTo>
                  <a:lnTo>
                    <a:pt x="507" y="325"/>
                  </a:lnTo>
                  <a:lnTo>
                    <a:pt x="1052" y="325"/>
                  </a:lnTo>
                  <a:cubicBezTo>
                    <a:pt x="1121" y="325"/>
                    <a:pt x="1160" y="243"/>
                    <a:pt x="1160" y="161"/>
                  </a:cubicBezTo>
                  <a:cubicBezTo>
                    <a:pt x="1160" y="83"/>
                    <a:pt x="1121" y="1"/>
                    <a:pt x="10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6"/>
          <p:cNvGrpSpPr/>
          <p:nvPr/>
        </p:nvGrpSpPr>
        <p:grpSpPr>
          <a:xfrm>
            <a:off x="457200" y="3187786"/>
            <a:ext cx="8229600" cy="1160700"/>
            <a:chOff x="457200" y="3035386"/>
            <a:chExt cx="8229600" cy="1160700"/>
          </a:xfrm>
        </p:grpSpPr>
        <p:sp>
          <p:nvSpPr>
            <p:cNvPr id="77" name="Google Shape;77;p16"/>
            <p:cNvSpPr/>
            <p:nvPr/>
          </p:nvSpPr>
          <p:spPr>
            <a:xfrm>
              <a:off x="457200" y="3035386"/>
              <a:ext cx="8229600" cy="11607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" name="Google Shape;78;p16"/>
            <p:cNvGrpSpPr/>
            <p:nvPr/>
          </p:nvGrpSpPr>
          <p:grpSpPr>
            <a:xfrm>
              <a:off x="609638" y="3200605"/>
              <a:ext cx="1980323" cy="830243"/>
              <a:chOff x="-2082450" y="2525828"/>
              <a:chExt cx="1980323" cy="830243"/>
            </a:xfrm>
          </p:grpSpPr>
          <p:sp>
            <p:nvSpPr>
              <p:cNvPr id="79" name="Google Shape;79;p16"/>
              <p:cNvSpPr txBox="1"/>
              <p:nvPr/>
            </p:nvSpPr>
            <p:spPr>
              <a:xfrm>
                <a:off x="-2082427" y="2525828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0" name="Google Shape;80;p16"/>
              <p:cNvSpPr txBox="1"/>
              <p:nvPr/>
            </p:nvSpPr>
            <p:spPr>
              <a:xfrm>
                <a:off x="-2082450" y="2804671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1" name="Google Shape;81;p16"/>
            <p:cNvGrpSpPr/>
            <p:nvPr/>
          </p:nvGrpSpPr>
          <p:grpSpPr>
            <a:xfrm>
              <a:off x="6554038" y="3200605"/>
              <a:ext cx="1980323" cy="830243"/>
              <a:chOff x="-2082450" y="2525828"/>
              <a:chExt cx="1980323" cy="830243"/>
            </a:xfrm>
          </p:grpSpPr>
          <p:sp>
            <p:nvSpPr>
              <p:cNvPr id="82" name="Google Shape;82;p16"/>
              <p:cNvSpPr txBox="1"/>
              <p:nvPr/>
            </p:nvSpPr>
            <p:spPr>
              <a:xfrm>
                <a:off x="-2082427" y="2525828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3" name="Google Shape;83;p16"/>
              <p:cNvSpPr txBox="1"/>
              <p:nvPr/>
            </p:nvSpPr>
            <p:spPr>
              <a:xfrm>
                <a:off x="-2082450" y="2804671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The Earth is the beautiful planet where we all live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84" name="Google Shape;84;p16"/>
          <p:cNvGrpSpPr/>
          <p:nvPr/>
        </p:nvGrpSpPr>
        <p:grpSpPr>
          <a:xfrm>
            <a:off x="457200" y="1479638"/>
            <a:ext cx="8229600" cy="1160700"/>
            <a:chOff x="457200" y="1632038"/>
            <a:chExt cx="8229600" cy="1160700"/>
          </a:xfrm>
        </p:grpSpPr>
        <p:sp>
          <p:nvSpPr>
            <p:cNvPr id="85" name="Google Shape;85;p16"/>
            <p:cNvSpPr/>
            <p:nvPr/>
          </p:nvSpPr>
          <p:spPr>
            <a:xfrm>
              <a:off x="457200" y="1632038"/>
              <a:ext cx="8229600" cy="1160700"/>
            </a:xfrm>
            <a:prstGeom prst="roundRect">
              <a:avLst>
                <a:gd fmla="val 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" name="Google Shape;86;p16"/>
            <p:cNvGrpSpPr/>
            <p:nvPr/>
          </p:nvGrpSpPr>
          <p:grpSpPr>
            <a:xfrm>
              <a:off x="609600" y="1765213"/>
              <a:ext cx="1980323" cy="830243"/>
              <a:chOff x="-2082450" y="1418025"/>
              <a:chExt cx="1980323" cy="830243"/>
            </a:xfrm>
          </p:grpSpPr>
          <p:sp>
            <p:nvSpPr>
              <p:cNvPr id="87" name="Google Shape;87;p16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88" name="Google Shape;88;p16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terribly hot, even hotter than Mercury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9" name="Google Shape;89;p16"/>
            <p:cNvGrpSpPr/>
            <p:nvPr/>
          </p:nvGrpSpPr>
          <p:grpSpPr>
            <a:xfrm>
              <a:off x="6554038" y="1765213"/>
              <a:ext cx="1980323" cy="830243"/>
              <a:chOff x="-2082450" y="1418025"/>
              <a:chExt cx="1980323" cy="830243"/>
            </a:xfrm>
          </p:grpSpPr>
          <p:sp>
            <p:nvSpPr>
              <p:cNvPr id="90" name="Google Shape;90;p16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91" name="Google Shape;91;p16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 in the Solar System 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92" name="Google Shape;92;p1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93" name="Google Shape;93;p16"/>
          <p:cNvGrpSpPr/>
          <p:nvPr/>
        </p:nvGrpSpPr>
        <p:grpSpPr>
          <a:xfrm>
            <a:off x="2755500" y="1097737"/>
            <a:ext cx="3632912" cy="3632668"/>
            <a:chOff x="2755500" y="1097737"/>
            <a:chExt cx="3632912" cy="3632668"/>
          </a:xfrm>
        </p:grpSpPr>
        <p:grpSp>
          <p:nvGrpSpPr>
            <p:cNvPr id="94" name="Google Shape;94;p16"/>
            <p:cNvGrpSpPr/>
            <p:nvPr/>
          </p:nvGrpSpPr>
          <p:grpSpPr>
            <a:xfrm>
              <a:off x="2755500" y="1097737"/>
              <a:ext cx="3632912" cy="3632668"/>
              <a:chOff x="2755500" y="1224637"/>
              <a:chExt cx="3632912" cy="3632668"/>
            </a:xfrm>
          </p:grpSpPr>
          <p:sp>
            <p:nvSpPr>
              <p:cNvPr id="95" name="Google Shape;95;p16"/>
              <p:cNvSpPr/>
              <p:nvPr/>
            </p:nvSpPr>
            <p:spPr>
              <a:xfrm>
                <a:off x="2755500" y="1224637"/>
                <a:ext cx="3632912" cy="3632668"/>
              </a:xfrm>
              <a:custGeom>
                <a:rect b="b" l="l" r="r" t="t"/>
                <a:pathLst>
                  <a:path extrusionOk="0" h="74459" w="74464">
                    <a:moveTo>
                      <a:pt x="37232" y="0"/>
                    </a:moveTo>
                    <a:cubicBezTo>
                      <a:pt x="32211" y="0"/>
                      <a:pt x="27336" y="987"/>
                      <a:pt x="22734" y="2934"/>
                    </a:cubicBezTo>
                    <a:cubicBezTo>
                      <a:pt x="18300" y="4812"/>
                      <a:pt x="14321" y="7490"/>
                      <a:pt x="10906" y="10906"/>
                    </a:cubicBezTo>
                    <a:cubicBezTo>
                      <a:pt x="7495" y="14321"/>
                      <a:pt x="4812" y="18300"/>
                      <a:pt x="2934" y="22734"/>
                    </a:cubicBezTo>
                    <a:cubicBezTo>
                      <a:pt x="987" y="27336"/>
                      <a:pt x="0" y="32211"/>
                      <a:pt x="0" y="37232"/>
                    </a:cubicBezTo>
                    <a:cubicBezTo>
                      <a:pt x="0" y="42248"/>
                      <a:pt x="987" y="47127"/>
                      <a:pt x="2934" y="51725"/>
                    </a:cubicBezTo>
                    <a:cubicBezTo>
                      <a:pt x="4812" y="56164"/>
                      <a:pt x="7495" y="60143"/>
                      <a:pt x="10906" y="63558"/>
                    </a:cubicBezTo>
                    <a:cubicBezTo>
                      <a:pt x="14321" y="66969"/>
                      <a:pt x="18300" y="69652"/>
                      <a:pt x="22734" y="71525"/>
                    </a:cubicBezTo>
                    <a:cubicBezTo>
                      <a:pt x="27336" y="73472"/>
                      <a:pt x="32211" y="74459"/>
                      <a:pt x="37232" y="74459"/>
                    </a:cubicBezTo>
                    <a:cubicBezTo>
                      <a:pt x="42252" y="74459"/>
                      <a:pt x="47127" y="73472"/>
                      <a:pt x="51730" y="71525"/>
                    </a:cubicBezTo>
                    <a:cubicBezTo>
                      <a:pt x="56164" y="69652"/>
                      <a:pt x="60143" y="66969"/>
                      <a:pt x="63558" y="63558"/>
                    </a:cubicBezTo>
                    <a:cubicBezTo>
                      <a:pt x="66969" y="60143"/>
                      <a:pt x="69652" y="56164"/>
                      <a:pt x="71530" y="51725"/>
                    </a:cubicBezTo>
                    <a:cubicBezTo>
                      <a:pt x="73476" y="47127"/>
                      <a:pt x="74463" y="42248"/>
                      <a:pt x="74463" y="37232"/>
                    </a:cubicBezTo>
                    <a:cubicBezTo>
                      <a:pt x="74463" y="32211"/>
                      <a:pt x="73476" y="27336"/>
                      <a:pt x="71530" y="22734"/>
                    </a:cubicBezTo>
                    <a:cubicBezTo>
                      <a:pt x="69652" y="18300"/>
                      <a:pt x="66969" y="14321"/>
                      <a:pt x="63558" y="10906"/>
                    </a:cubicBezTo>
                    <a:cubicBezTo>
                      <a:pt x="60143" y="7490"/>
                      <a:pt x="56164" y="4812"/>
                      <a:pt x="51730" y="2934"/>
                    </a:cubicBezTo>
                    <a:cubicBezTo>
                      <a:pt x="47127" y="987"/>
                      <a:pt x="42252" y="0"/>
                      <a:pt x="372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6"/>
              <p:cNvSpPr/>
              <p:nvPr/>
            </p:nvSpPr>
            <p:spPr>
              <a:xfrm>
                <a:off x="3125361" y="1594498"/>
                <a:ext cx="2893196" cy="2893196"/>
              </a:xfrm>
              <a:custGeom>
                <a:rect b="b" l="l" r="r" t="t"/>
                <a:pathLst>
                  <a:path extrusionOk="0" h="59302" w="59302">
                    <a:moveTo>
                      <a:pt x="29651" y="0"/>
                    </a:moveTo>
                    <a:cubicBezTo>
                      <a:pt x="25653" y="0"/>
                      <a:pt x="21770" y="783"/>
                      <a:pt x="18109" y="2333"/>
                    </a:cubicBezTo>
                    <a:cubicBezTo>
                      <a:pt x="14575" y="3829"/>
                      <a:pt x="11406" y="5962"/>
                      <a:pt x="8686" y="8682"/>
                    </a:cubicBezTo>
                    <a:cubicBezTo>
                      <a:pt x="5967" y="11406"/>
                      <a:pt x="3829" y="14575"/>
                      <a:pt x="2333" y="18104"/>
                    </a:cubicBezTo>
                    <a:cubicBezTo>
                      <a:pt x="787" y="21765"/>
                      <a:pt x="0" y="25649"/>
                      <a:pt x="0" y="29651"/>
                    </a:cubicBezTo>
                    <a:cubicBezTo>
                      <a:pt x="0" y="33648"/>
                      <a:pt x="787" y="37532"/>
                      <a:pt x="2333" y="41193"/>
                    </a:cubicBezTo>
                    <a:cubicBezTo>
                      <a:pt x="3829" y="44726"/>
                      <a:pt x="5967" y="47896"/>
                      <a:pt x="8686" y="50615"/>
                    </a:cubicBezTo>
                    <a:cubicBezTo>
                      <a:pt x="11406" y="53335"/>
                      <a:pt x="14575" y="55472"/>
                      <a:pt x="18109" y="56964"/>
                    </a:cubicBezTo>
                    <a:cubicBezTo>
                      <a:pt x="21770" y="58515"/>
                      <a:pt x="25653" y="59301"/>
                      <a:pt x="29651" y="59301"/>
                    </a:cubicBezTo>
                    <a:cubicBezTo>
                      <a:pt x="33648" y="59301"/>
                      <a:pt x="37532" y="58515"/>
                      <a:pt x="41193" y="56964"/>
                    </a:cubicBezTo>
                    <a:cubicBezTo>
                      <a:pt x="44726" y="55472"/>
                      <a:pt x="47896" y="53335"/>
                      <a:pt x="50615" y="50615"/>
                    </a:cubicBezTo>
                    <a:cubicBezTo>
                      <a:pt x="53335" y="47896"/>
                      <a:pt x="55472" y="44726"/>
                      <a:pt x="56968" y="41193"/>
                    </a:cubicBezTo>
                    <a:cubicBezTo>
                      <a:pt x="58515" y="37532"/>
                      <a:pt x="59301" y="33648"/>
                      <a:pt x="59301" y="29651"/>
                    </a:cubicBezTo>
                    <a:cubicBezTo>
                      <a:pt x="59301" y="25649"/>
                      <a:pt x="58515" y="21765"/>
                      <a:pt x="56968" y="18104"/>
                    </a:cubicBezTo>
                    <a:cubicBezTo>
                      <a:pt x="55472" y="14575"/>
                      <a:pt x="53335" y="11406"/>
                      <a:pt x="50615" y="8682"/>
                    </a:cubicBezTo>
                    <a:cubicBezTo>
                      <a:pt x="47896" y="5962"/>
                      <a:pt x="44726" y="3829"/>
                      <a:pt x="41193" y="2333"/>
                    </a:cubicBezTo>
                    <a:cubicBezTo>
                      <a:pt x="37532" y="783"/>
                      <a:pt x="33648" y="0"/>
                      <a:pt x="296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6"/>
              <p:cNvSpPr/>
              <p:nvPr/>
            </p:nvSpPr>
            <p:spPr>
              <a:xfrm>
                <a:off x="3384277" y="1853172"/>
                <a:ext cx="2375366" cy="2375610"/>
              </a:xfrm>
              <a:custGeom>
                <a:rect b="b" l="l" r="r" t="t"/>
                <a:pathLst>
                  <a:path extrusionOk="0" h="48693" w="48688">
                    <a:moveTo>
                      <a:pt x="24344" y="1"/>
                    </a:moveTo>
                    <a:cubicBezTo>
                      <a:pt x="21060" y="1"/>
                      <a:pt x="17873" y="647"/>
                      <a:pt x="14867" y="1920"/>
                    </a:cubicBezTo>
                    <a:cubicBezTo>
                      <a:pt x="11965" y="3143"/>
                      <a:pt x="9364" y="4899"/>
                      <a:pt x="7131" y="7132"/>
                    </a:cubicBezTo>
                    <a:cubicBezTo>
                      <a:pt x="4894" y="9369"/>
                      <a:pt x="3138" y="11970"/>
                      <a:pt x="1915" y="14872"/>
                    </a:cubicBezTo>
                    <a:cubicBezTo>
                      <a:pt x="642" y="17873"/>
                      <a:pt x="0" y="21061"/>
                      <a:pt x="0" y="24349"/>
                    </a:cubicBezTo>
                    <a:cubicBezTo>
                      <a:pt x="0" y="27632"/>
                      <a:pt x="642" y="30820"/>
                      <a:pt x="1915" y="33826"/>
                    </a:cubicBezTo>
                    <a:cubicBezTo>
                      <a:pt x="3138" y="36723"/>
                      <a:pt x="4894" y="39329"/>
                      <a:pt x="7131" y="41562"/>
                    </a:cubicBezTo>
                    <a:cubicBezTo>
                      <a:pt x="9364" y="43794"/>
                      <a:pt x="11965" y="45550"/>
                      <a:pt x="14867" y="46778"/>
                    </a:cubicBezTo>
                    <a:cubicBezTo>
                      <a:pt x="17873" y="48046"/>
                      <a:pt x="21060" y="48692"/>
                      <a:pt x="24344" y="48692"/>
                    </a:cubicBezTo>
                    <a:cubicBezTo>
                      <a:pt x="27627" y="48692"/>
                      <a:pt x="30815" y="48046"/>
                      <a:pt x="33821" y="46778"/>
                    </a:cubicBezTo>
                    <a:cubicBezTo>
                      <a:pt x="36722" y="45550"/>
                      <a:pt x="39324" y="43794"/>
                      <a:pt x="41557" y="41562"/>
                    </a:cubicBezTo>
                    <a:cubicBezTo>
                      <a:pt x="43794" y="39329"/>
                      <a:pt x="45549" y="36723"/>
                      <a:pt x="46773" y="33826"/>
                    </a:cubicBezTo>
                    <a:cubicBezTo>
                      <a:pt x="48046" y="30820"/>
                      <a:pt x="48687" y="27632"/>
                      <a:pt x="48687" y="24349"/>
                    </a:cubicBezTo>
                    <a:cubicBezTo>
                      <a:pt x="48687" y="21061"/>
                      <a:pt x="48046" y="17873"/>
                      <a:pt x="46773" y="14872"/>
                    </a:cubicBezTo>
                    <a:cubicBezTo>
                      <a:pt x="45549" y="11970"/>
                      <a:pt x="43794" y="9369"/>
                      <a:pt x="41557" y="7132"/>
                    </a:cubicBezTo>
                    <a:cubicBezTo>
                      <a:pt x="39324" y="4899"/>
                      <a:pt x="36722" y="3143"/>
                      <a:pt x="33821" y="1920"/>
                    </a:cubicBezTo>
                    <a:cubicBezTo>
                      <a:pt x="30815" y="647"/>
                      <a:pt x="27627" y="1"/>
                      <a:pt x="2434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6"/>
              <p:cNvSpPr/>
              <p:nvPr/>
            </p:nvSpPr>
            <p:spPr>
              <a:xfrm>
                <a:off x="3642950" y="2112089"/>
                <a:ext cx="1857974" cy="1857779"/>
              </a:xfrm>
              <a:custGeom>
                <a:rect b="b" l="l" r="r" t="t"/>
                <a:pathLst>
                  <a:path extrusionOk="0" h="38079" w="38083">
                    <a:moveTo>
                      <a:pt x="19042" y="1"/>
                    </a:moveTo>
                    <a:cubicBezTo>
                      <a:pt x="16472" y="1"/>
                      <a:pt x="13976" y="506"/>
                      <a:pt x="11634" y="1497"/>
                    </a:cubicBezTo>
                    <a:cubicBezTo>
                      <a:pt x="9364" y="2457"/>
                      <a:pt x="7327" y="3830"/>
                      <a:pt x="5581" y="5576"/>
                    </a:cubicBezTo>
                    <a:cubicBezTo>
                      <a:pt x="3830" y="7327"/>
                      <a:pt x="2457" y="9364"/>
                      <a:pt x="1497" y="11629"/>
                    </a:cubicBezTo>
                    <a:cubicBezTo>
                      <a:pt x="506" y="13976"/>
                      <a:pt x="1" y="16468"/>
                      <a:pt x="1" y="19042"/>
                    </a:cubicBezTo>
                    <a:cubicBezTo>
                      <a:pt x="1" y="21611"/>
                      <a:pt x="506" y="24103"/>
                      <a:pt x="1497" y="26450"/>
                    </a:cubicBezTo>
                    <a:cubicBezTo>
                      <a:pt x="2457" y="28719"/>
                      <a:pt x="3830" y="30756"/>
                      <a:pt x="5581" y="32503"/>
                    </a:cubicBezTo>
                    <a:cubicBezTo>
                      <a:pt x="7327" y="34254"/>
                      <a:pt x="9364" y="35627"/>
                      <a:pt x="11634" y="36582"/>
                    </a:cubicBezTo>
                    <a:cubicBezTo>
                      <a:pt x="13976" y="37578"/>
                      <a:pt x="16472" y="38078"/>
                      <a:pt x="19042" y="38078"/>
                    </a:cubicBezTo>
                    <a:cubicBezTo>
                      <a:pt x="21611" y="38078"/>
                      <a:pt x="24108" y="37578"/>
                      <a:pt x="26454" y="36582"/>
                    </a:cubicBezTo>
                    <a:cubicBezTo>
                      <a:pt x="28719" y="35627"/>
                      <a:pt x="30756" y="34254"/>
                      <a:pt x="32503" y="32503"/>
                    </a:cubicBezTo>
                    <a:cubicBezTo>
                      <a:pt x="34254" y="30756"/>
                      <a:pt x="35627" y="28719"/>
                      <a:pt x="36587" y="26450"/>
                    </a:cubicBezTo>
                    <a:cubicBezTo>
                      <a:pt x="37578" y="24103"/>
                      <a:pt x="38083" y="21611"/>
                      <a:pt x="38083" y="19042"/>
                    </a:cubicBezTo>
                    <a:cubicBezTo>
                      <a:pt x="38083" y="16468"/>
                      <a:pt x="37578" y="13976"/>
                      <a:pt x="36587" y="11629"/>
                    </a:cubicBezTo>
                    <a:cubicBezTo>
                      <a:pt x="35627" y="9364"/>
                      <a:pt x="34254" y="7327"/>
                      <a:pt x="32503" y="5576"/>
                    </a:cubicBezTo>
                    <a:cubicBezTo>
                      <a:pt x="30756" y="3830"/>
                      <a:pt x="28719" y="2457"/>
                      <a:pt x="26454" y="1497"/>
                    </a:cubicBezTo>
                    <a:cubicBezTo>
                      <a:pt x="24108" y="506"/>
                      <a:pt x="21611" y="1"/>
                      <a:pt x="190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16"/>
            <p:cNvGrpSpPr/>
            <p:nvPr/>
          </p:nvGrpSpPr>
          <p:grpSpPr>
            <a:xfrm>
              <a:off x="3823948" y="1338918"/>
              <a:ext cx="1521912" cy="3150287"/>
              <a:chOff x="3823948" y="1580105"/>
              <a:chExt cx="1521912" cy="3150287"/>
            </a:xfrm>
          </p:grpSpPr>
          <p:sp>
            <p:nvSpPr>
              <p:cNvPr id="100" name="Google Shape;100;p16"/>
              <p:cNvSpPr/>
              <p:nvPr/>
            </p:nvSpPr>
            <p:spPr>
              <a:xfrm>
                <a:off x="4824445" y="3876071"/>
                <a:ext cx="287180" cy="854321"/>
              </a:xfrm>
              <a:custGeom>
                <a:rect b="b" l="l" r="r" t="t"/>
                <a:pathLst>
                  <a:path extrusionOk="0" h="19524" w="6563">
                    <a:moveTo>
                      <a:pt x="1075" y="0"/>
                    </a:moveTo>
                    <a:cubicBezTo>
                      <a:pt x="844" y="0"/>
                      <a:pt x="613" y="83"/>
                      <a:pt x="428" y="250"/>
                    </a:cubicBezTo>
                    <a:cubicBezTo>
                      <a:pt x="33" y="610"/>
                      <a:pt x="1" y="1219"/>
                      <a:pt x="360" y="1615"/>
                    </a:cubicBezTo>
                    <a:cubicBezTo>
                      <a:pt x="383" y="1642"/>
                      <a:pt x="1833" y="3293"/>
                      <a:pt x="2852" y="6149"/>
                    </a:cubicBezTo>
                    <a:cubicBezTo>
                      <a:pt x="4216" y="9973"/>
                      <a:pt x="4198" y="14043"/>
                      <a:pt x="2807" y="18250"/>
                    </a:cubicBezTo>
                    <a:cubicBezTo>
                      <a:pt x="2638" y="18759"/>
                      <a:pt x="2916" y="19305"/>
                      <a:pt x="3421" y="19473"/>
                    </a:cubicBezTo>
                    <a:cubicBezTo>
                      <a:pt x="3525" y="19505"/>
                      <a:pt x="3625" y="19523"/>
                      <a:pt x="3725" y="19523"/>
                    </a:cubicBezTo>
                    <a:cubicBezTo>
                      <a:pt x="4130" y="19523"/>
                      <a:pt x="4507" y="19264"/>
                      <a:pt x="4644" y="18859"/>
                    </a:cubicBezTo>
                    <a:cubicBezTo>
                      <a:pt x="6563" y="13052"/>
                      <a:pt x="5703" y="8341"/>
                      <a:pt x="4639" y="5407"/>
                    </a:cubicBezTo>
                    <a:cubicBezTo>
                      <a:pt x="3484" y="2210"/>
                      <a:pt x="1861" y="396"/>
                      <a:pt x="1792" y="319"/>
                    </a:cubicBezTo>
                    <a:cubicBezTo>
                      <a:pt x="1601" y="108"/>
                      <a:pt x="1338" y="0"/>
                      <a:pt x="1075" y="0"/>
                    </a:cubicBez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6"/>
              <p:cNvSpPr/>
              <p:nvPr/>
            </p:nvSpPr>
            <p:spPr>
              <a:xfrm>
                <a:off x="4940050" y="4167973"/>
                <a:ext cx="160459" cy="562415"/>
              </a:xfrm>
              <a:custGeom>
                <a:rect b="b" l="l" r="r" t="t"/>
                <a:pathLst>
                  <a:path extrusionOk="0" h="12853" w="3667">
                    <a:moveTo>
                      <a:pt x="2407" y="1"/>
                    </a:moveTo>
                    <a:lnTo>
                      <a:pt x="597" y="701"/>
                    </a:lnTo>
                    <a:cubicBezTo>
                      <a:pt x="1552" y="4166"/>
                      <a:pt x="1411" y="7818"/>
                      <a:pt x="165" y="11579"/>
                    </a:cubicBezTo>
                    <a:cubicBezTo>
                      <a:pt x="1" y="12088"/>
                      <a:pt x="274" y="12634"/>
                      <a:pt x="779" y="12802"/>
                    </a:cubicBezTo>
                    <a:cubicBezTo>
                      <a:pt x="883" y="12834"/>
                      <a:pt x="983" y="12852"/>
                      <a:pt x="1083" y="12852"/>
                    </a:cubicBezTo>
                    <a:cubicBezTo>
                      <a:pt x="1488" y="12852"/>
                      <a:pt x="1870" y="12593"/>
                      <a:pt x="2002" y="12188"/>
                    </a:cubicBezTo>
                    <a:cubicBezTo>
                      <a:pt x="3666" y="7154"/>
                      <a:pt x="3239" y="2943"/>
                      <a:pt x="24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6"/>
              <p:cNvSpPr/>
              <p:nvPr/>
            </p:nvSpPr>
            <p:spPr>
              <a:xfrm>
                <a:off x="4927536" y="4140056"/>
                <a:ext cx="157439" cy="95391"/>
              </a:xfrm>
              <a:custGeom>
                <a:rect b="b" l="l" r="r" t="t"/>
                <a:pathLst>
                  <a:path extrusionOk="0" h="2180" w="3598">
                    <a:moveTo>
                      <a:pt x="2840" y="1"/>
                    </a:moveTo>
                    <a:cubicBezTo>
                      <a:pt x="2781" y="1"/>
                      <a:pt x="2720" y="10"/>
                      <a:pt x="2661" y="29"/>
                    </a:cubicBezTo>
                    <a:lnTo>
                      <a:pt x="478" y="725"/>
                    </a:lnTo>
                    <a:cubicBezTo>
                      <a:pt x="169" y="821"/>
                      <a:pt x="0" y="1153"/>
                      <a:pt x="96" y="1462"/>
                    </a:cubicBezTo>
                    <a:lnTo>
                      <a:pt x="196" y="1771"/>
                    </a:lnTo>
                    <a:cubicBezTo>
                      <a:pt x="277" y="2022"/>
                      <a:pt x="511" y="2180"/>
                      <a:pt x="758" y="2180"/>
                    </a:cubicBezTo>
                    <a:cubicBezTo>
                      <a:pt x="816" y="2180"/>
                      <a:pt x="875" y="2171"/>
                      <a:pt x="933" y="2153"/>
                    </a:cubicBezTo>
                    <a:lnTo>
                      <a:pt x="3116" y="1453"/>
                    </a:lnTo>
                    <a:cubicBezTo>
                      <a:pt x="3425" y="1357"/>
                      <a:pt x="3598" y="1025"/>
                      <a:pt x="3498" y="716"/>
                    </a:cubicBezTo>
                    <a:lnTo>
                      <a:pt x="3397" y="407"/>
                    </a:lnTo>
                    <a:cubicBezTo>
                      <a:pt x="3320" y="161"/>
                      <a:pt x="3089" y="1"/>
                      <a:pt x="284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6"/>
              <p:cNvSpPr/>
              <p:nvPr/>
            </p:nvSpPr>
            <p:spPr>
              <a:xfrm>
                <a:off x="4056733" y="3876071"/>
                <a:ext cx="287224" cy="854321"/>
              </a:xfrm>
              <a:custGeom>
                <a:rect b="b" l="l" r="r" t="t"/>
                <a:pathLst>
                  <a:path extrusionOk="0" h="19524" w="6564">
                    <a:moveTo>
                      <a:pt x="5489" y="0"/>
                    </a:moveTo>
                    <a:cubicBezTo>
                      <a:pt x="5226" y="0"/>
                      <a:pt x="4963" y="108"/>
                      <a:pt x="4771" y="319"/>
                    </a:cubicBezTo>
                    <a:cubicBezTo>
                      <a:pt x="4703" y="396"/>
                      <a:pt x="3084" y="2210"/>
                      <a:pt x="1925" y="5407"/>
                    </a:cubicBezTo>
                    <a:cubicBezTo>
                      <a:pt x="865" y="8341"/>
                      <a:pt x="1" y="13052"/>
                      <a:pt x="1920" y="18859"/>
                    </a:cubicBezTo>
                    <a:cubicBezTo>
                      <a:pt x="2057" y="19264"/>
                      <a:pt x="2434" y="19523"/>
                      <a:pt x="2839" y="19523"/>
                    </a:cubicBezTo>
                    <a:cubicBezTo>
                      <a:pt x="2939" y="19523"/>
                      <a:pt x="3043" y="19505"/>
                      <a:pt x="3143" y="19473"/>
                    </a:cubicBezTo>
                    <a:cubicBezTo>
                      <a:pt x="3648" y="19305"/>
                      <a:pt x="3926" y="18759"/>
                      <a:pt x="3757" y="18250"/>
                    </a:cubicBezTo>
                    <a:cubicBezTo>
                      <a:pt x="2366" y="14043"/>
                      <a:pt x="2352" y="9973"/>
                      <a:pt x="3712" y="6149"/>
                    </a:cubicBezTo>
                    <a:cubicBezTo>
                      <a:pt x="4731" y="3293"/>
                      <a:pt x="6181" y="1642"/>
                      <a:pt x="6209" y="1615"/>
                    </a:cubicBezTo>
                    <a:cubicBezTo>
                      <a:pt x="6563" y="1219"/>
                      <a:pt x="6531" y="610"/>
                      <a:pt x="6136" y="250"/>
                    </a:cubicBezTo>
                    <a:cubicBezTo>
                      <a:pt x="5951" y="83"/>
                      <a:pt x="5720" y="0"/>
                      <a:pt x="5489" y="0"/>
                    </a:cubicBez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6"/>
              <p:cNvSpPr/>
              <p:nvPr/>
            </p:nvSpPr>
            <p:spPr>
              <a:xfrm>
                <a:off x="4067891" y="4167973"/>
                <a:ext cx="160634" cy="562415"/>
              </a:xfrm>
              <a:custGeom>
                <a:rect b="b" l="l" r="r" t="t"/>
                <a:pathLst>
                  <a:path extrusionOk="0" h="12853" w="3671">
                    <a:moveTo>
                      <a:pt x="1260" y="1"/>
                    </a:moveTo>
                    <a:lnTo>
                      <a:pt x="1260" y="1"/>
                    </a:lnTo>
                    <a:cubicBezTo>
                      <a:pt x="428" y="2943"/>
                      <a:pt x="1" y="7154"/>
                      <a:pt x="1665" y="12188"/>
                    </a:cubicBezTo>
                    <a:cubicBezTo>
                      <a:pt x="1802" y="12593"/>
                      <a:pt x="2179" y="12852"/>
                      <a:pt x="2584" y="12852"/>
                    </a:cubicBezTo>
                    <a:cubicBezTo>
                      <a:pt x="2684" y="12852"/>
                      <a:pt x="2788" y="12834"/>
                      <a:pt x="2888" y="12802"/>
                    </a:cubicBezTo>
                    <a:cubicBezTo>
                      <a:pt x="3393" y="12634"/>
                      <a:pt x="3671" y="12088"/>
                      <a:pt x="3502" y="11579"/>
                    </a:cubicBezTo>
                    <a:cubicBezTo>
                      <a:pt x="2261" y="7818"/>
                      <a:pt x="2115" y="4166"/>
                      <a:pt x="3070" y="701"/>
                    </a:cubicBezTo>
                    <a:lnTo>
                      <a:pt x="12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>
                <a:off x="4083600" y="4140056"/>
                <a:ext cx="157483" cy="95391"/>
              </a:xfrm>
              <a:custGeom>
                <a:rect b="b" l="l" r="r" t="t"/>
                <a:pathLst>
                  <a:path extrusionOk="0" h="2180" w="3599">
                    <a:moveTo>
                      <a:pt x="758" y="1"/>
                    </a:moveTo>
                    <a:cubicBezTo>
                      <a:pt x="509" y="1"/>
                      <a:pt x="277" y="161"/>
                      <a:pt x="196" y="407"/>
                    </a:cubicBezTo>
                    <a:lnTo>
                      <a:pt x="101" y="716"/>
                    </a:lnTo>
                    <a:cubicBezTo>
                      <a:pt x="1" y="1025"/>
                      <a:pt x="174" y="1357"/>
                      <a:pt x="478" y="1453"/>
                    </a:cubicBezTo>
                    <a:lnTo>
                      <a:pt x="2661" y="2153"/>
                    </a:lnTo>
                    <a:cubicBezTo>
                      <a:pt x="2720" y="2171"/>
                      <a:pt x="2779" y="2180"/>
                      <a:pt x="2838" y="2180"/>
                    </a:cubicBezTo>
                    <a:cubicBezTo>
                      <a:pt x="3088" y="2180"/>
                      <a:pt x="3321" y="2022"/>
                      <a:pt x="3398" y="1771"/>
                    </a:cubicBezTo>
                    <a:lnTo>
                      <a:pt x="3498" y="1462"/>
                    </a:lnTo>
                    <a:cubicBezTo>
                      <a:pt x="3598" y="1153"/>
                      <a:pt x="3425" y="821"/>
                      <a:pt x="3116" y="725"/>
                    </a:cubicBezTo>
                    <a:lnTo>
                      <a:pt x="938" y="29"/>
                    </a:lnTo>
                    <a:cubicBezTo>
                      <a:pt x="878" y="10"/>
                      <a:pt x="818" y="1"/>
                      <a:pt x="75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6"/>
              <p:cNvSpPr/>
              <p:nvPr/>
            </p:nvSpPr>
            <p:spPr>
              <a:xfrm>
                <a:off x="4074280" y="3486460"/>
                <a:ext cx="1021256" cy="579743"/>
              </a:xfrm>
              <a:custGeom>
                <a:rect b="b" l="l" r="r" t="t"/>
                <a:pathLst>
                  <a:path extrusionOk="0" h="13249" w="23339">
                    <a:moveTo>
                      <a:pt x="7586" y="0"/>
                    </a:moveTo>
                    <a:cubicBezTo>
                      <a:pt x="7586" y="0"/>
                      <a:pt x="3047" y="3725"/>
                      <a:pt x="0" y="10587"/>
                    </a:cubicBezTo>
                    <a:cubicBezTo>
                      <a:pt x="1" y="10587"/>
                      <a:pt x="1" y="10586"/>
                      <a:pt x="2" y="10586"/>
                    </a:cubicBezTo>
                    <a:cubicBezTo>
                      <a:pt x="123" y="10586"/>
                      <a:pt x="4373" y="13198"/>
                      <a:pt x="8932" y="13247"/>
                    </a:cubicBezTo>
                    <a:cubicBezTo>
                      <a:pt x="8932" y="13248"/>
                      <a:pt x="8933" y="13248"/>
                      <a:pt x="8934" y="13248"/>
                    </a:cubicBezTo>
                    <a:cubicBezTo>
                      <a:pt x="9021" y="13248"/>
                      <a:pt x="10256" y="11220"/>
                      <a:pt x="11119" y="7545"/>
                    </a:cubicBezTo>
                    <a:lnTo>
                      <a:pt x="12220" y="7545"/>
                    </a:lnTo>
                    <a:cubicBezTo>
                      <a:pt x="13078" y="11220"/>
                      <a:pt x="14318" y="13248"/>
                      <a:pt x="14400" y="13248"/>
                    </a:cubicBezTo>
                    <a:cubicBezTo>
                      <a:pt x="14401" y="13248"/>
                      <a:pt x="14402" y="13248"/>
                      <a:pt x="14403" y="13247"/>
                    </a:cubicBezTo>
                    <a:cubicBezTo>
                      <a:pt x="18966" y="13198"/>
                      <a:pt x="23216" y="10586"/>
                      <a:pt x="23336" y="10586"/>
                    </a:cubicBezTo>
                    <a:cubicBezTo>
                      <a:pt x="23337" y="10586"/>
                      <a:pt x="23338" y="10587"/>
                      <a:pt x="23339" y="10587"/>
                    </a:cubicBezTo>
                    <a:cubicBezTo>
                      <a:pt x="20292" y="3725"/>
                      <a:pt x="15753" y="0"/>
                      <a:pt x="157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6"/>
              <p:cNvSpPr/>
              <p:nvPr/>
            </p:nvSpPr>
            <p:spPr>
              <a:xfrm>
                <a:off x="4027898" y="3918428"/>
                <a:ext cx="482601" cy="196296"/>
              </a:xfrm>
              <a:custGeom>
                <a:rect b="b" l="l" r="r" t="t"/>
                <a:pathLst>
                  <a:path extrusionOk="0" h="4486" w="11029">
                    <a:moveTo>
                      <a:pt x="922" y="1"/>
                    </a:moveTo>
                    <a:cubicBezTo>
                      <a:pt x="668" y="1"/>
                      <a:pt x="422" y="115"/>
                      <a:pt x="269" y="333"/>
                    </a:cubicBezTo>
                    <a:cubicBezTo>
                      <a:pt x="260" y="347"/>
                      <a:pt x="251" y="360"/>
                      <a:pt x="242" y="374"/>
                    </a:cubicBezTo>
                    <a:cubicBezTo>
                      <a:pt x="1" y="724"/>
                      <a:pt x="119" y="1229"/>
                      <a:pt x="524" y="1479"/>
                    </a:cubicBezTo>
                    <a:cubicBezTo>
                      <a:pt x="3429" y="3293"/>
                      <a:pt x="6749" y="4326"/>
                      <a:pt x="10169" y="4485"/>
                    </a:cubicBezTo>
                    <a:cubicBezTo>
                      <a:pt x="10184" y="4486"/>
                      <a:pt x="10199" y="4486"/>
                      <a:pt x="10213" y="4486"/>
                    </a:cubicBezTo>
                    <a:cubicBezTo>
                      <a:pt x="10666" y="4486"/>
                      <a:pt x="11029" y="4149"/>
                      <a:pt x="11029" y="3735"/>
                    </a:cubicBezTo>
                    <a:cubicBezTo>
                      <a:pt x="11029" y="3721"/>
                      <a:pt x="11029" y="3703"/>
                      <a:pt x="11029" y="3685"/>
                    </a:cubicBezTo>
                    <a:cubicBezTo>
                      <a:pt x="11029" y="3262"/>
                      <a:pt x="10674" y="2911"/>
                      <a:pt x="10242" y="2893"/>
                    </a:cubicBezTo>
                    <a:cubicBezTo>
                      <a:pt x="7095" y="2748"/>
                      <a:pt x="4039" y="1793"/>
                      <a:pt x="1369" y="128"/>
                    </a:cubicBezTo>
                    <a:cubicBezTo>
                      <a:pt x="1231" y="43"/>
                      <a:pt x="1075" y="1"/>
                      <a:pt x="9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>
                <a:off x="4659088" y="3918428"/>
                <a:ext cx="482820" cy="196296"/>
              </a:xfrm>
              <a:custGeom>
                <a:rect b="b" l="l" r="r" t="t"/>
                <a:pathLst>
                  <a:path extrusionOk="0" h="4486" w="11034">
                    <a:moveTo>
                      <a:pt x="10110" y="1"/>
                    </a:moveTo>
                    <a:cubicBezTo>
                      <a:pt x="9957" y="1"/>
                      <a:pt x="9802" y="43"/>
                      <a:pt x="9664" y="128"/>
                    </a:cubicBezTo>
                    <a:cubicBezTo>
                      <a:pt x="6990" y="1793"/>
                      <a:pt x="3934" y="2748"/>
                      <a:pt x="792" y="2893"/>
                    </a:cubicBezTo>
                    <a:cubicBezTo>
                      <a:pt x="360" y="2911"/>
                      <a:pt x="5" y="3262"/>
                      <a:pt x="5" y="3685"/>
                    </a:cubicBezTo>
                    <a:cubicBezTo>
                      <a:pt x="5" y="3703"/>
                      <a:pt x="5" y="3721"/>
                      <a:pt x="5" y="3735"/>
                    </a:cubicBezTo>
                    <a:cubicBezTo>
                      <a:pt x="1" y="4149"/>
                      <a:pt x="368" y="4486"/>
                      <a:pt x="821" y="4486"/>
                    </a:cubicBezTo>
                    <a:cubicBezTo>
                      <a:pt x="835" y="4486"/>
                      <a:pt x="850" y="4486"/>
                      <a:pt x="865" y="4485"/>
                    </a:cubicBezTo>
                    <a:cubicBezTo>
                      <a:pt x="4285" y="4326"/>
                      <a:pt x="7604" y="3293"/>
                      <a:pt x="10510" y="1479"/>
                    </a:cubicBezTo>
                    <a:cubicBezTo>
                      <a:pt x="10910" y="1229"/>
                      <a:pt x="11033" y="724"/>
                      <a:pt x="10792" y="374"/>
                    </a:cubicBezTo>
                    <a:lnTo>
                      <a:pt x="10765" y="333"/>
                    </a:lnTo>
                    <a:cubicBezTo>
                      <a:pt x="10612" y="115"/>
                      <a:pt x="10364" y="1"/>
                      <a:pt x="1011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>
                <a:off x="4185291" y="3519497"/>
                <a:ext cx="234453" cy="256113"/>
              </a:xfrm>
              <a:custGeom>
                <a:rect b="b" l="l" r="r" t="t"/>
                <a:pathLst>
                  <a:path extrusionOk="0" h="5853" w="5358">
                    <a:moveTo>
                      <a:pt x="4221" y="0"/>
                    </a:moveTo>
                    <a:cubicBezTo>
                      <a:pt x="3275" y="919"/>
                      <a:pt x="1647" y="2669"/>
                      <a:pt x="1" y="5180"/>
                    </a:cubicBezTo>
                    <a:cubicBezTo>
                      <a:pt x="565" y="5603"/>
                      <a:pt x="1260" y="5853"/>
                      <a:pt x="2015" y="5853"/>
                    </a:cubicBezTo>
                    <a:cubicBezTo>
                      <a:pt x="3862" y="5853"/>
                      <a:pt x="5358" y="4357"/>
                      <a:pt x="5358" y="2510"/>
                    </a:cubicBezTo>
                    <a:cubicBezTo>
                      <a:pt x="5358" y="1510"/>
                      <a:pt x="4917" y="614"/>
                      <a:pt x="42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6"/>
              <p:cNvSpPr/>
              <p:nvPr/>
            </p:nvSpPr>
            <p:spPr>
              <a:xfrm>
                <a:off x="4749840" y="3519497"/>
                <a:ext cx="234453" cy="256113"/>
              </a:xfrm>
              <a:custGeom>
                <a:rect b="b" l="l" r="r" t="t"/>
                <a:pathLst>
                  <a:path extrusionOk="0" h="5853" w="5358">
                    <a:moveTo>
                      <a:pt x="1142" y="0"/>
                    </a:moveTo>
                    <a:cubicBezTo>
                      <a:pt x="441" y="614"/>
                      <a:pt x="0" y="1510"/>
                      <a:pt x="0" y="2510"/>
                    </a:cubicBezTo>
                    <a:cubicBezTo>
                      <a:pt x="0" y="4357"/>
                      <a:pt x="1497" y="5853"/>
                      <a:pt x="3343" y="5853"/>
                    </a:cubicBezTo>
                    <a:cubicBezTo>
                      <a:pt x="4102" y="5853"/>
                      <a:pt x="4798" y="5603"/>
                      <a:pt x="5357" y="5180"/>
                    </a:cubicBezTo>
                    <a:cubicBezTo>
                      <a:pt x="3716" y="2669"/>
                      <a:pt x="2083" y="919"/>
                      <a:pt x="11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6"/>
              <p:cNvSpPr/>
              <p:nvPr/>
            </p:nvSpPr>
            <p:spPr>
              <a:xfrm>
                <a:off x="4531537" y="2716558"/>
                <a:ext cx="106506" cy="122827"/>
              </a:xfrm>
              <a:custGeom>
                <a:rect b="b" l="l" r="r" t="t"/>
                <a:pathLst>
                  <a:path extrusionOk="0" h="2807" w="2434">
                    <a:moveTo>
                      <a:pt x="1" y="0"/>
                    </a:moveTo>
                    <a:lnTo>
                      <a:pt x="1" y="2806"/>
                    </a:lnTo>
                    <a:lnTo>
                      <a:pt x="2434" y="2806"/>
                    </a:lnTo>
                    <a:lnTo>
                      <a:pt x="2434" y="0"/>
                    </a:ln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>
                <a:off x="3823948" y="2826607"/>
                <a:ext cx="557033" cy="634615"/>
              </a:xfrm>
              <a:custGeom>
                <a:rect b="b" l="l" r="r" t="t"/>
                <a:pathLst>
                  <a:path extrusionOk="0" h="14503" w="12730">
                    <a:moveTo>
                      <a:pt x="12638" y="0"/>
                    </a:moveTo>
                    <a:cubicBezTo>
                      <a:pt x="5553" y="0"/>
                      <a:pt x="0" y="3184"/>
                      <a:pt x="0" y="7254"/>
                    </a:cubicBezTo>
                    <a:cubicBezTo>
                      <a:pt x="0" y="11319"/>
                      <a:pt x="5553" y="14503"/>
                      <a:pt x="12638" y="14503"/>
                    </a:cubicBezTo>
                    <a:lnTo>
                      <a:pt x="12729" y="14503"/>
                    </a:lnTo>
                    <a:lnTo>
                      <a:pt x="12729" y="12570"/>
                    </a:lnTo>
                    <a:lnTo>
                      <a:pt x="12638" y="12570"/>
                    </a:lnTo>
                    <a:cubicBezTo>
                      <a:pt x="6835" y="12570"/>
                      <a:pt x="1933" y="10132"/>
                      <a:pt x="1933" y="7254"/>
                    </a:cubicBezTo>
                    <a:cubicBezTo>
                      <a:pt x="1933" y="4370"/>
                      <a:pt x="6835" y="1933"/>
                      <a:pt x="12638" y="1933"/>
                    </a:cubicBezTo>
                    <a:lnTo>
                      <a:pt x="12729" y="1933"/>
                    </a:lnTo>
                    <a:lnTo>
                      <a:pt x="12729" y="0"/>
                    </a:ln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>
                <a:off x="4788652" y="2826607"/>
                <a:ext cx="557208" cy="634615"/>
              </a:xfrm>
              <a:custGeom>
                <a:rect b="b" l="l" r="r" t="t"/>
                <a:pathLst>
                  <a:path extrusionOk="0" h="14503" w="12734">
                    <a:moveTo>
                      <a:pt x="0" y="0"/>
                    </a:moveTo>
                    <a:lnTo>
                      <a:pt x="0" y="1933"/>
                    </a:lnTo>
                    <a:lnTo>
                      <a:pt x="91" y="1933"/>
                    </a:lnTo>
                    <a:cubicBezTo>
                      <a:pt x="5898" y="1933"/>
                      <a:pt x="10801" y="4370"/>
                      <a:pt x="10801" y="7254"/>
                    </a:cubicBezTo>
                    <a:cubicBezTo>
                      <a:pt x="10801" y="10132"/>
                      <a:pt x="5898" y="12570"/>
                      <a:pt x="91" y="12570"/>
                    </a:cubicBezTo>
                    <a:lnTo>
                      <a:pt x="0" y="12570"/>
                    </a:lnTo>
                    <a:lnTo>
                      <a:pt x="0" y="14503"/>
                    </a:lnTo>
                    <a:lnTo>
                      <a:pt x="91" y="14503"/>
                    </a:lnTo>
                    <a:cubicBezTo>
                      <a:pt x="7181" y="14503"/>
                      <a:pt x="12734" y="11319"/>
                      <a:pt x="12734" y="7254"/>
                    </a:cubicBezTo>
                    <a:cubicBezTo>
                      <a:pt x="12734" y="3184"/>
                      <a:pt x="7181" y="0"/>
                      <a:pt x="91" y="0"/>
                    </a:cubicBez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>
                <a:off x="4349072" y="2826607"/>
                <a:ext cx="471662" cy="353254"/>
              </a:xfrm>
              <a:custGeom>
                <a:rect b="b" l="l" r="r" t="t"/>
                <a:pathLst>
                  <a:path extrusionOk="0" h="8073" w="10779">
                    <a:moveTo>
                      <a:pt x="0" y="0"/>
                    </a:moveTo>
                    <a:lnTo>
                      <a:pt x="0" y="8072"/>
                    </a:lnTo>
                    <a:lnTo>
                      <a:pt x="10778" y="8072"/>
                    </a:lnTo>
                    <a:lnTo>
                      <a:pt x="10778" y="0"/>
                    </a:ln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6"/>
              <p:cNvSpPr/>
              <p:nvPr/>
            </p:nvSpPr>
            <p:spPr>
              <a:xfrm>
                <a:off x="4306497" y="2777949"/>
                <a:ext cx="556814" cy="526053"/>
              </a:xfrm>
              <a:custGeom>
                <a:rect b="b" l="l" r="r" t="t"/>
                <a:pathLst>
                  <a:path extrusionOk="0" h="12022" w="12725">
                    <a:moveTo>
                      <a:pt x="3545" y="0"/>
                    </a:moveTo>
                    <a:cubicBezTo>
                      <a:pt x="3526" y="0"/>
                      <a:pt x="3507" y="3"/>
                      <a:pt x="3488" y="7"/>
                    </a:cubicBezTo>
                    <a:lnTo>
                      <a:pt x="219" y="876"/>
                    </a:lnTo>
                    <a:cubicBezTo>
                      <a:pt x="82" y="912"/>
                      <a:pt x="0" y="1067"/>
                      <a:pt x="32" y="1221"/>
                    </a:cubicBezTo>
                    <a:cubicBezTo>
                      <a:pt x="41" y="1276"/>
                      <a:pt x="1069" y="6469"/>
                      <a:pt x="823" y="11717"/>
                    </a:cubicBezTo>
                    <a:cubicBezTo>
                      <a:pt x="814" y="11854"/>
                      <a:pt x="896" y="11976"/>
                      <a:pt x="1010" y="12013"/>
                    </a:cubicBezTo>
                    <a:cubicBezTo>
                      <a:pt x="1033" y="12017"/>
                      <a:pt x="1055" y="12022"/>
                      <a:pt x="1074" y="12022"/>
                    </a:cubicBezTo>
                    <a:cubicBezTo>
                      <a:pt x="1096" y="12022"/>
                      <a:pt x="1119" y="12017"/>
                      <a:pt x="1142" y="12013"/>
                    </a:cubicBezTo>
                    <a:cubicBezTo>
                      <a:pt x="1205" y="12004"/>
                      <a:pt x="1460" y="11995"/>
                      <a:pt x="2456" y="11995"/>
                    </a:cubicBezTo>
                    <a:cubicBezTo>
                      <a:pt x="4007" y="11995"/>
                      <a:pt x="6335" y="12022"/>
                      <a:pt x="6362" y="12022"/>
                    </a:cubicBezTo>
                    <a:cubicBezTo>
                      <a:pt x="6390" y="12022"/>
                      <a:pt x="8718" y="11995"/>
                      <a:pt x="10264" y="11995"/>
                    </a:cubicBezTo>
                    <a:cubicBezTo>
                      <a:pt x="11260" y="11995"/>
                      <a:pt x="11515" y="12004"/>
                      <a:pt x="11583" y="12013"/>
                    </a:cubicBezTo>
                    <a:cubicBezTo>
                      <a:pt x="11606" y="12018"/>
                      <a:pt x="11629" y="12021"/>
                      <a:pt x="11654" y="12021"/>
                    </a:cubicBezTo>
                    <a:cubicBezTo>
                      <a:pt x="11674" y="12021"/>
                      <a:pt x="11694" y="12019"/>
                      <a:pt x="11715" y="12013"/>
                    </a:cubicBezTo>
                    <a:cubicBezTo>
                      <a:pt x="11829" y="11976"/>
                      <a:pt x="11906" y="11854"/>
                      <a:pt x="11901" y="11717"/>
                    </a:cubicBezTo>
                    <a:cubicBezTo>
                      <a:pt x="11651" y="6469"/>
                      <a:pt x="12684" y="1276"/>
                      <a:pt x="12693" y="1221"/>
                    </a:cubicBezTo>
                    <a:cubicBezTo>
                      <a:pt x="12725" y="1067"/>
                      <a:pt x="12638" y="912"/>
                      <a:pt x="12502" y="876"/>
                    </a:cubicBezTo>
                    <a:lnTo>
                      <a:pt x="9232" y="7"/>
                    </a:lnTo>
                    <a:cubicBezTo>
                      <a:pt x="9214" y="3"/>
                      <a:pt x="9196" y="0"/>
                      <a:pt x="9178" y="0"/>
                    </a:cubicBezTo>
                    <a:cubicBezTo>
                      <a:pt x="9122" y="0"/>
                      <a:pt x="9066" y="22"/>
                      <a:pt x="9018" y="66"/>
                    </a:cubicBezTo>
                    <a:cubicBezTo>
                      <a:pt x="8959" y="121"/>
                      <a:pt x="8923" y="203"/>
                      <a:pt x="8923" y="289"/>
                    </a:cubicBezTo>
                    <a:cubicBezTo>
                      <a:pt x="8923" y="2990"/>
                      <a:pt x="6462" y="3063"/>
                      <a:pt x="6362" y="3063"/>
                    </a:cubicBezTo>
                    <a:cubicBezTo>
                      <a:pt x="6258" y="3063"/>
                      <a:pt x="3798" y="2990"/>
                      <a:pt x="3798" y="289"/>
                    </a:cubicBezTo>
                    <a:cubicBezTo>
                      <a:pt x="3798" y="203"/>
                      <a:pt x="3766" y="121"/>
                      <a:pt x="3702" y="66"/>
                    </a:cubicBezTo>
                    <a:cubicBezTo>
                      <a:pt x="3657" y="22"/>
                      <a:pt x="3603" y="0"/>
                      <a:pt x="354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6"/>
              <p:cNvSpPr/>
              <p:nvPr/>
            </p:nvSpPr>
            <p:spPr>
              <a:xfrm>
                <a:off x="4306497" y="2805910"/>
                <a:ext cx="92941" cy="498092"/>
              </a:xfrm>
              <a:custGeom>
                <a:rect b="b" l="l" r="r" t="t"/>
                <a:pathLst>
                  <a:path extrusionOk="0" h="11383" w="2124">
                    <a:moveTo>
                      <a:pt x="1110" y="0"/>
                    </a:moveTo>
                    <a:lnTo>
                      <a:pt x="219" y="237"/>
                    </a:lnTo>
                    <a:cubicBezTo>
                      <a:pt x="82" y="273"/>
                      <a:pt x="0" y="428"/>
                      <a:pt x="32" y="582"/>
                    </a:cubicBezTo>
                    <a:cubicBezTo>
                      <a:pt x="41" y="637"/>
                      <a:pt x="1069" y="5830"/>
                      <a:pt x="823" y="11078"/>
                    </a:cubicBezTo>
                    <a:cubicBezTo>
                      <a:pt x="814" y="11215"/>
                      <a:pt x="896" y="11337"/>
                      <a:pt x="1010" y="11374"/>
                    </a:cubicBezTo>
                    <a:cubicBezTo>
                      <a:pt x="1033" y="11378"/>
                      <a:pt x="1055" y="11383"/>
                      <a:pt x="1074" y="11383"/>
                    </a:cubicBezTo>
                    <a:cubicBezTo>
                      <a:pt x="1096" y="11383"/>
                      <a:pt x="1119" y="11378"/>
                      <a:pt x="1142" y="11374"/>
                    </a:cubicBezTo>
                    <a:cubicBezTo>
                      <a:pt x="1205" y="11365"/>
                      <a:pt x="1869" y="10828"/>
                      <a:pt x="1878" y="10692"/>
                    </a:cubicBezTo>
                    <a:cubicBezTo>
                      <a:pt x="2124" y="5444"/>
                      <a:pt x="1096" y="250"/>
                      <a:pt x="1087" y="196"/>
                    </a:cubicBezTo>
                    <a:cubicBezTo>
                      <a:pt x="1074" y="128"/>
                      <a:pt x="1083" y="59"/>
                      <a:pt x="111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6"/>
              <p:cNvSpPr/>
              <p:nvPr/>
            </p:nvSpPr>
            <p:spPr>
              <a:xfrm>
                <a:off x="4770143" y="2805910"/>
                <a:ext cx="93160" cy="498092"/>
              </a:xfrm>
              <a:custGeom>
                <a:rect b="b" l="l" r="r" t="t"/>
                <a:pathLst>
                  <a:path extrusionOk="0" h="11383" w="2129">
                    <a:moveTo>
                      <a:pt x="1019" y="0"/>
                    </a:moveTo>
                    <a:lnTo>
                      <a:pt x="1019" y="0"/>
                    </a:lnTo>
                    <a:cubicBezTo>
                      <a:pt x="1046" y="59"/>
                      <a:pt x="1055" y="128"/>
                      <a:pt x="1042" y="196"/>
                    </a:cubicBezTo>
                    <a:cubicBezTo>
                      <a:pt x="1033" y="250"/>
                      <a:pt x="0" y="5444"/>
                      <a:pt x="250" y="10692"/>
                    </a:cubicBezTo>
                    <a:cubicBezTo>
                      <a:pt x="255" y="10828"/>
                      <a:pt x="919" y="11365"/>
                      <a:pt x="987" y="11374"/>
                    </a:cubicBezTo>
                    <a:cubicBezTo>
                      <a:pt x="1005" y="11378"/>
                      <a:pt x="1028" y="11383"/>
                      <a:pt x="1051" y="11383"/>
                    </a:cubicBezTo>
                    <a:cubicBezTo>
                      <a:pt x="1073" y="11383"/>
                      <a:pt x="1096" y="11378"/>
                      <a:pt x="1119" y="11374"/>
                    </a:cubicBezTo>
                    <a:cubicBezTo>
                      <a:pt x="1233" y="11337"/>
                      <a:pt x="1310" y="11215"/>
                      <a:pt x="1305" y="11078"/>
                    </a:cubicBezTo>
                    <a:cubicBezTo>
                      <a:pt x="1055" y="5830"/>
                      <a:pt x="2088" y="637"/>
                      <a:pt x="2097" y="582"/>
                    </a:cubicBezTo>
                    <a:cubicBezTo>
                      <a:pt x="2129" y="428"/>
                      <a:pt x="2042" y="273"/>
                      <a:pt x="1906" y="237"/>
                    </a:cubicBezTo>
                    <a:lnTo>
                      <a:pt x="101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6"/>
              <p:cNvSpPr/>
              <p:nvPr/>
            </p:nvSpPr>
            <p:spPr>
              <a:xfrm>
                <a:off x="3988517" y="1989057"/>
                <a:ext cx="467243" cy="540711"/>
              </a:xfrm>
              <a:custGeom>
                <a:rect b="b" l="l" r="r" t="t"/>
                <a:pathLst>
                  <a:path extrusionOk="0" h="12357" w="10678">
                    <a:moveTo>
                      <a:pt x="2779" y="0"/>
                    </a:moveTo>
                    <a:cubicBezTo>
                      <a:pt x="1246" y="0"/>
                      <a:pt x="0" y="1246"/>
                      <a:pt x="0" y="2779"/>
                    </a:cubicBezTo>
                    <a:cubicBezTo>
                      <a:pt x="0" y="3734"/>
                      <a:pt x="482" y="4575"/>
                      <a:pt x="1219" y="5075"/>
                    </a:cubicBezTo>
                    <a:cubicBezTo>
                      <a:pt x="1151" y="5330"/>
                      <a:pt x="1114" y="5598"/>
                      <a:pt x="1114" y="5871"/>
                    </a:cubicBezTo>
                    <a:cubicBezTo>
                      <a:pt x="1114" y="7336"/>
                      <a:pt x="2128" y="8559"/>
                      <a:pt x="3488" y="8882"/>
                    </a:cubicBezTo>
                    <a:cubicBezTo>
                      <a:pt x="3488" y="8891"/>
                      <a:pt x="3488" y="8900"/>
                      <a:pt x="3488" y="8909"/>
                    </a:cubicBezTo>
                    <a:cubicBezTo>
                      <a:pt x="3488" y="10815"/>
                      <a:pt x="5030" y="12356"/>
                      <a:pt x="6931" y="12356"/>
                    </a:cubicBezTo>
                    <a:cubicBezTo>
                      <a:pt x="8836" y="12356"/>
                      <a:pt x="10378" y="10815"/>
                      <a:pt x="10378" y="8909"/>
                    </a:cubicBezTo>
                    <a:cubicBezTo>
                      <a:pt x="10378" y="8218"/>
                      <a:pt x="10169" y="7568"/>
                      <a:pt x="9814" y="7026"/>
                    </a:cubicBezTo>
                    <a:cubicBezTo>
                      <a:pt x="10351" y="6449"/>
                      <a:pt x="10678" y="5680"/>
                      <a:pt x="10678" y="4830"/>
                    </a:cubicBezTo>
                    <a:cubicBezTo>
                      <a:pt x="10678" y="3043"/>
                      <a:pt x="9227" y="1597"/>
                      <a:pt x="7440" y="1597"/>
                    </a:cubicBezTo>
                    <a:cubicBezTo>
                      <a:pt x="6717" y="1597"/>
                      <a:pt x="6048" y="1833"/>
                      <a:pt x="5507" y="2238"/>
                    </a:cubicBezTo>
                    <a:cubicBezTo>
                      <a:pt x="5253" y="960"/>
                      <a:pt x="4129" y="0"/>
                      <a:pt x="2779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6"/>
              <p:cNvSpPr/>
              <p:nvPr/>
            </p:nvSpPr>
            <p:spPr>
              <a:xfrm>
                <a:off x="4714003" y="1989057"/>
                <a:ext cx="467111" cy="540711"/>
              </a:xfrm>
              <a:custGeom>
                <a:rect b="b" l="l" r="r" t="t"/>
                <a:pathLst>
                  <a:path extrusionOk="0" h="12357" w="10675">
                    <a:moveTo>
                      <a:pt x="7895" y="0"/>
                    </a:moveTo>
                    <a:cubicBezTo>
                      <a:pt x="6545" y="0"/>
                      <a:pt x="5422" y="960"/>
                      <a:pt x="5171" y="2238"/>
                    </a:cubicBezTo>
                    <a:cubicBezTo>
                      <a:pt x="4630" y="1833"/>
                      <a:pt x="3962" y="1597"/>
                      <a:pt x="3234" y="1597"/>
                    </a:cubicBezTo>
                    <a:cubicBezTo>
                      <a:pt x="1447" y="1597"/>
                      <a:pt x="1" y="3043"/>
                      <a:pt x="1" y="4830"/>
                    </a:cubicBezTo>
                    <a:cubicBezTo>
                      <a:pt x="1" y="5680"/>
                      <a:pt x="328" y="6449"/>
                      <a:pt x="860" y="7026"/>
                    </a:cubicBezTo>
                    <a:cubicBezTo>
                      <a:pt x="506" y="7568"/>
                      <a:pt x="301" y="8218"/>
                      <a:pt x="301" y="8909"/>
                    </a:cubicBezTo>
                    <a:cubicBezTo>
                      <a:pt x="301" y="10815"/>
                      <a:pt x="1843" y="12356"/>
                      <a:pt x="3743" y="12356"/>
                    </a:cubicBezTo>
                    <a:cubicBezTo>
                      <a:pt x="5644" y="12356"/>
                      <a:pt x="7186" y="10815"/>
                      <a:pt x="7186" y="8909"/>
                    </a:cubicBezTo>
                    <a:cubicBezTo>
                      <a:pt x="7186" y="8900"/>
                      <a:pt x="7186" y="8891"/>
                      <a:pt x="7186" y="8882"/>
                    </a:cubicBezTo>
                    <a:cubicBezTo>
                      <a:pt x="8550" y="8559"/>
                      <a:pt x="9564" y="7336"/>
                      <a:pt x="9564" y="5871"/>
                    </a:cubicBezTo>
                    <a:cubicBezTo>
                      <a:pt x="9564" y="5598"/>
                      <a:pt x="9528" y="5330"/>
                      <a:pt x="9460" y="5075"/>
                    </a:cubicBezTo>
                    <a:cubicBezTo>
                      <a:pt x="10192" y="4575"/>
                      <a:pt x="10674" y="3734"/>
                      <a:pt x="10674" y="2779"/>
                    </a:cubicBezTo>
                    <a:cubicBezTo>
                      <a:pt x="10674" y="1246"/>
                      <a:pt x="9433" y="0"/>
                      <a:pt x="7895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6"/>
              <p:cNvSpPr/>
              <p:nvPr/>
            </p:nvSpPr>
            <p:spPr>
              <a:xfrm>
                <a:off x="4031092" y="1989057"/>
                <a:ext cx="424667" cy="281623"/>
              </a:xfrm>
              <a:custGeom>
                <a:rect b="b" l="l" r="r" t="t"/>
                <a:pathLst>
                  <a:path extrusionOk="0" h="6436" w="9705">
                    <a:moveTo>
                      <a:pt x="1806" y="0"/>
                    </a:moveTo>
                    <a:cubicBezTo>
                      <a:pt x="1119" y="0"/>
                      <a:pt x="487" y="250"/>
                      <a:pt x="0" y="669"/>
                    </a:cubicBezTo>
                    <a:cubicBezTo>
                      <a:pt x="264" y="2101"/>
                      <a:pt x="1365" y="3243"/>
                      <a:pt x="2770" y="3566"/>
                    </a:cubicBezTo>
                    <a:cubicBezTo>
                      <a:pt x="2947" y="4775"/>
                      <a:pt x="3989" y="5703"/>
                      <a:pt x="5244" y="5703"/>
                    </a:cubicBezTo>
                    <a:cubicBezTo>
                      <a:pt x="5321" y="5703"/>
                      <a:pt x="5398" y="5698"/>
                      <a:pt x="5476" y="5694"/>
                    </a:cubicBezTo>
                    <a:cubicBezTo>
                      <a:pt x="5999" y="6167"/>
                      <a:pt x="6681" y="6435"/>
                      <a:pt x="7399" y="6435"/>
                    </a:cubicBezTo>
                    <a:lnTo>
                      <a:pt x="9278" y="6435"/>
                    </a:lnTo>
                    <a:cubicBezTo>
                      <a:pt x="9550" y="5962"/>
                      <a:pt x="9705" y="5412"/>
                      <a:pt x="9705" y="4830"/>
                    </a:cubicBezTo>
                    <a:cubicBezTo>
                      <a:pt x="9705" y="3043"/>
                      <a:pt x="8254" y="1597"/>
                      <a:pt x="6467" y="1597"/>
                    </a:cubicBezTo>
                    <a:cubicBezTo>
                      <a:pt x="5744" y="1597"/>
                      <a:pt x="5075" y="1833"/>
                      <a:pt x="4534" y="2238"/>
                    </a:cubicBezTo>
                    <a:cubicBezTo>
                      <a:pt x="4280" y="960"/>
                      <a:pt x="3156" y="0"/>
                      <a:pt x="1806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6"/>
              <p:cNvSpPr/>
              <p:nvPr/>
            </p:nvSpPr>
            <p:spPr>
              <a:xfrm>
                <a:off x="4714003" y="1989057"/>
                <a:ext cx="424492" cy="281623"/>
              </a:xfrm>
              <a:custGeom>
                <a:rect b="b" l="l" r="r" t="t"/>
                <a:pathLst>
                  <a:path extrusionOk="0" h="6436" w="9701">
                    <a:moveTo>
                      <a:pt x="7895" y="0"/>
                    </a:moveTo>
                    <a:cubicBezTo>
                      <a:pt x="6545" y="0"/>
                      <a:pt x="5422" y="960"/>
                      <a:pt x="5171" y="2238"/>
                    </a:cubicBezTo>
                    <a:cubicBezTo>
                      <a:pt x="4630" y="1833"/>
                      <a:pt x="3962" y="1597"/>
                      <a:pt x="3234" y="1597"/>
                    </a:cubicBezTo>
                    <a:cubicBezTo>
                      <a:pt x="1447" y="1597"/>
                      <a:pt x="1" y="3043"/>
                      <a:pt x="1" y="4830"/>
                    </a:cubicBezTo>
                    <a:cubicBezTo>
                      <a:pt x="1" y="5412"/>
                      <a:pt x="155" y="5962"/>
                      <a:pt x="428" y="6435"/>
                    </a:cubicBezTo>
                    <a:lnTo>
                      <a:pt x="2306" y="6435"/>
                    </a:lnTo>
                    <a:cubicBezTo>
                      <a:pt x="3025" y="6435"/>
                      <a:pt x="3707" y="6167"/>
                      <a:pt x="4226" y="5694"/>
                    </a:cubicBezTo>
                    <a:cubicBezTo>
                      <a:pt x="4303" y="5698"/>
                      <a:pt x="4385" y="5703"/>
                      <a:pt x="4462" y="5703"/>
                    </a:cubicBezTo>
                    <a:cubicBezTo>
                      <a:pt x="5717" y="5703"/>
                      <a:pt x="6759" y="4775"/>
                      <a:pt x="6931" y="3566"/>
                    </a:cubicBezTo>
                    <a:cubicBezTo>
                      <a:pt x="8341" y="3243"/>
                      <a:pt x="9442" y="2101"/>
                      <a:pt x="9701" y="669"/>
                    </a:cubicBezTo>
                    <a:cubicBezTo>
                      <a:pt x="9219" y="250"/>
                      <a:pt x="8587" y="0"/>
                      <a:pt x="7895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6"/>
              <p:cNvSpPr/>
              <p:nvPr/>
            </p:nvSpPr>
            <p:spPr>
              <a:xfrm>
                <a:off x="4750846" y="2467013"/>
                <a:ext cx="146894" cy="147113"/>
              </a:xfrm>
              <a:custGeom>
                <a:rect b="b" l="l" r="r" t="t"/>
                <a:pathLst>
                  <a:path extrusionOk="0" h="3362" w="3357">
                    <a:moveTo>
                      <a:pt x="1678" y="1"/>
                    </a:moveTo>
                    <a:cubicBezTo>
                      <a:pt x="750" y="1"/>
                      <a:pt x="0" y="756"/>
                      <a:pt x="0" y="1683"/>
                    </a:cubicBezTo>
                    <a:cubicBezTo>
                      <a:pt x="0" y="2611"/>
                      <a:pt x="750" y="3361"/>
                      <a:pt x="1678" y="3361"/>
                    </a:cubicBezTo>
                    <a:cubicBezTo>
                      <a:pt x="2606" y="3361"/>
                      <a:pt x="3356" y="2611"/>
                      <a:pt x="3356" y="1683"/>
                    </a:cubicBezTo>
                    <a:cubicBezTo>
                      <a:pt x="3356" y="756"/>
                      <a:pt x="2606" y="1"/>
                      <a:pt x="1678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4784670" y="2500837"/>
                <a:ext cx="79245" cy="79464"/>
              </a:xfrm>
              <a:custGeom>
                <a:rect b="b" l="l" r="r" t="t"/>
                <a:pathLst>
                  <a:path extrusionOk="0" h="1816" w="1811">
                    <a:moveTo>
                      <a:pt x="905" y="1"/>
                    </a:moveTo>
                    <a:cubicBezTo>
                      <a:pt x="405" y="1"/>
                      <a:pt x="0" y="410"/>
                      <a:pt x="0" y="910"/>
                    </a:cubicBezTo>
                    <a:cubicBezTo>
                      <a:pt x="0" y="1406"/>
                      <a:pt x="405" y="1815"/>
                      <a:pt x="905" y="1815"/>
                    </a:cubicBezTo>
                    <a:cubicBezTo>
                      <a:pt x="1405" y="1815"/>
                      <a:pt x="1810" y="1406"/>
                      <a:pt x="1810" y="910"/>
                    </a:cubicBezTo>
                    <a:cubicBezTo>
                      <a:pt x="1810" y="410"/>
                      <a:pt x="1405" y="1"/>
                      <a:pt x="905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4271841" y="2467013"/>
                <a:ext cx="147113" cy="147113"/>
              </a:xfrm>
              <a:custGeom>
                <a:rect b="b" l="l" r="r" t="t"/>
                <a:pathLst>
                  <a:path extrusionOk="0" h="3362" w="3362">
                    <a:moveTo>
                      <a:pt x="1679" y="1"/>
                    </a:moveTo>
                    <a:cubicBezTo>
                      <a:pt x="756" y="1"/>
                      <a:pt x="1" y="756"/>
                      <a:pt x="1" y="1683"/>
                    </a:cubicBezTo>
                    <a:cubicBezTo>
                      <a:pt x="1" y="2611"/>
                      <a:pt x="756" y="3361"/>
                      <a:pt x="1679" y="3361"/>
                    </a:cubicBezTo>
                    <a:cubicBezTo>
                      <a:pt x="2611" y="3361"/>
                      <a:pt x="3362" y="2611"/>
                      <a:pt x="3362" y="1683"/>
                    </a:cubicBezTo>
                    <a:cubicBezTo>
                      <a:pt x="3362" y="756"/>
                      <a:pt x="2611" y="1"/>
                      <a:pt x="1679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6"/>
              <p:cNvSpPr/>
              <p:nvPr/>
            </p:nvSpPr>
            <p:spPr>
              <a:xfrm>
                <a:off x="4305709" y="2500837"/>
                <a:ext cx="79420" cy="79464"/>
              </a:xfrm>
              <a:custGeom>
                <a:rect b="b" l="l" r="r" t="t"/>
                <a:pathLst>
                  <a:path extrusionOk="0" h="1816" w="1815">
                    <a:moveTo>
                      <a:pt x="905" y="1"/>
                    </a:moveTo>
                    <a:cubicBezTo>
                      <a:pt x="409" y="1"/>
                      <a:pt x="0" y="410"/>
                      <a:pt x="0" y="910"/>
                    </a:cubicBezTo>
                    <a:cubicBezTo>
                      <a:pt x="0" y="1406"/>
                      <a:pt x="409" y="1815"/>
                      <a:pt x="905" y="1815"/>
                    </a:cubicBezTo>
                    <a:cubicBezTo>
                      <a:pt x="1405" y="1815"/>
                      <a:pt x="1815" y="1406"/>
                      <a:pt x="1815" y="910"/>
                    </a:cubicBezTo>
                    <a:cubicBezTo>
                      <a:pt x="1815" y="410"/>
                      <a:pt x="1405" y="1"/>
                      <a:pt x="905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>
                <a:off x="4352660" y="2015530"/>
                <a:ext cx="462692" cy="736089"/>
              </a:xfrm>
              <a:custGeom>
                <a:rect b="b" l="l" r="r" t="t"/>
                <a:pathLst>
                  <a:path extrusionOk="0" h="16822" w="10574">
                    <a:moveTo>
                      <a:pt x="5157" y="0"/>
                    </a:moveTo>
                    <a:cubicBezTo>
                      <a:pt x="2320" y="0"/>
                      <a:pt x="0" y="2319"/>
                      <a:pt x="0" y="5153"/>
                    </a:cubicBezTo>
                    <a:lnTo>
                      <a:pt x="0" y="11665"/>
                    </a:lnTo>
                    <a:cubicBezTo>
                      <a:pt x="0" y="14502"/>
                      <a:pt x="2320" y="16822"/>
                      <a:pt x="5157" y="16822"/>
                    </a:cubicBezTo>
                    <a:lnTo>
                      <a:pt x="5417" y="16822"/>
                    </a:lnTo>
                    <a:cubicBezTo>
                      <a:pt x="8254" y="16822"/>
                      <a:pt x="10574" y="14502"/>
                      <a:pt x="10574" y="11665"/>
                    </a:cubicBezTo>
                    <a:lnTo>
                      <a:pt x="10574" y="5153"/>
                    </a:lnTo>
                    <a:cubicBezTo>
                      <a:pt x="10574" y="2319"/>
                      <a:pt x="8254" y="0"/>
                      <a:pt x="5417" y="0"/>
                    </a:cubicBezTo>
                    <a:close/>
                  </a:path>
                </a:pathLst>
              </a:custGeom>
              <a:solidFill>
                <a:srgbClr val="A869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4070867" y="1580105"/>
                <a:ext cx="1028039" cy="648180"/>
              </a:xfrm>
              <a:custGeom>
                <a:rect b="b" l="l" r="r" t="t"/>
                <a:pathLst>
                  <a:path extrusionOk="0" h="14813" w="23494">
                    <a:moveTo>
                      <a:pt x="11747" y="1"/>
                    </a:moveTo>
                    <a:cubicBezTo>
                      <a:pt x="10501" y="1"/>
                      <a:pt x="9487" y="988"/>
                      <a:pt x="9446" y="2225"/>
                    </a:cubicBezTo>
                    <a:cubicBezTo>
                      <a:pt x="8982" y="1784"/>
                      <a:pt x="8359" y="1515"/>
                      <a:pt x="7668" y="1515"/>
                    </a:cubicBezTo>
                    <a:cubicBezTo>
                      <a:pt x="6368" y="1515"/>
                      <a:pt x="5290" y="2479"/>
                      <a:pt x="5117" y="3735"/>
                    </a:cubicBezTo>
                    <a:cubicBezTo>
                      <a:pt x="4835" y="3594"/>
                      <a:pt x="4521" y="3512"/>
                      <a:pt x="4189" y="3512"/>
                    </a:cubicBezTo>
                    <a:cubicBezTo>
                      <a:pt x="3048" y="3512"/>
                      <a:pt x="2125" y="4435"/>
                      <a:pt x="2125" y="5576"/>
                    </a:cubicBezTo>
                    <a:cubicBezTo>
                      <a:pt x="2125" y="5981"/>
                      <a:pt x="2247" y="6363"/>
                      <a:pt x="2452" y="6681"/>
                    </a:cubicBezTo>
                    <a:cubicBezTo>
                      <a:pt x="1079" y="6800"/>
                      <a:pt x="1" y="7950"/>
                      <a:pt x="1" y="9355"/>
                    </a:cubicBezTo>
                    <a:cubicBezTo>
                      <a:pt x="1" y="10838"/>
                      <a:pt x="1201" y="12038"/>
                      <a:pt x="2684" y="12038"/>
                    </a:cubicBezTo>
                    <a:cubicBezTo>
                      <a:pt x="2757" y="12038"/>
                      <a:pt x="2825" y="12038"/>
                      <a:pt x="2898" y="12029"/>
                    </a:cubicBezTo>
                    <a:lnTo>
                      <a:pt x="2898" y="12029"/>
                    </a:lnTo>
                    <a:cubicBezTo>
                      <a:pt x="2839" y="12193"/>
                      <a:pt x="2802" y="12370"/>
                      <a:pt x="2802" y="12552"/>
                    </a:cubicBezTo>
                    <a:cubicBezTo>
                      <a:pt x="2802" y="13398"/>
                      <a:pt x="3489" y="14085"/>
                      <a:pt x="4335" y="14085"/>
                    </a:cubicBezTo>
                    <a:cubicBezTo>
                      <a:pt x="4539" y="14085"/>
                      <a:pt x="4735" y="14044"/>
                      <a:pt x="4912" y="13967"/>
                    </a:cubicBezTo>
                    <a:cubicBezTo>
                      <a:pt x="5253" y="14476"/>
                      <a:pt x="5831" y="14813"/>
                      <a:pt x="6490" y="14813"/>
                    </a:cubicBezTo>
                    <a:lnTo>
                      <a:pt x="17004" y="14813"/>
                    </a:lnTo>
                    <a:cubicBezTo>
                      <a:pt x="17659" y="14813"/>
                      <a:pt x="18241" y="14476"/>
                      <a:pt x="18578" y="13967"/>
                    </a:cubicBezTo>
                    <a:cubicBezTo>
                      <a:pt x="18760" y="14044"/>
                      <a:pt x="18955" y="14085"/>
                      <a:pt x="19160" y="14085"/>
                    </a:cubicBezTo>
                    <a:cubicBezTo>
                      <a:pt x="20006" y="14085"/>
                      <a:pt x="20688" y="13398"/>
                      <a:pt x="20688" y="12552"/>
                    </a:cubicBezTo>
                    <a:cubicBezTo>
                      <a:pt x="20688" y="12370"/>
                      <a:pt x="20656" y="12193"/>
                      <a:pt x="20597" y="12029"/>
                    </a:cubicBezTo>
                    <a:lnTo>
                      <a:pt x="20597" y="12029"/>
                    </a:lnTo>
                    <a:cubicBezTo>
                      <a:pt x="20665" y="12038"/>
                      <a:pt x="20738" y="12038"/>
                      <a:pt x="20811" y="12038"/>
                    </a:cubicBezTo>
                    <a:cubicBezTo>
                      <a:pt x="22293" y="12038"/>
                      <a:pt x="23494" y="10838"/>
                      <a:pt x="23494" y="9355"/>
                    </a:cubicBezTo>
                    <a:cubicBezTo>
                      <a:pt x="23494" y="7950"/>
                      <a:pt x="22416" y="6800"/>
                      <a:pt x="21043" y="6681"/>
                    </a:cubicBezTo>
                    <a:cubicBezTo>
                      <a:pt x="21247" y="6363"/>
                      <a:pt x="21366" y="5981"/>
                      <a:pt x="21366" y="5576"/>
                    </a:cubicBezTo>
                    <a:cubicBezTo>
                      <a:pt x="21366" y="4435"/>
                      <a:pt x="20442" y="3512"/>
                      <a:pt x="19306" y="3512"/>
                    </a:cubicBezTo>
                    <a:cubicBezTo>
                      <a:pt x="18969" y="3512"/>
                      <a:pt x="18655" y="3594"/>
                      <a:pt x="18378" y="3735"/>
                    </a:cubicBezTo>
                    <a:cubicBezTo>
                      <a:pt x="18200" y="2479"/>
                      <a:pt x="17127" y="1515"/>
                      <a:pt x="15822" y="1515"/>
                    </a:cubicBezTo>
                    <a:cubicBezTo>
                      <a:pt x="15135" y="1515"/>
                      <a:pt x="14512" y="1784"/>
                      <a:pt x="14048" y="2225"/>
                    </a:cubicBezTo>
                    <a:cubicBezTo>
                      <a:pt x="14008" y="988"/>
                      <a:pt x="12993" y="1"/>
                      <a:pt x="11747" y="1"/>
                    </a:cubicBezTo>
                    <a:close/>
                  </a:path>
                </a:pathLst>
              </a:custGeom>
              <a:solidFill>
                <a:srgbClr val="6060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6"/>
              <p:cNvSpPr/>
              <p:nvPr/>
            </p:nvSpPr>
            <p:spPr>
              <a:xfrm>
                <a:off x="4352660" y="2201978"/>
                <a:ext cx="464267" cy="143918"/>
              </a:xfrm>
              <a:custGeom>
                <a:rect b="b" l="l" r="r" t="t"/>
                <a:pathLst>
                  <a:path extrusionOk="0" h="3289" w="10610">
                    <a:moveTo>
                      <a:pt x="0" y="0"/>
                    </a:moveTo>
                    <a:lnTo>
                      <a:pt x="0" y="3288"/>
                    </a:lnTo>
                    <a:lnTo>
                      <a:pt x="10610" y="3288"/>
                    </a:lnTo>
                    <a:lnTo>
                      <a:pt x="1061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6"/>
              <p:cNvSpPr/>
              <p:nvPr/>
            </p:nvSpPr>
            <p:spPr>
              <a:xfrm>
                <a:off x="4352660" y="2313383"/>
                <a:ext cx="464267" cy="32512"/>
              </a:xfrm>
              <a:custGeom>
                <a:rect b="b" l="l" r="r" t="t"/>
                <a:pathLst>
                  <a:path extrusionOk="0" h="743" w="10610">
                    <a:moveTo>
                      <a:pt x="0" y="1"/>
                    </a:moveTo>
                    <a:lnTo>
                      <a:pt x="0" y="742"/>
                    </a:lnTo>
                    <a:lnTo>
                      <a:pt x="10610" y="742"/>
                    </a:lnTo>
                    <a:lnTo>
                      <a:pt x="1061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6"/>
              <p:cNvSpPr/>
              <p:nvPr/>
            </p:nvSpPr>
            <p:spPr>
              <a:xfrm>
                <a:off x="4352660" y="2201978"/>
                <a:ext cx="464267" cy="32468"/>
              </a:xfrm>
              <a:custGeom>
                <a:rect b="b" l="l" r="r" t="t"/>
                <a:pathLst>
                  <a:path extrusionOk="0" h="742" w="10610">
                    <a:moveTo>
                      <a:pt x="0" y="0"/>
                    </a:moveTo>
                    <a:lnTo>
                      <a:pt x="0" y="742"/>
                    </a:lnTo>
                    <a:lnTo>
                      <a:pt x="10610" y="742"/>
                    </a:lnTo>
                    <a:lnTo>
                      <a:pt x="1061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6"/>
              <p:cNvSpPr/>
              <p:nvPr/>
            </p:nvSpPr>
            <p:spPr>
              <a:xfrm>
                <a:off x="4271841" y="3036333"/>
                <a:ext cx="626082" cy="626082"/>
              </a:xfrm>
              <a:custGeom>
                <a:rect b="b" l="l" r="r" t="t"/>
                <a:pathLst>
                  <a:path extrusionOk="0" h="14308" w="14308">
                    <a:moveTo>
                      <a:pt x="7154" y="0"/>
                    </a:moveTo>
                    <a:cubicBezTo>
                      <a:pt x="3203" y="0"/>
                      <a:pt x="1" y="3202"/>
                      <a:pt x="1" y="7154"/>
                    </a:cubicBezTo>
                    <a:cubicBezTo>
                      <a:pt x="1" y="11106"/>
                      <a:pt x="3203" y="14307"/>
                      <a:pt x="7154" y="14307"/>
                    </a:cubicBezTo>
                    <a:cubicBezTo>
                      <a:pt x="11106" y="14307"/>
                      <a:pt x="14308" y="11106"/>
                      <a:pt x="14308" y="7154"/>
                    </a:cubicBezTo>
                    <a:cubicBezTo>
                      <a:pt x="14308" y="3202"/>
                      <a:pt x="11106" y="0"/>
                      <a:pt x="715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6"/>
              <p:cNvSpPr/>
              <p:nvPr/>
            </p:nvSpPr>
            <p:spPr>
              <a:xfrm>
                <a:off x="4342902" y="3119909"/>
                <a:ext cx="484002" cy="134773"/>
              </a:xfrm>
              <a:custGeom>
                <a:rect b="b" l="l" r="r" t="t"/>
                <a:pathLst>
                  <a:path extrusionOk="0" h="3080" w="11061">
                    <a:moveTo>
                      <a:pt x="664" y="0"/>
                    </a:moveTo>
                    <a:cubicBezTo>
                      <a:pt x="428" y="219"/>
                      <a:pt x="205" y="455"/>
                      <a:pt x="0" y="705"/>
                    </a:cubicBezTo>
                    <a:cubicBezTo>
                      <a:pt x="1392" y="2165"/>
                      <a:pt x="3357" y="3079"/>
                      <a:pt x="5530" y="3079"/>
                    </a:cubicBezTo>
                    <a:cubicBezTo>
                      <a:pt x="7704" y="3079"/>
                      <a:pt x="9669" y="2165"/>
                      <a:pt x="11060" y="705"/>
                    </a:cubicBezTo>
                    <a:cubicBezTo>
                      <a:pt x="10856" y="455"/>
                      <a:pt x="10633" y="219"/>
                      <a:pt x="10396" y="0"/>
                    </a:cubicBezTo>
                    <a:cubicBezTo>
                      <a:pt x="9178" y="1301"/>
                      <a:pt x="7445" y="2115"/>
                      <a:pt x="5530" y="2115"/>
                    </a:cubicBezTo>
                    <a:cubicBezTo>
                      <a:pt x="3611" y="2115"/>
                      <a:pt x="1883" y="1301"/>
                      <a:pt x="664" y="0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6"/>
              <p:cNvSpPr/>
              <p:nvPr/>
            </p:nvSpPr>
            <p:spPr>
              <a:xfrm>
                <a:off x="4342902" y="3443841"/>
                <a:ext cx="484002" cy="134992"/>
              </a:xfrm>
              <a:custGeom>
                <a:rect b="b" l="l" r="r" t="t"/>
                <a:pathLst>
                  <a:path extrusionOk="0" h="3085" w="11061">
                    <a:moveTo>
                      <a:pt x="5530" y="1"/>
                    </a:moveTo>
                    <a:cubicBezTo>
                      <a:pt x="3357" y="1"/>
                      <a:pt x="1392" y="915"/>
                      <a:pt x="0" y="2379"/>
                    </a:cubicBezTo>
                    <a:cubicBezTo>
                      <a:pt x="205" y="2629"/>
                      <a:pt x="428" y="2861"/>
                      <a:pt x="664" y="3084"/>
                    </a:cubicBezTo>
                    <a:cubicBezTo>
                      <a:pt x="1883" y="1784"/>
                      <a:pt x="3611" y="970"/>
                      <a:pt x="5530" y="970"/>
                    </a:cubicBezTo>
                    <a:cubicBezTo>
                      <a:pt x="7445" y="970"/>
                      <a:pt x="9178" y="1784"/>
                      <a:pt x="10396" y="3084"/>
                    </a:cubicBezTo>
                    <a:cubicBezTo>
                      <a:pt x="10633" y="2861"/>
                      <a:pt x="10856" y="2629"/>
                      <a:pt x="11060" y="2379"/>
                    </a:cubicBezTo>
                    <a:cubicBezTo>
                      <a:pt x="9669" y="915"/>
                      <a:pt x="7704" y="1"/>
                      <a:pt x="5530" y="1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6"/>
              <p:cNvSpPr/>
              <p:nvPr/>
            </p:nvSpPr>
            <p:spPr>
              <a:xfrm>
                <a:off x="4563786" y="3036333"/>
                <a:ext cx="42226" cy="626082"/>
              </a:xfrm>
              <a:custGeom>
                <a:rect b="b" l="l" r="r" t="t"/>
                <a:pathLst>
                  <a:path extrusionOk="0" h="14308" w="965">
                    <a:moveTo>
                      <a:pt x="482" y="0"/>
                    </a:moveTo>
                    <a:cubicBezTo>
                      <a:pt x="319" y="0"/>
                      <a:pt x="160" y="5"/>
                      <a:pt x="0" y="19"/>
                    </a:cubicBezTo>
                    <a:lnTo>
                      <a:pt x="0" y="14289"/>
                    </a:lnTo>
                    <a:cubicBezTo>
                      <a:pt x="160" y="14298"/>
                      <a:pt x="319" y="14307"/>
                      <a:pt x="482" y="14307"/>
                    </a:cubicBezTo>
                    <a:cubicBezTo>
                      <a:pt x="646" y="14307"/>
                      <a:pt x="805" y="14298"/>
                      <a:pt x="964" y="14289"/>
                    </a:cubicBezTo>
                    <a:lnTo>
                      <a:pt x="964" y="19"/>
                    </a:lnTo>
                    <a:cubicBezTo>
                      <a:pt x="805" y="5"/>
                      <a:pt x="646" y="0"/>
                      <a:pt x="482" y="0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6"/>
              <p:cNvSpPr/>
              <p:nvPr/>
            </p:nvSpPr>
            <p:spPr>
              <a:xfrm>
                <a:off x="4271841" y="3328235"/>
                <a:ext cx="626082" cy="42226"/>
              </a:xfrm>
              <a:custGeom>
                <a:rect b="b" l="l" r="r" t="t"/>
                <a:pathLst>
                  <a:path extrusionOk="0" h="965" w="14308">
                    <a:moveTo>
                      <a:pt x="19" y="1"/>
                    </a:moveTo>
                    <a:cubicBezTo>
                      <a:pt x="6" y="160"/>
                      <a:pt x="1" y="319"/>
                      <a:pt x="1" y="483"/>
                    </a:cubicBezTo>
                    <a:cubicBezTo>
                      <a:pt x="1" y="647"/>
                      <a:pt x="6" y="806"/>
                      <a:pt x="19" y="965"/>
                    </a:cubicBezTo>
                    <a:lnTo>
                      <a:pt x="14290" y="965"/>
                    </a:lnTo>
                    <a:cubicBezTo>
                      <a:pt x="14299" y="806"/>
                      <a:pt x="14308" y="647"/>
                      <a:pt x="14308" y="483"/>
                    </a:cubicBezTo>
                    <a:cubicBezTo>
                      <a:pt x="14308" y="319"/>
                      <a:pt x="14299" y="160"/>
                      <a:pt x="14290" y="1"/>
                    </a:cubicBezTo>
                    <a:close/>
                  </a:path>
                </a:pathLst>
              </a:custGeom>
              <a:solidFill>
                <a:srgbClr val="3D3D3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6"/>
              <p:cNvSpPr/>
              <p:nvPr/>
            </p:nvSpPr>
            <p:spPr>
              <a:xfrm>
                <a:off x="4819282" y="3265357"/>
                <a:ext cx="134948" cy="62354"/>
              </a:xfrm>
              <a:custGeom>
                <a:rect b="b" l="l" r="r" t="t"/>
                <a:pathLst>
                  <a:path extrusionOk="0" h="1425" w="3084">
                    <a:moveTo>
                      <a:pt x="710" y="1"/>
                    </a:moveTo>
                    <a:cubicBezTo>
                      <a:pt x="319" y="1"/>
                      <a:pt x="0" y="324"/>
                      <a:pt x="0" y="715"/>
                    </a:cubicBezTo>
                    <a:cubicBezTo>
                      <a:pt x="0" y="1106"/>
                      <a:pt x="319" y="1424"/>
                      <a:pt x="710" y="1424"/>
                    </a:cubicBezTo>
                    <a:lnTo>
                      <a:pt x="2374" y="1424"/>
                    </a:lnTo>
                    <a:cubicBezTo>
                      <a:pt x="2765" y="1424"/>
                      <a:pt x="3084" y="1106"/>
                      <a:pt x="3084" y="715"/>
                    </a:cubicBezTo>
                    <a:cubicBezTo>
                      <a:pt x="3084" y="324"/>
                      <a:pt x="2765" y="1"/>
                      <a:pt x="2374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6"/>
              <p:cNvSpPr/>
              <p:nvPr/>
            </p:nvSpPr>
            <p:spPr>
              <a:xfrm>
                <a:off x="4819282" y="3357509"/>
                <a:ext cx="157658" cy="62311"/>
              </a:xfrm>
              <a:custGeom>
                <a:rect b="b" l="l" r="r" t="t"/>
                <a:pathLst>
                  <a:path extrusionOk="0" h="1424" w="3603">
                    <a:moveTo>
                      <a:pt x="710" y="0"/>
                    </a:moveTo>
                    <a:cubicBezTo>
                      <a:pt x="319" y="0"/>
                      <a:pt x="0" y="319"/>
                      <a:pt x="0" y="710"/>
                    </a:cubicBezTo>
                    <a:cubicBezTo>
                      <a:pt x="0" y="1101"/>
                      <a:pt x="319" y="1424"/>
                      <a:pt x="710" y="1424"/>
                    </a:cubicBezTo>
                    <a:lnTo>
                      <a:pt x="2888" y="1424"/>
                    </a:lnTo>
                    <a:cubicBezTo>
                      <a:pt x="3279" y="1424"/>
                      <a:pt x="3602" y="1101"/>
                      <a:pt x="3602" y="710"/>
                    </a:cubicBezTo>
                    <a:cubicBezTo>
                      <a:pt x="3602" y="319"/>
                      <a:pt x="3279" y="0"/>
                      <a:pt x="2888" y="0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4819282" y="3419775"/>
                <a:ext cx="134948" cy="62136"/>
              </a:xfrm>
              <a:custGeom>
                <a:rect b="b" l="l" r="r" t="t"/>
                <a:pathLst>
                  <a:path extrusionOk="0" h="1420" w="3084">
                    <a:moveTo>
                      <a:pt x="710" y="1"/>
                    </a:moveTo>
                    <a:cubicBezTo>
                      <a:pt x="319" y="1"/>
                      <a:pt x="0" y="319"/>
                      <a:pt x="0" y="710"/>
                    </a:cubicBezTo>
                    <a:cubicBezTo>
                      <a:pt x="0" y="1101"/>
                      <a:pt x="319" y="1420"/>
                      <a:pt x="710" y="1420"/>
                    </a:cubicBezTo>
                    <a:lnTo>
                      <a:pt x="2374" y="1420"/>
                    </a:lnTo>
                    <a:cubicBezTo>
                      <a:pt x="2765" y="1420"/>
                      <a:pt x="3084" y="1101"/>
                      <a:pt x="3084" y="710"/>
                    </a:cubicBezTo>
                    <a:cubicBezTo>
                      <a:pt x="3084" y="319"/>
                      <a:pt x="2765" y="1"/>
                      <a:pt x="2374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4793203" y="3512102"/>
                <a:ext cx="115476" cy="62354"/>
              </a:xfrm>
              <a:custGeom>
                <a:rect b="b" l="l" r="r" t="t"/>
                <a:pathLst>
                  <a:path extrusionOk="0" h="1425" w="2639">
                    <a:moveTo>
                      <a:pt x="556" y="1"/>
                    </a:moveTo>
                    <a:cubicBezTo>
                      <a:pt x="251" y="1"/>
                      <a:pt x="1" y="251"/>
                      <a:pt x="1" y="560"/>
                    </a:cubicBezTo>
                    <a:lnTo>
                      <a:pt x="1" y="865"/>
                    </a:lnTo>
                    <a:cubicBezTo>
                      <a:pt x="1" y="1169"/>
                      <a:pt x="251" y="1424"/>
                      <a:pt x="556" y="1424"/>
                    </a:cubicBezTo>
                    <a:lnTo>
                      <a:pt x="2084" y="1424"/>
                    </a:lnTo>
                    <a:cubicBezTo>
                      <a:pt x="2388" y="1424"/>
                      <a:pt x="2638" y="1169"/>
                      <a:pt x="2638" y="865"/>
                    </a:cubicBezTo>
                    <a:lnTo>
                      <a:pt x="2638" y="560"/>
                    </a:lnTo>
                    <a:cubicBezTo>
                      <a:pt x="2638" y="251"/>
                      <a:pt x="2388" y="1"/>
                      <a:pt x="2079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6"/>
              <p:cNvSpPr/>
              <p:nvPr/>
            </p:nvSpPr>
            <p:spPr>
              <a:xfrm>
                <a:off x="4215351" y="3265357"/>
                <a:ext cx="135167" cy="62354"/>
              </a:xfrm>
              <a:custGeom>
                <a:rect b="b" l="l" r="r" t="t"/>
                <a:pathLst>
                  <a:path extrusionOk="0" h="1425" w="3089">
                    <a:moveTo>
                      <a:pt x="714" y="1"/>
                    </a:moveTo>
                    <a:cubicBezTo>
                      <a:pt x="323" y="1"/>
                      <a:pt x="0" y="324"/>
                      <a:pt x="0" y="715"/>
                    </a:cubicBezTo>
                    <a:cubicBezTo>
                      <a:pt x="0" y="1106"/>
                      <a:pt x="323" y="1424"/>
                      <a:pt x="714" y="1424"/>
                    </a:cubicBezTo>
                    <a:lnTo>
                      <a:pt x="2379" y="1424"/>
                    </a:lnTo>
                    <a:cubicBezTo>
                      <a:pt x="2770" y="1424"/>
                      <a:pt x="3088" y="1106"/>
                      <a:pt x="3088" y="715"/>
                    </a:cubicBezTo>
                    <a:cubicBezTo>
                      <a:pt x="3088" y="324"/>
                      <a:pt x="2770" y="1"/>
                      <a:pt x="2379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6"/>
              <p:cNvSpPr/>
              <p:nvPr/>
            </p:nvSpPr>
            <p:spPr>
              <a:xfrm>
                <a:off x="4192860" y="3357509"/>
                <a:ext cx="157658" cy="62311"/>
              </a:xfrm>
              <a:custGeom>
                <a:rect b="b" l="l" r="r" t="t"/>
                <a:pathLst>
                  <a:path extrusionOk="0" h="1424" w="3603">
                    <a:moveTo>
                      <a:pt x="710" y="0"/>
                    </a:moveTo>
                    <a:cubicBezTo>
                      <a:pt x="319" y="0"/>
                      <a:pt x="1" y="319"/>
                      <a:pt x="1" y="710"/>
                    </a:cubicBezTo>
                    <a:cubicBezTo>
                      <a:pt x="1" y="1101"/>
                      <a:pt x="319" y="1424"/>
                      <a:pt x="710" y="1424"/>
                    </a:cubicBezTo>
                    <a:lnTo>
                      <a:pt x="2893" y="1424"/>
                    </a:lnTo>
                    <a:cubicBezTo>
                      <a:pt x="3284" y="1424"/>
                      <a:pt x="3602" y="1101"/>
                      <a:pt x="3602" y="710"/>
                    </a:cubicBezTo>
                    <a:cubicBezTo>
                      <a:pt x="3602" y="319"/>
                      <a:pt x="3284" y="0"/>
                      <a:pt x="2893" y="0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>
                <a:off x="4215351" y="3419775"/>
                <a:ext cx="135167" cy="62136"/>
              </a:xfrm>
              <a:custGeom>
                <a:rect b="b" l="l" r="r" t="t"/>
                <a:pathLst>
                  <a:path extrusionOk="0" h="1420" w="3089">
                    <a:moveTo>
                      <a:pt x="714" y="1"/>
                    </a:moveTo>
                    <a:cubicBezTo>
                      <a:pt x="323" y="1"/>
                      <a:pt x="0" y="319"/>
                      <a:pt x="0" y="710"/>
                    </a:cubicBezTo>
                    <a:cubicBezTo>
                      <a:pt x="0" y="1101"/>
                      <a:pt x="323" y="1420"/>
                      <a:pt x="714" y="1420"/>
                    </a:cubicBezTo>
                    <a:lnTo>
                      <a:pt x="2379" y="1420"/>
                    </a:lnTo>
                    <a:cubicBezTo>
                      <a:pt x="2770" y="1420"/>
                      <a:pt x="3088" y="1101"/>
                      <a:pt x="3088" y="710"/>
                    </a:cubicBezTo>
                    <a:cubicBezTo>
                      <a:pt x="3088" y="319"/>
                      <a:pt x="2770" y="1"/>
                      <a:pt x="2379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4261121" y="3512102"/>
                <a:ext cx="115476" cy="62354"/>
              </a:xfrm>
              <a:custGeom>
                <a:rect b="b" l="l" r="r" t="t"/>
                <a:pathLst>
                  <a:path extrusionOk="0" h="1425" w="2639">
                    <a:moveTo>
                      <a:pt x="555" y="1"/>
                    </a:moveTo>
                    <a:cubicBezTo>
                      <a:pt x="251" y="1"/>
                      <a:pt x="0" y="251"/>
                      <a:pt x="0" y="560"/>
                    </a:cubicBezTo>
                    <a:lnTo>
                      <a:pt x="0" y="865"/>
                    </a:lnTo>
                    <a:cubicBezTo>
                      <a:pt x="0" y="1169"/>
                      <a:pt x="251" y="1424"/>
                      <a:pt x="555" y="1424"/>
                    </a:cubicBezTo>
                    <a:lnTo>
                      <a:pt x="2079" y="1424"/>
                    </a:lnTo>
                    <a:cubicBezTo>
                      <a:pt x="2388" y="1424"/>
                      <a:pt x="2638" y="1169"/>
                      <a:pt x="2638" y="865"/>
                    </a:cubicBezTo>
                    <a:lnTo>
                      <a:pt x="2638" y="560"/>
                    </a:lnTo>
                    <a:cubicBezTo>
                      <a:pt x="2638" y="251"/>
                      <a:pt x="2388" y="1"/>
                      <a:pt x="2079" y="1"/>
                    </a:cubicBezTo>
                    <a:close/>
                  </a:path>
                </a:pathLst>
              </a:custGeom>
              <a:solidFill>
                <a:srgbClr val="91543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4215351" y="3265357"/>
                <a:ext cx="71281" cy="62354"/>
              </a:xfrm>
              <a:custGeom>
                <a:rect b="b" l="l" r="r" t="t"/>
                <a:pathLst>
                  <a:path extrusionOk="0" h="1425" w="1629">
                    <a:moveTo>
                      <a:pt x="714" y="1"/>
                    </a:moveTo>
                    <a:cubicBezTo>
                      <a:pt x="323" y="1"/>
                      <a:pt x="0" y="324"/>
                      <a:pt x="0" y="715"/>
                    </a:cubicBezTo>
                    <a:cubicBezTo>
                      <a:pt x="0" y="1106"/>
                      <a:pt x="323" y="1424"/>
                      <a:pt x="714" y="1424"/>
                    </a:cubicBezTo>
                    <a:lnTo>
                      <a:pt x="1629" y="1420"/>
                    </a:lnTo>
                    <a:cubicBezTo>
                      <a:pt x="1237" y="1420"/>
                      <a:pt x="919" y="1101"/>
                      <a:pt x="919" y="710"/>
                    </a:cubicBezTo>
                    <a:cubicBezTo>
                      <a:pt x="919" y="342"/>
                      <a:pt x="1201" y="42"/>
                      <a:pt x="1556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4192860" y="3357509"/>
                <a:ext cx="71281" cy="62311"/>
              </a:xfrm>
              <a:custGeom>
                <a:rect b="b" l="l" r="r" t="t"/>
                <a:pathLst>
                  <a:path extrusionOk="0" h="1424" w="1629">
                    <a:moveTo>
                      <a:pt x="710" y="0"/>
                    </a:moveTo>
                    <a:cubicBezTo>
                      <a:pt x="319" y="0"/>
                      <a:pt x="1" y="319"/>
                      <a:pt x="1" y="710"/>
                    </a:cubicBezTo>
                    <a:cubicBezTo>
                      <a:pt x="1" y="1101"/>
                      <a:pt x="319" y="1424"/>
                      <a:pt x="710" y="1424"/>
                    </a:cubicBezTo>
                    <a:lnTo>
                      <a:pt x="1629" y="1419"/>
                    </a:lnTo>
                    <a:cubicBezTo>
                      <a:pt x="1238" y="1419"/>
                      <a:pt x="919" y="1096"/>
                      <a:pt x="919" y="705"/>
                    </a:cubicBezTo>
                    <a:cubicBezTo>
                      <a:pt x="919" y="341"/>
                      <a:pt x="1201" y="37"/>
                      <a:pt x="1556" y="0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>
                <a:off x="4215351" y="3419775"/>
                <a:ext cx="71281" cy="62136"/>
              </a:xfrm>
              <a:custGeom>
                <a:rect b="b" l="l" r="r" t="t"/>
                <a:pathLst>
                  <a:path extrusionOk="0" h="1420" w="1629">
                    <a:moveTo>
                      <a:pt x="714" y="1"/>
                    </a:moveTo>
                    <a:cubicBezTo>
                      <a:pt x="323" y="1"/>
                      <a:pt x="0" y="319"/>
                      <a:pt x="0" y="710"/>
                    </a:cubicBezTo>
                    <a:cubicBezTo>
                      <a:pt x="0" y="1101"/>
                      <a:pt x="323" y="1420"/>
                      <a:pt x="714" y="1420"/>
                    </a:cubicBezTo>
                    <a:lnTo>
                      <a:pt x="1629" y="1415"/>
                    </a:lnTo>
                    <a:cubicBezTo>
                      <a:pt x="1237" y="1415"/>
                      <a:pt x="919" y="1097"/>
                      <a:pt x="919" y="706"/>
                    </a:cubicBezTo>
                    <a:cubicBezTo>
                      <a:pt x="919" y="342"/>
                      <a:pt x="1201" y="37"/>
                      <a:pt x="1556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4261121" y="3512102"/>
                <a:ext cx="71281" cy="62354"/>
              </a:xfrm>
              <a:custGeom>
                <a:rect b="b" l="l" r="r" t="t"/>
                <a:pathLst>
                  <a:path extrusionOk="0" h="1425" w="1629">
                    <a:moveTo>
                      <a:pt x="710" y="1"/>
                    </a:moveTo>
                    <a:cubicBezTo>
                      <a:pt x="319" y="1"/>
                      <a:pt x="0" y="319"/>
                      <a:pt x="0" y="710"/>
                    </a:cubicBezTo>
                    <a:cubicBezTo>
                      <a:pt x="0" y="1101"/>
                      <a:pt x="319" y="1424"/>
                      <a:pt x="710" y="1424"/>
                    </a:cubicBezTo>
                    <a:lnTo>
                      <a:pt x="1628" y="1420"/>
                    </a:lnTo>
                    <a:cubicBezTo>
                      <a:pt x="1237" y="1420"/>
                      <a:pt x="914" y="1097"/>
                      <a:pt x="914" y="706"/>
                    </a:cubicBezTo>
                    <a:cubicBezTo>
                      <a:pt x="914" y="342"/>
                      <a:pt x="1196" y="37"/>
                      <a:pt x="1556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4882948" y="3265357"/>
                <a:ext cx="71281" cy="62354"/>
              </a:xfrm>
              <a:custGeom>
                <a:rect b="b" l="l" r="r" t="t"/>
                <a:pathLst>
                  <a:path extrusionOk="0" h="1425" w="1629">
                    <a:moveTo>
                      <a:pt x="73" y="1"/>
                    </a:moveTo>
                    <a:cubicBezTo>
                      <a:pt x="433" y="42"/>
                      <a:pt x="710" y="342"/>
                      <a:pt x="710" y="710"/>
                    </a:cubicBezTo>
                    <a:cubicBezTo>
                      <a:pt x="710" y="1101"/>
                      <a:pt x="392" y="1420"/>
                      <a:pt x="1" y="1420"/>
                    </a:cubicBezTo>
                    <a:lnTo>
                      <a:pt x="919" y="1424"/>
                    </a:lnTo>
                    <a:cubicBezTo>
                      <a:pt x="1310" y="1424"/>
                      <a:pt x="1629" y="1106"/>
                      <a:pt x="1629" y="715"/>
                    </a:cubicBezTo>
                    <a:cubicBezTo>
                      <a:pt x="1629" y="324"/>
                      <a:pt x="1310" y="1"/>
                      <a:pt x="919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4905439" y="3357509"/>
                <a:ext cx="71500" cy="62311"/>
              </a:xfrm>
              <a:custGeom>
                <a:rect b="b" l="l" r="r" t="t"/>
                <a:pathLst>
                  <a:path extrusionOk="0" h="1424" w="1634">
                    <a:moveTo>
                      <a:pt x="73" y="0"/>
                    </a:moveTo>
                    <a:cubicBezTo>
                      <a:pt x="433" y="37"/>
                      <a:pt x="715" y="341"/>
                      <a:pt x="715" y="705"/>
                    </a:cubicBezTo>
                    <a:cubicBezTo>
                      <a:pt x="715" y="1096"/>
                      <a:pt x="392" y="1419"/>
                      <a:pt x="1" y="1419"/>
                    </a:cubicBezTo>
                    <a:lnTo>
                      <a:pt x="919" y="1424"/>
                    </a:lnTo>
                    <a:cubicBezTo>
                      <a:pt x="1310" y="1424"/>
                      <a:pt x="1633" y="1101"/>
                      <a:pt x="1633" y="710"/>
                    </a:cubicBezTo>
                    <a:cubicBezTo>
                      <a:pt x="1633" y="319"/>
                      <a:pt x="1310" y="0"/>
                      <a:pt x="919" y="0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4882948" y="3419775"/>
                <a:ext cx="71281" cy="62136"/>
              </a:xfrm>
              <a:custGeom>
                <a:rect b="b" l="l" r="r" t="t"/>
                <a:pathLst>
                  <a:path extrusionOk="0" h="1420" w="1629">
                    <a:moveTo>
                      <a:pt x="73" y="1"/>
                    </a:moveTo>
                    <a:cubicBezTo>
                      <a:pt x="433" y="37"/>
                      <a:pt x="710" y="342"/>
                      <a:pt x="710" y="706"/>
                    </a:cubicBezTo>
                    <a:cubicBezTo>
                      <a:pt x="710" y="1097"/>
                      <a:pt x="392" y="1415"/>
                      <a:pt x="1" y="1415"/>
                    </a:cubicBezTo>
                    <a:lnTo>
                      <a:pt x="919" y="1420"/>
                    </a:lnTo>
                    <a:cubicBezTo>
                      <a:pt x="1310" y="1420"/>
                      <a:pt x="1629" y="1101"/>
                      <a:pt x="1629" y="710"/>
                    </a:cubicBezTo>
                    <a:cubicBezTo>
                      <a:pt x="1629" y="319"/>
                      <a:pt x="1310" y="1"/>
                      <a:pt x="919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>
                <a:off x="4837397" y="3512102"/>
                <a:ext cx="71281" cy="62354"/>
              </a:xfrm>
              <a:custGeom>
                <a:rect b="b" l="l" r="r" t="t"/>
                <a:pathLst>
                  <a:path extrusionOk="0" h="1425" w="1629">
                    <a:moveTo>
                      <a:pt x="73" y="1"/>
                    </a:moveTo>
                    <a:cubicBezTo>
                      <a:pt x="428" y="37"/>
                      <a:pt x="710" y="342"/>
                      <a:pt x="710" y="706"/>
                    </a:cubicBezTo>
                    <a:cubicBezTo>
                      <a:pt x="710" y="1097"/>
                      <a:pt x="391" y="1420"/>
                      <a:pt x="0" y="1420"/>
                    </a:cubicBezTo>
                    <a:lnTo>
                      <a:pt x="919" y="1424"/>
                    </a:lnTo>
                    <a:cubicBezTo>
                      <a:pt x="1310" y="1424"/>
                      <a:pt x="1628" y="1101"/>
                      <a:pt x="1628" y="710"/>
                    </a:cubicBezTo>
                    <a:cubicBezTo>
                      <a:pt x="1628" y="319"/>
                      <a:pt x="1310" y="1"/>
                      <a:pt x="919" y="1"/>
                    </a:cubicBezTo>
                    <a:close/>
                  </a:path>
                </a:pathLst>
              </a:custGeom>
              <a:solidFill>
                <a:srgbClr val="7C44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3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1668" name="Google Shape;1668;p34"/>
          <p:cNvGrpSpPr/>
          <p:nvPr/>
        </p:nvGrpSpPr>
        <p:grpSpPr>
          <a:xfrm>
            <a:off x="3718105" y="1745335"/>
            <a:ext cx="4968925" cy="2647594"/>
            <a:chOff x="792783" y="1840345"/>
            <a:chExt cx="4811120" cy="2563511"/>
          </a:xfrm>
        </p:grpSpPr>
        <p:sp>
          <p:nvSpPr>
            <p:cNvPr id="1669" name="Google Shape;1669;p34"/>
            <p:cNvSpPr/>
            <p:nvPr/>
          </p:nvSpPr>
          <p:spPr>
            <a:xfrm>
              <a:off x="1812909" y="4332493"/>
              <a:ext cx="35376" cy="19385"/>
            </a:xfrm>
            <a:custGeom>
              <a:rect b="b" l="l" r="r" t="t"/>
              <a:pathLst>
                <a:path extrusionOk="0" h="901" w="157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3620616" y="3093937"/>
              <a:ext cx="996926" cy="222553"/>
            </a:xfrm>
            <a:custGeom>
              <a:rect b="b" l="l" r="r" t="t"/>
              <a:pathLst>
                <a:path extrusionOk="0" h="13204" w="59156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2596655" y="1925882"/>
              <a:ext cx="2776382" cy="2096239"/>
            </a:xfrm>
            <a:custGeom>
              <a:rect b="b" l="l" r="r" t="t"/>
              <a:pathLst>
                <a:path extrusionOk="0" h="124369" w="164746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4621860" y="3575556"/>
              <a:ext cx="747627" cy="548715"/>
            </a:xfrm>
            <a:custGeom>
              <a:rect b="b" l="l" r="r" t="t"/>
              <a:pathLst>
                <a:path extrusionOk="0" h="32555" w="44363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4978027" y="3383852"/>
              <a:ext cx="385332" cy="210216"/>
            </a:xfrm>
            <a:custGeom>
              <a:rect b="b" l="l" r="r" t="t"/>
              <a:pathLst>
                <a:path extrusionOk="0" h="12472" w="22865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4611665" y="3242628"/>
              <a:ext cx="190197" cy="214699"/>
            </a:xfrm>
            <a:custGeom>
              <a:rect b="b" l="l" r="r" t="t"/>
              <a:pathLst>
                <a:path extrusionOk="0" h="12738" w="11286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4372855" y="3266899"/>
              <a:ext cx="365227" cy="290378"/>
            </a:xfrm>
            <a:custGeom>
              <a:rect b="b" l="l" r="r" t="t"/>
              <a:pathLst>
                <a:path extrusionOk="0" h="17228" w="21672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3593821" y="3580646"/>
              <a:ext cx="153206" cy="266596"/>
            </a:xfrm>
            <a:custGeom>
              <a:rect b="b" l="l" r="r" t="t"/>
              <a:pathLst>
                <a:path extrusionOk="0" h="15817" w="9091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4975415" y="2477178"/>
              <a:ext cx="180288" cy="282001"/>
            </a:xfrm>
            <a:custGeom>
              <a:rect b="b" l="l" r="r" t="t"/>
              <a:pathLst>
                <a:path extrusionOk="0" h="16731" w="10698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5287902" y="4045917"/>
              <a:ext cx="316001" cy="239038"/>
            </a:xfrm>
            <a:custGeom>
              <a:rect b="b" l="l" r="r" t="t"/>
              <a:pathLst>
                <a:path extrusionOk="0" h="14182" w="18751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4886302" y="2990214"/>
              <a:ext cx="156981" cy="259854"/>
            </a:xfrm>
            <a:custGeom>
              <a:rect b="b" l="l" r="r" t="t"/>
              <a:pathLst>
                <a:path extrusionOk="0" h="15417" w="9315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4774169" y="3343300"/>
              <a:ext cx="124961" cy="153330"/>
            </a:xfrm>
            <a:custGeom>
              <a:rect b="b" l="l" r="r" t="t"/>
              <a:pathLst>
                <a:path extrusionOk="0" h="9097" w="7415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3547512" y="1927972"/>
              <a:ext cx="175350" cy="109895"/>
            </a:xfrm>
            <a:custGeom>
              <a:rect b="b" l="l" r="r" t="t"/>
              <a:pathLst>
                <a:path extrusionOk="0" h="6520" w="10405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3066118" y="1886172"/>
              <a:ext cx="166014" cy="59852"/>
            </a:xfrm>
            <a:custGeom>
              <a:rect b="b" l="l" r="r" t="t"/>
              <a:pathLst>
                <a:path extrusionOk="0" h="3551" w="9851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2766439" y="2287682"/>
              <a:ext cx="78078" cy="78089"/>
            </a:xfrm>
            <a:custGeom>
              <a:rect b="b" l="l" r="r" t="t"/>
              <a:pathLst>
                <a:path extrusionOk="0" h="4633" w="4633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4735814" y="3531937"/>
              <a:ext cx="145167" cy="55537"/>
            </a:xfrm>
            <a:custGeom>
              <a:rect b="b" l="l" r="r" t="t"/>
              <a:pathLst>
                <a:path extrusionOk="0" h="3295" w="8614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4495824" y="1944573"/>
              <a:ext cx="176732" cy="36963"/>
            </a:xfrm>
            <a:custGeom>
              <a:rect b="b" l="l" r="r" t="t"/>
              <a:pathLst>
                <a:path extrusionOk="0" h="2193" w="10487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5015607" y="4161067"/>
              <a:ext cx="84751" cy="65650"/>
            </a:xfrm>
            <a:custGeom>
              <a:rect b="b" l="l" r="r" t="t"/>
              <a:pathLst>
                <a:path extrusionOk="0" h="3895" w="5029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4231619" y="3159754"/>
              <a:ext cx="55344" cy="86331"/>
            </a:xfrm>
            <a:custGeom>
              <a:rect b="b" l="l" r="r" t="t"/>
              <a:pathLst>
                <a:path extrusionOk="0" h="5122" w="3284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3917666" y="1872908"/>
              <a:ext cx="108362" cy="44598"/>
            </a:xfrm>
            <a:custGeom>
              <a:rect b="b" l="l" r="r" t="t"/>
              <a:pathLst>
                <a:path extrusionOk="0" h="2646" w="643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3172420" y="1873531"/>
              <a:ext cx="79527" cy="37570"/>
            </a:xfrm>
            <a:custGeom>
              <a:rect b="b" l="l" r="r" t="t"/>
              <a:pathLst>
                <a:path extrusionOk="0" h="2229" w="4719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4844947" y="3535190"/>
              <a:ext cx="86217" cy="51677"/>
            </a:xfrm>
            <a:custGeom>
              <a:rect b="b" l="l" r="r" t="t"/>
              <a:pathLst>
                <a:path extrusionOk="0" h="3066" w="5116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4873242" y="2861782"/>
              <a:ext cx="45687" cy="63274"/>
            </a:xfrm>
            <a:custGeom>
              <a:rect b="b" l="l" r="r" t="t"/>
              <a:pathLst>
                <a:path extrusionOk="0" h="3754" w="2711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4868237" y="3129466"/>
              <a:ext cx="50979" cy="65583"/>
            </a:xfrm>
            <a:custGeom>
              <a:rect b="b" l="l" r="r" t="t"/>
              <a:pathLst>
                <a:path extrusionOk="0" h="3891" w="3025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3429565" y="1871172"/>
              <a:ext cx="75162" cy="31907"/>
            </a:xfrm>
            <a:custGeom>
              <a:rect b="b" l="l" r="r" t="t"/>
              <a:pathLst>
                <a:path extrusionOk="0" h="1893" w="446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5498046" y="3764530"/>
              <a:ext cx="49934" cy="53970"/>
            </a:xfrm>
            <a:custGeom>
              <a:rect b="b" l="l" r="r" t="t"/>
              <a:pathLst>
                <a:path extrusionOk="0" h="3202" w="2963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5045334" y="3302715"/>
              <a:ext cx="44541" cy="53801"/>
            </a:xfrm>
            <a:custGeom>
              <a:rect b="b" l="l" r="r" t="t"/>
              <a:pathLst>
                <a:path extrusionOk="0" h="3192" w="2643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3519268" y="1865930"/>
              <a:ext cx="58798" cy="33811"/>
            </a:xfrm>
            <a:custGeom>
              <a:rect b="b" l="l" r="r" t="t"/>
              <a:pathLst>
                <a:path extrusionOk="0" h="2006" w="3489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5081482" y="2012160"/>
              <a:ext cx="54653" cy="28182"/>
            </a:xfrm>
            <a:custGeom>
              <a:rect b="b" l="l" r="r" t="t"/>
              <a:pathLst>
                <a:path extrusionOk="0" h="1672" w="3243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4033085" y="1897903"/>
              <a:ext cx="54973" cy="31671"/>
            </a:xfrm>
            <a:custGeom>
              <a:rect b="b" l="l" r="r" t="t"/>
              <a:pathLst>
                <a:path extrusionOk="0" h="1879" w="3262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4936757" y="3426848"/>
              <a:ext cx="52445" cy="27120"/>
            </a:xfrm>
            <a:custGeom>
              <a:rect b="b" l="l" r="r" t="t"/>
              <a:pathLst>
                <a:path extrusionOk="0" h="1609" w="3112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3591209" y="1872335"/>
              <a:ext cx="41811" cy="26816"/>
            </a:xfrm>
            <a:custGeom>
              <a:rect b="b" l="l" r="r" t="t"/>
              <a:pathLst>
                <a:path extrusionOk="0" h="1591" w="2481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2051476" y="1877593"/>
              <a:ext cx="350667" cy="64083"/>
            </a:xfrm>
            <a:custGeom>
              <a:rect b="b" l="l" r="r" t="t"/>
              <a:pathLst>
                <a:path extrusionOk="0" h="3802" w="20808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792783" y="1840345"/>
              <a:ext cx="2179062" cy="2563511"/>
            </a:xfrm>
            <a:custGeom>
              <a:rect b="b" l="l" r="r" t="t"/>
              <a:pathLst>
                <a:path extrusionOk="0" h="152092" w="129302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1701426" y="1909027"/>
              <a:ext cx="190770" cy="61807"/>
            </a:xfrm>
            <a:custGeom>
              <a:rect b="b" l="l" r="r" t="t"/>
              <a:pathLst>
                <a:path extrusionOk="0" h="3667" w="1132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2755080" y="2089877"/>
              <a:ext cx="143887" cy="64437"/>
            </a:xfrm>
            <a:custGeom>
              <a:rect b="b" l="l" r="r" t="t"/>
              <a:pathLst>
                <a:path extrusionOk="0" h="3823" w="8538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1614925" y="2891901"/>
              <a:ext cx="177676" cy="76252"/>
            </a:xfrm>
            <a:custGeom>
              <a:rect b="b" l="l" r="r" t="t"/>
              <a:pathLst>
                <a:path extrusionOk="0" h="4524" w="10543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1903245" y="1888279"/>
              <a:ext cx="109221" cy="75527"/>
            </a:xfrm>
            <a:custGeom>
              <a:rect b="b" l="l" r="r" t="t"/>
              <a:pathLst>
                <a:path extrusionOk="0" h="4481" w="6481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1773940" y="2955578"/>
              <a:ext cx="111260" cy="49857"/>
            </a:xfrm>
            <a:custGeom>
              <a:rect b="b" l="l" r="r" t="t"/>
              <a:pathLst>
                <a:path extrusionOk="0" h="2958" w="6602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1931203" y="2107102"/>
              <a:ext cx="87380" cy="43503"/>
            </a:xfrm>
            <a:custGeom>
              <a:rect b="b" l="l" r="r" t="t"/>
              <a:pathLst>
                <a:path extrusionOk="0" h="2581" w="5185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1840623" y="1895156"/>
              <a:ext cx="63534" cy="30221"/>
            </a:xfrm>
            <a:custGeom>
              <a:rect b="b" l="l" r="r" t="t"/>
              <a:pathLst>
                <a:path extrusionOk="0" h="1793" w="377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1896252" y="2979730"/>
              <a:ext cx="39924" cy="29884"/>
            </a:xfrm>
            <a:custGeom>
              <a:rect b="b" l="l" r="r" t="t"/>
              <a:pathLst>
                <a:path extrusionOk="0" h="1773" w="2369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1716862" y="2983826"/>
              <a:ext cx="37868" cy="25805"/>
            </a:xfrm>
            <a:custGeom>
              <a:rect b="b" l="l" r="r" t="t"/>
              <a:pathLst>
                <a:path extrusionOk="0" h="1531" w="2247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5384700" y="3481980"/>
              <a:ext cx="31935" cy="36103"/>
            </a:xfrm>
            <a:custGeom>
              <a:rect b="b" l="l" r="r" t="t"/>
              <a:pathLst>
                <a:path extrusionOk="0" h="2142" w="1895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3528300" y="2043375"/>
              <a:ext cx="37008" cy="25552"/>
            </a:xfrm>
            <a:custGeom>
              <a:rect b="b" l="l" r="r" t="t"/>
              <a:pathLst>
                <a:path extrusionOk="0" h="1516" w="2196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4"/>
            <p:cNvSpPr/>
            <p:nvPr/>
          </p:nvSpPr>
          <p:spPr>
            <a:xfrm>
              <a:off x="4897947" y="3435208"/>
              <a:ext cx="33789" cy="25165"/>
            </a:xfrm>
            <a:custGeom>
              <a:rect b="b" l="l" r="r" t="t"/>
              <a:pathLst>
                <a:path extrusionOk="0" h="1493" w="2005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5138492" y="2475088"/>
              <a:ext cx="31059" cy="28451"/>
            </a:xfrm>
            <a:custGeom>
              <a:rect b="b" l="l" r="r" t="t"/>
              <a:pathLst>
                <a:path extrusionOk="0" h="1688" w="1843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3029127" y="2518674"/>
              <a:ext cx="36132" cy="85067"/>
            </a:xfrm>
            <a:custGeom>
              <a:rect b="b" l="l" r="r" t="t"/>
              <a:pathLst>
                <a:path extrusionOk="0" h="5047" w="2144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3271139" y="2657606"/>
              <a:ext cx="63214" cy="30609"/>
            </a:xfrm>
            <a:custGeom>
              <a:rect b="b" l="l" r="r" t="t"/>
              <a:pathLst>
                <a:path extrusionOk="0" h="1816" w="3751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3416471" y="2665966"/>
              <a:ext cx="34093" cy="25350"/>
            </a:xfrm>
            <a:custGeom>
              <a:rect b="b" l="l" r="r" t="t"/>
              <a:pathLst>
                <a:path extrusionOk="0" h="1504" w="2023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2937992" y="2574580"/>
              <a:ext cx="30284" cy="25738"/>
            </a:xfrm>
            <a:custGeom>
              <a:rect b="b" l="l" r="r" t="t"/>
              <a:pathLst>
                <a:path extrusionOk="0" h="1527" w="1797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0" name="Google Shape;1720;p34"/>
          <p:cNvSpPr/>
          <p:nvPr/>
        </p:nvSpPr>
        <p:spPr>
          <a:xfrm>
            <a:off x="4572000" y="2045475"/>
            <a:ext cx="216900" cy="216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34"/>
          <p:cNvSpPr/>
          <p:nvPr/>
        </p:nvSpPr>
        <p:spPr>
          <a:xfrm>
            <a:off x="4459475" y="2463300"/>
            <a:ext cx="216900" cy="21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34"/>
          <p:cNvSpPr/>
          <p:nvPr/>
        </p:nvSpPr>
        <p:spPr>
          <a:xfrm>
            <a:off x="5024563" y="3367425"/>
            <a:ext cx="216900" cy="21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3" name="Google Shape;1723;p34"/>
          <p:cNvGrpSpPr/>
          <p:nvPr/>
        </p:nvGrpSpPr>
        <p:grpSpPr>
          <a:xfrm>
            <a:off x="1029896" y="2153822"/>
            <a:ext cx="2476500" cy="622701"/>
            <a:chOff x="457196" y="2153816"/>
            <a:chExt cx="2476500" cy="622701"/>
          </a:xfrm>
        </p:grpSpPr>
        <p:sp>
          <p:nvSpPr>
            <p:cNvPr id="1724" name="Google Shape;1724;p34"/>
            <p:cNvSpPr txBox="1"/>
            <p:nvPr/>
          </p:nvSpPr>
          <p:spPr>
            <a:xfrm>
              <a:off x="457196" y="2153816"/>
              <a:ext cx="15936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25" name="Google Shape;1725;p34"/>
            <p:cNvSpPr txBox="1"/>
            <p:nvPr/>
          </p:nvSpPr>
          <p:spPr>
            <a:xfrm>
              <a:off x="457196" y="2405117"/>
              <a:ext cx="2476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26" name="Google Shape;1726;p34"/>
          <p:cNvSpPr/>
          <p:nvPr/>
        </p:nvSpPr>
        <p:spPr>
          <a:xfrm>
            <a:off x="457188" y="2178817"/>
            <a:ext cx="572700" cy="572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7" name="Google Shape;1727;p34"/>
          <p:cNvGrpSpPr/>
          <p:nvPr/>
        </p:nvGrpSpPr>
        <p:grpSpPr>
          <a:xfrm>
            <a:off x="1029896" y="1268762"/>
            <a:ext cx="2476504" cy="622713"/>
            <a:chOff x="457196" y="1268762"/>
            <a:chExt cx="2476504" cy="622713"/>
          </a:xfrm>
        </p:grpSpPr>
        <p:sp>
          <p:nvSpPr>
            <p:cNvPr id="1728" name="Google Shape;1728;p34"/>
            <p:cNvSpPr txBox="1"/>
            <p:nvPr/>
          </p:nvSpPr>
          <p:spPr>
            <a:xfrm>
              <a:off x="457196" y="1268762"/>
              <a:ext cx="15936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29" name="Google Shape;1729;p34"/>
            <p:cNvSpPr txBox="1"/>
            <p:nvPr/>
          </p:nvSpPr>
          <p:spPr>
            <a:xfrm>
              <a:off x="457200" y="1520075"/>
              <a:ext cx="2476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30" name="Google Shape;1730;p34"/>
          <p:cNvSpPr/>
          <p:nvPr/>
        </p:nvSpPr>
        <p:spPr>
          <a:xfrm>
            <a:off x="457188" y="1293763"/>
            <a:ext cx="572700" cy="572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1" name="Google Shape;1731;p34"/>
          <p:cNvGrpSpPr/>
          <p:nvPr/>
        </p:nvGrpSpPr>
        <p:grpSpPr>
          <a:xfrm>
            <a:off x="1029896" y="3038871"/>
            <a:ext cx="2476500" cy="622701"/>
            <a:chOff x="457196" y="3038883"/>
            <a:chExt cx="2476500" cy="622701"/>
          </a:xfrm>
        </p:grpSpPr>
        <p:sp>
          <p:nvSpPr>
            <p:cNvPr id="1732" name="Google Shape;1732;p34"/>
            <p:cNvSpPr txBox="1"/>
            <p:nvPr/>
          </p:nvSpPr>
          <p:spPr>
            <a:xfrm>
              <a:off x="457196" y="3038883"/>
              <a:ext cx="15936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33" name="Google Shape;1733;p34"/>
            <p:cNvSpPr txBox="1"/>
            <p:nvPr/>
          </p:nvSpPr>
          <p:spPr>
            <a:xfrm>
              <a:off x="457196" y="3290184"/>
              <a:ext cx="2476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it’s actually a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34" name="Google Shape;1734;p34"/>
          <p:cNvSpPr/>
          <p:nvPr/>
        </p:nvSpPr>
        <p:spPr>
          <a:xfrm>
            <a:off x="457188" y="3063883"/>
            <a:ext cx="572700" cy="572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5" name="Google Shape;1735;p34"/>
          <p:cNvGrpSpPr/>
          <p:nvPr/>
        </p:nvGrpSpPr>
        <p:grpSpPr>
          <a:xfrm>
            <a:off x="1029896" y="3923919"/>
            <a:ext cx="2476500" cy="622701"/>
            <a:chOff x="457196" y="3923925"/>
            <a:chExt cx="2476500" cy="622701"/>
          </a:xfrm>
        </p:grpSpPr>
        <p:sp>
          <p:nvSpPr>
            <p:cNvPr id="1736" name="Google Shape;1736;p34"/>
            <p:cNvSpPr txBox="1"/>
            <p:nvPr/>
          </p:nvSpPr>
          <p:spPr>
            <a:xfrm>
              <a:off x="457196" y="3923925"/>
              <a:ext cx="15936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37" name="Google Shape;1737;p34"/>
            <p:cNvSpPr txBox="1"/>
            <p:nvPr/>
          </p:nvSpPr>
          <p:spPr>
            <a:xfrm>
              <a:off x="457196" y="4175225"/>
              <a:ext cx="2476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38" name="Google Shape;1738;p34"/>
          <p:cNvSpPr/>
          <p:nvPr/>
        </p:nvSpPr>
        <p:spPr>
          <a:xfrm>
            <a:off x="457188" y="3948919"/>
            <a:ext cx="572700" cy="5727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34"/>
          <p:cNvSpPr/>
          <p:nvPr/>
        </p:nvSpPr>
        <p:spPr>
          <a:xfrm>
            <a:off x="6402688" y="3241775"/>
            <a:ext cx="216900" cy="21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34"/>
          <p:cNvSpPr/>
          <p:nvPr/>
        </p:nvSpPr>
        <p:spPr>
          <a:xfrm>
            <a:off x="6094113" y="2230425"/>
            <a:ext cx="216900" cy="216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34"/>
          <p:cNvSpPr/>
          <p:nvPr/>
        </p:nvSpPr>
        <p:spPr>
          <a:xfrm>
            <a:off x="8118950" y="3661575"/>
            <a:ext cx="216900" cy="21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34"/>
          <p:cNvSpPr/>
          <p:nvPr/>
        </p:nvSpPr>
        <p:spPr>
          <a:xfrm>
            <a:off x="7523763" y="2424200"/>
            <a:ext cx="216900" cy="21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34"/>
          <p:cNvSpPr/>
          <p:nvPr/>
        </p:nvSpPr>
        <p:spPr>
          <a:xfrm>
            <a:off x="4242563" y="2230425"/>
            <a:ext cx="216900" cy="216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34"/>
          <p:cNvSpPr txBox="1"/>
          <p:nvPr/>
        </p:nvSpPr>
        <p:spPr>
          <a:xfrm>
            <a:off x="3717825" y="1070225"/>
            <a:ext cx="49689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best-selling basketball equipment in the world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745" name="Google Shape;1745;p34"/>
          <p:cNvGrpSpPr/>
          <p:nvPr/>
        </p:nvGrpSpPr>
        <p:grpSpPr>
          <a:xfrm>
            <a:off x="556354" y="4091579"/>
            <a:ext cx="374388" cy="287392"/>
            <a:chOff x="6247150" y="1833925"/>
            <a:chExt cx="268475" cy="206075"/>
          </a:xfrm>
        </p:grpSpPr>
        <p:sp>
          <p:nvSpPr>
            <p:cNvPr id="1746" name="Google Shape;1746;p34"/>
            <p:cNvSpPr/>
            <p:nvPr/>
          </p:nvSpPr>
          <p:spPr>
            <a:xfrm>
              <a:off x="6481225" y="1842475"/>
              <a:ext cx="34400" cy="92225"/>
            </a:xfrm>
            <a:custGeom>
              <a:rect b="b" l="l" r="r" t="t"/>
              <a:pathLst>
                <a:path extrusionOk="0" h="3689" w="1376">
                  <a:moveTo>
                    <a:pt x="0" y="0"/>
                  </a:moveTo>
                  <a:lnTo>
                    <a:pt x="0" y="3024"/>
                  </a:lnTo>
                  <a:lnTo>
                    <a:pt x="926" y="3639"/>
                  </a:lnTo>
                  <a:cubicBezTo>
                    <a:pt x="976" y="3673"/>
                    <a:pt x="1032" y="3688"/>
                    <a:pt x="1086" y="3688"/>
                  </a:cubicBezTo>
                  <a:cubicBezTo>
                    <a:pt x="1236" y="3688"/>
                    <a:pt x="1376" y="3569"/>
                    <a:pt x="1376" y="3401"/>
                  </a:cubicBezTo>
                  <a:lnTo>
                    <a:pt x="1376" y="1493"/>
                  </a:lnTo>
                  <a:cubicBezTo>
                    <a:pt x="1376" y="1419"/>
                    <a:pt x="1346" y="1346"/>
                    <a:pt x="1289" y="128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4"/>
            <p:cNvSpPr/>
            <p:nvPr/>
          </p:nvSpPr>
          <p:spPr>
            <a:xfrm>
              <a:off x="6294200" y="1833925"/>
              <a:ext cx="174375" cy="206075"/>
            </a:xfrm>
            <a:custGeom>
              <a:rect b="b" l="l" r="r" t="t"/>
              <a:pathLst>
                <a:path extrusionOk="0" h="8243" w="6975">
                  <a:moveTo>
                    <a:pt x="5491" y="2605"/>
                  </a:moveTo>
                  <a:cubicBezTo>
                    <a:pt x="5573" y="2605"/>
                    <a:pt x="5638" y="2670"/>
                    <a:pt x="5638" y="2752"/>
                  </a:cubicBezTo>
                  <a:lnTo>
                    <a:pt x="5638" y="4084"/>
                  </a:lnTo>
                  <a:cubicBezTo>
                    <a:pt x="5638" y="4222"/>
                    <a:pt x="5525" y="4334"/>
                    <a:pt x="5385" y="4334"/>
                  </a:cubicBezTo>
                  <a:cubicBezTo>
                    <a:pt x="5322" y="4334"/>
                    <a:pt x="5254" y="4311"/>
                    <a:pt x="5188" y="4257"/>
                  </a:cubicBezTo>
                  <a:cubicBezTo>
                    <a:pt x="5153" y="4227"/>
                    <a:pt x="5132" y="4184"/>
                    <a:pt x="5132" y="4141"/>
                  </a:cubicBezTo>
                  <a:lnTo>
                    <a:pt x="5132" y="3111"/>
                  </a:lnTo>
                  <a:lnTo>
                    <a:pt x="4976" y="3111"/>
                  </a:lnTo>
                  <a:cubicBezTo>
                    <a:pt x="4929" y="3111"/>
                    <a:pt x="4885" y="3089"/>
                    <a:pt x="4855" y="3055"/>
                  </a:cubicBezTo>
                  <a:cubicBezTo>
                    <a:pt x="4682" y="2843"/>
                    <a:pt x="4829" y="2605"/>
                    <a:pt x="5032" y="2605"/>
                  </a:cubicBezTo>
                  <a:close/>
                  <a:moveTo>
                    <a:pt x="308" y="0"/>
                  </a:moveTo>
                  <a:cubicBezTo>
                    <a:pt x="139" y="0"/>
                    <a:pt x="1" y="139"/>
                    <a:pt x="1" y="312"/>
                  </a:cubicBezTo>
                  <a:lnTo>
                    <a:pt x="1" y="6615"/>
                  </a:lnTo>
                  <a:lnTo>
                    <a:pt x="1627" y="6615"/>
                  </a:lnTo>
                  <a:lnTo>
                    <a:pt x="1627" y="7230"/>
                  </a:lnTo>
                  <a:lnTo>
                    <a:pt x="1" y="7230"/>
                  </a:lnTo>
                  <a:lnTo>
                    <a:pt x="1" y="7935"/>
                  </a:lnTo>
                  <a:cubicBezTo>
                    <a:pt x="1" y="8104"/>
                    <a:pt x="139" y="8242"/>
                    <a:pt x="308" y="8242"/>
                  </a:cubicBezTo>
                  <a:lnTo>
                    <a:pt x="6668" y="8242"/>
                  </a:lnTo>
                  <a:cubicBezTo>
                    <a:pt x="6836" y="8242"/>
                    <a:pt x="6975" y="8104"/>
                    <a:pt x="6975" y="7935"/>
                  </a:cubicBezTo>
                  <a:lnTo>
                    <a:pt x="6975" y="312"/>
                  </a:lnTo>
                  <a:cubicBezTo>
                    <a:pt x="6975" y="139"/>
                    <a:pt x="6836" y="0"/>
                    <a:pt x="6668" y="0"/>
                  </a:cubicBezTo>
                  <a:lnTo>
                    <a:pt x="5603" y="0"/>
                  </a:lnTo>
                  <a:cubicBezTo>
                    <a:pt x="5474" y="1056"/>
                    <a:pt x="4574" y="1878"/>
                    <a:pt x="3488" y="1878"/>
                  </a:cubicBezTo>
                  <a:cubicBezTo>
                    <a:pt x="2402" y="1878"/>
                    <a:pt x="1502" y="1056"/>
                    <a:pt x="1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4"/>
            <p:cNvSpPr/>
            <p:nvPr/>
          </p:nvSpPr>
          <p:spPr>
            <a:xfrm>
              <a:off x="6247150" y="1842475"/>
              <a:ext cx="34425" cy="92225"/>
            </a:xfrm>
            <a:custGeom>
              <a:rect b="b" l="l" r="r" t="t"/>
              <a:pathLst>
                <a:path extrusionOk="0" h="3689" w="1377">
                  <a:moveTo>
                    <a:pt x="1377" y="0"/>
                  </a:moveTo>
                  <a:lnTo>
                    <a:pt x="87" y="1289"/>
                  </a:lnTo>
                  <a:cubicBezTo>
                    <a:pt x="31" y="1346"/>
                    <a:pt x="1" y="1419"/>
                    <a:pt x="1" y="1493"/>
                  </a:cubicBezTo>
                  <a:lnTo>
                    <a:pt x="1" y="3401"/>
                  </a:lnTo>
                  <a:cubicBezTo>
                    <a:pt x="1" y="3569"/>
                    <a:pt x="141" y="3688"/>
                    <a:pt x="291" y="3688"/>
                  </a:cubicBezTo>
                  <a:cubicBezTo>
                    <a:pt x="345" y="3688"/>
                    <a:pt x="400" y="3673"/>
                    <a:pt x="451" y="3639"/>
                  </a:cubicBezTo>
                  <a:lnTo>
                    <a:pt x="1377" y="3024"/>
                  </a:lnTo>
                  <a:lnTo>
                    <a:pt x="13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4"/>
            <p:cNvSpPr/>
            <p:nvPr/>
          </p:nvSpPr>
          <p:spPr>
            <a:xfrm>
              <a:off x="6341700" y="1833925"/>
              <a:ext cx="79825" cy="33975"/>
            </a:xfrm>
            <a:custGeom>
              <a:rect b="b" l="l" r="r" t="t"/>
              <a:pathLst>
                <a:path extrusionOk="0" h="1359" w="3193">
                  <a:moveTo>
                    <a:pt x="0" y="0"/>
                  </a:moveTo>
                  <a:cubicBezTo>
                    <a:pt x="125" y="770"/>
                    <a:pt x="792" y="1359"/>
                    <a:pt x="1596" y="1359"/>
                  </a:cubicBezTo>
                  <a:cubicBezTo>
                    <a:pt x="2401" y="1359"/>
                    <a:pt x="3067" y="770"/>
                    <a:pt x="31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0" name="Google Shape;1750;p34"/>
          <p:cNvGrpSpPr/>
          <p:nvPr/>
        </p:nvGrpSpPr>
        <p:grpSpPr>
          <a:xfrm>
            <a:off x="556443" y="2278179"/>
            <a:ext cx="374214" cy="373997"/>
            <a:chOff x="3445825" y="2694100"/>
            <a:chExt cx="268350" cy="268175"/>
          </a:xfrm>
        </p:grpSpPr>
        <p:sp>
          <p:nvSpPr>
            <p:cNvPr id="1751" name="Google Shape;1751;p34"/>
            <p:cNvSpPr/>
            <p:nvPr/>
          </p:nvSpPr>
          <p:spPr>
            <a:xfrm>
              <a:off x="3499900" y="2694100"/>
              <a:ext cx="69900" cy="124200"/>
            </a:xfrm>
            <a:custGeom>
              <a:rect b="b" l="l" r="r" t="t"/>
              <a:pathLst>
                <a:path extrusionOk="0" h="4968" w="2796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4"/>
            <p:cNvSpPr/>
            <p:nvPr/>
          </p:nvSpPr>
          <p:spPr>
            <a:xfrm>
              <a:off x="3445825" y="2733475"/>
              <a:ext cx="80700" cy="84825"/>
            </a:xfrm>
            <a:custGeom>
              <a:rect b="b" l="l" r="r" t="t"/>
              <a:pathLst>
                <a:path extrusionOk="0" h="3393" w="3228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4"/>
            <p:cNvSpPr/>
            <p:nvPr/>
          </p:nvSpPr>
          <p:spPr>
            <a:xfrm>
              <a:off x="3589675" y="2694100"/>
              <a:ext cx="70000" cy="124200"/>
            </a:xfrm>
            <a:custGeom>
              <a:rect b="b" l="l" r="r" t="t"/>
              <a:pathLst>
                <a:path extrusionOk="0" h="4968" w="280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4"/>
            <p:cNvSpPr/>
            <p:nvPr/>
          </p:nvSpPr>
          <p:spPr>
            <a:xfrm>
              <a:off x="3445825" y="2838175"/>
              <a:ext cx="80700" cy="84725"/>
            </a:xfrm>
            <a:custGeom>
              <a:rect b="b" l="l" r="r" t="t"/>
              <a:pathLst>
                <a:path extrusionOk="0" h="3389" w="3228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4"/>
            <p:cNvSpPr/>
            <p:nvPr/>
          </p:nvSpPr>
          <p:spPr>
            <a:xfrm>
              <a:off x="3589675" y="2838175"/>
              <a:ext cx="70000" cy="124100"/>
            </a:xfrm>
            <a:custGeom>
              <a:rect b="b" l="l" r="r" t="t"/>
              <a:pathLst>
                <a:path extrusionOk="0" h="4964" w="280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4"/>
            <p:cNvSpPr/>
            <p:nvPr/>
          </p:nvSpPr>
          <p:spPr>
            <a:xfrm>
              <a:off x="3633575" y="2838175"/>
              <a:ext cx="80600" cy="84725"/>
            </a:xfrm>
            <a:custGeom>
              <a:rect b="b" l="l" r="r" t="t"/>
              <a:pathLst>
                <a:path extrusionOk="0" h="3389" w="3224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4"/>
            <p:cNvSpPr/>
            <p:nvPr/>
          </p:nvSpPr>
          <p:spPr>
            <a:xfrm>
              <a:off x="3633575" y="2733475"/>
              <a:ext cx="80600" cy="84825"/>
            </a:xfrm>
            <a:custGeom>
              <a:rect b="b" l="l" r="r" t="t"/>
              <a:pathLst>
                <a:path extrusionOk="0" h="3393" w="3224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4"/>
            <p:cNvSpPr/>
            <p:nvPr/>
          </p:nvSpPr>
          <p:spPr>
            <a:xfrm>
              <a:off x="3499900" y="2838175"/>
              <a:ext cx="69900" cy="124100"/>
            </a:xfrm>
            <a:custGeom>
              <a:rect b="b" l="l" r="r" t="t"/>
              <a:pathLst>
                <a:path extrusionOk="0" h="4964" w="2796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9" name="Google Shape;1759;p34"/>
          <p:cNvGrpSpPr/>
          <p:nvPr/>
        </p:nvGrpSpPr>
        <p:grpSpPr>
          <a:xfrm>
            <a:off x="556041" y="1403328"/>
            <a:ext cx="375016" cy="355274"/>
            <a:chOff x="5668600" y="2249025"/>
            <a:chExt cx="268925" cy="254750"/>
          </a:xfrm>
        </p:grpSpPr>
        <p:sp>
          <p:nvSpPr>
            <p:cNvPr id="1760" name="Google Shape;1760;p34"/>
            <p:cNvSpPr/>
            <p:nvPr/>
          </p:nvSpPr>
          <p:spPr>
            <a:xfrm>
              <a:off x="5682450" y="2249025"/>
              <a:ext cx="240350" cy="49675"/>
            </a:xfrm>
            <a:custGeom>
              <a:rect b="b" l="l" r="r" t="t"/>
              <a:pathLst>
                <a:path extrusionOk="0" h="1987" w="9614">
                  <a:moveTo>
                    <a:pt x="381" y="1"/>
                  </a:moveTo>
                  <a:cubicBezTo>
                    <a:pt x="169" y="1"/>
                    <a:pt x="1" y="170"/>
                    <a:pt x="1" y="382"/>
                  </a:cubicBezTo>
                  <a:lnTo>
                    <a:pt x="1" y="1987"/>
                  </a:lnTo>
                  <a:lnTo>
                    <a:pt x="9614" y="1987"/>
                  </a:lnTo>
                  <a:lnTo>
                    <a:pt x="9614" y="382"/>
                  </a:lnTo>
                  <a:cubicBezTo>
                    <a:pt x="9614" y="170"/>
                    <a:pt x="9441" y="1"/>
                    <a:pt x="9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4"/>
            <p:cNvSpPr/>
            <p:nvPr/>
          </p:nvSpPr>
          <p:spPr>
            <a:xfrm>
              <a:off x="5668600" y="2314050"/>
              <a:ext cx="268925" cy="189725"/>
            </a:xfrm>
            <a:custGeom>
              <a:rect b="b" l="l" r="r" t="t"/>
              <a:pathLst>
                <a:path extrusionOk="0" h="7589" w="10757">
                  <a:moveTo>
                    <a:pt x="8541" y="649"/>
                  </a:moveTo>
                  <a:cubicBezTo>
                    <a:pt x="8688" y="649"/>
                    <a:pt x="8818" y="753"/>
                    <a:pt x="8844" y="904"/>
                  </a:cubicBezTo>
                  <a:cubicBezTo>
                    <a:pt x="8861" y="986"/>
                    <a:pt x="8840" y="1069"/>
                    <a:pt x="8792" y="1134"/>
                  </a:cubicBezTo>
                  <a:lnTo>
                    <a:pt x="7529" y="3029"/>
                  </a:lnTo>
                  <a:cubicBezTo>
                    <a:pt x="7473" y="3119"/>
                    <a:pt x="7373" y="3167"/>
                    <a:pt x="7274" y="3167"/>
                  </a:cubicBezTo>
                  <a:cubicBezTo>
                    <a:pt x="7217" y="3167"/>
                    <a:pt x="7157" y="3150"/>
                    <a:pt x="7105" y="3115"/>
                  </a:cubicBezTo>
                  <a:cubicBezTo>
                    <a:pt x="6962" y="3020"/>
                    <a:pt x="6923" y="2830"/>
                    <a:pt x="7018" y="2687"/>
                  </a:cubicBezTo>
                  <a:lnTo>
                    <a:pt x="7970" y="1263"/>
                  </a:lnTo>
                  <a:lnTo>
                    <a:pt x="7282" y="1263"/>
                  </a:lnTo>
                  <a:cubicBezTo>
                    <a:pt x="7131" y="1263"/>
                    <a:pt x="6992" y="1155"/>
                    <a:pt x="6971" y="1004"/>
                  </a:cubicBezTo>
                  <a:cubicBezTo>
                    <a:pt x="6945" y="813"/>
                    <a:pt x="7092" y="649"/>
                    <a:pt x="7274" y="649"/>
                  </a:cubicBezTo>
                  <a:close/>
                  <a:moveTo>
                    <a:pt x="615" y="0"/>
                  </a:moveTo>
                  <a:lnTo>
                    <a:pt x="14" y="7260"/>
                  </a:lnTo>
                  <a:cubicBezTo>
                    <a:pt x="1" y="7385"/>
                    <a:pt x="70" y="7511"/>
                    <a:pt x="200" y="7567"/>
                  </a:cubicBezTo>
                  <a:cubicBezTo>
                    <a:pt x="239" y="7584"/>
                    <a:pt x="282" y="7589"/>
                    <a:pt x="325" y="7589"/>
                  </a:cubicBezTo>
                  <a:lnTo>
                    <a:pt x="4859" y="7589"/>
                  </a:lnTo>
                  <a:cubicBezTo>
                    <a:pt x="5015" y="7589"/>
                    <a:pt x="5145" y="7476"/>
                    <a:pt x="5162" y="7325"/>
                  </a:cubicBezTo>
                  <a:lnTo>
                    <a:pt x="5379" y="5758"/>
                  </a:lnTo>
                  <a:lnTo>
                    <a:pt x="5591" y="7325"/>
                  </a:lnTo>
                  <a:cubicBezTo>
                    <a:pt x="5612" y="7476"/>
                    <a:pt x="5742" y="7589"/>
                    <a:pt x="5898" y="7589"/>
                  </a:cubicBezTo>
                  <a:lnTo>
                    <a:pt x="10432" y="7589"/>
                  </a:lnTo>
                  <a:cubicBezTo>
                    <a:pt x="10475" y="7589"/>
                    <a:pt x="10518" y="7584"/>
                    <a:pt x="10557" y="7567"/>
                  </a:cubicBezTo>
                  <a:cubicBezTo>
                    <a:pt x="10683" y="7511"/>
                    <a:pt x="10756" y="7385"/>
                    <a:pt x="10743" y="7260"/>
                  </a:cubicBezTo>
                  <a:lnTo>
                    <a:pt x="10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2" name="Google Shape;1762;p34"/>
          <p:cNvGrpSpPr/>
          <p:nvPr/>
        </p:nvGrpSpPr>
        <p:grpSpPr>
          <a:xfrm>
            <a:off x="556427" y="3196498"/>
            <a:ext cx="374249" cy="307440"/>
            <a:chOff x="6042075" y="2249900"/>
            <a:chExt cx="268375" cy="220450"/>
          </a:xfrm>
        </p:grpSpPr>
        <p:sp>
          <p:nvSpPr>
            <p:cNvPr id="1763" name="Google Shape;1763;p34"/>
            <p:cNvSpPr/>
            <p:nvPr/>
          </p:nvSpPr>
          <p:spPr>
            <a:xfrm>
              <a:off x="6213950" y="2249900"/>
              <a:ext cx="96500" cy="19925"/>
            </a:xfrm>
            <a:custGeom>
              <a:rect b="b" l="l" r="r" t="t"/>
              <a:pathLst>
                <a:path extrusionOk="0" h="797" w="3860">
                  <a:moveTo>
                    <a:pt x="182" y="1"/>
                  </a:moveTo>
                  <a:cubicBezTo>
                    <a:pt x="83" y="1"/>
                    <a:pt x="1" y="83"/>
                    <a:pt x="5" y="178"/>
                  </a:cubicBezTo>
                  <a:cubicBezTo>
                    <a:pt x="5" y="316"/>
                    <a:pt x="9" y="468"/>
                    <a:pt x="9" y="619"/>
                  </a:cubicBezTo>
                  <a:cubicBezTo>
                    <a:pt x="9" y="719"/>
                    <a:pt x="87" y="797"/>
                    <a:pt x="187" y="797"/>
                  </a:cubicBezTo>
                  <a:lnTo>
                    <a:pt x="3682" y="797"/>
                  </a:lnTo>
                  <a:cubicBezTo>
                    <a:pt x="3782" y="797"/>
                    <a:pt x="3860" y="719"/>
                    <a:pt x="3860" y="619"/>
                  </a:cubicBezTo>
                  <a:lnTo>
                    <a:pt x="3860" y="178"/>
                  </a:lnTo>
                  <a:cubicBezTo>
                    <a:pt x="3860" y="78"/>
                    <a:pt x="3782" y="1"/>
                    <a:pt x="3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4"/>
            <p:cNvSpPr/>
            <p:nvPr/>
          </p:nvSpPr>
          <p:spPr>
            <a:xfrm>
              <a:off x="6042075" y="2391050"/>
              <a:ext cx="38000" cy="43175"/>
            </a:xfrm>
            <a:custGeom>
              <a:rect b="b" l="l" r="r" t="t"/>
              <a:pathLst>
                <a:path extrusionOk="0" h="1727" w="1520">
                  <a:moveTo>
                    <a:pt x="1519" y="0"/>
                  </a:moveTo>
                  <a:cubicBezTo>
                    <a:pt x="1463" y="13"/>
                    <a:pt x="1407" y="26"/>
                    <a:pt x="1355" y="44"/>
                  </a:cubicBezTo>
                  <a:cubicBezTo>
                    <a:pt x="390" y="286"/>
                    <a:pt x="1" y="411"/>
                    <a:pt x="1" y="1130"/>
                  </a:cubicBezTo>
                  <a:lnTo>
                    <a:pt x="1" y="1727"/>
                  </a:lnTo>
                  <a:lnTo>
                    <a:pt x="1519" y="1727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4"/>
            <p:cNvSpPr/>
            <p:nvPr/>
          </p:nvSpPr>
          <p:spPr>
            <a:xfrm>
              <a:off x="6252350" y="2315975"/>
              <a:ext cx="19700" cy="19825"/>
            </a:xfrm>
            <a:custGeom>
              <a:rect b="b" l="l" r="r" t="t"/>
              <a:pathLst>
                <a:path extrusionOk="0" h="793" w="788">
                  <a:moveTo>
                    <a:pt x="394" y="1"/>
                  </a:moveTo>
                  <a:cubicBezTo>
                    <a:pt x="178" y="1"/>
                    <a:pt x="0" y="178"/>
                    <a:pt x="0" y="399"/>
                  </a:cubicBezTo>
                  <a:cubicBezTo>
                    <a:pt x="0" y="615"/>
                    <a:pt x="178" y="793"/>
                    <a:pt x="394" y="793"/>
                  </a:cubicBezTo>
                  <a:cubicBezTo>
                    <a:pt x="610" y="793"/>
                    <a:pt x="788" y="615"/>
                    <a:pt x="788" y="399"/>
                  </a:cubicBezTo>
                  <a:cubicBezTo>
                    <a:pt x="788" y="178"/>
                    <a:pt x="610" y="1"/>
                    <a:pt x="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4"/>
            <p:cNvSpPr/>
            <p:nvPr/>
          </p:nvSpPr>
          <p:spPr>
            <a:xfrm>
              <a:off x="6097150" y="2355800"/>
              <a:ext cx="88050" cy="78425"/>
            </a:xfrm>
            <a:custGeom>
              <a:rect b="b" l="l" r="r" t="t"/>
              <a:pathLst>
                <a:path extrusionOk="0" h="3137" w="3522">
                  <a:moveTo>
                    <a:pt x="2860" y="0"/>
                  </a:moveTo>
                  <a:cubicBezTo>
                    <a:pt x="2765" y="52"/>
                    <a:pt x="2669" y="104"/>
                    <a:pt x="2566" y="151"/>
                  </a:cubicBezTo>
                  <a:lnTo>
                    <a:pt x="2566" y="913"/>
                  </a:lnTo>
                  <a:cubicBezTo>
                    <a:pt x="2566" y="1073"/>
                    <a:pt x="2462" y="1216"/>
                    <a:pt x="2306" y="1250"/>
                  </a:cubicBezTo>
                  <a:cubicBezTo>
                    <a:pt x="2278" y="1257"/>
                    <a:pt x="2250" y="1260"/>
                    <a:pt x="2222" y="1260"/>
                  </a:cubicBezTo>
                  <a:cubicBezTo>
                    <a:pt x="2034" y="1260"/>
                    <a:pt x="1882" y="1111"/>
                    <a:pt x="1882" y="926"/>
                  </a:cubicBezTo>
                  <a:lnTo>
                    <a:pt x="1882" y="428"/>
                  </a:lnTo>
                  <a:cubicBezTo>
                    <a:pt x="1679" y="519"/>
                    <a:pt x="1484" y="601"/>
                    <a:pt x="1302" y="679"/>
                  </a:cubicBezTo>
                  <a:lnTo>
                    <a:pt x="1302" y="1255"/>
                  </a:lnTo>
                  <a:cubicBezTo>
                    <a:pt x="1302" y="1406"/>
                    <a:pt x="1211" y="1540"/>
                    <a:pt x="1069" y="1584"/>
                  </a:cubicBezTo>
                  <a:cubicBezTo>
                    <a:pt x="1031" y="1595"/>
                    <a:pt x="993" y="1601"/>
                    <a:pt x="958" y="1601"/>
                  </a:cubicBezTo>
                  <a:cubicBezTo>
                    <a:pt x="767" y="1601"/>
                    <a:pt x="614" y="1448"/>
                    <a:pt x="614" y="1259"/>
                  </a:cubicBezTo>
                  <a:lnTo>
                    <a:pt x="614" y="969"/>
                  </a:lnTo>
                  <a:cubicBezTo>
                    <a:pt x="385" y="1064"/>
                    <a:pt x="182" y="1147"/>
                    <a:pt x="0" y="1211"/>
                  </a:cubicBezTo>
                  <a:lnTo>
                    <a:pt x="0" y="3137"/>
                  </a:lnTo>
                  <a:lnTo>
                    <a:pt x="3102" y="3137"/>
                  </a:lnTo>
                  <a:cubicBezTo>
                    <a:pt x="3522" y="1627"/>
                    <a:pt x="3080" y="450"/>
                    <a:pt x="28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4"/>
            <p:cNvSpPr/>
            <p:nvPr/>
          </p:nvSpPr>
          <p:spPr>
            <a:xfrm>
              <a:off x="6042075" y="2444150"/>
              <a:ext cx="268375" cy="26200"/>
            </a:xfrm>
            <a:custGeom>
              <a:rect b="b" l="l" r="r" t="t"/>
              <a:pathLst>
                <a:path extrusionOk="0" h="1048" w="10735">
                  <a:moveTo>
                    <a:pt x="10735" y="1"/>
                  </a:moveTo>
                  <a:cubicBezTo>
                    <a:pt x="10497" y="161"/>
                    <a:pt x="10207" y="256"/>
                    <a:pt x="9900" y="256"/>
                  </a:cubicBezTo>
                  <a:lnTo>
                    <a:pt x="1" y="256"/>
                  </a:lnTo>
                  <a:lnTo>
                    <a:pt x="1" y="330"/>
                  </a:lnTo>
                  <a:cubicBezTo>
                    <a:pt x="1" y="728"/>
                    <a:pt x="321" y="1048"/>
                    <a:pt x="719" y="1048"/>
                  </a:cubicBezTo>
                  <a:lnTo>
                    <a:pt x="9900" y="1048"/>
                  </a:lnTo>
                  <a:cubicBezTo>
                    <a:pt x="10358" y="1048"/>
                    <a:pt x="10735" y="676"/>
                    <a:pt x="10735" y="213"/>
                  </a:cubicBezTo>
                  <a:lnTo>
                    <a:pt x="107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4"/>
            <p:cNvSpPr/>
            <p:nvPr/>
          </p:nvSpPr>
          <p:spPr>
            <a:xfrm>
              <a:off x="6182250" y="2332850"/>
              <a:ext cx="128200" cy="101375"/>
            </a:xfrm>
            <a:custGeom>
              <a:rect b="b" l="l" r="r" t="t"/>
              <a:pathLst>
                <a:path extrusionOk="0" h="4055" w="5128">
                  <a:moveTo>
                    <a:pt x="537" y="1"/>
                  </a:moveTo>
                  <a:cubicBezTo>
                    <a:pt x="382" y="191"/>
                    <a:pt x="200" y="373"/>
                    <a:pt x="1" y="533"/>
                  </a:cubicBezTo>
                  <a:cubicBezTo>
                    <a:pt x="239" y="1000"/>
                    <a:pt x="784" y="2320"/>
                    <a:pt x="369" y="4055"/>
                  </a:cubicBezTo>
                  <a:lnTo>
                    <a:pt x="4297" y="4055"/>
                  </a:lnTo>
                  <a:cubicBezTo>
                    <a:pt x="4756" y="4055"/>
                    <a:pt x="5128" y="3683"/>
                    <a:pt x="5128" y="3220"/>
                  </a:cubicBezTo>
                  <a:lnTo>
                    <a:pt x="5128" y="3185"/>
                  </a:lnTo>
                  <a:cubicBezTo>
                    <a:pt x="2952" y="3077"/>
                    <a:pt x="1766" y="2030"/>
                    <a:pt x="1152" y="1160"/>
                  </a:cubicBezTo>
                  <a:cubicBezTo>
                    <a:pt x="853" y="745"/>
                    <a:pt x="663" y="334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4"/>
            <p:cNvSpPr/>
            <p:nvPr/>
          </p:nvSpPr>
          <p:spPr>
            <a:xfrm>
              <a:off x="6207575" y="2286025"/>
              <a:ext cx="102875" cy="109275"/>
            </a:xfrm>
            <a:custGeom>
              <a:rect b="b" l="l" r="r" t="t"/>
              <a:pathLst>
                <a:path extrusionOk="0" h="4371" w="4115">
                  <a:moveTo>
                    <a:pt x="2185" y="528"/>
                  </a:moveTo>
                  <a:cubicBezTo>
                    <a:pt x="2774" y="528"/>
                    <a:pt x="3254" y="1009"/>
                    <a:pt x="3254" y="1597"/>
                  </a:cubicBezTo>
                  <a:cubicBezTo>
                    <a:pt x="3254" y="2181"/>
                    <a:pt x="2774" y="2661"/>
                    <a:pt x="2185" y="2661"/>
                  </a:cubicBezTo>
                  <a:cubicBezTo>
                    <a:pt x="1597" y="2661"/>
                    <a:pt x="1121" y="2181"/>
                    <a:pt x="1121" y="1597"/>
                  </a:cubicBezTo>
                  <a:cubicBezTo>
                    <a:pt x="1121" y="1009"/>
                    <a:pt x="1597" y="528"/>
                    <a:pt x="2185" y="528"/>
                  </a:cubicBezTo>
                  <a:close/>
                  <a:moveTo>
                    <a:pt x="442" y="1"/>
                  </a:moveTo>
                  <a:cubicBezTo>
                    <a:pt x="346" y="1"/>
                    <a:pt x="264" y="74"/>
                    <a:pt x="251" y="169"/>
                  </a:cubicBezTo>
                  <a:cubicBezTo>
                    <a:pt x="208" y="472"/>
                    <a:pt x="121" y="788"/>
                    <a:pt x="0" y="1061"/>
                  </a:cubicBezTo>
                  <a:cubicBezTo>
                    <a:pt x="39" y="1255"/>
                    <a:pt x="208" y="1960"/>
                    <a:pt x="714" y="2661"/>
                  </a:cubicBezTo>
                  <a:cubicBezTo>
                    <a:pt x="1476" y="3713"/>
                    <a:pt x="2618" y="4288"/>
                    <a:pt x="4115" y="4370"/>
                  </a:cubicBezTo>
                  <a:lnTo>
                    <a:pt x="4115" y="195"/>
                  </a:lnTo>
                  <a:cubicBezTo>
                    <a:pt x="4115" y="87"/>
                    <a:pt x="4028" y="1"/>
                    <a:pt x="39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3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1775" name="Google Shape;1775;p35"/>
          <p:cNvGrpSpPr/>
          <p:nvPr/>
        </p:nvGrpSpPr>
        <p:grpSpPr>
          <a:xfrm>
            <a:off x="4235696" y="1373942"/>
            <a:ext cx="672627" cy="1366575"/>
            <a:chOff x="4015983" y="1373942"/>
            <a:chExt cx="672627" cy="1366575"/>
          </a:xfrm>
        </p:grpSpPr>
        <p:sp>
          <p:nvSpPr>
            <p:cNvPr id="1776" name="Google Shape;1776;p35"/>
            <p:cNvSpPr/>
            <p:nvPr/>
          </p:nvSpPr>
          <p:spPr>
            <a:xfrm>
              <a:off x="4151996" y="2511663"/>
              <a:ext cx="400600" cy="164474"/>
            </a:xfrm>
            <a:custGeom>
              <a:rect b="b" l="l" r="r" t="t"/>
              <a:pathLst>
                <a:path extrusionOk="0" h="1658" w="4038">
                  <a:moveTo>
                    <a:pt x="1" y="1"/>
                  </a:moveTo>
                  <a:lnTo>
                    <a:pt x="1" y="1658"/>
                  </a:lnTo>
                  <a:lnTo>
                    <a:pt x="4037" y="1658"/>
                  </a:lnTo>
                  <a:lnTo>
                    <a:pt x="4037" y="1"/>
                  </a:ln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288109" y="2340048"/>
              <a:ext cx="128771" cy="171715"/>
            </a:xfrm>
            <a:custGeom>
              <a:rect b="b" l="l" r="r" t="t"/>
              <a:pathLst>
                <a:path extrusionOk="0" h="1731" w="1298">
                  <a:moveTo>
                    <a:pt x="0" y="0"/>
                  </a:moveTo>
                  <a:lnTo>
                    <a:pt x="0" y="1731"/>
                  </a:lnTo>
                  <a:lnTo>
                    <a:pt x="1298" y="1731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FBC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4015983" y="1846430"/>
              <a:ext cx="672627" cy="607898"/>
            </a:xfrm>
            <a:custGeom>
              <a:rect b="b" l="l" r="r" t="t"/>
              <a:pathLst>
                <a:path extrusionOk="0" h="6128" w="6780">
                  <a:moveTo>
                    <a:pt x="0" y="1"/>
                  </a:moveTo>
                  <a:lnTo>
                    <a:pt x="2111" y="6127"/>
                  </a:lnTo>
                  <a:lnTo>
                    <a:pt x="4673" y="6127"/>
                  </a:lnTo>
                  <a:lnTo>
                    <a:pt x="67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4288109" y="2454226"/>
              <a:ext cx="71330" cy="57536"/>
            </a:xfrm>
            <a:custGeom>
              <a:rect b="b" l="l" r="r" t="t"/>
              <a:pathLst>
                <a:path extrusionOk="0" h="580" w="719">
                  <a:moveTo>
                    <a:pt x="0" y="0"/>
                  </a:moveTo>
                  <a:lnTo>
                    <a:pt x="0" y="580"/>
                  </a:lnTo>
                  <a:lnTo>
                    <a:pt x="718" y="580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359339" y="2454226"/>
              <a:ext cx="57540" cy="57536"/>
            </a:xfrm>
            <a:custGeom>
              <a:rect b="b" l="l" r="r" t="t"/>
              <a:pathLst>
                <a:path extrusionOk="0" h="580" w="580">
                  <a:moveTo>
                    <a:pt x="0" y="0"/>
                  </a:moveTo>
                  <a:lnTo>
                    <a:pt x="0" y="580"/>
                  </a:lnTo>
                  <a:lnTo>
                    <a:pt x="580" y="580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4073424" y="2676037"/>
              <a:ext cx="558141" cy="64480"/>
            </a:xfrm>
            <a:custGeom>
              <a:rect b="b" l="l" r="r" t="t"/>
              <a:pathLst>
                <a:path extrusionOk="0" h="650" w="5626">
                  <a:moveTo>
                    <a:pt x="524" y="1"/>
                  </a:moveTo>
                  <a:lnTo>
                    <a:pt x="1" y="650"/>
                  </a:lnTo>
                  <a:lnTo>
                    <a:pt x="5625" y="650"/>
                  </a:lnTo>
                  <a:lnTo>
                    <a:pt x="51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4288109" y="2454226"/>
              <a:ext cx="128771" cy="7341"/>
            </a:xfrm>
            <a:custGeom>
              <a:rect b="b" l="l" r="r" t="t"/>
              <a:pathLst>
                <a:path extrusionOk="0" h="74" w="1298">
                  <a:moveTo>
                    <a:pt x="0" y="0"/>
                  </a:moveTo>
                  <a:lnTo>
                    <a:pt x="0" y="74"/>
                  </a:lnTo>
                  <a:lnTo>
                    <a:pt x="1298" y="74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4110825" y="1373942"/>
              <a:ext cx="470045" cy="470506"/>
            </a:xfrm>
            <a:custGeom>
              <a:rect b="b" l="l" r="r" t="t"/>
              <a:pathLst>
                <a:path extrusionOk="0" h="4743" w="4738">
                  <a:moveTo>
                    <a:pt x="2367" y="1"/>
                  </a:moveTo>
                  <a:cubicBezTo>
                    <a:pt x="1060" y="1"/>
                    <a:pt x="0" y="1061"/>
                    <a:pt x="0" y="2371"/>
                  </a:cubicBezTo>
                  <a:cubicBezTo>
                    <a:pt x="0" y="3678"/>
                    <a:pt x="1060" y="4742"/>
                    <a:pt x="2367" y="4742"/>
                  </a:cubicBezTo>
                  <a:cubicBezTo>
                    <a:pt x="3678" y="4742"/>
                    <a:pt x="4738" y="3678"/>
                    <a:pt x="4738" y="2371"/>
                  </a:cubicBezTo>
                  <a:cubicBezTo>
                    <a:pt x="4738" y="1061"/>
                    <a:pt x="3678" y="1"/>
                    <a:pt x="2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4328883" y="1487228"/>
              <a:ext cx="232245" cy="210006"/>
            </a:xfrm>
            <a:custGeom>
              <a:rect b="b" l="l" r="r" t="t"/>
              <a:pathLst>
                <a:path extrusionOk="0" h="2117" w="2341">
                  <a:moveTo>
                    <a:pt x="260" y="1"/>
                  </a:moveTo>
                  <a:cubicBezTo>
                    <a:pt x="208" y="66"/>
                    <a:pt x="156" y="139"/>
                    <a:pt x="104" y="208"/>
                  </a:cubicBezTo>
                  <a:cubicBezTo>
                    <a:pt x="69" y="256"/>
                    <a:pt x="35" y="304"/>
                    <a:pt x="0" y="356"/>
                  </a:cubicBezTo>
                  <a:cubicBezTo>
                    <a:pt x="857" y="736"/>
                    <a:pt x="1705" y="1329"/>
                    <a:pt x="2150" y="2116"/>
                  </a:cubicBezTo>
                  <a:cubicBezTo>
                    <a:pt x="2163" y="2086"/>
                    <a:pt x="2176" y="2051"/>
                    <a:pt x="2189" y="2021"/>
                  </a:cubicBezTo>
                  <a:cubicBezTo>
                    <a:pt x="2198" y="2004"/>
                    <a:pt x="2202" y="1987"/>
                    <a:pt x="2206" y="1974"/>
                  </a:cubicBezTo>
                  <a:cubicBezTo>
                    <a:pt x="2206" y="1974"/>
                    <a:pt x="2211" y="1969"/>
                    <a:pt x="2211" y="1969"/>
                  </a:cubicBezTo>
                  <a:cubicBezTo>
                    <a:pt x="2215" y="1952"/>
                    <a:pt x="2219" y="1939"/>
                    <a:pt x="2224" y="1926"/>
                  </a:cubicBezTo>
                  <a:cubicBezTo>
                    <a:pt x="2228" y="1922"/>
                    <a:pt x="2228" y="1917"/>
                    <a:pt x="2228" y="1913"/>
                  </a:cubicBezTo>
                  <a:cubicBezTo>
                    <a:pt x="2232" y="1900"/>
                    <a:pt x="2237" y="1887"/>
                    <a:pt x="2241" y="1874"/>
                  </a:cubicBezTo>
                  <a:cubicBezTo>
                    <a:pt x="2241" y="1870"/>
                    <a:pt x="2245" y="1865"/>
                    <a:pt x="2245" y="1861"/>
                  </a:cubicBezTo>
                  <a:cubicBezTo>
                    <a:pt x="2250" y="1848"/>
                    <a:pt x="2254" y="1835"/>
                    <a:pt x="2254" y="1826"/>
                  </a:cubicBezTo>
                  <a:cubicBezTo>
                    <a:pt x="2258" y="1818"/>
                    <a:pt x="2263" y="1809"/>
                    <a:pt x="2263" y="1801"/>
                  </a:cubicBezTo>
                  <a:cubicBezTo>
                    <a:pt x="2267" y="1792"/>
                    <a:pt x="2267" y="1783"/>
                    <a:pt x="2271" y="1775"/>
                  </a:cubicBezTo>
                  <a:cubicBezTo>
                    <a:pt x="2276" y="1757"/>
                    <a:pt x="2280" y="1740"/>
                    <a:pt x="2284" y="1723"/>
                  </a:cubicBezTo>
                  <a:cubicBezTo>
                    <a:pt x="2289" y="1705"/>
                    <a:pt x="2289" y="1688"/>
                    <a:pt x="2293" y="1671"/>
                  </a:cubicBezTo>
                  <a:cubicBezTo>
                    <a:pt x="2293" y="1666"/>
                    <a:pt x="2297" y="1662"/>
                    <a:pt x="2297" y="1653"/>
                  </a:cubicBezTo>
                  <a:cubicBezTo>
                    <a:pt x="2302" y="1645"/>
                    <a:pt x="2302" y="1632"/>
                    <a:pt x="2306" y="1619"/>
                  </a:cubicBezTo>
                  <a:cubicBezTo>
                    <a:pt x="2306" y="1614"/>
                    <a:pt x="2306" y="1610"/>
                    <a:pt x="2306" y="1602"/>
                  </a:cubicBezTo>
                  <a:cubicBezTo>
                    <a:pt x="2310" y="1593"/>
                    <a:pt x="2310" y="1580"/>
                    <a:pt x="2315" y="1567"/>
                  </a:cubicBezTo>
                  <a:cubicBezTo>
                    <a:pt x="2315" y="1563"/>
                    <a:pt x="2315" y="1558"/>
                    <a:pt x="2315" y="1554"/>
                  </a:cubicBezTo>
                  <a:cubicBezTo>
                    <a:pt x="2319" y="1537"/>
                    <a:pt x="2319" y="1519"/>
                    <a:pt x="2323" y="1502"/>
                  </a:cubicBezTo>
                  <a:cubicBezTo>
                    <a:pt x="2323" y="1502"/>
                    <a:pt x="2323" y="1498"/>
                    <a:pt x="2323" y="1493"/>
                  </a:cubicBezTo>
                  <a:cubicBezTo>
                    <a:pt x="2323" y="1480"/>
                    <a:pt x="2328" y="1467"/>
                    <a:pt x="2328" y="1454"/>
                  </a:cubicBezTo>
                  <a:cubicBezTo>
                    <a:pt x="2328" y="1450"/>
                    <a:pt x="2328" y="1441"/>
                    <a:pt x="2332" y="1437"/>
                  </a:cubicBezTo>
                  <a:cubicBezTo>
                    <a:pt x="2332" y="1424"/>
                    <a:pt x="2332" y="1415"/>
                    <a:pt x="2332" y="1403"/>
                  </a:cubicBezTo>
                  <a:cubicBezTo>
                    <a:pt x="2332" y="1398"/>
                    <a:pt x="2332" y="1390"/>
                    <a:pt x="2336" y="1385"/>
                  </a:cubicBezTo>
                  <a:cubicBezTo>
                    <a:pt x="2336" y="1372"/>
                    <a:pt x="2336" y="1359"/>
                    <a:pt x="2336" y="1351"/>
                  </a:cubicBezTo>
                  <a:cubicBezTo>
                    <a:pt x="2336" y="1346"/>
                    <a:pt x="2336" y="1342"/>
                    <a:pt x="2336" y="1338"/>
                  </a:cubicBezTo>
                  <a:cubicBezTo>
                    <a:pt x="2336" y="1320"/>
                    <a:pt x="2341" y="1303"/>
                    <a:pt x="2341" y="1290"/>
                  </a:cubicBezTo>
                  <a:cubicBezTo>
                    <a:pt x="2341" y="1281"/>
                    <a:pt x="2341" y="1277"/>
                    <a:pt x="2341" y="1273"/>
                  </a:cubicBezTo>
                  <a:cubicBezTo>
                    <a:pt x="2341" y="1260"/>
                    <a:pt x="2341" y="1251"/>
                    <a:pt x="2341" y="1238"/>
                  </a:cubicBezTo>
                  <a:cubicBezTo>
                    <a:pt x="2341" y="1234"/>
                    <a:pt x="2341" y="1225"/>
                    <a:pt x="2341" y="1221"/>
                  </a:cubicBezTo>
                  <a:cubicBezTo>
                    <a:pt x="2341" y="1208"/>
                    <a:pt x="2341" y="1199"/>
                    <a:pt x="2341" y="1191"/>
                  </a:cubicBezTo>
                  <a:cubicBezTo>
                    <a:pt x="2341" y="1182"/>
                    <a:pt x="2341" y="1178"/>
                    <a:pt x="2341" y="1169"/>
                  </a:cubicBezTo>
                  <a:cubicBezTo>
                    <a:pt x="2341" y="1156"/>
                    <a:pt x="2341" y="1147"/>
                    <a:pt x="2336" y="1134"/>
                  </a:cubicBezTo>
                  <a:cubicBezTo>
                    <a:pt x="2336" y="1126"/>
                    <a:pt x="2336" y="1117"/>
                    <a:pt x="2336" y="1113"/>
                  </a:cubicBezTo>
                  <a:cubicBezTo>
                    <a:pt x="2336" y="1100"/>
                    <a:pt x="2336" y="1087"/>
                    <a:pt x="2336" y="1078"/>
                  </a:cubicBezTo>
                  <a:cubicBezTo>
                    <a:pt x="2336" y="1069"/>
                    <a:pt x="2332" y="1061"/>
                    <a:pt x="2332" y="1056"/>
                  </a:cubicBezTo>
                  <a:cubicBezTo>
                    <a:pt x="2332" y="1043"/>
                    <a:pt x="2332" y="1035"/>
                    <a:pt x="2332" y="1026"/>
                  </a:cubicBezTo>
                  <a:cubicBezTo>
                    <a:pt x="2332" y="1022"/>
                    <a:pt x="2328" y="1013"/>
                    <a:pt x="2328" y="1004"/>
                  </a:cubicBezTo>
                  <a:cubicBezTo>
                    <a:pt x="2328" y="996"/>
                    <a:pt x="2328" y="987"/>
                    <a:pt x="2328" y="979"/>
                  </a:cubicBezTo>
                  <a:cubicBezTo>
                    <a:pt x="2323" y="974"/>
                    <a:pt x="2323" y="966"/>
                    <a:pt x="2323" y="957"/>
                  </a:cubicBezTo>
                  <a:cubicBezTo>
                    <a:pt x="2323" y="944"/>
                    <a:pt x="2319" y="931"/>
                    <a:pt x="2319" y="918"/>
                  </a:cubicBezTo>
                  <a:cubicBezTo>
                    <a:pt x="2319" y="909"/>
                    <a:pt x="2315" y="901"/>
                    <a:pt x="2315" y="892"/>
                  </a:cubicBezTo>
                  <a:cubicBezTo>
                    <a:pt x="2315" y="883"/>
                    <a:pt x="2310" y="875"/>
                    <a:pt x="2310" y="866"/>
                  </a:cubicBezTo>
                  <a:cubicBezTo>
                    <a:pt x="2310" y="857"/>
                    <a:pt x="2306" y="853"/>
                    <a:pt x="2306" y="844"/>
                  </a:cubicBezTo>
                  <a:cubicBezTo>
                    <a:pt x="2306" y="836"/>
                    <a:pt x="2302" y="827"/>
                    <a:pt x="2302" y="823"/>
                  </a:cubicBezTo>
                  <a:cubicBezTo>
                    <a:pt x="2302" y="814"/>
                    <a:pt x="2297" y="805"/>
                    <a:pt x="2297" y="797"/>
                  </a:cubicBezTo>
                  <a:cubicBezTo>
                    <a:pt x="2297" y="788"/>
                    <a:pt x="2293" y="784"/>
                    <a:pt x="2293" y="775"/>
                  </a:cubicBezTo>
                  <a:cubicBezTo>
                    <a:pt x="2289" y="758"/>
                    <a:pt x="2284" y="741"/>
                    <a:pt x="2280" y="723"/>
                  </a:cubicBezTo>
                  <a:cubicBezTo>
                    <a:pt x="2280" y="719"/>
                    <a:pt x="2280" y="715"/>
                    <a:pt x="2276" y="710"/>
                  </a:cubicBezTo>
                  <a:cubicBezTo>
                    <a:pt x="2276" y="702"/>
                    <a:pt x="2271" y="693"/>
                    <a:pt x="2271" y="684"/>
                  </a:cubicBezTo>
                  <a:cubicBezTo>
                    <a:pt x="2267" y="676"/>
                    <a:pt x="2267" y="671"/>
                    <a:pt x="2267" y="663"/>
                  </a:cubicBezTo>
                  <a:cubicBezTo>
                    <a:pt x="2263" y="654"/>
                    <a:pt x="2263" y="645"/>
                    <a:pt x="2258" y="637"/>
                  </a:cubicBezTo>
                  <a:cubicBezTo>
                    <a:pt x="2258" y="632"/>
                    <a:pt x="2254" y="628"/>
                    <a:pt x="2254" y="619"/>
                  </a:cubicBezTo>
                  <a:cubicBezTo>
                    <a:pt x="2250" y="611"/>
                    <a:pt x="2250" y="602"/>
                    <a:pt x="2245" y="593"/>
                  </a:cubicBezTo>
                  <a:cubicBezTo>
                    <a:pt x="2245" y="589"/>
                    <a:pt x="2241" y="585"/>
                    <a:pt x="2241" y="580"/>
                  </a:cubicBezTo>
                  <a:cubicBezTo>
                    <a:pt x="2237" y="559"/>
                    <a:pt x="2228" y="542"/>
                    <a:pt x="2224" y="520"/>
                  </a:cubicBezTo>
                  <a:cubicBezTo>
                    <a:pt x="2219" y="520"/>
                    <a:pt x="2219" y="516"/>
                    <a:pt x="2219" y="511"/>
                  </a:cubicBezTo>
                  <a:cubicBezTo>
                    <a:pt x="2215" y="503"/>
                    <a:pt x="2211" y="494"/>
                    <a:pt x="2206" y="481"/>
                  </a:cubicBezTo>
                  <a:cubicBezTo>
                    <a:pt x="2206" y="477"/>
                    <a:pt x="2206" y="472"/>
                    <a:pt x="2202" y="468"/>
                  </a:cubicBezTo>
                  <a:cubicBezTo>
                    <a:pt x="2198" y="459"/>
                    <a:pt x="2198" y="451"/>
                    <a:pt x="2194" y="438"/>
                  </a:cubicBezTo>
                  <a:cubicBezTo>
                    <a:pt x="2189" y="433"/>
                    <a:pt x="2189" y="429"/>
                    <a:pt x="2185" y="425"/>
                  </a:cubicBezTo>
                  <a:cubicBezTo>
                    <a:pt x="2185" y="416"/>
                    <a:pt x="2181" y="407"/>
                    <a:pt x="2176" y="399"/>
                  </a:cubicBezTo>
                  <a:cubicBezTo>
                    <a:pt x="1964" y="312"/>
                    <a:pt x="1713" y="291"/>
                    <a:pt x="1441" y="260"/>
                  </a:cubicBezTo>
                  <a:cubicBezTo>
                    <a:pt x="1073" y="226"/>
                    <a:pt x="666" y="187"/>
                    <a:pt x="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131857" y="1569762"/>
              <a:ext cx="149903" cy="216752"/>
            </a:xfrm>
            <a:custGeom>
              <a:rect b="b" l="l" r="r" t="t"/>
              <a:pathLst>
                <a:path extrusionOk="0" h="2185" w="1511">
                  <a:moveTo>
                    <a:pt x="1172" y="0"/>
                  </a:moveTo>
                  <a:cubicBezTo>
                    <a:pt x="920" y="0"/>
                    <a:pt x="684" y="109"/>
                    <a:pt x="476" y="259"/>
                  </a:cubicBezTo>
                  <a:cubicBezTo>
                    <a:pt x="290" y="389"/>
                    <a:pt x="130" y="549"/>
                    <a:pt x="0" y="705"/>
                  </a:cubicBezTo>
                  <a:cubicBezTo>
                    <a:pt x="13" y="813"/>
                    <a:pt x="39" y="925"/>
                    <a:pt x="69" y="1029"/>
                  </a:cubicBezTo>
                  <a:cubicBezTo>
                    <a:pt x="74" y="1033"/>
                    <a:pt x="74" y="1033"/>
                    <a:pt x="74" y="1033"/>
                  </a:cubicBezTo>
                  <a:cubicBezTo>
                    <a:pt x="78" y="1051"/>
                    <a:pt x="82" y="1068"/>
                    <a:pt x="87" y="1081"/>
                  </a:cubicBezTo>
                  <a:cubicBezTo>
                    <a:pt x="91" y="1085"/>
                    <a:pt x="91" y="1090"/>
                    <a:pt x="91" y="1090"/>
                  </a:cubicBezTo>
                  <a:cubicBezTo>
                    <a:pt x="95" y="1107"/>
                    <a:pt x="100" y="1120"/>
                    <a:pt x="104" y="1133"/>
                  </a:cubicBezTo>
                  <a:cubicBezTo>
                    <a:pt x="108" y="1137"/>
                    <a:pt x="108" y="1142"/>
                    <a:pt x="108" y="1146"/>
                  </a:cubicBezTo>
                  <a:cubicBezTo>
                    <a:pt x="117" y="1159"/>
                    <a:pt x="121" y="1172"/>
                    <a:pt x="126" y="1185"/>
                  </a:cubicBezTo>
                  <a:cubicBezTo>
                    <a:pt x="126" y="1189"/>
                    <a:pt x="130" y="1194"/>
                    <a:pt x="130" y="1198"/>
                  </a:cubicBezTo>
                  <a:cubicBezTo>
                    <a:pt x="134" y="1211"/>
                    <a:pt x="139" y="1224"/>
                    <a:pt x="147" y="1237"/>
                  </a:cubicBezTo>
                  <a:cubicBezTo>
                    <a:pt x="147" y="1241"/>
                    <a:pt x="147" y="1245"/>
                    <a:pt x="152" y="1245"/>
                  </a:cubicBezTo>
                  <a:cubicBezTo>
                    <a:pt x="156" y="1263"/>
                    <a:pt x="160" y="1276"/>
                    <a:pt x="169" y="1289"/>
                  </a:cubicBezTo>
                  <a:cubicBezTo>
                    <a:pt x="169" y="1289"/>
                    <a:pt x="173" y="1293"/>
                    <a:pt x="173" y="1297"/>
                  </a:cubicBezTo>
                  <a:cubicBezTo>
                    <a:pt x="178" y="1310"/>
                    <a:pt x="186" y="1323"/>
                    <a:pt x="191" y="1336"/>
                  </a:cubicBezTo>
                  <a:cubicBezTo>
                    <a:pt x="195" y="1341"/>
                    <a:pt x="195" y="1345"/>
                    <a:pt x="195" y="1349"/>
                  </a:cubicBezTo>
                  <a:cubicBezTo>
                    <a:pt x="204" y="1362"/>
                    <a:pt x="208" y="1375"/>
                    <a:pt x="217" y="1388"/>
                  </a:cubicBezTo>
                  <a:cubicBezTo>
                    <a:pt x="217" y="1388"/>
                    <a:pt x="221" y="1393"/>
                    <a:pt x="221" y="1397"/>
                  </a:cubicBezTo>
                  <a:cubicBezTo>
                    <a:pt x="230" y="1410"/>
                    <a:pt x="234" y="1423"/>
                    <a:pt x="242" y="1436"/>
                  </a:cubicBezTo>
                  <a:cubicBezTo>
                    <a:pt x="242" y="1440"/>
                    <a:pt x="247" y="1440"/>
                    <a:pt x="247" y="1444"/>
                  </a:cubicBezTo>
                  <a:cubicBezTo>
                    <a:pt x="255" y="1457"/>
                    <a:pt x="264" y="1470"/>
                    <a:pt x="268" y="1488"/>
                  </a:cubicBezTo>
                  <a:cubicBezTo>
                    <a:pt x="273" y="1488"/>
                    <a:pt x="273" y="1488"/>
                    <a:pt x="273" y="1492"/>
                  </a:cubicBezTo>
                  <a:cubicBezTo>
                    <a:pt x="281" y="1505"/>
                    <a:pt x="290" y="1522"/>
                    <a:pt x="303" y="1540"/>
                  </a:cubicBezTo>
                  <a:cubicBezTo>
                    <a:pt x="342" y="1600"/>
                    <a:pt x="381" y="1661"/>
                    <a:pt x="429" y="1721"/>
                  </a:cubicBezTo>
                  <a:cubicBezTo>
                    <a:pt x="429" y="1721"/>
                    <a:pt x="429" y="1721"/>
                    <a:pt x="429" y="1726"/>
                  </a:cubicBezTo>
                  <a:cubicBezTo>
                    <a:pt x="441" y="1739"/>
                    <a:pt x="450" y="1752"/>
                    <a:pt x="459" y="1765"/>
                  </a:cubicBezTo>
                  <a:cubicBezTo>
                    <a:pt x="463" y="1765"/>
                    <a:pt x="463" y="1769"/>
                    <a:pt x="467" y="1773"/>
                  </a:cubicBezTo>
                  <a:cubicBezTo>
                    <a:pt x="476" y="1782"/>
                    <a:pt x="485" y="1795"/>
                    <a:pt x="493" y="1804"/>
                  </a:cubicBezTo>
                  <a:cubicBezTo>
                    <a:pt x="498" y="1808"/>
                    <a:pt x="502" y="1812"/>
                    <a:pt x="506" y="1817"/>
                  </a:cubicBezTo>
                  <a:cubicBezTo>
                    <a:pt x="515" y="1825"/>
                    <a:pt x="524" y="1834"/>
                    <a:pt x="532" y="1847"/>
                  </a:cubicBezTo>
                  <a:cubicBezTo>
                    <a:pt x="532" y="1851"/>
                    <a:pt x="537" y="1851"/>
                    <a:pt x="541" y="1855"/>
                  </a:cubicBezTo>
                  <a:cubicBezTo>
                    <a:pt x="550" y="1868"/>
                    <a:pt x="558" y="1877"/>
                    <a:pt x="567" y="1886"/>
                  </a:cubicBezTo>
                  <a:cubicBezTo>
                    <a:pt x="571" y="1890"/>
                    <a:pt x="576" y="1894"/>
                    <a:pt x="580" y="1899"/>
                  </a:cubicBezTo>
                  <a:cubicBezTo>
                    <a:pt x="589" y="1907"/>
                    <a:pt x="597" y="1916"/>
                    <a:pt x="606" y="1925"/>
                  </a:cubicBezTo>
                  <a:cubicBezTo>
                    <a:pt x="610" y="1929"/>
                    <a:pt x="615" y="1933"/>
                    <a:pt x="619" y="1938"/>
                  </a:cubicBezTo>
                  <a:cubicBezTo>
                    <a:pt x="628" y="1946"/>
                    <a:pt x="636" y="1955"/>
                    <a:pt x="645" y="1964"/>
                  </a:cubicBezTo>
                  <a:cubicBezTo>
                    <a:pt x="649" y="1968"/>
                    <a:pt x="653" y="1972"/>
                    <a:pt x="658" y="1977"/>
                  </a:cubicBezTo>
                  <a:cubicBezTo>
                    <a:pt x="666" y="1985"/>
                    <a:pt x="675" y="1994"/>
                    <a:pt x="684" y="2003"/>
                  </a:cubicBezTo>
                  <a:cubicBezTo>
                    <a:pt x="688" y="2003"/>
                    <a:pt x="692" y="2007"/>
                    <a:pt x="697" y="2011"/>
                  </a:cubicBezTo>
                  <a:cubicBezTo>
                    <a:pt x="705" y="2020"/>
                    <a:pt x="714" y="2028"/>
                    <a:pt x="727" y="2037"/>
                  </a:cubicBezTo>
                  <a:cubicBezTo>
                    <a:pt x="731" y="2041"/>
                    <a:pt x="736" y="2046"/>
                    <a:pt x="740" y="2050"/>
                  </a:cubicBezTo>
                  <a:cubicBezTo>
                    <a:pt x="749" y="2059"/>
                    <a:pt x="757" y="2063"/>
                    <a:pt x="766" y="2072"/>
                  </a:cubicBezTo>
                  <a:cubicBezTo>
                    <a:pt x="770" y="2076"/>
                    <a:pt x="775" y="2080"/>
                    <a:pt x="779" y="2085"/>
                  </a:cubicBezTo>
                  <a:cubicBezTo>
                    <a:pt x="792" y="2093"/>
                    <a:pt x="801" y="2102"/>
                    <a:pt x="814" y="2106"/>
                  </a:cubicBezTo>
                  <a:cubicBezTo>
                    <a:pt x="814" y="2111"/>
                    <a:pt x="818" y="2115"/>
                    <a:pt x="822" y="2119"/>
                  </a:cubicBezTo>
                  <a:cubicBezTo>
                    <a:pt x="835" y="2128"/>
                    <a:pt x="848" y="2137"/>
                    <a:pt x="857" y="2145"/>
                  </a:cubicBezTo>
                  <a:cubicBezTo>
                    <a:pt x="861" y="2145"/>
                    <a:pt x="865" y="2150"/>
                    <a:pt x="870" y="2150"/>
                  </a:cubicBezTo>
                  <a:cubicBezTo>
                    <a:pt x="883" y="2163"/>
                    <a:pt x="896" y="2171"/>
                    <a:pt x="909" y="2180"/>
                  </a:cubicBezTo>
                  <a:cubicBezTo>
                    <a:pt x="909" y="2180"/>
                    <a:pt x="909" y="2180"/>
                    <a:pt x="913" y="2184"/>
                  </a:cubicBezTo>
                  <a:cubicBezTo>
                    <a:pt x="909" y="2041"/>
                    <a:pt x="917" y="1894"/>
                    <a:pt x="935" y="1752"/>
                  </a:cubicBezTo>
                  <a:cubicBezTo>
                    <a:pt x="1008" y="1176"/>
                    <a:pt x="1229" y="592"/>
                    <a:pt x="1510" y="69"/>
                  </a:cubicBezTo>
                  <a:cubicBezTo>
                    <a:pt x="1395" y="21"/>
                    <a:pt x="1282" y="0"/>
                    <a:pt x="11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298823" y="1532760"/>
              <a:ext cx="237007" cy="282522"/>
            </a:xfrm>
            <a:custGeom>
              <a:rect b="b" l="l" r="r" t="t"/>
              <a:pathLst>
                <a:path extrusionOk="0" h="2848" w="2389">
                  <a:moveTo>
                    <a:pt x="234" y="0"/>
                  </a:moveTo>
                  <a:cubicBezTo>
                    <a:pt x="152" y="121"/>
                    <a:pt x="74" y="251"/>
                    <a:pt x="0" y="385"/>
                  </a:cubicBezTo>
                  <a:cubicBezTo>
                    <a:pt x="615" y="736"/>
                    <a:pt x="891" y="1913"/>
                    <a:pt x="1090" y="2748"/>
                  </a:cubicBezTo>
                  <a:cubicBezTo>
                    <a:pt x="1095" y="2782"/>
                    <a:pt x="1103" y="2813"/>
                    <a:pt x="1112" y="2847"/>
                  </a:cubicBezTo>
                  <a:cubicBezTo>
                    <a:pt x="1212" y="2813"/>
                    <a:pt x="1311" y="2774"/>
                    <a:pt x="1406" y="2730"/>
                  </a:cubicBezTo>
                  <a:cubicBezTo>
                    <a:pt x="1424" y="2722"/>
                    <a:pt x="1437" y="2713"/>
                    <a:pt x="1454" y="2709"/>
                  </a:cubicBezTo>
                  <a:cubicBezTo>
                    <a:pt x="1454" y="2709"/>
                    <a:pt x="1454" y="2704"/>
                    <a:pt x="1454" y="2704"/>
                  </a:cubicBezTo>
                  <a:cubicBezTo>
                    <a:pt x="1471" y="2700"/>
                    <a:pt x="1484" y="2691"/>
                    <a:pt x="1501" y="2683"/>
                  </a:cubicBezTo>
                  <a:cubicBezTo>
                    <a:pt x="1514" y="2674"/>
                    <a:pt x="1532" y="2665"/>
                    <a:pt x="1545" y="2657"/>
                  </a:cubicBezTo>
                  <a:cubicBezTo>
                    <a:pt x="1562" y="2648"/>
                    <a:pt x="1575" y="2639"/>
                    <a:pt x="1592" y="2631"/>
                  </a:cubicBezTo>
                  <a:cubicBezTo>
                    <a:pt x="1605" y="2622"/>
                    <a:pt x="1623" y="2613"/>
                    <a:pt x="1636" y="2601"/>
                  </a:cubicBezTo>
                  <a:cubicBezTo>
                    <a:pt x="1653" y="2592"/>
                    <a:pt x="1666" y="2583"/>
                    <a:pt x="1679" y="2575"/>
                  </a:cubicBezTo>
                  <a:lnTo>
                    <a:pt x="1683" y="2575"/>
                  </a:lnTo>
                  <a:cubicBezTo>
                    <a:pt x="1696" y="2562"/>
                    <a:pt x="1709" y="2553"/>
                    <a:pt x="1722" y="2544"/>
                  </a:cubicBezTo>
                  <a:lnTo>
                    <a:pt x="1726" y="2544"/>
                  </a:lnTo>
                  <a:cubicBezTo>
                    <a:pt x="1739" y="2531"/>
                    <a:pt x="1752" y="2523"/>
                    <a:pt x="1765" y="2514"/>
                  </a:cubicBezTo>
                  <a:cubicBezTo>
                    <a:pt x="1765" y="2514"/>
                    <a:pt x="1765" y="2514"/>
                    <a:pt x="1765" y="2510"/>
                  </a:cubicBezTo>
                  <a:cubicBezTo>
                    <a:pt x="1783" y="2501"/>
                    <a:pt x="1796" y="2492"/>
                    <a:pt x="1809" y="2479"/>
                  </a:cubicBezTo>
                  <a:cubicBezTo>
                    <a:pt x="1822" y="2471"/>
                    <a:pt x="1835" y="2458"/>
                    <a:pt x="1848" y="2449"/>
                  </a:cubicBezTo>
                  <a:lnTo>
                    <a:pt x="1852" y="2449"/>
                  </a:lnTo>
                  <a:cubicBezTo>
                    <a:pt x="1865" y="2436"/>
                    <a:pt x="1878" y="2423"/>
                    <a:pt x="1891" y="2414"/>
                  </a:cubicBezTo>
                  <a:cubicBezTo>
                    <a:pt x="1904" y="2401"/>
                    <a:pt x="1917" y="2389"/>
                    <a:pt x="1930" y="2380"/>
                  </a:cubicBezTo>
                  <a:cubicBezTo>
                    <a:pt x="1943" y="2367"/>
                    <a:pt x="1956" y="2354"/>
                    <a:pt x="1969" y="2345"/>
                  </a:cubicBezTo>
                  <a:cubicBezTo>
                    <a:pt x="1969" y="2341"/>
                    <a:pt x="1969" y="2341"/>
                    <a:pt x="1969" y="2341"/>
                  </a:cubicBezTo>
                  <a:cubicBezTo>
                    <a:pt x="1982" y="2332"/>
                    <a:pt x="1995" y="2319"/>
                    <a:pt x="2008" y="2306"/>
                  </a:cubicBezTo>
                  <a:cubicBezTo>
                    <a:pt x="2021" y="2293"/>
                    <a:pt x="2029" y="2280"/>
                    <a:pt x="2042" y="2267"/>
                  </a:cubicBezTo>
                  <a:cubicBezTo>
                    <a:pt x="2055" y="2254"/>
                    <a:pt x="2068" y="2241"/>
                    <a:pt x="2077" y="2228"/>
                  </a:cubicBezTo>
                  <a:lnTo>
                    <a:pt x="2081" y="2228"/>
                  </a:lnTo>
                  <a:cubicBezTo>
                    <a:pt x="2090" y="2215"/>
                    <a:pt x="2103" y="2202"/>
                    <a:pt x="2116" y="2190"/>
                  </a:cubicBezTo>
                  <a:cubicBezTo>
                    <a:pt x="2124" y="2177"/>
                    <a:pt x="2137" y="2164"/>
                    <a:pt x="2150" y="2151"/>
                  </a:cubicBezTo>
                  <a:cubicBezTo>
                    <a:pt x="2159" y="2133"/>
                    <a:pt x="2172" y="2120"/>
                    <a:pt x="2181" y="2107"/>
                  </a:cubicBezTo>
                  <a:cubicBezTo>
                    <a:pt x="2194" y="2094"/>
                    <a:pt x="2202" y="2077"/>
                    <a:pt x="2215" y="2064"/>
                  </a:cubicBezTo>
                  <a:cubicBezTo>
                    <a:pt x="2224" y="2051"/>
                    <a:pt x="2237" y="2038"/>
                    <a:pt x="2246" y="2021"/>
                  </a:cubicBezTo>
                  <a:cubicBezTo>
                    <a:pt x="2254" y="2008"/>
                    <a:pt x="2267" y="1990"/>
                    <a:pt x="2276" y="1978"/>
                  </a:cubicBezTo>
                  <a:cubicBezTo>
                    <a:pt x="2315" y="1917"/>
                    <a:pt x="2354" y="1856"/>
                    <a:pt x="2388" y="1791"/>
                  </a:cubicBezTo>
                  <a:cubicBezTo>
                    <a:pt x="1969" y="991"/>
                    <a:pt x="1112" y="394"/>
                    <a:pt x="247" y="5"/>
                  </a:cubicBezTo>
                  <a:cubicBezTo>
                    <a:pt x="242" y="5"/>
                    <a:pt x="238" y="0"/>
                    <a:pt x="2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233941" y="1581666"/>
              <a:ext cx="163196" cy="243040"/>
            </a:xfrm>
            <a:custGeom>
              <a:rect b="b" l="l" r="r" t="t"/>
              <a:pathLst>
                <a:path extrusionOk="0" h="2450" w="1645">
                  <a:moveTo>
                    <a:pt x="594" y="1"/>
                  </a:moveTo>
                  <a:cubicBezTo>
                    <a:pt x="317" y="515"/>
                    <a:pt x="100" y="1086"/>
                    <a:pt x="31" y="1645"/>
                  </a:cubicBezTo>
                  <a:cubicBezTo>
                    <a:pt x="10" y="1813"/>
                    <a:pt x="1" y="1982"/>
                    <a:pt x="10" y="2142"/>
                  </a:cubicBezTo>
                  <a:cubicBezTo>
                    <a:pt x="18" y="2151"/>
                    <a:pt x="31" y="2155"/>
                    <a:pt x="40" y="2164"/>
                  </a:cubicBezTo>
                  <a:cubicBezTo>
                    <a:pt x="44" y="2164"/>
                    <a:pt x="44" y="2164"/>
                    <a:pt x="48" y="2168"/>
                  </a:cubicBezTo>
                  <a:cubicBezTo>
                    <a:pt x="57" y="2172"/>
                    <a:pt x="70" y="2177"/>
                    <a:pt x="79" y="2185"/>
                  </a:cubicBezTo>
                  <a:lnTo>
                    <a:pt x="83" y="2185"/>
                  </a:lnTo>
                  <a:cubicBezTo>
                    <a:pt x="105" y="2198"/>
                    <a:pt x="131" y="2211"/>
                    <a:pt x="152" y="2220"/>
                  </a:cubicBezTo>
                  <a:cubicBezTo>
                    <a:pt x="152" y="2220"/>
                    <a:pt x="152" y="2224"/>
                    <a:pt x="152" y="2224"/>
                  </a:cubicBezTo>
                  <a:cubicBezTo>
                    <a:pt x="165" y="2229"/>
                    <a:pt x="174" y="2233"/>
                    <a:pt x="183" y="2237"/>
                  </a:cubicBezTo>
                  <a:cubicBezTo>
                    <a:pt x="187" y="2237"/>
                    <a:pt x="191" y="2242"/>
                    <a:pt x="196" y="2242"/>
                  </a:cubicBezTo>
                  <a:cubicBezTo>
                    <a:pt x="204" y="2246"/>
                    <a:pt x="213" y="2250"/>
                    <a:pt x="226" y="2255"/>
                  </a:cubicBezTo>
                  <a:cubicBezTo>
                    <a:pt x="230" y="2259"/>
                    <a:pt x="235" y="2259"/>
                    <a:pt x="239" y="2263"/>
                  </a:cubicBezTo>
                  <a:cubicBezTo>
                    <a:pt x="252" y="2268"/>
                    <a:pt x="265" y="2272"/>
                    <a:pt x="278" y="2281"/>
                  </a:cubicBezTo>
                  <a:cubicBezTo>
                    <a:pt x="286" y="2281"/>
                    <a:pt x="295" y="2285"/>
                    <a:pt x="308" y="2289"/>
                  </a:cubicBezTo>
                  <a:cubicBezTo>
                    <a:pt x="312" y="2294"/>
                    <a:pt x="321" y="2298"/>
                    <a:pt x="330" y="2298"/>
                  </a:cubicBezTo>
                  <a:cubicBezTo>
                    <a:pt x="334" y="2302"/>
                    <a:pt x="343" y="2307"/>
                    <a:pt x="351" y="2311"/>
                  </a:cubicBezTo>
                  <a:cubicBezTo>
                    <a:pt x="360" y="2311"/>
                    <a:pt x="369" y="2315"/>
                    <a:pt x="373" y="2315"/>
                  </a:cubicBezTo>
                  <a:cubicBezTo>
                    <a:pt x="382" y="2320"/>
                    <a:pt x="390" y="2324"/>
                    <a:pt x="403" y="2328"/>
                  </a:cubicBezTo>
                  <a:lnTo>
                    <a:pt x="421" y="2332"/>
                  </a:lnTo>
                  <a:cubicBezTo>
                    <a:pt x="434" y="2337"/>
                    <a:pt x="451" y="2341"/>
                    <a:pt x="464" y="2350"/>
                  </a:cubicBezTo>
                  <a:lnTo>
                    <a:pt x="477" y="2350"/>
                  </a:lnTo>
                  <a:cubicBezTo>
                    <a:pt x="490" y="2354"/>
                    <a:pt x="503" y="2358"/>
                    <a:pt x="511" y="2363"/>
                  </a:cubicBezTo>
                  <a:cubicBezTo>
                    <a:pt x="520" y="2363"/>
                    <a:pt x="524" y="2367"/>
                    <a:pt x="529" y="2367"/>
                  </a:cubicBezTo>
                  <a:cubicBezTo>
                    <a:pt x="542" y="2371"/>
                    <a:pt x="555" y="2376"/>
                    <a:pt x="563" y="2376"/>
                  </a:cubicBezTo>
                  <a:cubicBezTo>
                    <a:pt x="568" y="2380"/>
                    <a:pt x="576" y="2380"/>
                    <a:pt x="581" y="2380"/>
                  </a:cubicBezTo>
                  <a:cubicBezTo>
                    <a:pt x="594" y="2384"/>
                    <a:pt x="611" y="2389"/>
                    <a:pt x="628" y="2393"/>
                  </a:cubicBezTo>
                  <a:cubicBezTo>
                    <a:pt x="650" y="2397"/>
                    <a:pt x="667" y="2402"/>
                    <a:pt x="689" y="2406"/>
                  </a:cubicBezTo>
                  <a:cubicBezTo>
                    <a:pt x="697" y="2406"/>
                    <a:pt x="702" y="2410"/>
                    <a:pt x="710" y="2410"/>
                  </a:cubicBezTo>
                  <a:cubicBezTo>
                    <a:pt x="723" y="2410"/>
                    <a:pt x="736" y="2415"/>
                    <a:pt x="749" y="2419"/>
                  </a:cubicBezTo>
                  <a:cubicBezTo>
                    <a:pt x="758" y="2419"/>
                    <a:pt x="767" y="2419"/>
                    <a:pt x="771" y="2423"/>
                  </a:cubicBezTo>
                  <a:cubicBezTo>
                    <a:pt x="784" y="2423"/>
                    <a:pt x="797" y="2423"/>
                    <a:pt x="810" y="2428"/>
                  </a:cubicBezTo>
                  <a:cubicBezTo>
                    <a:pt x="819" y="2428"/>
                    <a:pt x="827" y="2428"/>
                    <a:pt x="836" y="2432"/>
                  </a:cubicBezTo>
                  <a:cubicBezTo>
                    <a:pt x="849" y="2432"/>
                    <a:pt x="862" y="2432"/>
                    <a:pt x="875" y="2436"/>
                  </a:cubicBezTo>
                  <a:lnTo>
                    <a:pt x="896" y="2436"/>
                  </a:lnTo>
                  <a:cubicBezTo>
                    <a:pt x="909" y="2441"/>
                    <a:pt x="927" y="2441"/>
                    <a:pt x="944" y="2441"/>
                  </a:cubicBezTo>
                  <a:cubicBezTo>
                    <a:pt x="948" y="2441"/>
                    <a:pt x="953" y="2445"/>
                    <a:pt x="957" y="2445"/>
                  </a:cubicBezTo>
                  <a:cubicBezTo>
                    <a:pt x="974" y="2445"/>
                    <a:pt x="996" y="2445"/>
                    <a:pt x="1013" y="2449"/>
                  </a:cubicBezTo>
                  <a:lnTo>
                    <a:pt x="1217" y="2449"/>
                  </a:lnTo>
                  <a:cubicBezTo>
                    <a:pt x="1230" y="2449"/>
                    <a:pt x="1247" y="2445"/>
                    <a:pt x="1260" y="2445"/>
                  </a:cubicBezTo>
                  <a:lnTo>
                    <a:pt x="1277" y="2445"/>
                  </a:lnTo>
                  <a:cubicBezTo>
                    <a:pt x="1294" y="2445"/>
                    <a:pt x="1316" y="2441"/>
                    <a:pt x="1333" y="2441"/>
                  </a:cubicBezTo>
                  <a:cubicBezTo>
                    <a:pt x="1338" y="2441"/>
                    <a:pt x="1342" y="2441"/>
                    <a:pt x="1346" y="2436"/>
                  </a:cubicBezTo>
                  <a:cubicBezTo>
                    <a:pt x="1364" y="2436"/>
                    <a:pt x="1377" y="2436"/>
                    <a:pt x="1394" y="2432"/>
                  </a:cubicBezTo>
                  <a:lnTo>
                    <a:pt x="1416" y="2432"/>
                  </a:lnTo>
                  <a:cubicBezTo>
                    <a:pt x="1429" y="2428"/>
                    <a:pt x="1442" y="2428"/>
                    <a:pt x="1450" y="2423"/>
                  </a:cubicBezTo>
                  <a:lnTo>
                    <a:pt x="1476" y="2423"/>
                  </a:lnTo>
                  <a:cubicBezTo>
                    <a:pt x="1485" y="2419"/>
                    <a:pt x="1498" y="2419"/>
                    <a:pt x="1511" y="2415"/>
                  </a:cubicBezTo>
                  <a:cubicBezTo>
                    <a:pt x="1519" y="2415"/>
                    <a:pt x="1524" y="2410"/>
                    <a:pt x="1532" y="2410"/>
                  </a:cubicBezTo>
                  <a:cubicBezTo>
                    <a:pt x="1545" y="2410"/>
                    <a:pt x="1558" y="2406"/>
                    <a:pt x="1571" y="2402"/>
                  </a:cubicBezTo>
                  <a:cubicBezTo>
                    <a:pt x="1576" y="2402"/>
                    <a:pt x="1584" y="2402"/>
                    <a:pt x="1589" y="2397"/>
                  </a:cubicBezTo>
                  <a:cubicBezTo>
                    <a:pt x="1606" y="2397"/>
                    <a:pt x="1623" y="2393"/>
                    <a:pt x="1641" y="2389"/>
                  </a:cubicBezTo>
                  <a:cubicBezTo>
                    <a:pt x="1645" y="2389"/>
                    <a:pt x="1645" y="2384"/>
                    <a:pt x="1645" y="2384"/>
                  </a:cubicBezTo>
                  <a:cubicBezTo>
                    <a:pt x="1636" y="2354"/>
                    <a:pt x="1632" y="2320"/>
                    <a:pt x="1623" y="2285"/>
                  </a:cubicBezTo>
                  <a:cubicBezTo>
                    <a:pt x="1433" y="1472"/>
                    <a:pt x="1165" y="325"/>
                    <a:pt x="5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4176500" y="1403602"/>
              <a:ext cx="167065" cy="113782"/>
            </a:xfrm>
            <a:custGeom>
              <a:rect b="b" l="l" r="r" t="t"/>
              <a:pathLst>
                <a:path extrusionOk="0" h="1147" w="1684">
                  <a:moveTo>
                    <a:pt x="1038" y="0"/>
                  </a:moveTo>
                  <a:cubicBezTo>
                    <a:pt x="1013" y="9"/>
                    <a:pt x="987" y="17"/>
                    <a:pt x="961" y="26"/>
                  </a:cubicBezTo>
                  <a:cubicBezTo>
                    <a:pt x="909" y="43"/>
                    <a:pt x="861" y="65"/>
                    <a:pt x="814" y="87"/>
                  </a:cubicBezTo>
                  <a:lnTo>
                    <a:pt x="809" y="87"/>
                  </a:lnTo>
                  <a:cubicBezTo>
                    <a:pt x="762" y="108"/>
                    <a:pt x="718" y="130"/>
                    <a:pt x="671" y="156"/>
                  </a:cubicBezTo>
                  <a:lnTo>
                    <a:pt x="666" y="156"/>
                  </a:lnTo>
                  <a:cubicBezTo>
                    <a:pt x="623" y="182"/>
                    <a:pt x="580" y="208"/>
                    <a:pt x="537" y="234"/>
                  </a:cubicBezTo>
                  <a:cubicBezTo>
                    <a:pt x="532" y="238"/>
                    <a:pt x="532" y="238"/>
                    <a:pt x="528" y="238"/>
                  </a:cubicBezTo>
                  <a:cubicBezTo>
                    <a:pt x="485" y="264"/>
                    <a:pt x="446" y="294"/>
                    <a:pt x="403" y="325"/>
                  </a:cubicBezTo>
                  <a:cubicBezTo>
                    <a:pt x="403" y="325"/>
                    <a:pt x="398" y="329"/>
                    <a:pt x="398" y="329"/>
                  </a:cubicBezTo>
                  <a:cubicBezTo>
                    <a:pt x="359" y="359"/>
                    <a:pt x="316" y="394"/>
                    <a:pt x="277" y="424"/>
                  </a:cubicBezTo>
                  <a:cubicBezTo>
                    <a:pt x="277" y="428"/>
                    <a:pt x="277" y="428"/>
                    <a:pt x="273" y="428"/>
                  </a:cubicBezTo>
                  <a:cubicBezTo>
                    <a:pt x="234" y="463"/>
                    <a:pt x="199" y="498"/>
                    <a:pt x="160" y="532"/>
                  </a:cubicBezTo>
                  <a:cubicBezTo>
                    <a:pt x="160" y="537"/>
                    <a:pt x="160" y="537"/>
                    <a:pt x="160" y="537"/>
                  </a:cubicBezTo>
                  <a:cubicBezTo>
                    <a:pt x="121" y="576"/>
                    <a:pt x="87" y="614"/>
                    <a:pt x="52" y="653"/>
                  </a:cubicBezTo>
                  <a:lnTo>
                    <a:pt x="48" y="653"/>
                  </a:lnTo>
                  <a:cubicBezTo>
                    <a:pt x="30" y="675"/>
                    <a:pt x="17" y="697"/>
                    <a:pt x="0" y="714"/>
                  </a:cubicBezTo>
                  <a:cubicBezTo>
                    <a:pt x="0" y="714"/>
                    <a:pt x="0" y="714"/>
                    <a:pt x="0" y="718"/>
                  </a:cubicBezTo>
                  <a:cubicBezTo>
                    <a:pt x="415" y="788"/>
                    <a:pt x="917" y="930"/>
                    <a:pt x="1419" y="1147"/>
                  </a:cubicBezTo>
                  <a:cubicBezTo>
                    <a:pt x="1458" y="1090"/>
                    <a:pt x="1497" y="1034"/>
                    <a:pt x="1536" y="982"/>
                  </a:cubicBezTo>
                  <a:cubicBezTo>
                    <a:pt x="1584" y="913"/>
                    <a:pt x="1636" y="848"/>
                    <a:pt x="1683" y="788"/>
                  </a:cubicBezTo>
                  <a:cubicBezTo>
                    <a:pt x="1207" y="537"/>
                    <a:pt x="1056" y="255"/>
                    <a:pt x="10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4291878" y="1393286"/>
              <a:ext cx="125497" cy="78566"/>
            </a:xfrm>
            <a:custGeom>
              <a:rect b="b" l="l" r="r" t="t"/>
              <a:pathLst>
                <a:path extrusionOk="0" h="792" w="1265">
                  <a:moveTo>
                    <a:pt x="442" y="0"/>
                  </a:moveTo>
                  <a:cubicBezTo>
                    <a:pt x="399" y="5"/>
                    <a:pt x="356" y="5"/>
                    <a:pt x="317" y="9"/>
                  </a:cubicBezTo>
                  <a:cubicBezTo>
                    <a:pt x="312" y="9"/>
                    <a:pt x="312" y="9"/>
                    <a:pt x="312" y="13"/>
                  </a:cubicBezTo>
                  <a:cubicBezTo>
                    <a:pt x="291" y="13"/>
                    <a:pt x="274" y="13"/>
                    <a:pt x="256" y="18"/>
                  </a:cubicBezTo>
                  <a:lnTo>
                    <a:pt x="248" y="18"/>
                  </a:lnTo>
                  <a:cubicBezTo>
                    <a:pt x="230" y="22"/>
                    <a:pt x="209" y="22"/>
                    <a:pt x="191" y="26"/>
                  </a:cubicBezTo>
                  <a:lnTo>
                    <a:pt x="187" y="26"/>
                  </a:lnTo>
                  <a:cubicBezTo>
                    <a:pt x="122" y="39"/>
                    <a:pt x="62" y="52"/>
                    <a:pt x="1" y="65"/>
                  </a:cubicBezTo>
                  <a:cubicBezTo>
                    <a:pt x="14" y="299"/>
                    <a:pt x="148" y="558"/>
                    <a:pt x="598" y="792"/>
                  </a:cubicBezTo>
                  <a:cubicBezTo>
                    <a:pt x="827" y="511"/>
                    <a:pt x="1057" y="281"/>
                    <a:pt x="1264" y="126"/>
                  </a:cubicBezTo>
                  <a:cubicBezTo>
                    <a:pt x="1247" y="117"/>
                    <a:pt x="1225" y="113"/>
                    <a:pt x="1208" y="104"/>
                  </a:cubicBezTo>
                  <a:cubicBezTo>
                    <a:pt x="1191" y="100"/>
                    <a:pt x="1173" y="95"/>
                    <a:pt x="1152" y="87"/>
                  </a:cubicBezTo>
                  <a:lnTo>
                    <a:pt x="1147" y="87"/>
                  </a:lnTo>
                  <a:cubicBezTo>
                    <a:pt x="1134" y="82"/>
                    <a:pt x="1117" y="78"/>
                    <a:pt x="1100" y="74"/>
                  </a:cubicBezTo>
                  <a:cubicBezTo>
                    <a:pt x="1096" y="74"/>
                    <a:pt x="1091" y="74"/>
                    <a:pt x="1091" y="69"/>
                  </a:cubicBezTo>
                  <a:cubicBezTo>
                    <a:pt x="1070" y="65"/>
                    <a:pt x="1052" y="61"/>
                    <a:pt x="1031" y="57"/>
                  </a:cubicBezTo>
                  <a:cubicBezTo>
                    <a:pt x="1013" y="52"/>
                    <a:pt x="992" y="48"/>
                    <a:pt x="970" y="44"/>
                  </a:cubicBezTo>
                  <a:cubicBezTo>
                    <a:pt x="966" y="44"/>
                    <a:pt x="957" y="39"/>
                    <a:pt x="953" y="39"/>
                  </a:cubicBezTo>
                  <a:cubicBezTo>
                    <a:pt x="935" y="35"/>
                    <a:pt x="922" y="35"/>
                    <a:pt x="909" y="31"/>
                  </a:cubicBezTo>
                  <a:cubicBezTo>
                    <a:pt x="901" y="31"/>
                    <a:pt x="897" y="31"/>
                    <a:pt x="888" y="26"/>
                  </a:cubicBezTo>
                  <a:cubicBezTo>
                    <a:pt x="875" y="26"/>
                    <a:pt x="862" y="22"/>
                    <a:pt x="849" y="22"/>
                  </a:cubicBezTo>
                  <a:cubicBezTo>
                    <a:pt x="840" y="22"/>
                    <a:pt x="832" y="18"/>
                    <a:pt x="827" y="18"/>
                  </a:cubicBezTo>
                  <a:cubicBezTo>
                    <a:pt x="810" y="18"/>
                    <a:pt x="797" y="13"/>
                    <a:pt x="780" y="13"/>
                  </a:cubicBezTo>
                  <a:lnTo>
                    <a:pt x="767" y="13"/>
                  </a:lnTo>
                  <a:cubicBezTo>
                    <a:pt x="723" y="9"/>
                    <a:pt x="685" y="5"/>
                    <a:pt x="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4362712" y="1410844"/>
              <a:ext cx="174804" cy="100589"/>
            </a:xfrm>
            <a:custGeom>
              <a:rect b="b" l="l" r="r" t="t"/>
              <a:pathLst>
                <a:path extrusionOk="0" h="1014" w="1762">
                  <a:moveTo>
                    <a:pt x="684" y="1"/>
                  </a:moveTo>
                  <a:cubicBezTo>
                    <a:pt x="481" y="143"/>
                    <a:pt x="239" y="377"/>
                    <a:pt x="1" y="671"/>
                  </a:cubicBezTo>
                  <a:cubicBezTo>
                    <a:pt x="377" y="840"/>
                    <a:pt x="762" y="875"/>
                    <a:pt x="1113" y="909"/>
                  </a:cubicBezTo>
                  <a:cubicBezTo>
                    <a:pt x="1346" y="931"/>
                    <a:pt x="1567" y="952"/>
                    <a:pt x="1762" y="1013"/>
                  </a:cubicBezTo>
                  <a:cubicBezTo>
                    <a:pt x="1705" y="901"/>
                    <a:pt x="1641" y="797"/>
                    <a:pt x="1567" y="697"/>
                  </a:cubicBezTo>
                  <a:cubicBezTo>
                    <a:pt x="1567" y="693"/>
                    <a:pt x="1567" y="693"/>
                    <a:pt x="1563" y="693"/>
                  </a:cubicBezTo>
                  <a:cubicBezTo>
                    <a:pt x="1554" y="680"/>
                    <a:pt x="1545" y="671"/>
                    <a:pt x="1537" y="658"/>
                  </a:cubicBezTo>
                  <a:cubicBezTo>
                    <a:pt x="1537" y="658"/>
                    <a:pt x="1537" y="658"/>
                    <a:pt x="1537" y="654"/>
                  </a:cubicBezTo>
                  <a:cubicBezTo>
                    <a:pt x="1528" y="645"/>
                    <a:pt x="1519" y="632"/>
                    <a:pt x="1506" y="619"/>
                  </a:cubicBezTo>
                  <a:cubicBezTo>
                    <a:pt x="1450" y="550"/>
                    <a:pt x="1385" y="481"/>
                    <a:pt x="1320" y="420"/>
                  </a:cubicBezTo>
                  <a:cubicBezTo>
                    <a:pt x="1320" y="416"/>
                    <a:pt x="1316" y="416"/>
                    <a:pt x="1316" y="416"/>
                  </a:cubicBezTo>
                  <a:cubicBezTo>
                    <a:pt x="1307" y="403"/>
                    <a:pt x="1299" y="399"/>
                    <a:pt x="1286" y="390"/>
                  </a:cubicBezTo>
                  <a:cubicBezTo>
                    <a:pt x="1286" y="386"/>
                    <a:pt x="1281" y="381"/>
                    <a:pt x="1277" y="381"/>
                  </a:cubicBezTo>
                  <a:cubicBezTo>
                    <a:pt x="1268" y="373"/>
                    <a:pt x="1260" y="364"/>
                    <a:pt x="1251" y="355"/>
                  </a:cubicBezTo>
                  <a:cubicBezTo>
                    <a:pt x="1247" y="355"/>
                    <a:pt x="1247" y="351"/>
                    <a:pt x="1242" y="347"/>
                  </a:cubicBezTo>
                  <a:cubicBezTo>
                    <a:pt x="1234" y="338"/>
                    <a:pt x="1225" y="334"/>
                    <a:pt x="1217" y="325"/>
                  </a:cubicBezTo>
                  <a:cubicBezTo>
                    <a:pt x="1212" y="321"/>
                    <a:pt x="1208" y="321"/>
                    <a:pt x="1204" y="316"/>
                  </a:cubicBezTo>
                  <a:cubicBezTo>
                    <a:pt x="1195" y="308"/>
                    <a:pt x="1186" y="304"/>
                    <a:pt x="1178" y="295"/>
                  </a:cubicBezTo>
                  <a:cubicBezTo>
                    <a:pt x="1173" y="291"/>
                    <a:pt x="1169" y="291"/>
                    <a:pt x="1165" y="286"/>
                  </a:cubicBezTo>
                  <a:cubicBezTo>
                    <a:pt x="1156" y="278"/>
                    <a:pt x="1147" y="273"/>
                    <a:pt x="1139" y="265"/>
                  </a:cubicBezTo>
                  <a:cubicBezTo>
                    <a:pt x="1134" y="260"/>
                    <a:pt x="1130" y="260"/>
                    <a:pt x="1130" y="256"/>
                  </a:cubicBezTo>
                  <a:cubicBezTo>
                    <a:pt x="1082" y="226"/>
                    <a:pt x="1039" y="191"/>
                    <a:pt x="992" y="161"/>
                  </a:cubicBezTo>
                  <a:cubicBezTo>
                    <a:pt x="987" y="161"/>
                    <a:pt x="983" y="156"/>
                    <a:pt x="979" y="152"/>
                  </a:cubicBezTo>
                  <a:cubicBezTo>
                    <a:pt x="970" y="148"/>
                    <a:pt x="961" y="143"/>
                    <a:pt x="953" y="139"/>
                  </a:cubicBezTo>
                  <a:cubicBezTo>
                    <a:pt x="944" y="135"/>
                    <a:pt x="940" y="130"/>
                    <a:pt x="935" y="126"/>
                  </a:cubicBezTo>
                  <a:cubicBezTo>
                    <a:pt x="927" y="122"/>
                    <a:pt x="918" y="117"/>
                    <a:pt x="909" y="113"/>
                  </a:cubicBezTo>
                  <a:cubicBezTo>
                    <a:pt x="905" y="109"/>
                    <a:pt x="896" y="104"/>
                    <a:pt x="892" y="100"/>
                  </a:cubicBezTo>
                  <a:cubicBezTo>
                    <a:pt x="883" y="96"/>
                    <a:pt x="875" y="92"/>
                    <a:pt x="866" y="87"/>
                  </a:cubicBezTo>
                  <a:cubicBezTo>
                    <a:pt x="857" y="83"/>
                    <a:pt x="853" y="79"/>
                    <a:pt x="844" y="79"/>
                  </a:cubicBezTo>
                  <a:cubicBezTo>
                    <a:pt x="836" y="74"/>
                    <a:pt x="831" y="70"/>
                    <a:pt x="823" y="66"/>
                  </a:cubicBezTo>
                  <a:cubicBezTo>
                    <a:pt x="814" y="61"/>
                    <a:pt x="810" y="57"/>
                    <a:pt x="801" y="53"/>
                  </a:cubicBezTo>
                  <a:cubicBezTo>
                    <a:pt x="793" y="48"/>
                    <a:pt x="784" y="44"/>
                    <a:pt x="775" y="40"/>
                  </a:cubicBezTo>
                  <a:cubicBezTo>
                    <a:pt x="771" y="40"/>
                    <a:pt x="762" y="35"/>
                    <a:pt x="754" y="31"/>
                  </a:cubicBezTo>
                  <a:cubicBezTo>
                    <a:pt x="745" y="27"/>
                    <a:pt x="736" y="22"/>
                    <a:pt x="728" y="18"/>
                  </a:cubicBezTo>
                  <a:cubicBezTo>
                    <a:pt x="723" y="18"/>
                    <a:pt x="715" y="14"/>
                    <a:pt x="710" y="9"/>
                  </a:cubicBezTo>
                  <a:cubicBezTo>
                    <a:pt x="702" y="5"/>
                    <a:pt x="693" y="1"/>
                    <a:pt x="6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4129278" y="1485541"/>
              <a:ext cx="181153" cy="137392"/>
            </a:xfrm>
            <a:custGeom>
              <a:rect b="b" l="l" r="r" t="t"/>
              <a:pathLst>
                <a:path extrusionOk="0" h="1385" w="1826">
                  <a:moveTo>
                    <a:pt x="394" y="0"/>
                  </a:moveTo>
                  <a:cubicBezTo>
                    <a:pt x="385" y="13"/>
                    <a:pt x="377" y="26"/>
                    <a:pt x="368" y="35"/>
                  </a:cubicBezTo>
                  <a:cubicBezTo>
                    <a:pt x="368" y="39"/>
                    <a:pt x="364" y="39"/>
                    <a:pt x="364" y="44"/>
                  </a:cubicBezTo>
                  <a:cubicBezTo>
                    <a:pt x="355" y="57"/>
                    <a:pt x="351" y="65"/>
                    <a:pt x="342" y="78"/>
                  </a:cubicBezTo>
                  <a:cubicBezTo>
                    <a:pt x="338" y="83"/>
                    <a:pt x="338" y="83"/>
                    <a:pt x="333" y="87"/>
                  </a:cubicBezTo>
                  <a:cubicBezTo>
                    <a:pt x="329" y="100"/>
                    <a:pt x="320" y="109"/>
                    <a:pt x="316" y="122"/>
                  </a:cubicBezTo>
                  <a:cubicBezTo>
                    <a:pt x="312" y="126"/>
                    <a:pt x="312" y="126"/>
                    <a:pt x="307" y="130"/>
                  </a:cubicBezTo>
                  <a:cubicBezTo>
                    <a:pt x="303" y="143"/>
                    <a:pt x="294" y="152"/>
                    <a:pt x="290" y="165"/>
                  </a:cubicBezTo>
                  <a:cubicBezTo>
                    <a:pt x="286" y="169"/>
                    <a:pt x="286" y="174"/>
                    <a:pt x="281" y="178"/>
                  </a:cubicBezTo>
                  <a:cubicBezTo>
                    <a:pt x="277" y="186"/>
                    <a:pt x="273" y="199"/>
                    <a:pt x="264" y="208"/>
                  </a:cubicBezTo>
                  <a:cubicBezTo>
                    <a:pt x="264" y="212"/>
                    <a:pt x="260" y="217"/>
                    <a:pt x="256" y="221"/>
                  </a:cubicBezTo>
                  <a:cubicBezTo>
                    <a:pt x="251" y="234"/>
                    <a:pt x="247" y="243"/>
                    <a:pt x="243" y="251"/>
                  </a:cubicBezTo>
                  <a:cubicBezTo>
                    <a:pt x="238" y="260"/>
                    <a:pt x="234" y="264"/>
                    <a:pt x="234" y="269"/>
                  </a:cubicBezTo>
                  <a:cubicBezTo>
                    <a:pt x="230" y="277"/>
                    <a:pt x="225" y="290"/>
                    <a:pt x="217" y="299"/>
                  </a:cubicBezTo>
                  <a:cubicBezTo>
                    <a:pt x="217" y="303"/>
                    <a:pt x="212" y="312"/>
                    <a:pt x="208" y="316"/>
                  </a:cubicBezTo>
                  <a:cubicBezTo>
                    <a:pt x="204" y="325"/>
                    <a:pt x="199" y="338"/>
                    <a:pt x="195" y="347"/>
                  </a:cubicBezTo>
                  <a:cubicBezTo>
                    <a:pt x="195" y="351"/>
                    <a:pt x="191" y="360"/>
                    <a:pt x="186" y="364"/>
                  </a:cubicBezTo>
                  <a:cubicBezTo>
                    <a:pt x="182" y="377"/>
                    <a:pt x="178" y="385"/>
                    <a:pt x="173" y="394"/>
                  </a:cubicBezTo>
                  <a:cubicBezTo>
                    <a:pt x="173" y="403"/>
                    <a:pt x="169" y="407"/>
                    <a:pt x="165" y="416"/>
                  </a:cubicBezTo>
                  <a:cubicBezTo>
                    <a:pt x="165" y="424"/>
                    <a:pt x="160" y="433"/>
                    <a:pt x="156" y="442"/>
                  </a:cubicBezTo>
                  <a:cubicBezTo>
                    <a:pt x="152" y="450"/>
                    <a:pt x="152" y="459"/>
                    <a:pt x="147" y="463"/>
                  </a:cubicBezTo>
                  <a:cubicBezTo>
                    <a:pt x="143" y="476"/>
                    <a:pt x="139" y="485"/>
                    <a:pt x="139" y="494"/>
                  </a:cubicBezTo>
                  <a:cubicBezTo>
                    <a:pt x="134" y="502"/>
                    <a:pt x="130" y="507"/>
                    <a:pt x="130" y="515"/>
                  </a:cubicBezTo>
                  <a:cubicBezTo>
                    <a:pt x="126" y="524"/>
                    <a:pt x="121" y="533"/>
                    <a:pt x="117" y="541"/>
                  </a:cubicBezTo>
                  <a:cubicBezTo>
                    <a:pt x="117" y="550"/>
                    <a:pt x="113" y="559"/>
                    <a:pt x="108" y="567"/>
                  </a:cubicBezTo>
                  <a:cubicBezTo>
                    <a:pt x="108" y="576"/>
                    <a:pt x="104" y="585"/>
                    <a:pt x="104" y="593"/>
                  </a:cubicBezTo>
                  <a:cubicBezTo>
                    <a:pt x="100" y="602"/>
                    <a:pt x="95" y="610"/>
                    <a:pt x="95" y="623"/>
                  </a:cubicBezTo>
                  <a:cubicBezTo>
                    <a:pt x="91" y="628"/>
                    <a:pt x="91" y="636"/>
                    <a:pt x="87" y="645"/>
                  </a:cubicBezTo>
                  <a:cubicBezTo>
                    <a:pt x="82" y="658"/>
                    <a:pt x="82" y="667"/>
                    <a:pt x="78" y="680"/>
                  </a:cubicBezTo>
                  <a:cubicBezTo>
                    <a:pt x="78" y="684"/>
                    <a:pt x="74" y="693"/>
                    <a:pt x="74" y="697"/>
                  </a:cubicBezTo>
                  <a:cubicBezTo>
                    <a:pt x="69" y="714"/>
                    <a:pt x="65" y="732"/>
                    <a:pt x="61" y="749"/>
                  </a:cubicBezTo>
                  <a:cubicBezTo>
                    <a:pt x="56" y="766"/>
                    <a:pt x="52" y="784"/>
                    <a:pt x="48" y="801"/>
                  </a:cubicBezTo>
                  <a:cubicBezTo>
                    <a:pt x="48" y="805"/>
                    <a:pt x="48" y="809"/>
                    <a:pt x="48" y="814"/>
                  </a:cubicBezTo>
                  <a:cubicBezTo>
                    <a:pt x="44" y="827"/>
                    <a:pt x="39" y="840"/>
                    <a:pt x="39" y="848"/>
                  </a:cubicBezTo>
                  <a:cubicBezTo>
                    <a:pt x="39" y="857"/>
                    <a:pt x="35" y="861"/>
                    <a:pt x="35" y="866"/>
                  </a:cubicBezTo>
                  <a:cubicBezTo>
                    <a:pt x="35" y="879"/>
                    <a:pt x="31" y="896"/>
                    <a:pt x="26" y="913"/>
                  </a:cubicBezTo>
                  <a:cubicBezTo>
                    <a:pt x="26" y="918"/>
                    <a:pt x="26" y="922"/>
                    <a:pt x="26" y="926"/>
                  </a:cubicBezTo>
                  <a:cubicBezTo>
                    <a:pt x="26" y="939"/>
                    <a:pt x="22" y="948"/>
                    <a:pt x="22" y="961"/>
                  </a:cubicBezTo>
                  <a:cubicBezTo>
                    <a:pt x="22" y="965"/>
                    <a:pt x="18" y="974"/>
                    <a:pt x="18" y="978"/>
                  </a:cubicBezTo>
                  <a:cubicBezTo>
                    <a:pt x="18" y="991"/>
                    <a:pt x="18" y="1000"/>
                    <a:pt x="18" y="1008"/>
                  </a:cubicBezTo>
                  <a:cubicBezTo>
                    <a:pt x="13" y="1017"/>
                    <a:pt x="13" y="1021"/>
                    <a:pt x="13" y="1030"/>
                  </a:cubicBezTo>
                  <a:cubicBezTo>
                    <a:pt x="13" y="1043"/>
                    <a:pt x="9" y="1056"/>
                    <a:pt x="9" y="1073"/>
                  </a:cubicBezTo>
                  <a:cubicBezTo>
                    <a:pt x="9" y="1082"/>
                    <a:pt x="9" y="1091"/>
                    <a:pt x="9" y="1099"/>
                  </a:cubicBezTo>
                  <a:lnTo>
                    <a:pt x="5" y="1117"/>
                  </a:lnTo>
                  <a:cubicBezTo>
                    <a:pt x="5" y="1125"/>
                    <a:pt x="5" y="1138"/>
                    <a:pt x="5" y="1147"/>
                  </a:cubicBezTo>
                  <a:cubicBezTo>
                    <a:pt x="5" y="1151"/>
                    <a:pt x="5" y="1156"/>
                    <a:pt x="5" y="1160"/>
                  </a:cubicBezTo>
                  <a:cubicBezTo>
                    <a:pt x="5" y="1195"/>
                    <a:pt x="0" y="1229"/>
                    <a:pt x="5" y="1264"/>
                  </a:cubicBezTo>
                  <a:cubicBezTo>
                    <a:pt x="5" y="1268"/>
                    <a:pt x="5" y="1268"/>
                    <a:pt x="5" y="1272"/>
                  </a:cubicBezTo>
                  <a:cubicBezTo>
                    <a:pt x="5" y="1311"/>
                    <a:pt x="5" y="1350"/>
                    <a:pt x="9" y="1385"/>
                  </a:cubicBezTo>
                  <a:cubicBezTo>
                    <a:pt x="130" y="1255"/>
                    <a:pt x="273" y="1121"/>
                    <a:pt x="429" y="1004"/>
                  </a:cubicBezTo>
                  <a:cubicBezTo>
                    <a:pt x="660" y="841"/>
                    <a:pt x="921" y="723"/>
                    <a:pt x="1201" y="723"/>
                  </a:cubicBezTo>
                  <a:cubicBezTo>
                    <a:pt x="1329" y="723"/>
                    <a:pt x="1462" y="748"/>
                    <a:pt x="1597" y="805"/>
                  </a:cubicBezTo>
                  <a:cubicBezTo>
                    <a:pt x="1670" y="675"/>
                    <a:pt x="1748" y="546"/>
                    <a:pt x="1826" y="424"/>
                  </a:cubicBezTo>
                  <a:cubicBezTo>
                    <a:pt x="1311" y="208"/>
                    <a:pt x="805" y="65"/>
                    <a:pt x="3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2" name="Google Shape;1792;p35"/>
          <p:cNvGrpSpPr/>
          <p:nvPr/>
        </p:nvGrpSpPr>
        <p:grpSpPr>
          <a:xfrm>
            <a:off x="457200" y="1373938"/>
            <a:ext cx="4077450" cy="3222125"/>
            <a:chOff x="457200" y="1373938"/>
            <a:chExt cx="4077450" cy="3222125"/>
          </a:xfrm>
        </p:grpSpPr>
        <p:sp>
          <p:nvSpPr>
            <p:cNvPr id="1793" name="Google Shape;1793;p35"/>
            <p:cNvSpPr/>
            <p:nvPr/>
          </p:nvSpPr>
          <p:spPr>
            <a:xfrm>
              <a:off x="3469050" y="2831400"/>
              <a:ext cx="1065600" cy="3072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1963125" y="1940050"/>
              <a:ext cx="1065600" cy="3072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1963125" y="3722775"/>
              <a:ext cx="1065600" cy="3072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7200" y="1373938"/>
              <a:ext cx="1065600" cy="3072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7200" y="2506138"/>
              <a:ext cx="1065600" cy="3072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7200" y="3156663"/>
              <a:ext cx="1065600" cy="3072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457200" y="4288863"/>
              <a:ext cx="1065600" cy="3072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/>
            </a:p>
          </p:txBody>
        </p:sp>
        <p:cxnSp>
          <p:nvCxnSpPr>
            <p:cNvPr id="1800" name="Google Shape;1800;p35"/>
            <p:cNvCxnSpPr>
              <a:stCxn id="1796" idx="3"/>
              <a:endCxn id="1794" idx="1"/>
            </p:cNvCxnSpPr>
            <p:nvPr/>
          </p:nvCxnSpPr>
          <p:spPr>
            <a:xfrm>
              <a:off x="1522800" y="1527538"/>
              <a:ext cx="440400" cy="566100"/>
            </a:xfrm>
            <a:prstGeom prst="bentConnector3">
              <a:avLst>
                <a:gd fmla="val 4999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1" name="Google Shape;1801;p35"/>
            <p:cNvCxnSpPr>
              <a:stCxn id="1797" idx="3"/>
              <a:endCxn id="1794" idx="1"/>
            </p:cNvCxnSpPr>
            <p:nvPr/>
          </p:nvCxnSpPr>
          <p:spPr>
            <a:xfrm flipH="1" rot="10800000">
              <a:off x="1522800" y="2093638"/>
              <a:ext cx="440400" cy="566100"/>
            </a:xfrm>
            <a:prstGeom prst="bentConnector3">
              <a:avLst>
                <a:gd fmla="val 4999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2" name="Google Shape;1802;p35"/>
            <p:cNvCxnSpPr>
              <a:stCxn id="1794" idx="3"/>
              <a:endCxn id="1793" idx="1"/>
            </p:cNvCxnSpPr>
            <p:nvPr/>
          </p:nvCxnSpPr>
          <p:spPr>
            <a:xfrm>
              <a:off x="3028725" y="2093650"/>
              <a:ext cx="440400" cy="891300"/>
            </a:xfrm>
            <a:prstGeom prst="bentConnector3">
              <a:avLst>
                <a:gd fmla="val 4999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3" name="Google Shape;1803;p35"/>
            <p:cNvCxnSpPr>
              <a:stCxn id="1795" idx="3"/>
              <a:endCxn id="1793" idx="1"/>
            </p:cNvCxnSpPr>
            <p:nvPr/>
          </p:nvCxnSpPr>
          <p:spPr>
            <a:xfrm flipH="1" rot="10800000">
              <a:off x="3028725" y="2985075"/>
              <a:ext cx="440400" cy="891300"/>
            </a:xfrm>
            <a:prstGeom prst="bentConnector3">
              <a:avLst>
                <a:gd fmla="val 4999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4" name="Google Shape;1804;p35"/>
            <p:cNvCxnSpPr>
              <a:stCxn id="1798" idx="3"/>
              <a:endCxn id="1795" idx="1"/>
            </p:cNvCxnSpPr>
            <p:nvPr/>
          </p:nvCxnSpPr>
          <p:spPr>
            <a:xfrm>
              <a:off x="1522800" y="3310263"/>
              <a:ext cx="440400" cy="566100"/>
            </a:xfrm>
            <a:prstGeom prst="bentConnector3">
              <a:avLst>
                <a:gd fmla="val 4999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5" name="Google Shape;1805;p35"/>
            <p:cNvCxnSpPr>
              <a:stCxn id="1799" idx="3"/>
              <a:endCxn id="1795" idx="1"/>
            </p:cNvCxnSpPr>
            <p:nvPr/>
          </p:nvCxnSpPr>
          <p:spPr>
            <a:xfrm flipH="1" rot="10800000">
              <a:off x="1522800" y="3876363"/>
              <a:ext cx="440400" cy="566100"/>
            </a:xfrm>
            <a:prstGeom prst="bentConnector3">
              <a:avLst>
                <a:gd fmla="val 4999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06" name="Google Shape;1806;p35"/>
          <p:cNvGrpSpPr/>
          <p:nvPr/>
        </p:nvGrpSpPr>
        <p:grpSpPr>
          <a:xfrm>
            <a:off x="4609350" y="1373938"/>
            <a:ext cx="4077450" cy="3222125"/>
            <a:chOff x="4609350" y="1373938"/>
            <a:chExt cx="4077450" cy="3222125"/>
          </a:xfrm>
        </p:grpSpPr>
        <p:sp>
          <p:nvSpPr>
            <p:cNvPr id="1807" name="Google Shape;1807;p35"/>
            <p:cNvSpPr/>
            <p:nvPr/>
          </p:nvSpPr>
          <p:spPr>
            <a:xfrm>
              <a:off x="4609350" y="2831400"/>
              <a:ext cx="1065600" cy="3072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7621200" y="1373938"/>
              <a:ext cx="1065600" cy="3072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7621200" y="2506138"/>
              <a:ext cx="1065600" cy="3072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7621200" y="3156663"/>
              <a:ext cx="1065600" cy="3072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Uranus</a:t>
              </a: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7621200" y="4288863"/>
              <a:ext cx="1065600" cy="3072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6115275" y="1940050"/>
              <a:ext cx="1065600" cy="3072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6115275" y="3722775"/>
              <a:ext cx="1065600" cy="3072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814" name="Google Shape;1814;p35"/>
            <p:cNvCxnSpPr>
              <a:stCxn id="1807" idx="3"/>
              <a:endCxn id="1812" idx="1"/>
            </p:cNvCxnSpPr>
            <p:nvPr/>
          </p:nvCxnSpPr>
          <p:spPr>
            <a:xfrm flipH="1" rot="10800000">
              <a:off x="5674950" y="2093700"/>
              <a:ext cx="440400" cy="891300"/>
            </a:xfrm>
            <a:prstGeom prst="bentConnector3">
              <a:avLst>
                <a:gd fmla="val 4999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5" name="Google Shape;1815;p35"/>
            <p:cNvCxnSpPr>
              <a:stCxn id="1807" idx="3"/>
              <a:endCxn id="1813" idx="1"/>
            </p:cNvCxnSpPr>
            <p:nvPr/>
          </p:nvCxnSpPr>
          <p:spPr>
            <a:xfrm>
              <a:off x="5674950" y="2985000"/>
              <a:ext cx="440400" cy="891300"/>
            </a:xfrm>
            <a:prstGeom prst="bentConnector3">
              <a:avLst>
                <a:gd fmla="val 4999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6" name="Google Shape;1816;p35"/>
            <p:cNvCxnSpPr>
              <a:stCxn id="1812" idx="3"/>
              <a:endCxn id="1808" idx="1"/>
            </p:cNvCxnSpPr>
            <p:nvPr/>
          </p:nvCxnSpPr>
          <p:spPr>
            <a:xfrm flipH="1" rot="10800000">
              <a:off x="7180875" y="1527550"/>
              <a:ext cx="440400" cy="566100"/>
            </a:xfrm>
            <a:prstGeom prst="bentConnector3">
              <a:avLst>
                <a:gd fmla="val 4999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7" name="Google Shape;1817;p35"/>
            <p:cNvCxnSpPr>
              <a:stCxn id="1809" idx="1"/>
              <a:endCxn id="1812" idx="3"/>
            </p:cNvCxnSpPr>
            <p:nvPr/>
          </p:nvCxnSpPr>
          <p:spPr>
            <a:xfrm rot="10800000">
              <a:off x="7180800" y="2093638"/>
              <a:ext cx="440400" cy="566100"/>
            </a:xfrm>
            <a:prstGeom prst="bentConnector3">
              <a:avLst>
                <a:gd fmla="val 4999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8" name="Google Shape;1818;p35"/>
            <p:cNvCxnSpPr>
              <a:stCxn id="1810" idx="1"/>
              <a:endCxn id="1813" idx="3"/>
            </p:cNvCxnSpPr>
            <p:nvPr/>
          </p:nvCxnSpPr>
          <p:spPr>
            <a:xfrm flipH="1">
              <a:off x="7180800" y="3310263"/>
              <a:ext cx="440400" cy="566100"/>
            </a:xfrm>
            <a:prstGeom prst="bentConnector3">
              <a:avLst>
                <a:gd fmla="val 4999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9" name="Google Shape;1819;p35"/>
            <p:cNvCxnSpPr>
              <a:stCxn id="1811" idx="1"/>
              <a:endCxn id="1813" idx="3"/>
            </p:cNvCxnSpPr>
            <p:nvPr/>
          </p:nvCxnSpPr>
          <p:spPr>
            <a:xfrm rot="10800000">
              <a:off x="7180800" y="3876363"/>
              <a:ext cx="440400" cy="566100"/>
            </a:xfrm>
            <a:prstGeom prst="bentConnector3">
              <a:avLst>
                <a:gd fmla="val 49991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36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1825" name="Google Shape;1825;p36"/>
          <p:cNvGrpSpPr/>
          <p:nvPr/>
        </p:nvGrpSpPr>
        <p:grpSpPr>
          <a:xfrm>
            <a:off x="655598" y="1104096"/>
            <a:ext cx="3715297" cy="3626289"/>
            <a:chOff x="457202" y="1104106"/>
            <a:chExt cx="3401975" cy="3320474"/>
          </a:xfrm>
        </p:grpSpPr>
        <p:sp>
          <p:nvSpPr>
            <p:cNvPr id="1826" name="Google Shape;1826;p36"/>
            <p:cNvSpPr/>
            <p:nvPr/>
          </p:nvSpPr>
          <p:spPr>
            <a:xfrm>
              <a:off x="3204215" y="3123142"/>
              <a:ext cx="531109" cy="1119553"/>
            </a:xfrm>
            <a:custGeom>
              <a:rect b="b" l="l" r="r" t="t"/>
              <a:pathLst>
                <a:path extrusionOk="0" h="7774" w="3688">
                  <a:moveTo>
                    <a:pt x="2762" y="1"/>
                  </a:moveTo>
                  <a:cubicBezTo>
                    <a:pt x="2498" y="1"/>
                    <a:pt x="2356" y="158"/>
                    <a:pt x="2419" y="390"/>
                  </a:cubicBezTo>
                  <a:cubicBezTo>
                    <a:pt x="1468" y="2683"/>
                    <a:pt x="1" y="4111"/>
                    <a:pt x="261" y="5024"/>
                  </a:cubicBezTo>
                  <a:lnTo>
                    <a:pt x="1074" y="7767"/>
                  </a:lnTo>
                  <a:cubicBezTo>
                    <a:pt x="1116" y="7771"/>
                    <a:pt x="1158" y="7774"/>
                    <a:pt x="1199" y="7774"/>
                  </a:cubicBezTo>
                  <a:cubicBezTo>
                    <a:pt x="1902" y="7774"/>
                    <a:pt x="2555" y="7134"/>
                    <a:pt x="2584" y="6382"/>
                  </a:cubicBezTo>
                  <a:cubicBezTo>
                    <a:pt x="2649" y="4881"/>
                    <a:pt x="2761" y="2791"/>
                    <a:pt x="2952" y="542"/>
                  </a:cubicBezTo>
                  <a:cubicBezTo>
                    <a:pt x="3081" y="438"/>
                    <a:pt x="3687" y="377"/>
                    <a:pt x="3575" y="204"/>
                  </a:cubicBezTo>
                  <a:cubicBezTo>
                    <a:pt x="3471" y="70"/>
                    <a:pt x="3021" y="27"/>
                    <a:pt x="2843" y="5"/>
                  </a:cubicBezTo>
                  <a:cubicBezTo>
                    <a:pt x="2815" y="2"/>
                    <a:pt x="2788" y="1"/>
                    <a:pt x="2762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6"/>
            <p:cNvSpPr/>
            <p:nvPr/>
          </p:nvSpPr>
          <p:spPr>
            <a:xfrm>
              <a:off x="3461563" y="3158713"/>
              <a:ext cx="167772" cy="222499"/>
            </a:xfrm>
            <a:custGeom>
              <a:rect b="b" l="l" r="r" t="t"/>
              <a:pathLst>
                <a:path extrusionOk="0" h="1545" w="1165">
                  <a:moveTo>
                    <a:pt x="697" y="0"/>
                  </a:moveTo>
                  <a:lnTo>
                    <a:pt x="632" y="143"/>
                  </a:lnTo>
                  <a:lnTo>
                    <a:pt x="1" y="1450"/>
                  </a:lnTo>
                  <a:cubicBezTo>
                    <a:pt x="66" y="1328"/>
                    <a:pt x="282" y="1269"/>
                    <a:pt x="503" y="1269"/>
                  </a:cubicBezTo>
                  <a:cubicBezTo>
                    <a:pt x="783" y="1269"/>
                    <a:pt x="1072" y="1364"/>
                    <a:pt x="1069" y="1545"/>
                  </a:cubicBezTo>
                  <a:lnTo>
                    <a:pt x="1165" y="295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D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6"/>
            <p:cNvSpPr/>
            <p:nvPr/>
          </p:nvSpPr>
          <p:spPr>
            <a:xfrm>
              <a:off x="3543506" y="3123142"/>
              <a:ext cx="191821" cy="88424"/>
            </a:xfrm>
            <a:custGeom>
              <a:rect b="b" l="l" r="r" t="t"/>
              <a:pathLst>
                <a:path extrusionOk="0" h="614" w="1332">
                  <a:moveTo>
                    <a:pt x="406" y="1"/>
                  </a:moveTo>
                  <a:cubicBezTo>
                    <a:pt x="142" y="1"/>
                    <a:pt x="0" y="158"/>
                    <a:pt x="63" y="390"/>
                  </a:cubicBezTo>
                  <a:cubicBezTo>
                    <a:pt x="81" y="350"/>
                    <a:pt x="123" y="332"/>
                    <a:pt x="171" y="332"/>
                  </a:cubicBezTo>
                  <a:cubicBezTo>
                    <a:pt x="252" y="332"/>
                    <a:pt x="349" y="382"/>
                    <a:pt x="379" y="464"/>
                  </a:cubicBezTo>
                  <a:cubicBezTo>
                    <a:pt x="386" y="486"/>
                    <a:pt x="427" y="614"/>
                    <a:pt x="527" y="614"/>
                  </a:cubicBezTo>
                  <a:cubicBezTo>
                    <a:pt x="546" y="614"/>
                    <a:pt x="567" y="609"/>
                    <a:pt x="591" y="598"/>
                  </a:cubicBezTo>
                  <a:cubicBezTo>
                    <a:pt x="591" y="581"/>
                    <a:pt x="591" y="559"/>
                    <a:pt x="596" y="542"/>
                  </a:cubicBezTo>
                  <a:cubicBezTo>
                    <a:pt x="725" y="438"/>
                    <a:pt x="1331" y="377"/>
                    <a:pt x="1219" y="204"/>
                  </a:cubicBezTo>
                  <a:cubicBezTo>
                    <a:pt x="1115" y="70"/>
                    <a:pt x="665" y="27"/>
                    <a:pt x="487" y="5"/>
                  </a:cubicBezTo>
                  <a:cubicBezTo>
                    <a:pt x="459" y="2"/>
                    <a:pt x="432" y="1"/>
                    <a:pt x="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6"/>
            <p:cNvSpPr/>
            <p:nvPr/>
          </p:nvSpPr>
          <p:spPr>
            <a:xfrm>
              <a:off x="2930738" y="3659008"/>
              <a:ext cx="246833" cy="521613"/>
            </a:xfrm>
            <a:custGeom>
              <a:rect b="b" l="l" r="r" t="t"/>
              <a:pathLst>
                <a:path extrusionOk="0" h="3622" w="1714">
                  <a:moveTo>
                    <a:pt x="667" y="1"/>
                  </a:moveTo>
                  <a:lnTo>
                    <a:pt x="342" y="528"/>
                  </a:lnTo>
                  <a:lnTo>
                    <a:pt x="1" y="2847"/>
                  </a:lnTo>
                  <a:lnTo>
                    <a:pt x="1255" y="3622"/>
                  </a:lnTo>
                  <a:lnTo>
                    <a:pt x="1714" y="1567"/>
                  </a:lnTo>
                  <a:lnTo>
                    <a:pt x="1714" y="1567"/>
                  </a:lnTo>
                  <a:cubicBezTo>
                    <a:pt x="1657" y="1606"/>
                    <a:pt x="1602" y="1624"/>
                    <a:pt x="1548" y="1624"/>
                  </a:cubicBezTo>
                  <a:cubicBezTo>
                    <a:pt x="1086" y="1624"/>
                    <a:pt x="729" y="299"/>
                    <a:pt x="667" y="1"/>
                  </a:cubicBezTo>
                  <a:close/>
                </a:path>
              </a:pathLst>
            </a:custGeom>
            <a:solidFill>
              <a:srgbClr val="F1696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6"/>
            <p:cNvSpPr/>
            <p:nvPr/>
          </p:nvSpPr>
          <p:spPr>
            <a:xfrm>
              <a:off x="1022446" y="2439089"/>
              <a:ext cx="1442980" cy="626454"/>
            </a:xfrm>
            <a:custGeom>
              <a:rect b="b" l="l" r="r" t="t"/>
              <a:pathLst>
                <a:path extrusionOk="0" h="4350" w="10020">
                  <a:moveTo>
                    <a:pt x="10020" y="0"/>
                  </a:moveTo>
                  <a:lnTo>
                    <a:pt x="8808" y="22"/>
                  </a:lnTo>
                  <a:cubicBezTo>
                    <a:pt x="6628" y="965"/>
                    <a:pt x="2488" y="2107"/>
                    <a:pt x="895" y="3211"/>
                  </a:cubicBezTo>
                  <a:cubicBezTo>
                    <a:pt x="895" y="3211"/>
                    <a:pt x="653" y="3336"/>
                    <a:pt x="584" y="3349"/>
                  </a:cubicBezTo>
                  <a:cubicBezTo>
                    <a:pt x="110" y="3433"/>
                    <a:pt x="1" y="3706"/>
                    <a:pt x="122" y="3706"/>
                  </a:cubicBezTo>
                  <a:cubicBezTo>
                    <a:pt x="138" y="3706"/>
                    <a:pt x="158" y="3701"/>
                    <a:pt x="182" y="3691"/>
                  </a:cubicBezTo>
                  <a:cubicBezTo>
                    <a:pt x="192" y="3687"/>
                    <a:pt x="203" y="3678"/>
                    <a:pt x="216" y="3667"/>
                  </a:cubicBezTo>
                  <a:lnTo>
                    <a:pt x="216" y="3667"/>
                  </a:lnTo>
                  <a:cubicBezTo>
                    <a:pt x="191" y="3707"/>
                    <a:pt x="178" y="3760"/>
                    <a:pt x="169" y="3847"/>
                  </a:cubicBezTo>
                  <a:cubicBezTo>
                    <a:pt x="146" y="3961"/>
                    <a:pt x="276" y="4028"/>
                    <a:pt x="418" y="4028"/>
                  </a:cubicBezTo>
                  <a:cubicBezTo>
                    <a:pt x="491" y="4028"/>
                    <a:pt x="567" y="4010"/>
                    <a:pt x="627" y="3972"/>
                  </a:cubicBezTo>
                  <a:cubicBezTo>
                    <a:pt x="809" y="3851"/>
                    <a:pt x="640" y="3700"/>
                    <a:pt x="904" y="3548"/>
                  </a:cubicBezTo>
                  <a:cubicBezTo>
                    <a:pt x="1617" y="3552"/>
                    <a:pt x="2385" y="3658"/>
                    <a:pt x="3124" y="3658"/>
                  </a:cubicBezTo>
                  <a:cubicBezTo>
                    <a:pt x="3932" y="3658"/>
                    <a:pt x="4704" y="3532"/>
                    <a:pt x="5330" y="3007"/>
                  </a:cubicBezTo>
                  <a:cubicBezTo>
                    <a:pt x="5397" y="3020"/>
                    <a:pt x="5509" y="3025"/>
                    <a:pt x="5648" y="3025"/>
                  </a:cubicBezTo>
                  <a:cubicBezTo>
                    <a:pt x="6152" y="3025"/>
                    <a:pt x="7009" y="2960"/>
                    <a:pt x="7356" y="2960"/>
                  </a:cubicBezTo>
                  <a:cubicBezTo>
                    <a:pt x="7406" y="2960"/>
                    <a:pt x="7445" y="2961"/>
                    <a:pt x="7472" y="2964"/>
                  </a:cubicBezTo>
                  <a:cubicBezTo>
                    <a:pt x="7498" y="3276"/>
                    <a:pt x="7593" y="3479"/>
                    <a:pt x="7714" y="3912"/>
                  </a:cubicBezTo>
                  <a:lnTo>
                    <a:pt x="7792" y="4167"/>
                  </a:lnTo>
                  <a:cubicBezTo>
                    <a:pt x="7792" y="4167"/>
                    <a:pt x="7968" y="4349"/>
                    <a:pt x="8234" y="4349"/>
                  </a:cubicBezTo>
                  <a:cubicBezTo>
                    <a:pt x="8293" y="4349"/>
                    <a:pt x="8357" y="4340"/>
                    <a:pt x="8423" y="4318"/>
                  </a:cubicBezTo>
                  <a:cubicBezTo>
                    <a:pt x="9059" y="4111"/>
                    <a:pt x="9955" y="3449"/>
                    <a:pt x="9955" y="3423"/>
                  </a:cubicBezTo>
                  <a:cubicBezTo>
                    <a:pt x="9951" y="3379"/>
                    <a:pt x="10020" y="0"/>
                    <a:pt x="10020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6"/>
            <p:cNvSpPr/>
            <p:nvPr/>
          </p:nvSpPr>
          <p:spPr>
            <a:xfrm>
              <a:off x="2609881" y="1280807"/>
              <a:ext cx="751588" cy="1234475"/>
            </a:xfrm>
            <a:custGeom>
              <a:rect b="b" l="l" r="r" t="t"/>
              <a:pathLst>
                <a:path extrusionOk="0" h="8572" w="5219">
                  <a:moveTo>
                    <a:pt x="3855" y="1"/>
                  </a:moveTo>
                  <a:lnTo>
                    <a:pt x="3855" y="1"/>
                  </a:lnTo>
                  <a:cubicBezTo>
                    <a:pt x="3842" y="169"/>
                    <a:pt x="3929" y="330"/>
                    <a:pt x="3916" y="511"/>
                  </a:cubicBezTo>
                  <a:cubicBezTo>
                    <a:pt x="3889" y="484"/>
                    <a:pt x="3787" y="395"/>
                    <a:pt x="3724" y="395"/>
                  </a:cubicBezTo>
                  <a:cubicBezTo>
                    <a:pt x="3697" y="395"/>
                    <a:pt x="3678" y="411"/>
                    <a:pt x="3674" y="455"/>
                  </a:cubicBezTo>
                  <a:cubicBezTo>
                    <a:pt x="3678" y="559"/>
                    <a:pt x="3829" y="529"/>
                    <a:pt x="3873" y="589"/>
                  </a:cubicBezTo>
                  <a:cubicBezTo>
                    <a:pt x="3877" y="619"/>
                    <a:pt x="3886" y="658"/>
                    <a:pt x="3877" y="689"/>
                  </a:cubicBezTo>
                  <a:cubicBezTo>
                    <a:pt x="3682" y="1844"/>
                    <a:pt x="2947" y="3293"/>
                    <a:pt x="3358" y="4621"/>
                  </a:cubicBezTo>
                  <a:cubicBezTo>
                    <a:pt x="3397" y="4729"/>
                    <a:pt x="3362" y="4725"/>
                    <a:pt x="3211" y="4768"/>
                  </a:cubicBezTo>
                  <a:cubicBezTo>
                    <a:pt x="1878" y="5145"/>
                    <a:pt x="1035" y="6053"/>
                    <a:pt x="1" y="6901"/>
                  </a:cubicBezTo>
                  <a:cubicBezTo>
                    <a:pt x="1" y="6901"/>
                    <a:pt x="818" y="7801"/>
                    <a:pt x="874" y="7905"/>
                  </a:cubicBezTo>
                  <a:cubicBezTo>
                    <a:pt x="935" y="8009"/>
                    <a:pt x="2185" y="8571"/>
                    <a:pt x="2185" y="8571"/>
                  </a:cubicBezTo>
                  <a:cubicBezTo>
                    <a:pt x="5218" y="5348"/>
                    <a:pt x="5002" y="5019"/>
                    <a:pt x="4128" y="611"/>
                  </a:cubicBezTo>
                  <a:cubicBezTo>
                    <a:pt x="4098" y="407"/>
                    <a:pt x="4037" y="109"/>
                    <a:pt x="3855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6"/>
            <p:cNvSpPr/>
            <p:nvPr/>
          </p:nvSpPr>
          <p:spPr>
            <a:xfrm>
              <a:off x="2133204" y="2268868"/>
              <a:ext cx="825033" cy="1195880"/>
            </a:xfrm>
            <a:custGeom>
              <a:rect b="b" l="l" r="r" t="t"/>
              <a:pathLst>
                <a:path extrusionOk="0" h="8304" w="5729">
                  <a:moveTo>
                    <a:pt x="3687" y="1"/>
                  </a:moveTo>
                  <a:cubicBezTo>
                    <a:pt x="3519" y="1"/>
                    <a:pt x="3342" y="25"/>
                    <a:pt x="3159" y="79"/>
                  </a:cubicBezTo>
                  <a:cubicBezTo>
                    <a:pt x="2995" y="213"/>
                    <a:pt x="3138" y="97"/>
                    <a:pt x="2964" y="213"/>
                  </a:cubicBezTo>
                  <a:cubicBezTo>
                    <a:pt x="2398" y="598"/>
                    <a:pt x="1835" y="884"/>
                    <a:pt x="1061" y="1221"/>
                  </a:cubicBezTo>
                  <a:cubicBezTo>
                    <a:pt x="1094" y="1215"/>
                    <a:pt x="1127" y="1212"/>
                    <a:pt x="1160" y="1212"/>
                  </a:cubicBezTo>
                  <a:cubicBezTo>
                    <a:pt x="1710" y="1212"/>
                    <a:pt x="2132" y="2121"/>
                    <a:pt x="1961" y="3203"/>
                  </a:cubicBezTo>
                  <a:cubicBezTo>
                    <a:pt x="1748" y="4560"/>
                    <a:pt x="893" y="5346"/>
                    <a:pt x="370" y="5346"/>
                  </a:cubicBezTo>
                  <a:cubicBezTo>
                    <a:pt x="201" y="5346"/>
                    <a:pt x="67" y="5265"/>
                    <a:pt x="1" y="5094"/>
                  </a:cubicBezTo>
                  <a:lnTo>
                    <a:pt x="1" y="5094"/>
                  </a:lnTo>
                  <a:cubicBezTo>
                    <a:pt x="420" y="6553"/>
                    <a:pt x="1246" y="8304"/>
                    <a:pt x="1649" y="8304"/>
                  </a:cubicBezTo>
                  <a:cubicBezTo>
                    <a:pt x="1692" y="8304"/>
                    <a:pt x="1730" y="8284"/>
                    <a:pt x="1762" y="8243"/>
                  </a:cubicBezTo>
                  <a:lnTo>
                    <a:pt x="5162" y="7014"/>
                  </a:lnTo>
                  <a:cubicBezTo>
                    <a:pt x="5167" y="6517"/>
                    <a:pt x="5158" y="6642"/>
                    <a:pt x="5231" y="6149"/>
                  </a:cubicBezTo>
                  <a:cubicBezTo>
                    <a:pt x="5253" y="6067"/>
                    <a:pt x="5223" y="5803"/>
                    <a:pt x="5223" y="5803"/>
                  </a:cubicBezTo>
                  <a:cubicBezTo>
                    <a:pt x="5223" y="5803"/>
                    <a:pt x="5318" y="5738"/>
                    <a:pt x="5335" y="5660"/>
                  </a:cubicBezTo>
                  <a:cubicBezTo>
                    <a:pt x="5586" y="4380"/>
                    <a:pt x="5729" y="2727"/>
                    <a:pt x="5430" y="1407"/>
                  </a:cubicBezTo>
                  <a:cubicBezTo>
                    <a:pt x="5284" y="741"/>
                    <a:pt x="4611" y="1"/>
                    <a:pt x="36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6"/>
            <p:cNvSpPr/>
            <p:nvPr/>
          </p:nvSpPr>
          <p:spPr>
            <a:xfrm>
              <a:off x="2353829" y="2163452"/>
              <a:ext cx="190093" cy="189952"/>
            </a:xfrm>
            <a:custGeom>
              <a:rect b="b" l="l" r="r" t="t"/>
              <a:pathLst>
                <a:path extrusionOk="0" h="1319" w="1320">
                  <a:moveTo>
                    <a:pt x="812" y="0"/>
                  </a:moveTo>
                  <a:cubicBezTo>
                    <a:pt x="752" y="0"/>
                    <a:pt x="689" y="11"/>
                    <a:pt x="628" y="32"/>
                  </a:cubicBezTo>
                  <a:cubicBezTo>
                    <a:pt x="0" y="249"/>
                    <a:pt x="169" y="617"/>
                    <a:pt x="230" y="950"/>
                  </a:cubicBezTo>
                  <a:cubicBezTo>
                    <a:pt x="286" y="1240"/>
                    <a:pt x="303" y="1309"/>
                    <a:pt x="433" y="1317"/>
                  </a:cubicBezTo>
                  <a:cubicBezTo>
                    <a:pt x="438" y="1318"/>
                    <a:pt x="444" y="1318"/>
                    <a:pt x="449" y="1318"/>
                  </a:cubicBezTo>
                  <a:cubicBezTo>
                    <a:pt x="588" y="1318"/>
                    <a:pt x="844" y="1170"/>
                    <a:pt x="844" y="1170"/>
                  </a:cubicBezTo>
                  <a:cubicBezTo>
                    <a:pt x="861" y="1002"/>
                    <a:pt x="1320" y="885"/>
                    <a:pt x="1255" y="357"/>
                  </a:cubicBezTo>
                  <a:cubicBezTo>
                    <a:pt x="1225" y="134"/>
                    <a:pt x="1030" y="0"/>
                    <a:pt x="812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6"/>
            <p:cNvSpPr/>
            <p:nvPr/>
          </p:nvSpPr>
          <p:spPr>
            <a:xfrm>
              <a:off x="2401785" y="2270884"/>
              <a:ext cx="158411" cy="126011"/>
            </a:xfrm>
            <a:custGeom>
              <a:rect b="b" l="l" r="r" t="t"/>
              <a:pathLst>
                <a:path extrusionOk="0" h="875" w="1100">
                  <a:moveTo>
                    <a:pt x="922" y="0"/>
                  </a:moveTo>
                  <a:lnTo>
                    <a:pt x="269" y="359"/>
                  </a:lnTo>
                  <a:cubicBezTo>
                    <a:pt x="226" y="498"/>
                    <a:pt x="282" y="489"/>
                    <a:pt x="282" y="623"/>
                  </a:cubicBezTo>
                  <a:cubicBezTo>
                    <a:pt x="277" y="649"/>
                    <a:pt x="282" y="667"/>
                    <a:pt x="264" y="693"/>
                  </a:cubicBezTo>
                  <a:lnTo>
                    <a:pt x="1" y="831"/>
                  </a:lnTo>
                  <a:cubicBezTo>
                    <a:pt x="156" y="831"/>
                    <a:pt x="355" y="875"/>
                    <a:pt x="542" y="875"/>
                  </a:cubicBezTo>
                  <a:cubicBezTo>
                    <a:pt x="735" y="875"/>
                    <a:pt x="916" y="828"/>
                    <a:pt x="1022" y="636"/>
                  </a:cubicBezTo>
                  <a:cubicBezTo>
                    <a:pt x="1091" y="507"/>
                    <a:pt x="1099" y="303"/>
                    <a:pt x="1082" y="212"/>
                  </a:cubicBezTo>
                  <a:lnTo>
                    <a:pt x="1082" y="212"/>
                  </a:lnTo>
                  <a:lnTo>
                    <a:pt x="887" y="342"/>
                  </a:lnTo>
                  <a:cubicBezTo>
                    <a:pt x="870" y="225"/>
                    <a:pt x="887" y="182"/>
                    <a:pt x="922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6"/>
            <p:cNvSpPr/>
            <p:nvPr/>
          </p:nvSpPr>
          <p:spPr>
            <a:xfrm>
              <a:off x="2770022" y="3570009"/>
              <a:ext cx="1089148" cy="854570"/>
            </a:xfrm>
            <a:custGeom>
              <a:rect b="b" l="l" r="r" t="t"/>
              <a:pathLst>
                <a:path extrusionOk="0" h="5934" w="7563">
                  <a:moveTo>
                    <a:pt x="6793" y="0"/>
                  </a:moveTo>
                  <a:cubicBezTo>
                    <a:pt x="6685" y="0"/>
                    <a:pt x="6565" y="61"/>
                    <a:pt x="6438" y="203"/>
                  </a:cubicBezTo>
                  <a:cubicBezTo>
                    <a:pt x="5058" y="1017"/>
                    <a:pt x="3998" y="1462"/>
                    <a:pt x="2657" y="2293"/>
                  </a:cubicBezTo>
                  <a:cubicBezTo>
                    <a:pt x="1861" y="2786"/>
                    <a:pt x="2107" y="3669"/>
                    <a:pt x="1943" y="3751"/>
                  </a:cubicBezTo>
                  <a:cubicBezTo>
                    <a:pt x="1937" y="3754"/>
                    <a:pt x="1931" y="3755"/>
                    <a:pt x="1924" y="3755"/>
                  </a:cubicBezTo>
                  <a:cubicBezTo>
                    <a:pt x="1850" y="3755"/>
                    <a:pt x="1722" y="3595"/>
                    <a:pt x="1722" y="3595"/>
                  </a:cubicBezTo>
                  <a:lnTo>
                    <a:pt x="1099" y="3855"/>
                  </a:lnTo>
                  <a:lnTo>
                    <a:pt x="0" y="5187"/>
                  </a:lnTo>
                  <a:cubicBezTo>
                    <a:pt x="555" y="5639"/>
                    <a:pt x="1158" y="5933"/>
                    <a:pt x="1803" y="5933"/>
                  </a:cubicBezTo>
                  <a:cubicBezTo>
                    <a:pt x="2355" y="5933"/>
                    <a:pt x="2937" y="5717"/>
                    <a:pt x="3544" y="5200"/>
                  </a:cubicBezTo>
                  <a:cubicBezTo>
                    <a:pt x="4928" y="4036"/>
                    <a:pt x="5681" y="2098"/>
                    <a:pt x="6706" y="662"/>
                  </a:cubicBezTo>
                  <a:cubicBezTo>
                    <a:pt x="6812" y="673"/>
                    <a:pt x="7201" y="896"/>
                    <a:pt x="7366" y="896"/>
                  </a:cubicBezTo>
                  <a:cubicBezTo>
                    <a:pt x="7384" y="896"/>
                    <a:pt x="7399" y="893"/>
                    <a:pt x="7412" y="887"/>
                  </a:cubicBezTo>
                  <a:cubicBezTo>
                    <a:pt x="7563" y="779"/>
                    <a:pt x="7204" y="368"/>
                    <a:pt x="7117" y="233"/>
                  </a:cubicBezTo>
                  <a:cubicBezTo>
                    <a:pt x="7037" y="91"/>
                    <a:pt x="6924" y="0"/>
                    <a:pt x="6793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6"/>
            <p:cNvSpPr/>
            <p:nvPr/>
          </p:nvSpPr>
          <p:spPr>
            <a:xfrm>
              <a:off x="2939523" y="3632222"/>
              <a:ext cx="226960" cy="389554"/>
            </a:xfrm>
            <a:custGeom>
              <a:rect b="b" l="l" r="r" t="t"/>
              <a:pathLst>
                <a:path extrusionOk="0" h="2705" w="1576">
                  <a:moveTo>
                    <a:pt x="619" y="0"/>
                  </a:moveTo>
                  <a:lnTo>
                    <a:pt x="299" y="485"/>
                  </a:lnTo>
                  <a:lnTo>
                    <a:pt x="0" y="1355"/>
                  </a:lnTo>
                  <a:lnTo>
                    <a:pt x="472" y="2704"/>
                  </a:lnTo>
                  <a:cubicBezTo>
                    <a:pt x="472" y="2704"/>
                    <a:pt x="1575" y="1562"/>
                    <a:pt x="1246" y="1368"/>
                  </a:cubicBezTo>
                  <a:cubicBezTo>
                    <a:pt x="917" y="1173"/>
                    <a:pt x="619" y="0"/>
                    <a:pt x="619" y="0"/>
                  </a:cubicBezTo>
                  <a:close/>
                </a:path>
              </a:pathLst>
            </a:custGeom>
            <a:solidFill>
              <a:srgbClr val="B31D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6"/>
            <p:cNvSpPr/>
            <p:nvPr/>
          </p:nvSpPr>
          <p:spPr>
            <a:xfrm>
              <a:off x="2365350" y="3223230"/>
              <a:ext cx="689520" cy="1164917"/>
            </a:xfrm>
            <a:custGeom>
              <a:rect b="b" l="l" r="r" t="t"/>
              <a:pathLst>
                <a:path extrusionOk="0" h="8089" w="4788">
                  <a:moveTo>
                    <a:pt x="3134" y="0"/>
                  </a:moveTo>
                  <a:cubicBezTo>
                    <a:pt x="2025" y="0"/>
                    <a:pt x="0" y="1181"/>
                    <a:pt x="11" y="2053"/>
                  </a:cubicBezTo>
                  <a:cubicBezTo>
                    <a:pt x="85" y="5428"/>
                    <a:pt x="1902" y="8088"/>
                    <a:pt x="1902" y="8088"/>
                  </a:cubicBezTo>
                  <a:cubicBezTo>
                    <a:pt x="2962" y="7764"/>
                    <a:pt x="4139" y="7119"/>
                    <a:pt x="4532" y="6003"/>
                  </a:cubicBezTo>
                  <a:lnTo>
                    <a:pt x="4524" y="5774"/>
                  </a:lnTo>
                  <a:cubicBezTo>
                    <a:pt x="4437" y="5332"/>
                    <a:pt x="4489" y="4818"/>
                    <a:pt x="4550" y="4346"/>
                  </a:cubicBezTo>
                  <a:cubicBezTo>
                    <a:pt x="4641" y="2866"/>
                    <a:pt x="4788" y="1101"/>
                    <a:pt x="3585" y="98"/>
                  </a:cubicBezTo>
                  <a:cubicBezTo>
                    <a:pt x="3466" y="31"/>
                    <a:pt x="3312" y="0"/>
                    <a:pt x="31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6"/>
            <p:cNvSpPr/>
            <p:nvPr/>
          </p:nvSpPr>
          <p:spPr>
            <a:xfrm>
              <a:off x="2367510" y="2152075"/>
              <a:ext cx="190669" cy="135084"/>
            </a:xfrm>
            <a:custGeom>
              <a:rect b="b" l="l" r="r" t="t"/>
              <a:pathLst>
                <a:path extrusionOk="0" h="938" w="1324">
                  <a:moveTo>
                    <a:pt x="621" y="1"/>
                  </a:moveTo>
                  <a:cubicBezTo>
                    <a:pt x="513" y="1"/>
                    <a:pt x="395" y="28"/>
                    <a:pt x="273" y="90"/>
                  </a:cubicBezTo>
                  <a:cubicBezTo>
                    <a:pt x="139" y="155"/>
                    <a:pt x="1" y="371"/>
                    <a:pt x="78" y="518"/>
                  </a:cubicBezTo>
                  <a:cubicBezTo>
                    <a:pt x="86" y="509"/>
                    <a:pt x="93" y="506"/>
                    <a:pt x="99" y="506"/>
                  </a:cubicBezTo>
                  <a:cubicBezTo>
                    <a:pt x="127" y="506"/>
                    <a:pt x="153" y="570"/>
                    <a:pt x="217" y="570"/>
                  </a:cubicBezTo>
                  <a:cubicBezTo>
                    <a:pt x="226" y="570"/>
                    <a:pt x="236" y="569"/>
                    <a:pt x="247" y="566"/>
                  </a:cubicBezTo>
                  <a:cubicBezTo>
                    <a:pt x="364" y="527"/>
                    <a:pt x="432" y="398"/>
                    <a:pt x="522" y="398"/>
                  </a:cubicBezTo>
                  <a:cubicBezTo>
                    <a:pt x="541" y="398"/>
                    <a:pt x="562" y="404"/>
                    <a:pt x="585" y="419"/>
                  </a:cubicBezTo>
                  <a:cubicBezTo>
                    <a:pt x="671" y="479"/>
                    <a:pt x="680" y="535"/>
                    <a:pt x="693" y="592"/>
                  </a:cubicBezTo>
                  <a:cubicBezTo>
                    <a:pt x="703" y="660"/>
                    <a:pt x="725" y="687"/>
                    <a:pt x="745" y="687"/>
                  </a:cubicBezTo>
                  <a:cubicBezTo>
                    <a:pt x="759" y="687"/>
                    <a:pt x="772" y="674"/>
                    <a:pt x="779" y="652"/>
                  </a:cubicBezTo>
                  <a:cubicBezTo>
                    <a:pt x="791" y="619"/>
                    <a:pt x="812" y="605"/>
                    <a:pt x="834" y="605"/>
                  </a:cubicBezTo>
                  <a:cubicBezTo>
                    <a:pt x="902" y="605"/>
                    <a:pt x="983" y="736"/>
                    <a:pt x="866" y="860"/>
                  </a:cubicBezTo>
                  <a:cubicBezTo>
                    <a:pt x="899" y="832"/>
                    <a:pt x="928" y="822"/>
                    <a:pt x="954" y="822"/>
                  </a:cubicBezTo>
                  <a:cubicBezTo>
                    <a:pt x="1037" y="822"/>
                    <a:pt x="1088" y="931"/>
                    <a:pt x="1134" y="938"/>
                  </a:cubicBezTo>
                  <a:cubicBezTo>
                    <a:pt x="1324" y="431"/>
                    <a:pt x="1046" y="1"/>
                    <a:pt x="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6"/>
            <p:cNvSpPr/>
            <p:nvPr/>
          </p:nvSpPr>
          <p:spPr>
            <a:xfrm>
              <a:off x="3520176" y="3582970"/>
              <a:ext cx="225664" cy="248710"/>
            </a:xfrm>
            <a:custGeom>
              <a:rect b="b" l="l" r="r" t="t"/>
              <a:pathLst>
                <a:path extrusionOk="0" h="1727" w="1567">
                  <a:moveTo>
                    <a:pt x="1363" y="1"/>
                  </a:moveTo>
                  <a:lnTo>
                    <a:pt x="1229" y="113"/>
                  </a:lnTo>
                  <a:lnTo>
                    <a:pt x="0" y="792"/>
                  </a:lnTo>
                  <a:cubicBezTo>
                    <a:pt x="0" y="792"/>
                    <a:pt x="896" y="961"/>
                    <a:pt x="771" y="1727"/>
                  </a:cubicBezTo>
                  <a:lnTo>
                    <a:pt x="1497" y="572"/>
                  </a:lnTo>
                  <a:lnTo>
                    <a:pt x="1567" y="122"/>
                  </a:lnTo>
                  <a:lnTo>
                    <a:pt x="1363" y="1"/>
                  </a:lnTo>
                  <a:close/>
                </a:path>
              </a:pathLst>
            </a:custGeom>
            <a:solidFill>
              <a:srgbClr val="FFFD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6"/>
            <p:cNvSpPr/>
            <p:nvPr/>
          </p:nvSpPr>
          <p:spPr>
            <a:xfrm>
              <a:off x="3697166" y="3570009"/>
              <a:ext cx="162011" cy="128891"/>
            </a:xfrm>
            <a:custGeom>
              <a:rect b="b" l="l" r="r" t="t"/>
              <a:pathLst>
                <a:path extrusionOk="0" h="895" w="1125">
                  <a:moveTo>
                    <a:pt x="355" y="0"/>
                  </a:moveTo>
                  <a:cubicBezTo>
                    <a:pt x="247" y="0"/>
                    <a:pt x="127" y="61"/>
                    <a:pt x="0" y="203"/>
                  </a:cubicBezTo>
                  <a:cubicBezTo>
                    <a:pt x="28" y="176"/>
                    <a:pt x="61" y="164"/>
                    <a:pt x="94" y="164"/>
                  </a:cubicBezTo>
                  <a:cubicBezTo>
                    <a:pt x="214" y="164"/>
                    <a:pt x="341" y="314"/>
                    <a:pt x="290" y="415"/>
                  </a:cubicBezTo>
                  <a:cubicBezTo>
                    <a:pt x="229" y="541"/>
                    <a:pt x="121" y="614"/>
                    <a:pt x="268" y="662"/>
                  </a:cubicBezTo>
                  <a:cubicBezTo>
                    <a:pt x="381" y="696"/>
                    <a:pt x="766" y="861"/>
                    <a:pt x="826" y="878"/>
                  </a:cubicBezTo>
                  <a:cubicBezTo>
                    <a:pt x="866" y="889"/>
                    <a:pt x="900" y="894"/>
                    <a:pt x="928" y="894"/>
                  </a:cubicBezTo>
                  <a:cubicBezTo>
                    <a:pt x="946" y="894"/>
                    <a:pt x="962" y="892"/>
                    <a:pt x="974" y="887"/>
                  </a:cubicBezTo>
                  <a:cubicBezTo>
                    <a:pt x="1125" y="779"/>
                    <a:pt x="766" y="368"/>
                    <a:pt x="679" y="233"/>
                  </a:cubicBezTo>
                  <a:cubicBezTo>
                    <a:pt x="599" y="91"/>
                    <a:pt x="486" y="0"/>
                    <a:pt x="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6"/>
            <p:cNvSpPr/>
            <p:nvPr/>
          </p:nvSpPr>
          <p:spPr>
            <a:xfrm>
              <a:off x="2674686" y="1104106"/>
              <a:ext cx="521028" cy="478698"/>
            </a:xfrm>
            <a:custGeom>
              <a:rect b="b" l="l" r="r" t="t"/>
              <a:pathLst>
                <a:path extrusionOk="0" h="3324" w="3618">
                  <a:moveTo>
                    <a:pt x="1815" y="0"/>
                  </a:moveTo>
                  <a:cubicBezTo>
                    <a:pt x="1706" y="0"/>
                    <a:pt x="1595" y="11"/>
                    <a:pt x="1484" y="34"/>
                  </a:cubicBezTo>
                  <a:cubicBezTo>
                    <a:pt x="585" y="211"/>
                    <a:pt x="1" y="1085"/>
                    <a:pt x="182" y="1985"/>
                  </a:cubicBezTo>
                  <a:cubicBezTo>
                    <a:pt x="338" y="2776"/>
                    <a:pt x="1033" y="3323"/>
                    <a:pt x="1810" y="3323"/>
                  </a:cubicBezTo>
                  <a:cubicBezTo>
                    <a:pt x="1916" y="3323"/>
                    <a:pt x="2025" y="3313"/>
                    <a:pt x="2133" y="3291"/>
                  </a:cubicBezTo>
                  <a:cubicBezTo>
                    <a:pt x="3033" y="3114"/>
                    <a:pt x="3617" y="2236"/>
                    <a:pt x="3440" y="1336"/>
                  </a:cubicBezTo>
                  <a:cubicBezTo>
                    <a:pt x="3284" y="547"/>
                    <a:pt x="2590" y="0"/>
                    <a:pt x="18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6"/>
            <p:cNvSpPr/>
            <p:nvPr/>
          </p:nvSpPr>
          <p:spPr>
            <a:xfrm>
              <a:off x="903349" y="1794783"/>
              <a:ext cx="188941" cy="136092"/>
            </a:xfrm>
            <a:custGeom>
              <a:rect b="b" l="l" r="r" t="t"/>
              <a:pathLst>
                <a:path extrusionOk="0" h="945" w="1312">
                  <a:moveTo>
                    <a:pt x="1" y="1"/>
                  </a:moveTo>
                  <a:lnTo>
                    <a:pt x="1" y="944"/>
                  </a:lnTo>
                  <a:cubicBezTo>
                    <a:pt x="1" y="499"/>
                    <a:pt x="1043" y="256"/>
                    <a:pt x="1311" y="256"/>
                  </a:cubicBezTo>
                  <a:lnTo>
                    <a:pt x="12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6"/>
            <p:cNvSpPr/>
            <p:nvPr/>
          </p:nvSpPr>
          <p:spPr>
            <a:xfrm>
              <a:off x="457202" y="1751292"/>
              <a:ext cx="335399" cy="248710"/>
            </a:xfrm>
            <a:custGeom>
              <a:rect b="b" l="l" r="r" t="t"/>
              <a:pathLst>
                <a:path extrusionOk="0" h="1727" w="2329">
                  <a:moveTo>
                    <a:pt x="1" y="0"/>
                  </a:moveTo>
                  <a:lnTo>
                    <a:pt x="1" y="1726"/>
                  </a:lnTo>
                  <a:lnTo>
                    <a:pt x="2065" y="1726"/>
                  </a:lnTo>
                  <a:lnTo>
                    <a:pt x="2328" y="0"/>
                  </a:lnTo>
                  <a:close/>
                </a:path>
              </a:pathLst>
            </a:custGeom>
            <a:solidFill>
              <a:srgbClr val="B1B4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6"/>
            <p:cNvSpPr/>
            <p:nvPr/>
          </p:nvSpPr>
          <p:spPr>
            <a:xfrm>
              <a:off x="740760" y="1298233"/>
              <a:ext cx="162731" cy="789621"/>
            </a:xfrm>
            <a:custGeom>
              <a:rect b="b" l="l" r="r" t="t"/>
              <a:pathLst>
                <a:path extrusionOk="0" h="5483" w="1130">
                  <a:moveTo>
                    <a:pt x="840" y="1"/>
                  </a:moveTo>
                  <a:lnTo>
                    <a:pt x="0" y="5482"/>
                  </a:lnTo>
                  <a:lnTo>
                    <a:pt x="1130" y="5482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rgbClr val="B1B4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6"/>
            <p:cNvSpPr/>
            <p:nvPr/>
          </p:nvSpPr>
          <p:spPr>
            <a:xfrm>
              <a:off x="1087107" y="1804864"/>
              <a:ext cx="683039" cy="15697"/>
            </a:xfrm>
            <a:custGeom>
              <a:rect b="b" l="l" r="r" t="t"/>
              <a:pathLst>
                <a:path extrusionOk="0" h="109" w="4743">
                  <a:moveTo>
                    <a:pt x="1" y="0"/>
                  </a:moveTo>
                  <a:lnTo>
                    <a:pt x="1" y="108"/>
                  </a:lnTo>
                  <a:lnTo>
                    <a:pt x="4743" y="108"/>
                  </a:lnTo>
                  <a:lnTo>
                    <a:pt x="47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6"/>
            <p:cNvSpPr/>
            <p:nvPr/>
          </p:nvSpPr>
          <p:spPr>
            <a:xfrm>
              <a:off x="1087107" y="1804864"/>
              <a:ext cx="683039" cy="15697"/>
            </a:xfrm>
            <a:custGeom>
              <a:rect b="b" l="l" r="r" t="t"/>
              <a:pathLst>
                <a:path extrusionOk="0" h="109" w="4743">
                  <a:moveTo>
                    <a:pt x="1" y="0"/>
                  </a:moveTo>
                  <a:lnTo>
                    <a:pt x="1" y="108"/>
                  </a:lnTo>
                  <a:lnTo>
                    <a:pt x="4743" y="108"/>
                  </a:lnTo>
                  <a:lnTo>
                    <a:pt x="47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6"/>
            <p:cNvSpPr/>
            <p:nvPr/>
          </p:nvSpPr>
          <p:spPr>
            <a:xfrm>
              <a:off x="1074722" y="1794783"/>
              <a:ext cx="707953" cy="13249"/>
            </a:xfrm>
            <a:custGeom>
              <a:rect b="b" l="l" r="r" t="t"/>
              <a:pathLst>
                <a:path extrusionOk="0" h="92" w="4916">
                  <a:moveTo>
                    <a:pt x="74" y="1"/>
                  </a:moveTo>
                  <a:cubicBezTo>
                    <a:pt x="35" y="1"/>
                    <a:pt x="0" y="23"/>
                    <a:pt x="0" y="49"/>
                  </a:cubicBezTo>
                  <a:cubicBezTo>
                    <a:pt x="0" y="70"/>
                    <a:pt x="35" y="92"/>
                    <a:pt x="74" y="92"/>
                  </a:cubicBezTo>
                  <a:lnTo>
                    <a:pt x="4842" y="92"/>
                  </a:lnTo>
                  <a:cubicBezTo>
                    <a:pt x="4880" y="92"/>
                    <a:pt x="4915" y="70"/>
                    <a:pt x="4915" y="49"/>
                  </a:cubicBezTo>
                  <a:cubicBezTo>
                    <a:pt x="4915" y="23"/>
                    <a:pt x="4880" y="1"/>
                    <a:pt x="48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6"/>
            <p:cNvSpPr/>
            <p:nvPr/>
          </p:nvSpPr>
          <p:spPr>
            <a:xfrm>
              <a:off x="1074722" y="1818545"/>
              <a:ext cx="707953" cy="13249"/>
            </a:xfrm>
            <a:custGeom>
              <a:rect b="b" l="l" r="r" t="t"/>
              <a:pathLst>
                <a:path extrusionOk="0" h="92" w="4916">
                  <a:moveTo>
                    <a:pt x="74" y="0"/>
                  </a:moveTo>
                  <a:cubicBezTo>
                    <a:pt x="35" y="0"/>
                    <a:pt x="0" y="22"/>
                    <a:pt x="0" y="48"/>
                  </a:cubicBezTo>
                  <a:cubicBezTo>
                    <a:pt x="0" y="74"/>
                    <a:pt x="35" y="91"/>
                    <a:pt x="74" y="91"/>
                  </a:cubicBezTo>
                  <a:lnTo>
                    <a:pt x="4842" y="91"/>
                  </a:lnTo>
                  <a:cubicBezTo>
                    <a:pt x="4880" y="91"/>
                    <a:pt x="4915" y="74"/>
                    <a:pt x="4915" y="48"/>
                  </a:cubicBezTo>
                  <a:cubicBezTo>
                    <a:pt x="4915" y="22"/>
                    <a:pt x="4880" y="0"/>
                    <a:pt x="4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49" name="Google Shape;1849;p36"/>
            <p:cNvGrpSpPr/>
            <p:nvPr/>
          </p:nvGrpSpPr>
          <p:grpSpPr>
            <a:xfrm>
              <a:off x="1090851" y="1818977"/>
              <a:ext cx="669938" cy="632647"/>
              <a:chOff x="1090851" y="1818977"/>
              <a:chExt cx="669938" cy="632647"/>
            </a:xfrm>
          </p:grpSpPr>
          <p:sp>
            <p:nvSpPr>
              <p:cNvPr id="1850" name="Google Shape;1850;p36"/>
              <p:cNvSpPr/>
              <p:nvPr/>
            </p:nvSpPr>
            <p:spPr>
              <a:xfrm>
                <a:off x="1482850" y="1823586"/>
                <a:ext cx="277939" cy="628039"/>
              </a:xfrm>
              <a:custGeom>
                <a:rect b="b" l="l" r="r" t="t"/>
                <a:pathLst>
                  <a:path extrusionOk="0" h="4361" w="1930">
                    <a:moveTo>
                      <a:pt x="736" y="1674"/>
                    </a:moveTo>
                    <a:lnTo>
                      <a:pt x="658" y="1938"/>
                    </a:lnTo>
                    <a:cubicBezTo>
                      <a:pt x="658" y="1943"/>
                      <a:pt x="653" y="1943"/>
                      <a:pt x="653" y="1947"/>
                    </a:cubicBezTo>
                    <a:lnTo>
                      <a:pt x="498" y="3677"/>
                    </a:lnTo>
                    <a:lnTo>
                      <a:pt x="433" y="2085"/>
                    </a:lnTo>
                    <a:lnTo>
                      <a:pt x="736" y="1674"/>
                    </a:lnTo>
                    <a:close/>
                    <a:moveTo>
                      <a:pt x="1125" y="381"/>
                    </a:moveTo>
                    <a:lnTo>
                      <a:pt x="809" y="1432"/>
                    </a:lnTo>
                    <a:lnTo>
                      <a:pt x="355" y="2051"/>
                    </a:lnTo>
                    <a:cubicBezTo>
                      <a:pt x="351" y="2055"/>
                      <a:pt x="346" y="2068"/>
                      <a:pt x="346" y="2077"/>
                    </a:cubicBezTo>
                    <a:lnTo>
                      <a:pt x="420" y="3786"/>
                    </a:lnTo>
                    <a:lnTo>
                      <a:pt x="91" y="2172"/>
                    </a:lnTo>
                    <a:lnTo>
                      <a:pt x="1125" y="381"/>
                    </a:lnTo>
                    <a:close/>
                    <a:moveTo>
                      <a:pt x="1268" y="1"/>
                    </a:moveTo>
                    <a:cubicBezTo>
                      <a:pt x="1253" y="1"/>
                      <a:pt x="1239" y="9"/>
                      <a:pt x="1233" y="22"/>
                    </a:cubicBezTo>
                    <a:lnTo>
                      <a:pt x="9" y="2142"/>
                    </a:lnTo>
                    <a:cubicBezTo>
                      <a:pt x="4" y="2150"/>
                      <a:pt x="0" y="2163"/>
                      <a:pt x="4" y="2172"/>
                    </a:cubicBezTo>
                    <a:lnTo>
                      <a:pt x="441" y="4326"/>
                    </a:lnTo>
                    <a:cubicBezTo>
                      <a:pt x="441" y="4331"/>
                      <a:pt x="446" y="4335"/>
                      <a:pt x="446" y="4339"/>
                    </a:cubicBezTo>
                    <a:cubicBezTo>
                      <a:pt x="450" y="4344"/>
                      <a:pt x="450" y="4348"/>
                      <a:pt x="454" y="4352"/>
                    </a:cubicBezTo>
                    <a:cubicBezTo>
                      <a:pt x="459" y="4357"/>
                      <a:pt x="467" y="4357"/>
                      <a:pt x="472" y="4361"/>
                    </a:cubicBezTo>
                    <a:lnTo>
                      <a:pt x="485" y="4361"/>
                    </a:lnTo>
                    <a:cubicBezTo>
                      <a:pt x="489" y="4361"/>
                      <a:pt x="498" y="4361"/>
                      <a:pt x="502" y="4357"/>
                    </a:cubicBezTo>
                    <a:cubicBezTo>
                      <a:pt x="506" y="4357"/>
                      <a:pt x="511" y="4352"/>
                      <a:pt x="515" y="4348"/>
                    </a:cubicBezTo>
                    <a:cubicBezTo>
                      <a:pt x="519" y="4344"/>
                      <a:pt x="524" y="4339"/>
                      <a:pt x="524" y="4331"/>
                    </a:cubicBezTo>
                    <a:cubicBezTo>
                      <a:pt x="528" y="4331"/>
                      <a:pt x="528" y="4326"/>
                      <a:pt x="528" y="4322"/>
                    </a:cubicBezTo>
                    <a:lnTo>
                      <a:pt x="740" y="1960"/>
                    </a:lnTo>
                    <a:lnTo>
                      <a:pt x="887" y="1467"/>
                    </a:lnTo>
                    <a:lnTo>
                      <a:pt x="1912" y="69"/>
                    </a:lnTo>
                    <a:cubicBezTo>
                      <a:pt x="1930" y="52"/>
                      <a:pt x="1925" y="22"/>
                      <a:pt x="1904" y="9"/>
                    </a:cubicBezTo>
                    <a:cubicBezTo>
                      <a:pt x="1897" y="4"/>
                      <a:pt x="1889" y="1"/>
                      <a:pt x="1880" y="1"/>
                    </a:cubicBezTo>
                    <a:cubicBezTo>
                      <a:pt x="1867" y="1"/>
                      <a:pt x="1854" y="7"/>
                      <a:pt x="1843" y="17"/>
                    </a:cubicBezTo>
                    <a:lnTo>
                      <a:pt x="961" y="1224"/>
                    </a:lnTo>
                    <a:lnTo>
                      <a:pt x="961" y="1224"/>
                    </a:lnTo>
                    <a:lnTo>
                      <a:pt x="1307" y="56"/>
                    </a:lnTo>
                    <a:cubicBezTo>
                      <a:pt x="1315" y="35"/>
                      <a:pt x="1307" y="13"/>
                      <a:pt x="1285" y="4"/>
                    </a:cubicBezTo>
                    <a:cubicBezTo>
                      <a:pt x="1279" y="2"/>
                      <a:pt x="1273" y="1"/>
                      <a:pt x="12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36"/>
              <p:cNvSpPr/>
              <p:nvPr/>
            </p:nvSpPr>
            <p:spPr>
              <a:xfrm>
                <a:off x="1422365" y="1818977"/>
                <a:ext cx="160283" cy="632647"/>
              </a:xfrm>
              <a:custGeom>
                <a:rect b="b" l="l" r="r" t="t"/>
                <a:pathLst>
                  <a:path extrusionOk="0" h="4393" w="1113">
                    <a:moveTo>
                      <a:pt x="996" y="296"/>
                    </a:moveTo>
                    <a:lnTo>
                      <a:pt x="766" y="2104"/>
                    </a:lnTo>
                    <a:lnTo>
                      <a:pt x="597" y="4103"/>
                    </a:lnTo>
                    <a:lnTo>
                      <a:pt x="87" y="2156"/>
                    </a:lnTo>
                    <a:lnTo>
                      <a:pt x="996" y="296"/>
                    </a:lnTo>
                    <a:close/>
                    <a:moveTo>
                      <a:pt x="1069" y="1"/>
                    </a:moveTo>
                    <a:cubicBezTo>
                      <a:pt x="1054" y="1"/>
                      <a:pt x="1037" y="10"/>
                      <a:pt x="1030" y="28"/>
                    </a:cubicBezTo>
                    <a:lnTo>
                      <a:pt x="5" y="2135"/>
                    </a:lnTo>
                    <a:cubicBezTo>
                      <a:pt x="0" y="2143"/>
                      <a:pt x="0" y="2152"/>
                      <a:pt x="0" y="2165"/>
                    </a:cubicBezTo>
                    <a:lnTo>
                      <a:pt x="576" y="4363"/>
                    </a:lnTo>
                    <a:cubicBezTo>
                      <a:pt x="580" y="4380"/>
                      <a:pt x="597" y="4393"/>
                      <a:pt x="619" y="4393"/>
                    </a:cubicBezTo>
                    <a:cubicBezTo>
                      <a:pt x="641" y="4393"/>
                      <a:pt x="658" y="4376"/>
                      <a:pt x="658" y="4354"/>
                    </a:cubicBezTo>
                    <a:lnTo>
                      <a:pt x="853" y="2113"/>
                    </a:lnTo>
                    <a:lnTo>
                      <a:pt x="1108" y="49"/>
                    </a:lnTo>
                    <a:cubicBezTo>
                      <a:pt x="1112" y="28"/>
                      <a:pt x="1099" y="10"/>
                      <a:pt x="1078" y="2"/>
                    </a:cubicBezTo>
                    <a:cubicBezTo>
                      <a:pt x="1075" y="1"/>
                      <a:pt x="1072" y="1"/>
                      <a:pt x="10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36"/>
              <p:cNvSpPr/>
              <p:nvPr/>
            </p:nvSpPr>
            <p:spPr>
              <a:xfrm>
                <a:off x="1422365" y="1823442"/>
                <a:ext cx="73013" cy="628183"/>
              </a:xfrm>
              <a:custGeom>
                <a:rect b="b" l="l" r="r" t="t"/>
                <a:pathLst>
                  <a:path extrusionOk="0" h="4362" w="507">
                    <a:moveTo>
                      <a:pt x="381" y="455"/>
                    </a:moveTo>
                    <a:lnTo>
                      <a:pt x="424" y="2160"/>
                    </a:lnTo>
                    <a:lnTo>
                      <a:pt x="256" y="3873"/>
                    </a:lnTo>
                    <a:lnTo>
                      <a:pt x="87" y="2056"/>
                    </a:lnTo>
                    <a:lnTo>
                      <a:pt x="381" y="455"/>
                    </a:lnTo>
                    <a:close/>
                    <a:moveTo>
                      <a:pt x="416" y="1"/>
                    </a:moveTo>
                    <a:cubicBezTo>
                      <a:pt x="394" y="1"/>
                      <a:pt x="373" y="14"/>
                      <a:pt x="368" y="36"/>
                    </a:cubicBezTo>
                    <a:lnTo>
                      <a:pt x="0" y="2047"/>
                    </a:lnTo>
                    <a:cubicBezTo>
                      <a:pt x="0" y="2052"/>
                      <a:pt x="0" y="2056"/>
                      <a:pt x="0" y="2060"/>
                    </a:cubicBezTo>
                    <a:lnTo>
                      <a:pt x="212" y="4323"/>
                    </a:lnTo>
                    <a:cubicBezTo>
                      <a:pt x="212" y="4345"/>
                      <a:pt x="234" y="4362"/>
                      <a:pt x="256" y="4362"/>
                    </a:cubicBezTo>
                    <a:cubicBezTo>
                      <a:pt x="277" y="4362"/>
                      <a:pt x="295" y="4345"/>
                      <a:pt x="295" y="4323"/>
                    </a:cubicBezTo>
                    <a:lnTo>
                      <a:pt x="507" y="2164"/>
                    </a:lnTo>
                    <a:lnTo>
                      <a:pt x="455" y="44"/>
                    </a:lnTo>
                    <a:cubicBezTo>
                      <a:pt x="455" y="23"/>
                      <a:pt x="437" y="5"/>
                      <a:pt x="4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36"/>
              <p:cNvSpPr/>
              <p:nvPr/>
            </p:nvSpPr>
            <p:spPr>
              <a:xfrm>
                <a:off x="1090851" y="1823730"/>
                <a:ext cx="277507" cy="627895"/>
              </a:xfrm>
              <a:custGeom>
                <a:rect b="b" l="l" r="r" t="t"/>
                <a:pathLst>
                  <a:path extrusionOk="0" h="4360" w="1927">
                    <a:moveTo>
                      <a:pt x="1182" y="1660"/>
                    </a:moveTo>
                    <a:lnTo>
                      <a:pt x="1498" y="2084"/>
                    </a:lnTo>
                    <a:lnTo>
                      <a:pt x="1429" y="3676"/>
                    </a:lnTo>
                    <a:lnTo>
                      <a:pt x="1273" y="1946"/>
                    </a:lnTo>
                    <a:cubicBezTo>
                      <a:pt x="1273" y="1942"/>
                      <a:pt x="1273" y="1942"/>
                      <a:pt x="1273" y="1937"/>
                    </a:cubicBezTo>
                    <a:lnTo>
                      <a:pt x="1182" y="1660"/>
                    </a:lnTo>
                    <a:close/>
                    <a:moveTo>
                      <a:pt x="771" y="371"/>
                    </a:moveTo>
                    <a:lnTo>
                      <a:pt x="1835" y="2084"/>
                    </a:lnTo>
                    <a:lnTo>
                      <a:pt x="1511" y="3754"/>
                    </a:lnTo>
                    <a:lnTo>
                      <a:pt x="1584" y="2076"/>
                    </a:lnTo>
                    <a:cubicBezTo>
                      <a:pt x="1584" y="2067"/>
                      <a:pt x="1580" y="2054"/>
                      <a:pt x="1576" y="2050"/>
                    </a:cubicBezTo>
                    <a:lnTo>
                      <a:pt x="1104" y="1405"/>
                    </a:lnTo>
                    <a:lnTo>
                      <a:pt x="771" y="371"/>
                    </a:lnTo>
                    <a:close/>
                    <a:moveTo>
                      <a:pt x="50" y="0"/>
                    </a:moveTo>
                    <a:cubicBezTo>
                      <a:pt x="42" y="0"/>
                      <a:pt x="34" y="3"/>
                      <a:pt x="27" y="8"/>
                    </a:cubicBezTo>
                    <a:cubicBezTo>
                      <a:pt x="5" y="21"/>
                      <a:pt x="1" y="51"/>
                      <a:pt x="18" y="68"/>
                    </a:cubicBezTo>
                    <a:lnTo>
                      <a:pt x="1026" y="1444"/>
                    </a:lnTo>
                    <a:lnTo>
                      <a:pt x="1191" y="1959"/>
                    </a:lnTo>
                    <a:lnTo>
                      <a:pt x="1403" y="4321"/>
                    </a:lnTo>
                    <a:cubicBezTo>
                      <a:pt x="1403" y="4325"/>
                      <a:pt x="1403" y="4330"/>
                      <a:pt x="1403" y="4330"/>
                    </a:cubicBezTo>
                    <a:cubicBezTo>
                      <a:pt x="1407" y="4338"/>
                      <a:pt x="1411" y="4343"/>
                      <a:pt x="1416" y="4351"/>
                    </a:cubicBezTo>
                    <a:cubicBezTo>
                      <a:pt x="1420" y="4351"/>
                      <a:pt x="1424" y="4356"/>
                      <a:pt x="1429" y="4356"/>
                    </a:cubicBezTo>
                    <a:cubicBezTo>
                      <a:pt x="1433" y="4360"/>
                      <a:pt x="1437" y="4360"/>
                      <a:pt x="1446" y="4360"/>
                    </a:cubicBezTo>
                    <a:lnTo>
                      <a:pt x="1459" y="4360"/>
                    </a:lnTo>
                    <a:cubicBezTo>
                      <a:pt x="1463" y="4356"/>
                      <a:pt x="1472" y="4356"/>
                      <a:pt x="1476" y="4351"/>
                    </a:cubicBezTo>
                    <a:cubicBezTo>
                      <a:pt x="1480" y="4347"/>
                      <a:pt x="1480" y="4343"/>
                      <a:pt x="1485" y="4334"/>
                    </a:cubicBezTo>
                    <a:cubicBezTo>
                      <a:pt x="1485" y="4334"/>
                      <a:pt x="1485" y="4330"/>
                      <a:pt x="1489" y="4325"/>
                    </a:cubicBezTo>
                    <a:lnTo>
                      <a:pt x="1922" y="2084"/>
                    </a:lnTo>
                    <a:cubicBezTo>
                      <a:pt x="1926" y="2076"/>
                      <a:pt x="1922" y="2063"/>
                      <a:pt x="1917" y="2054"/>
                    </a:cubicBezTo>
                    <a:lnTo>
                      <a:pt x="663" y="34"/>
                    </a:lnTo>
                    <a:cubicBezTo>
                      <a:pt x="653" y="21"/>
                      <a:pt x="639" y="13"/>
                      <a:pt x="624" y="13"/>
                    </a:cubicBezTo>
                    <a:cubicBezTo>
                      <a:pt x="618" y="13"/>
                      <a:pt x="612" y="14"/>
                      <a:pt x="606" y="16"/>
                    </a:cubicBezTo>
                    <a:cubicBezTo>
                      <a:pt x="589" y="25"/>
                      <a:pt x="581" y="51"/>
                      <a:pt x="585" y="68"/>
                    </a:cubicBezTo>
                    <a:lnTo>
                      <a:pt x="944" y="1189"/>
                    </a:lnTo>
                    <a:lnTo>
                      <a:pt x="83" y="16"/>
                    </a:lnTo>
                    <a:cubicBezTo>
                      <a:pt x="75" y="6"/>
                      <a:pt x="63" y="0"/>
                      <a:pt x="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36"/>
              <p:cNvSpPr/>
              <p:nvPr/>
            </p:nvSpPr>
            <p:spPr>
              <a:xfrm>
                <a:off x="1274754" y="1823730"/>
                <a:ext cx="154667" cy="627895"/>
              </a:xfrm>
              <a:custGeom>
                <a:rect b="b" l="l" r="r" t="t"/>
                <a:pathLst>
                  <a:path extrusionOk="0" h="4360" w="1074">
                    <a:moveTo>
                      <a:pt x="113" y="289"/>
                    </a:moveTo>
                    <a:lnTo>
                      <a:pt x="987" y="2123"/>
                    </a:lnTo>
                    <a:lnTo>
                      <a:pt x="532" y="4070"/>
                    </a:lnTo>
                    <a:lnTo>
                      <a:pt x="307" y="2067"/>
                    </a:lnTo>
                    <a:lnTo>
                      <a:pt x="113" y="289"/>
                    </a:lnTo>
                    <a:close/>
                    <a:moveTo>
                      <a:pt x="44" y="1"/>
                    </a:moveTo>
                    <a:cubicBezTo>
                      <a:pt x="40" y="1"/>
                      <a:pt x="35" y="1"/>
                      <a:pt x="30" y="3"/>
                    </a:cubicBezTo>
                    <a:cubicBezTo>
                      <a:pt x="13" y="8"/>
                      <a:pt x="0" y="25"/>
                      <a:pt x="0" y="47"/>
                    </a:cubicBezTo>
                    <a:lnTo>
                      <a:pt x="221" y="2076"/>
                    </a:lnTo>
                    <a:lnTo>
                      <a:pt x="476" y="4325"/>
                    </a:lnTo>
                    <a:cubicBezTo>
                      <a:pt x="480" y="4343"/>
                      <a:pt x="498" y="4360"/>
                      <a:pt x="515" y="4360"/>
                    </a:cubicBezTo>
                    <a:lnTo>
                      <a:pt x="519" y="4360"/>
                    </a:lnTo>
                    <a:cubicBezTo>
                      <a:pt x="537" y="4360"/>
                      <a:pt x="554" y="4347"/>
                      <a:pt x="558" y="4330"/>
                    </a:cubicBezTo>
                    <a:lnTo>
                      <a:pt x="1073" y="2128"/>
                    </a:lnTo>
                    <a:cubicBezTo>
                      <a:pt x="1073" y="2119"/>
                      <a:pt x="1073" y="2110"/>
                      <a:pt x="1069" y="2102"/>
                    </a:cubicBezTo>
                    <a:lnTo>
                      <a:pt x="82" y="25"/>
                    </a:lnTo>
                    <a:cubicBezTo>
                      <a:pt x="76" y="11"/>
                      <a:pt x="61" y="1"/>
                      <a:pt x="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36"/>
              <p:cNvSpPr/>
              <p:nvPr/>
            </p:nvSpPr>
            <p:spPr>
              <a:xfrm>
                <a:off x="1355688" y="1823442"/>
                <a:ext cx="73733" cy="628183"/>
              </a:xfrm>
              <a:custGeom>
                <a:rect b="b" l="l" r="r" t="t"/>
                <a:pathLst>
                  <a:path extrusionOk="0" h="4362" w="512">
                    <a:moveTo>
                      <a:pt x="139" y="451"/>
                    </a:moveTo>
                    <a:lnTo>
                      <a:pt x="425" y="2065"/>
                    </a:lnTo>
                    <a:lnTo>
                      <a:pt x="264" y="3873"/>
                    </a:lnTo>
                    <a:lnTo>
                      <a:pt x="83" y="2082"/>
                    </a:lnTo>
                    <a:lnTo>
                      <a:pt x="139" y="451"/>
                    </a:lnTo>
                    <a:close/>
                    <a:moveTo>
                      <a:pt x="104" y="1"/>
                    </a:moveTo>
                    <a:cubicBezTo>
                      <a:pt x="83" y="5"/>
                      <a:pt x="65" y="23"/>
                      <a:pt x="65" y="44"/>
                    </a:cubicBezTo>
                    <a:lnTo>
                      <a:pt x="1" y="2082"/>
                    </a:lnTo>
                    <a:lnTo>
                      <a:pt x="225" y="4323"/>
                    </a:lnTo>
                    <a:cubicBezTo>
                      <a:pt x="230" y="4345"/>
                      <a:pt x="247" y="4362"/>
                      <a:pt x="269" y="4362"/>
                    </a:cubicBezTo>
                    <a:cubicBezTo>
                      <a:pt x="290" y="4362"/>
                      <a:pt x="308" y="4345"/>
                      <a:pt x="312" y="4323"/>
                    </a:cubicBezTo>
                    <a:lnTo>
                      <a:pt x="511" y="2069"/>
                    </a:lnTo>
                    <a:cubicBezTo>
                      <a:pt x="511" y="2065"/>
                      <a:pt x="511" y="2060"/>
                      <a:pt x="511" y="2056"/>
                    </a:cubicBezTo>
                    <a:lnTo>
                      <a:pt x="152" y="36"/>
                    </a:lnTo>
                    <a:cubicBezTo>
                      <a:pt x="148" y="14"/>
                      <a:pt x="126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36"/>
              <p:cNvSpPr/>
              <p:nvPr/>
            </p:nvSpPr>
            <p:spPr>
              <a:xfrm>
                <a:off x="1294051" y="2440385"/>
                <a:ext cx="263682" cy="10657"/>
              </a:xfrm>
              <a:custGeom>
                <a:rect b="b" l="l" r="r" t="t"/>
                <a:pathLst>
                  <a:path extrusionOk="0" h="74" w="1831">
                    <a:moveTo>
                      <a:pt x="35" y="0"/>
                    </a:moveTo>
                    <a:cubicBezTo>
                      <a:pt x="13" y="0"/>
                      <a:pt x="0" y="17"/>
                      <a:pt x="0" y="35"/>
                    </a:cubicBezTo>
                    <a:cubicBezTo>
                      <a:pt x="0" y="56"/>
                      <a:pt x="13" y="74"/>
                      <a:pt x="35" y="74"/>
                    </a:cubicBezTo>
                    <a:lnTo>
                      <a:pt x="1796" y="74"/>
                    </a:lnTo>
                    <a:cubicBezTo>
                      <a:pt x="1817" y="74"/>
                      <a:pt x="1830" y="56"/>
                      <a:pt x="1830" y="35"/>
                    </a:cubicBezTo>
                    <a:cubicBezTo>
                      <a:pt x="1830" y="17"/>
                      <a:pt x="1817" y="0"/>
                      <a:pt x="17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57" name="Google Shape;1857;p36"/>
          <p:cNvSpPr/>
          <p:nvPr/>
        </p:nvSpPr>
        <p:spPr>
          <a:xfrm flipH="1">
            <a:off x="3023863" y="4034675"/>
            <a:ext cx="347400" cy="34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58" name="Google Shape;1858;p36"/>
          <p:cNvSpPr/>
          <p:nvPr/>
        </p:nvSpPr>
        <p:spPr>
          <a:xfrm flipH="1">
            <a:off x="1993563" y="1658850"/>
            <a:ext cx="347400" cy="34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59" name="Google Shape;1859;p36"/>
          <p:cNvSpPr/>
          <p:nvPr/>
        </p:nvSpPr>
        <p:spPr>
          <a:xfrm flipH="1">
            <a:off x="2983613" y="1069425"/>
            <a:ext cx="347400" cy="34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860" name="Google Shape;1860;p36"/>
          <p:cNvSpPr/>
          <p:nvPr/>
        </p:nvSpPr>
        <p:spPr>
          <a:xfrm flipH="1">
            <a:off x="826413" y="1348275"/>
            <a:ext cx="347400" cy="34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sz="1800">
              <a:solidFill>
                <a:schemeClr val="lt1"/>
              </a:solidFill>
            </a:endParaRPr>
          </a:p>
        </p:txBody>
      </p:sp>
      <p:grpSp>
        <p:nvGrpSpPr>
          <p:cNvPr id="1861" name="Google Shape;1861;p36"/>
          <p:cNvGrpSpPr/>
          <p:nvPr/>
        </p:nvGrpSpPr>
        <p:grpSpPr>
          <a:xfrm>
            <a:off x="4675758" y="3845825"/>
            <a:ext cx="3812650" cy="726302"/>
            <a:chOff x="4675758" y="3845825"/>
            <a:chExt cx="3812650" cy="726302"/>
          </a:xfrm>
        </p:grpSpPr>
        <p:sp>
          <p:nvSpPr>
            <p:cNvPr id="1862" name="Google Shape;1862;p36"/>
            <p:cNvSpPr/>
            <p:nvPr/>
          </p:nvSpPr>
          <p:spPr>
            <a:xfrm>
              <a:off x="5515137" y="3845825"/>
              <a:ext cx="2133900" cy="7263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6"/>
            <p:cNvSpPr txBox="1"/>
            <p:nvPr/>
          </p:nvSpPr>
          <p:spPr>
            <a:xfrm flipH="1">
              <a:off x="5787537" y="3897620"/>
              <a:ext cx="15891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64" name="Google Shape;1864;p36"/>
            <p:cNvSpPr txBox="1"/>
            <p:nvPr/>
          </p:nvSpPr>
          <p:spPr>
            <a:xfrm flipH="1">
              <a:off x="5624487" y="4148925"/>
              <a:ext cx="1915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The Earth is the planet where we all live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65" name="Google Shape;1865;p36"/>
            <p:cNvCxnSpPr>
              <a:stCxn id="1866" idx="2"/>
              <a:endCxn id="1862" idx="1"/>
            </p:cNvCxnSpPr>
            <p:nvPr/>
          </p:nvCxnSpPr>
          <p:spPr>
            <a:xfrm>
              <a:off x="5399658" y="4208977"/>
              <a:ext cx="115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66" name="Google Shape;1866;p36"/>
            <p:cNvSpPr/>
            <p:nvPr/>
          </p:nvSpPr>
          <p:spPr>
            <a:xfrm flipH="1">
              <a:off x="4675758" y="3845827"/>
              <a:ext cx="723900" cy="726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867" name="Google Shape;1867;p36"/>
            <p:cNvSpPr/>
            <p:nvPr/>
          </p:nvSpPr>
          <p:spPr>
            <a:xfrm flipH="1">
              <a:off x="7764508" y="3845827"/>
              <a:ext cx="723900" cy="72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868" name="Google Shape;1868;p36"/>
            <p:cNvCxnSpPr>
              <a:stCxn id="1867" idx="6"/>
              <a:endCxn id="1862" idx="3"/>
            </p:cNvCxnSpPr>
            <p:nvPr/>
          </p:nvCxnSpPr>
          <p:spPr>
            <a:xfrm rot="10800000">
              <a:off x="7649008" y="4208977"/>
              <a:ext cx="115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69" name="Google Shape;1869;p36"/>
          <p:cNvGrpSpPr/>
          <p:nvPr/>
        </p:nvGrpSpPr>
        <p:grpSpPr>
          <a:xfrm>
            <a:off x="4675699" y="2987608"/>
            <a:ext cx="3812650" cy="726302"/>
            <a:chOff x="4675699" y="2987608"/>
            <a:chExt cx="3812650" cy="726302"/>
          </a:xfrm>
        </p:grpSpPr>
        <p:sp>
          <p:nvSpPr>
            <p:cNvPr id="1870" name="Google Shape;1870;p36"/>
            <p:cNvSpPr/>
            <p:nvPr/>
          </p:nvSpPr>
          <p:spPr>
            <a:xfrm>
              <a:off x="5515137" y="2987608"/>
              <a:ext cx="2133900" cy="7263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6"/>
            <p:cNvSpPr txBox="1"/>
            <p:nvPr/>
          </p:nvSpPr>
          <p:spPr>
            <a:xfrm flipH="1">
              <a:off x="5787537" y="3039403"/>
              <a:ext cx="15891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72" name="Google Shape;1872;p36"/>
            <p:cNvSpPr txBox="1"/>
            <p:nvPr/>
          </p:nvSpPr>
          <p:spPr>
            <a:xfrm flipH="1">
              <a:off x="5624487" y="3290709"/>
              <a:ext cx="1915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It’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 the biggest planet in the Solar System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73" name="Google Shape;1873;p36"/>
            <p:cNvSpPr/>
            <p:nvPr/>
          </p:nvSpPr>
          <p:spPr>
            <a:xfrm flipH="1">
              <a:off x="4675699" y="2987610"/>
              <a:ext cx="723900" cy="726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</a:t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874" name="Google Shape;1874;p36"/>
            <p:cNvCxnSpPr>
              <a:stCxn id="1873" idx="2"/>
              <a:endCxn id="1870" idx="1"/>
            </p:cNvCxnSpPr>
            <p:nvPr/>
          </p:nvCxnSpPr>
          <p:spPr>
            <a:xfrm>
              <a:off x="5399599" y="3350760"/>
              <a:ext cx="115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75" name="Google Shape;1875;p36"/>
            <p:cNvSpPr/>
            <p:nvPr/>
          </p:nvSpPr>
          <p:spPr>
            <a:xfrm flipH="1">
              <a:off x="7764449" y="2987610"/>
              <a:ext cx="723900" cy="72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876" name="Google Shape;1876;p36"/>
            <p:cNvCxnSpPr>
              <a:stCxn id="1875" idx="6"/>
              <a:endCxn id="1870" idx="3"/>
            </p:cNvCxnSpPr>
            <p:nvPr/>
          </p:nvCxnSpPr>
          <p:spPr>
            <a:xfrm rot="10800000">
              <a:off x="7648949" y="3350760"/>
              <a:ext cx="115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77" name="Google Shape;1877;p36"/>
          <p:cNvGrpSpPr/>
          <p:nvPr/>
        </p:nvGrpSpPr>
        <p:grpSpPr>
          <a:xfrm>
            <a:off x="4675697" y="2129392"/>
            <a:ext cx="3812650" cy="726302"/>
            <a:chOff x="4675697" y="2129392"/>
            <a:chExt cx="3812650" cy="726302"/>
          </a:xfrm>
        </p:grpSpPr>
        <p:sp>
          <p:nvSpPr>
            <p:cNvPr id="1878" name="Google Shape;1878;p36"/>
            <p:cNvSpPr/>
            <p:nvPr/>
          </p:nvSpPr>
          <p:spPr>
            <a:xfrm flipH="1">
              <a:off x="4675697" y="2129393"/>
              <a:ext cx="723900" cy="726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879" name="Google Shape;1879;p36"/>
            <p:cNvSpPr/>
            <p:nvPr/>
          </p:nvSpPr>
          <p:spPr>
            <a:xfrm>
              <a:off x="5515137" y="2129392"/>
              <a:ext cx="2133900" cy="7263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6"/>
            <p:cNvSpPr txBox="1"/>
            <p:nvPr/>
          </p:nvSpPr>
          <p:spPr>
            <a:xfrm flipH="1">
              <a:off x="5787537" y="2181186"/>
              <a:ext cx="15891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81" name="Google Shape;1881;p36"/>
            <p:cNvSpPr txBox="1"/>
            <p:nvPr/>
          </p:nvSpPr>
          <p:spPr>
            <a:xfrm flipH="1">
              <a:off x="5624487" y="2432492"/>
              <a:ext cx="1915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it’s actually a cold place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82" name="Google Shape;1882;p36"/>
            <p:cNvCxnSpPr>
              <a:stCxn id="1878" idx="2"/>
              <a:endCxn id="1879" idx="1"/>
            </p:cNvCxnSpPr>
            <p:nvPr/>
          </p:nvCxnSpPr>
          <p:spPr>
            <a:xfrm>
              <a:off x="5399597" y="2492543"/>
              <a:ext cx="115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83" name="Google Shape;1883;p36"/>
            <p:cNvSpPr/>
            <p:nvPr/>
          </p:nvSpPr>
          <p:spPr>
            <a:xfrm flipH="1">
              <a:off x="7764447" y="2129393"/>
              <a:ext cx="723900" cy="72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884" name="Google Shape;1884;p36"/>
            <p:cNvCxnSpPr>
              <a:stCxn id="1883" idx="6"/>
              <a:endCxn id="1879" idx="3"/>
            </p:cNvCxnSpPr>
            <p:nvPr/>
          </p:nvCxnSpPr>
          <p:spPr>
            <a:xfrm rot="10800000">
              <a:off x="7648947" y="2492543"/>
              <a:ext cx="115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85" name="Google Shape;1885;p36"/>
          <p:cNvGrpSpPr/>
          <p:nvPr/>
        </p:nvGrpSpPr>
        <p:grpSpPr>
          <a:xfrm>
            <a:off x="4675699" y="1271175"/>
            <a:ext cx="3812650" cy="726302"/>
            <a:chOff x="4675699" y="1271175"/>
            <a:chExt cx="3812650" cy="726302"/>
          </a:xfrm>
        </p:grpSpPr>
        <p:sp>
          <p:nvSpPr>
            <p:cNvPr id="1886" name="Google Shape;1886;p36"/>
            <p:cNvSpPr/>
            <p:nvPr/>
          </p:nvSpPr>
          <p:spPr>
            <a:xfrm>
              <a:off x="5515137" y="1271175"/>
              <a:ext cx="2133900" cy="7263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36"/>
            <p:cNvSpPr txBox="1"/>
            <p:nvPr/>
          </p:nvSpPr>
          <p:spPr>
            <a:xfrm flipH="1">
              <a:off x="5787537" y="1322970"/>
              <a:ext cx="1589100" cy="25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88" name="Google Shape;1888;p36"/>
            <p:cNvSpPr txBox="1"/>
            <p:nvPr/>
          </p:nvSpPr>
          <p:spPr>
            <a:xfrm flipH="1">
              <a:off x="5624487" y="1574275"/>
              <a:ext cx="1915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89" name="Google Shape;1889;p36"/>
            <p:cNvSpPr/>
            <p:nvPr/>
          </p:nvSpPr>
          <p:spPr>
            <a:xfrm flipH="1">
              <a:off x="4675699" y="1271177"/>
              <a:ext cx="723900" cy="726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 sz="2400">
                <a:solidFill>
                  <a:schemeClr val="lt1"/>
                </a:solidFill>
              </a:endParaRPr>
            </a:p>
          </p:txBody>
        </p:sp>
        <p:cxnSp>
          <p:nvCxnSpPr>
            <p:cNvPr id="1890" name="Google Shape;1890;p36"/>
            <p:cNvCxnSpPr>
              <a:stCxn id="1889" idx="2"/>
              <a:endCxn id="1886" idx="1"/>
            </p:cNvCxnSpPr>
            <p:nvPr/>
          </p:nvCxnSpPr>
          <p:spPr>
            <a:xfrm>
              <a:off x="5399599" y="1634327"/>
              <a:ext cx="115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91" name="Google Shape;1891;p36"/>
            <p:cNvSpPr/>
            <p:nvPr/>
          </p:nvSpPr>
          <p:spPr>
            <a:xfrm flipH="1">
              <a:off x="7764449" y="1271177"/>
              <a:ext cx="723900" cy="726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2400">
                <a:solidFill>
                  <a:schemeClr val="lt1"/>
                </a:solidFill>
              </a:endParaRPr>
            </a:p>
          </p:txBody>
        </p:sp>
        <p:cxnSp>
          <p:nvCxnSpPr>
            <p:cNvPr id="1892" name="Google Shape;1892;p36"/>
            <p:cNvCxnSpPr>
              <a:stCxn id="1891" idx="6"/>
              <a:endCxn id="1886" idx="3"/>
            </p:cNvCxnSpPr>
            <p:nvPr/>
          </p:nvCxnSpPr>
          <p:spPr>
            <a:xfrm rot="10800000">
              <a:off x="7648949" y="1634327"/>
              <a:ext cx="115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93" name="Google Shape;1893;p36"/>
          <p:cNvGrpSpPr/>
          <p:nvPr/>
        </p:nvGrpSpPr>
        <p:grpSpPr>
          <a:xfrm>
            <a:off x="7916171" y="3129605"/>
            <a:ext cx="420554" cy="442309"/>
            <a:chOff x="2736400" y="2254225"/>
            <a:chExt cx="255175" cy="268375"/>
          </a:xfrm>
        </p:grpSpPr>
        <p:sp>
          <p:nvSpPr>
            <p:cNvPr id="1894" name="Google Shape;1894;p36"/>
            <p:cNvSpPr/>
            <p:nvPr/>
          </p:nvSpPr>
          <p:spPr>
            <a:xfrm>
              <a:off x="2736400" y="2254450"/>
              <a:ext cx="64475" cy="24675"/>
            </a:xfrm>
            <a:custGeom>
              <a:rect b="b" l="l" r="r" t="t"/>
              <a:pathLst>
                <a:path extrusionOk="0" h="987" w="2579">
                  <a:moveTo>
                    <a:pt x="1264" y="1"/>
                  </a:moveTo>
                  <a:cubicBezTo>
                    <a:pt x="943" y="1"/>
                    <a:pt x="579" y="84"/>
                    <a:pt x="208" y="333"/>
                  </a:cubicBezTo>
                  <a:cubicBezTo>
                    <a:pt x="43" y="442"/>
                    <a:pt x="0" y="667"/>
                    <a:pt x="108" y="831"/>
                  </a:cubicBezTo>
                  <a:cubicBezTo>
                    <a:pt x="178" y="930"/>
                    <a:pt x="290" y="987"/>
                    <a:pt x="407" y="987"/>
                  </a:cubicBezTo>
                  <a:cubicBezTo>
                    <a:pt x="476" y="987"/>
                    <a:pt x="545" y="969"/>
                    <a:pt x="606" y="926"/>
                  </a:cubicBezTo>
                  <a:cubicBezTo>
                    <a:pt x="839" y="770"/>
                    <a:pt x="1070" y="718"/>
                    <a:pt x="1273" y="718"/>
                  </a:cubicBezTo>
                  <a:cubicBezTo>
                    <a:pt x="1660" y="718"/>
                    <a:pt x="1949" y="908"/>
                    <a:pt x="1969" y="922"/>
                  </a:cubicBezTo>
                  <a:cubicBezTo>
                    <a:pt x="2032" y="965"/>
                    <a:pt x="2104" y="986"/>
                    <a:pt x="2175" y="986"/>
                  </a:cubicBezTo>
                  <a:cubicBezTo>
                    <a:pt x="2287" y="986"/>
                    <a:pt x="2397" y="933"/>
                    <a:pt x="2466" y="835"/>
                  </a:cubicBezTo>
                  <a:cubicBezTo>
                    <a:pt x="2579" y="675"/>
                    <a:pt x="2540" y="450"/>
                    <a:pt x="2380" y="338"/>
                  </a:cubicBezTo>
                  <a:cubicBezTo>
                    <a:pt x="2351" y="318"/>
                    <a:pt x="1890" y="1"/>
                    <a:pt x="1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36"/>
            <p:cNvSpPr/>
            <p:nvPr/>
          </p:nvSpPr>
          <p:spPr>
            <a:xfrm>
              <a:off x="2743100" y="2282775"/>
              <a:ext cx="51075" cy="19500"/>
            </a:xfrm>
            <a:custGeom>
              <a:rect b="b" l="l" r="r" t="t"/>
              <a:pathLst>
                <a:path extrusionOk="0" h="780" w="2043">
                  <a:moveTo>
                    <a:pt x="1004" y="0"/>
                  </a:moveTo>
                  <a:cubicBezTo>
                    <a:pt x="749" y="0"/>
                    <a:pt x="460" y="66"/>
                    <a:pt x="165" y="265"/>
                  </a:cubicBezTo>
                  <a:cubicBezTo>
                    <a:pt x="35" y="351"/>
                    <a:pt x="0" y="524"/>
                    <a:pt x="87" y="654"/>
                  </a:cubicBezTo>
                  <a:cubicBezTo>
                    <a:pt x="143" y="736"/>
                    <a:pt x="230" y="779"/>
                    <a:pt x="321" y="779"/>
                  </a:cubicBezTo>
                  <a:cubicBezTo>
                    <a:pt x="377" y="779"/>
                    <a:pt x="433" y="767"/>
                    <a:pt x="481" y="732"/>
                  </a:cubicBezTo>
                  <a:cubicBezTo>
                    <a:pt x="665" y="608"/>
                    <a:pt x="848" y="567"/>
                    <a:pt x="1009" y="567"/>
                  </a:cubicBezTo>
                  <a:cubicBezTo>
                    <a:pt x="1316" y="567"/>
                    <a:pt x="1545" y="716"/>
                    <a:pt x="1562" y="728"/>
                  </a:cubicBezTo>
                  <a:cubicBezTo>
                    <a:pt x="1611" y="763"/>
                    <a:pt x="1668" y="780"/>
                    <a:pt x="1724" y="780"/>
                  </a:cubicBezTo>
                  <a:cubicBezTo>
                    <a:pt x="1812" y="780"/>
                    <a:pt x="1899" y="738"/>
                    <a:pt x="1952" y="658"/>
                  </a:cubicBezTo>
                  <a:cubicBezTo>
                    <a:pt x="2042" y="533"/>
                    <a:pt x="2012" y="356"/>
                    <a:pt x="1882" y="265"/>
                  </a:cubicBezTo>
                  <a:cubicBezTo>
                    <a:pt x="1862" y="250"/>
                    <a:pt x="1499" y="0"/>
                    <a:pt x="10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36"/>
            <p:cNvSpPr/>
            <p:nvPr/>
          </p:nvSpPr>
          <p:spPr>
            <a:xfrm>
              <a:off x="2952700" y="2254225"/>
              <a:ext cx="38875" cy="268375"/>
            </a:xfrm>
            <a:custGeom>
              <a:rect b="b" l="l" r="r" t="t"/>
              <a:pathLst>
                <a:path extrusionOk="0" h="10735" w="1555">
                  <a:moveTo>
                    <a:pt x="1194" y="0"/>
                  </a:moveTo>
                  <a:cubicBezTo>
                    <a:pt x="993" y="0"/>
                    <a:pt x="832" y="161"/>
                    <a:pt x="832" y="360"/>
                  </a:cubicBezTo>
                  <a:lnTo>
                    <a:pt x="832" y="4054"/>
                  </a:lnTo>
                  <a:lnTo>
                    <a:pt x="157" y="4054"/>
                  </a:lnTo>
                  <a:cubicBezTo>
                    <a:pt x="70" y="4054"/>
                    <a:pt x="1" y="4128"/>
                    <a:pt x="1" y="4214"/>
                  </a:cubicBezTo>
                  <a:lnTo>
                    <a:pt x="1" y="4621"/>
                  </a:lnTo>
                  <a:cubicBezTo>
                    <a:pt x="1" y="4708"/>
                    <a:pt x="70" y="4777"/>
                    <a:pt x="157" y="4777"/>
                  </a:cubicBezTo>
                  <a:lnTo>
                    <a:pt x="832" y="4777"/>
                  </a:lnTo>
                  <a:lnTo>
                    <a:pt x="832" y="10367"/>
                  </a:lnTo>
                  <a:cubicBezTo>
                    <a:pt x="832" y="10535"/>
                    <a:pt x="944" y="10691"/>
                    <a:pt x="1109" y="10726"/>
                  </a:cubicBezTo>
                  <a:cubicBezTo>
                    <a:pt x="1137" y="10732"/>
                    <a:pt x="1165" y="10735"/>
                    <a:pt x="1192" y="10735"/>
                  </a:cubicBezTo>
                  <a:cubicBezTo>
                    <a:pt x="1390" y="10735"/>
                    <a:pt x="1554" y="10577"/>
                    <a:pt x="1554" y="10380"/>
                  </a:cubicBezTo>
                  <a:lnTo>
                    <a:pt x="1554" y="368"/>
                  </a:lnTo>
                  <a:cubicBezTo>
                    <a:pt x="1554" y="200"/>
                    <a:pt x="1442" y="48"/>
                    <a:pt x="1277" y="9"/>
                  </a:cubicBezTo>
                  <a:cubicBezTo>
                    <a:pt x="1249" y="3"/>
                    <a:pt x="1221" y="0"/>
                    <a:pt x="1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36"/>
            <p:cNvSpPr/>
            <p:nvPr/>
          </p:nvSpPr>
          <p:spPr>
            <a:xfrm>
              <a:off x="2789075" y="2354700"/>
              <a:ext cx="151000" cy="19925"/>
            </a:xfrm>
            <a:custGeom>
              <a:rect b="b" l="l" r="r" t="t"/>
              <a:pathLst>
                <a:path extrusionOk="0" h="797" w="6040">
                  <a:moveTo>
                    <a:pt x="203" y="1"/>
                  </a:moveTo>
                  <a:cubicBezTo>
                    <a:pt x="91" y="1"/>
                    <a:pt x="0" y="92"/>
                    <a:pt x="0" y="200"/>
                  </a:cubicBezTo>
                  <a:lnTo>
                    <a:pt x="0" y="598"/>
                  </a:lnTo>
                  <a:cubicBezTo>
                    <a:pt x="0" y="706"/>
                    <a:pt x="91" y="797"/>
                    <a:pt x="203" y="797"/>
                  </a:cubicBezTo>
                  <a:lnTo>
                    <a:pt x="5836" y="797"/>
                  </a:lnTo>
                  <a:cubicBezTo>
                    <a:pt x="5949" y="797"/>
                    <a:pt x="6040" y="706"/>
                    <a:pt x="6040" y="598"/>
                  </a:cubicBezTo>
                  <a:lnTo>
                    <a:pt x="6040" y="200"/>
                  </a:lnTo>
                  <a:cubicBezTo>
                    <a:pt x="6040" y="92"/>
                    <a:pt x="5949" y="1"/>
                    <a:pt x="5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36"/>
            <p:cNvSpPr/>
            <p:nvPr/>
          </p:nvSpPr>
          <p:spPr>
            <a:xfrm>
              <a:off x="2791875" y="2389000"/>
              <a:ext cx="145400" cy="116400"/>
            </a:xfrm>
            <a:custGeom>
              <a:rect b="b" l="l" r="r" t="t"/>
              <a:pathLst>
                <a:path extrusionOk="0" h="4656" w="5816">
                  <a:moveTo>
                    <a:pt x="4959" y="381"/>
                  </a:moveTo>
                  <a:lnTo>
                    <a:pt x="4825" y="792"/>
                  </a:lnTo>
                  <a:cubicBezTo>
                    <a:pt x="4721" y="1099"/>
                    <a:pt x="4647" y="1415"/>
                    <a:pt x="4604" y="1735"/>
                  </a:cubicBezTo>
                  <a:lnTo>
                    <a:pt x="3626" y="1147"/>
                  </a:lnTo>
                  <a:lnTo>
                    <a:pt x="4959" y="381"/>
                  </a:lnTo>
                  <a:close/>
                  <a:moveTo>
                    <a:pt x="797" y="234"/>
                  </a:moveTo>
                  <a:lnTo>
                    <a:pt x="2281" y="1129"/>
                  </a:lnTo>
                  <a:lnTo>
                    <a:pt x="1203" y="1748"/>
                  </a:lnTo>
                  <a:cubicBezTo>
                    <a:pt x="1160" y="1424"/>
                    <a:pt x="1087" y="1103"/>
                    <a:pt x="983" y="792"/>
                  </a:cubicBezTo>
                  <a:lnTo>
                    <a:pt x="797" y="234"/>
                  </a:lnTo>
                  <a:close/>
                  <a:moveTo>
                    <a:pt x="2951" y="1536"/>
                  </a:moveTo>
                  <a:lnTo>
                    <a:pt x="4189" y="2285"/>
                  </a:lnTo>
                  <a:lnTo>
                    <a:pt x="2904" y="2929"/>
                  </a:lnTo>
                  <a:lnTo>
                    <a:pt x="1632" y="2293"/>
                  </a:lnTo>
                  <a:lnTo>
                    <a:pt x="2951" y="1536"/>
                  </a:lnTo>
                  <a:close/>
                  <a:moveTo>
                    <a:pt x="1264" y="2864"/>
                  </a:moveTo>
                  <a:lnTo>
                    <a:pt x="2155" y="3310"/>
                  </a:lnTo>
                  <a:lnTo>
                    <a:pt x="1264" y="3756"/>
                  </a:lnTo>
                  <a:lnTo>
                    <a:pt x="1264" y="2864"/>
                  </a:lnTo>
                  <a:close/>
                  <a:moveTo>
                    <a:pt x="4552" y="2864"/>
                  </a:moveTo>
                  <a:lnTo>
                    <a:pt x="4552" y="3756"/>
                  </a:lnTo>
                  <a:lnTo>
                    <a:pt x="3661" y="3310"/>
                  </a:lnTo>
                  <a:lnTo>
                    <a:pt x="4552" y="2864"/>
                  </a:lnTo>
                  <a:close/>
                  <a:moveTo>
                    <a:pt x="1" y="0"/>
                  </a:moveTo>
                  <a:lnTo>
                    <a:pt x="347" y="1017"/>
                  </a:lnTo>
                  <a:cubicBezTo>
                    <a:pt x="498" y="1476"/>
                    <a:pt x="576" y="1960"/>
                    <a:pt x="576" y="2445"/>
                  </a:cubicBezTo>
                  <a:lnTo>
                    <a:pt x="576" y="4309"/>
                  </a:lnTo>
                  <a:cubicBezTo>
                    <a:pt x="576" y="4383"/>
                    <a:pt x="598" y="4452"/>
                    <a:pt x="641" y="4513"/>
                  </a:cubicBezTo>
                  <a:cubicBezTo>
                    <a:pt x="710" y="4608"/>
                    <a:pt x="814" y="4655"/>
                    <a:pt x="918" y="4655"/>
                  </a:cubicBezTo>
                  <a:cubicBezTo>
                    <a:pt x="970" y="4655"/>
                    <a:pt x="1022" y="4647"/>
                    <a:pt x="1069" y="4621"/>
                  </a:cubicBezTo>
                  <a:lnTo>
                    <a:pt x="2908" y="3699"/>
                  </a:lnTo>
                  <a:lnTo>
                    <a:pt x="4747" y="4621"/>
                  </a:lnTo>
                  <a:cubicBezTo>
                    <a:pt x="4794" y="4647"/>
                    <a:pt x="4846" y="4655"/>
                    <a:pt x="4898" y="4655"/>
                  </a:cubicBezTo>
                  <a:cubicBezTo>
                    <a:pt x="5002" y="4655"/>
                    <a:pt x="5106" y="4608"/>
                    <a:pt x="5175" y="4513"/>
                  </a:cubicBezTo>
                  <a:cubicBezTo>
                    <a:pt x="5218" y="4452"/>
                    <a:pt x="5240" y="4383"/>
                    <a:pt x="5240" y="4309"/>
                  </a:cubicBezTo>
                  <a:lnTo>
                    <a:pt x="5240" y="2445"/>
                  </a:lnTo>
                  <a:cubicBezTo>
                    <a:pt x="5240" y="1960"/>
                    <a:pt x="5318" y="1476"/>
                    <a:pt x="5469" y="1017"/>
                  </a:cubicBezTo>
                  <a:lnTo>
                    <a:pt x="5815" y="5"/>
                  </a:lnTo>
                  <a:lnTo>
                    <a:pt x="4266" y="5"/>
                  </a:lnTo>
                  <a:lnTo>
                    <a:pt x="2964" y="753"/>
                  </a:lnTo>
                  <a:lnTo>
                    <a:pt x="1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6"/>
            <p:cNvSpPr/>
            <p:nvPr/>
          </p:nvSpPr>
          <p:spPr>
            <a:xfrm>
              <a:off x="2847475" y="2321275"/>
              <a:ext cx="10300" cy="18975"/>
            </a:xfrm>
            <a:custGeom>
              <a:rect b="b" l="l" r="r" t="t"/>
              <a:pathLst>
                <a:path extrusionOk="0" h="759" w="412">
                  <a:moveTo>
                    <a:pt x="195" y="1"/>
                  </a:moveTo>
                  <a:cubicBezTo>
                    <a:pt x="169" y="261"/>
                    <a:pt x="109" y="520"/>
                    <a:pt x="0" y="758"/>
                  </a:cubicBezTo>
                  <a:lnTo>
                    <a:pt x="411" y="758"/>
                  </a:lnTo>
                  <a:lnTo>
                    <a:pt x="4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6"/>
            <p:cNvSpPr/>
            <p:nvPr/>
          </p:nvSpPr>
          <p:spPr>
            <a:xfrm>
              <a:off x="2870400" y="2321275"/>
              <a:ext cx="10300" cy="18975"/>
            </a:xfrm>
            <a:custGeom>
              <a:rect b="b" l="l" r="r" t="t"/>
              <a:pathLst>
                <a:path extrusionOk="0" h="759" w="412">
                  <a:moveTo>
                    <a:pt x="1" y="1"/>
                  </a:moveTo>
                  <a:lnTo>
                    <a:pt x="1" y="758"/>
                  </a:lnTo>
                  <a:lnTo>
                    <a:pt x="412" y="758"/>
                  </a:lnTo>
                  <a:cubicBezTo>
                    <a:pt x="308" y="520"/>
                    <a:pt x="243" y="265"/>
                    <a:pt x="2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6"/>
            <p:cNvSpPr/>
            <p:nvPr/>
          </p:nvSpPr>
          <p:spPr>
            <a:xfrm>
              <a:off x="2836975" y="2265800"/>
              <a:ext cx="20800" cy="42850"/>
            </a:xfrm>
            <a:custGeom>
              <a:rect b="b" l="l" r="r" t="t"/>
              <a:pathLst>
                <a:path extrusionOk="0" h="1714" w="832">
                  <a:moveTo>
                    <a:pt x="831" y="1"/>
                  </a:moveTo>
                  <a:cubicBezTo>
                    <a:pt x="529" y="39"/>
                    <a:pt x="247" y="148"/>
                    <a:pt x="1" y="308"/>
                  </a:cubicBezTo>
                  <a:cubicBezTo>
                    <a:pt x="351" y="701"/>
                    <a:pt x="559" y="1199"/>
                    <a:pt x="611" y="1714"/>
                  </a:cubicBezTo>
                  <a:lnTo>
                    <a:pt x="831" y="1714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6"/>
            <p:cNvSpPr/>
            <p:nvPr/>
          </p:nvSpPr>
          <p:spPr>
            <a:xfrm>
              <a:off x="2888800" y="2281600"/>
              <a:ext cx="24675" cy="27050"/>
            </a:xfrm>
            <a:custGeom>
              <a:rect b="b" l="l" r="r" t="t"/>
              <a:pathLst>
                <a:path extrusionOk="0" h="1082" w="987">
                  <a:moveTo>
                    <a:pt x="485" y="0"/>
                  </a:moveTo>
                  <a:cubicBezTo>
                    <a:pt x="216" y="299"/>
                    <a:pt x="52" y="684"/>
                    <a:pt x="0" y="1082"/>
                  </a:cubicBezTo>
                  <a:lnTo>
                    <a:pt x="986" y="1082"/>
                  </a:lnTo>
                  <a:cubicBezTo>
                    <a:pt x="935" y="666"/>
                    <a:pt x="753" y="294"/>
                    <a:pt x="4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6"/>
            <p:cNvSpPr/>
            <p:nvPr/>
          </p:nvSpPr>
          <p:spPr>
            <a:xfrm>
              <a:off x="2888475" y="2321275"/>
              <a:ext cx="25225" cy="18975"/>
            </a:xfrm>
            <a:custGeom>
              <a:rect b="b" l="l" r="r" t="t"/>
              <a:pathLst>
                <a:path extrusionOk="0" h="759" w="1009">
                  <a:moveTo>
                    <a:pt x="0" y="1"/>
                  </a:moveTo>
                  <a:cubicBezTo>
                    <a:pt x="30" y="269"/>
                    <a:pt x="113" y="529"/>
                    <a:pt x="251" y="758"/>
                  </a:cubicBezTo>
                  <a:lnTo>
                    <a:pt x="749" y="758"/>
                  </a:lnTo>
                  <a:cubicBezTo>
                    <a:pt x="887" y="524"/>
                    <a:pt x="974" y="269"/>
                    <a:pt x="10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6"/>
            <p:cNvSpPr/>
            <p:nvPr/>
          </p:nvSpPr>
          <p:spPr>
            <a:xfrm>
              <a:off x="2870400" y="2265800"/>
              <a:ext cx="20800" cy="42850"/>
            </a:xfrm>
            <a:custGeom>
              <a:rect b="b" l="l" r="r" t="t"/>
              <a:pathLst>
                <a:path extrusionOk="0" h="1714" w="832">
                  <a:moveTo>
                    <a:pt x="1" y="1"/>
                  </a:moveTo>
                  <a:lnTo>
                    <a:pt x="1" y="1714"/>
                  </a:lnTo>
                  <a:lnTo>
                    <a:pt x="221" y="1714"/>
                  </a:lnTo>
                  <a:cubicBezTo>
                    <a:pt x="226" y="1662"/>
                    <a:pt x="234" y="1614"/>
                    <a:pt x="243" y="1562"/>
                  </a:cubicBezTo>
                  <a:cubicBezTo>
                    <a:pt x="321" y="1086"/>
                    <a:pt x="528" y="649"/>
                    <a:pt x="831" y="308"/>
                  </a:cubicBezTo>
                  <a:cubicBezTo>
                    <a:pt x="589" y="148"/>
                    <a:pt x="303" y="39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6"/>
            <p:cNvSpPr/>
            <p:nvPr/>
          </p:nvSpPr>
          <p:spPr>
            <a:xfrm>
              <a:off x="2815250" y="2321275"/>
              <a:ext cx="25000" cy="18975"/>
            </a:xfrm>
            <a:custGeom>
              <a:rect b="b" l="l" r="r" t="t"/>
              <a:pathLst>
                <a:path extrusionOk="0" h="759" w="1000">
                  <a:moveTo>
                    <a:pt x="0" y="1"/>
                  </a:moveTo>
                  <a:cubicBezTo>
                    <a:pt x="30" y="269"/>
                    <a:pt x="121" y="524"/>
                    <a:pt x="255" y="758"/>
                  </a:cubicBezTo>
                  <a:lnTo>
                    <a:pt x="753" y="758"/>
                  </a:lnTo>
                  <a:cubicBezTo>
                    <a:pt x="891" y="529"/>
                    <a:pt x="974" y="269"/>
                    <a:pt x="10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6"/>
            <p:cNvSpPr/>
            <p:nvPr/>
          </p:nvSpPr>
          <p:spPr>
            <a:xfrm>
              <a:off x="2815350" y="2281600"/>
              <a:ext cx="24675" cy="27050"/>
            </a:xfrm>
            <a:custGeom>
              <a:rect b="b" l="l" r="r" t="t"/>
              <a:pathLst>
                <a:path extrusionOk="0" h="1082" w="987">
                  <a:moveTo>
                    <a:pt x="502" y="0"/>
                  </a:moveTo>
                  <a:cubicBezTo>
                    <a:pt x="234" y="294"/>
                    <a:pt x="52" y="666"/>
                    <a:pt x="0" y="1082"/>
                  </a:cubicBezTo>
                  <a:lnTo>
                    <a:pt x="987" y="1082"/>
                  </a:lnTo>
                  <a:cubicBezTo>
                    <a:pt x="931" y="684"/>
                    <a:pt x="766" y="299"/>
                    <a:pt x="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7" name="Google Shape;1907;p36"/>
          <p:cNvGrpSpPr/>
          <p:nvPr/>
        </p:nvGrpSpPr>
        <p:grpSpPr>
          <a:xfrm>
            <a:off x="7914573" y="1413188"/>
            <a:ext cx="423768" cy="442309"/>
            <a:chOff x="5305625" y="2223725"/>
            <a:chExt cx="257125" cy="268375"/>
          </a:xfrm>
        </p:grpSpPr>
        <p:sp>
          <p:nvSpPr>
            <p:cNvPr id="1908" name="Google Shape;1908;p36"/>
            <p:cNvSpPr/>
            <p:nvPr/>
          </p:nvSpPr>
          <p:spPr>
            <a:xfrm>
              <a:off x="5430650" y="2223725"/>
              <a:ext cx="50550" cy="51625"/>
            </a:xfrm>
            <a:custGeom>
              <a:rect b="b" l="l" r="r" t="t"/>
              <a:pathLst>
                <a:path extrusionOk="0" h="2065" w="2022">
                  <a:moveTo>
                    <a:pt x="1974" y="1"/>
                  </a:moveTo>
                  <a:cubicBezTo>
                    <a:pt x="1268" y="18"/>
                    <a:pt x="572" y="264"/>
                    <a:pt x="1" y="736"/>
                  </a:cubicBezTo>
                  <a:lnTo>
                    <a:pt x="1329" y="2064"/>
                  </a:lnTo>
                  <a:cubicBezTo>
                    <a:pt x="1792" y="1493"/>
                    <a:pt x="2021" y="740"/>
                    <a:pt x="19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6"/>
            <p:cNvSpPr/>
            <p:nvPr/>
          </p:nvSpPr>
          <p:spPr>
            <a:xfrm>
              <a:off x="5401225" y="2253025"/>
              <a:ext cx="51725" cy="49525"/>
            </a:xfrm>
            <a:custGeom>
              <a:rect b="b" l="l" r="r" t="t"/>
              <a:pathLst>
                <a:path extrusionOk="0" h="1981" w="2069">
                  <a:moveTo>
                    <a:pt x="741" y="1"/>
                  </a:moveTo>
                  <a:cubicBezTo>
                    <a:pt x="265" y="572"/>
                    <a:pt x="23" y="1273"/>
                    <a:pt x="1" y="1974"/>
                  </a:cubicBezTo>
                  <a:cubicBezTo>
                    <a:pt x="69" y="1979"/>
                    <a:pt x="138" y="1981"/>
                    <a:pt x="206" y="1981"/>
                  </a:cubicBezTo>
                  <a:cubicBezTo>
                    <a:pt x="882" y="1981"/>
                    <a:pt x="1550" y="1750"/>
                    <a:pt x="2069" y="1329"/>
                  </a:cubicBez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6"/>
            <p:cNvSpPr/>
            <p:nvPr/>
          </p:nvSpPr>
          <p:spPr>
            <a:xfrm>
              <a:off x="5474900" y="2224800"/>
              <a:ext cx="58525" cy="68725"/>
            </a:xfrm>
            <a:custGeom>
              <a:rect b="b" l="l" r="r" t="t"/>
              <a:pathLst>
                <a:path extrusionOk="0" h="2749" w="2341">
                  <a:moveTo>
                    <a:pt x="822" y="1"/>
                  </a:moveTo>
                  <a:lnTo>
                    <a:pt x="822" y="1"/>
                  </a:lnTo>
                  <a:cubicBezTo>
                    <a:pt x="870" y="901"/>
                    <a:pt x="571" y="1779"/>
                    <a:pt x="0" y="2463"/>
                  </a:cubicBezTo>
                  <a:lnTo>
                    <a:pt x="286" y="2748"/>
                  </a:lnTo>
                  <a:lnTo>
                    <a:pt x="2341" y="693"/>
                  </a:lnTo>
                  <a:cubicBezTo>
                    <a:pt x="1891" y="321"/>
                    <a:pt x="1367" y="92"/>
                    <a:pt x="8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6"/>
            <p:cNvSpPr/>
            <p:nvPr/>
          </p:nvSpPr>
          <p:spPr>
            <a:xfrm>
              <a:off x="5511125" y="2306400"/>
              <a:ext cx="51625" cy="49425"/>
            </a:xfrm>
            <a:custGeom>
              <a:rect b="b" l="l" r="r" t="t"/>
              <a:pathLst>
                <a:path extrusionOk="0" h="1977" w="2065">
                  <a:moveTo>
                    <a:pt x="1858" y="0"/>
                  </a:moveTo>
                  <a:cubicBezTo>
                    <a:pt x="1186" y="0"/>
                    <a:pt x="519" y="228"/>
                    <a:pt x="1" y="648"/>
                  </a:cubicBezTo>
                  <a:lnTo>
                    <a:pt x="1329" y="1976"/>
                  </a:lnTo>
                  <a:cubicBezTo>
                    <a:pt x="1805" y="1405"/>
                    <a:pt x="2047" y="708"/>
                    <a:pt x="2064" y="8"/>
                  </a:cubicBezTo>
                  <a:cubicBezTo>
                    <a:pt x="1995" y="3"/>
                    <a:pt x="1927" y="0"/>
                    <a:pt x="1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6"/>
            <p:cNvSpPr/>
            <p:nvPr/>
          </p:nvSpPr>
          <p:spPr>
            <a:xfrm>
              <a:off x="5482800" y="2333500"/>
              <a:ext cx="50625" cy="51725"/>
            </a:xfrm>
            <a:custGeom>
              <a:rect b="b" l="l" r="r" t="t"/>
              <a:pathLst>
                <a:path extrusionOk="0" h="2069" w="2025">
                  <a:moveTo>
                    <a:pt x="697" y="1"/>
                  </a:moveTo>
                  <a:cubicBezTo>
                    <a:pt x="234" y="572"/>
                    <a:pt x="0" y="1325"/>
                    <a:pt x="52" y="2069"/>
                  </a:cubicBezTo>
                  <a:cubicBezTo>
                    <a:pt x="753" y="2052"/>
                    <a:pt x="1454" y="1805"/>
                    <a:pt x="2025" y="1329"/>
                  </a:cubicBezTo>
                  <a:lnTo>
                    <a:pt x="6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6"/>
            <p:cNvSpPr/>
            <p:nvPr/>
          </p:nvSpPr>
          <p:spPr>
            <a:xfrm>
              <a:off x="5402325" y="2297275"/>
              <a:ext cx="68800" cy="58550"/>
            </a:xfrm>
            <a:custGeom>
              <a:rect b="b" l="l" r="r" t="t"/>
              <a:pathLst>
                <a:path extrusionOk="0" h="2342" w="2752">
                  <a:moveTo>
                    <a:pt x="2462" y="0"/>
                  </a:moveTo>
                  <a:cubicBezTo>
                    <a:pt x="1826" y="533"/>
                    <a:pt x="1021" y="827"/>
                    <a:pt x="186" y="827"/>
                  </a:cubicBezTo>
                  <a:cubicBezTo>
                    <a:pt x="126" y="827"/>
                    <a:pt x="65" y="827"/>
                    <a:pt x="0" y="822"/>
                  </a:cubicBezTo>
                  <a:lnTo>
                    <a:pt x="0" y="822"/>
                  </a:lnTo>
                  <a:cubicBezTo>
                    <a:pt x="91" y="1368"/>
                    <a:pt x="325" y="1895"/>
                    <a:pt x="697" y="2341"/>
                  </a:cubicBezTo>
                  <a:lnTo>
                    <a:pt x="2752" y="286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6"/>
            <p:cNvSpPr/>
            <p:nvPr/>
          </p:nvSpPr>
          <p:spPr>
            <a:xfrm>
              <a:off x="5492950" y="2253025"/>
              <a:ext cx="68725" cy="58650"/>
            </a:xfrm>
            <a:custGeom>
              <a:rect b="b" l="l" r="r" t="t"/>
              <a:pathLst>
                <a:path extrusionOk="0" h="2346" w="2749">
                  <a:moveTo>
                    <a:pt x="2056" y="1"/>
                  </a:moveTo>
                  <a:lnTo>
                    <a:pt x="1" y="2056"/>
                  </a:lnTo>
                  <a:lnTo>
                    <a:pt x="286" y="2346"/>
                  </a:lnTo>
                  <a:cubicBezTo>
                    <a:pt x="923" y="1810"/>
                    <a:pt x="1731" y="1515"/>
                    <a:pt x="2562" y="1515"/>
                  </a:cubicBezTo>
                  <a:cubicBezTo>
                    <a:pt x="2624" y="1515"/>
                    <a:pt x="2686" y="1516"/>
                    <a:pt x="2748" y="1520"/>
                  </a:cubicBezTo>
                  <a:cubicBezTo>
                    <a:pt x="2657" y="974"/>
                    <a:pt x="2428" y="451"/>
                    <a:pt x="2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6"/>
            <p:cNvSpPr/>
            <p:nvPr/>
          </p:nvSpPr>
          <p:spPr>
            <a:xfrm>
              <a:off x="5430650" y="2315325"/>
              <a:ext cx="58550" cy="68825"/>
            </a:xfrm>
            <a:custGeom>
              <a:rect b="b" l="l" r="r" t="t"/>
              <a:pathLst>
                <a:path extrusionOk="0" h="2753" w="2342">
                  <a:moveTo>
                    <a:pt x="2056" y="1"/>
                  </a:moveTo>
                  <a:lnTo>
                    <a:pt x="1" y="2056"/>
                  </a:lnTo>
                  <a:cubicBezTo>
                    <a:pt x="446" y="2428"/>
                    <a:pt x="974" y="2662"/>
                    <a:pt x="1519" y="2753"/>
                  </a:cubicBezTo>
                  <a:cubicBezTo>
                    <a:pt x="1472" y="1853"/>
                    <a:pt x="1766" y="974"/>
                    <a:pt x="2341" y="291"/>
                  </a:cubicBezTo>
                  <a:lnTo>
                    <a:pt x="20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6"/>
            <p:cNvSpPr/>
            <p:nvPr/>
          </p:nvSpPr>
          <p:spPr>
            <a:xfrm>
              <a:off x="5305625" y="2298725"/>
              <a:ext cx="108075" cy="193375"/>
            </a:xfrm>
            <a:custGeom>
              <a:rect b="b" l="l" r="r" t="t"/>
              <a:pathLst>
                <a:path extrusionOk="0" h="7735" w="4323">
                  <a:moveTo>
                    <a:pt x="561" y="0"/>
                  </a:moveTo>
                  <a:cubicBezTo>
                    <a:pt x="251" y="0"/>
                    <a:pt x="0" y="246"/>
                    <a:pt x="0" y="553"/>
                  </a:cubicBezTo>
                  <a:lnTo>
                    <a:pt x="0" y="2551"/>
                  </a:lnTo>
                  <a:cubicBezTo>
                    <a:pt x="0" y="2690"/>
                    <a:pt x="22" y="2828"/>
                    <a:pt x="70" y="2962"/>
                  </a:cubicBezTo>
                  <a:lnTo>
                    <a:pt x="498" y="4239"/>
                  </a:lnTo>
                  <a:cubicBezTo>
                    <a:pt x="541" y="4355"/>
                    <a:pt x="615" y="4455"/>
                    <a:pt x="719" y="4524"/>
                  </a:cubicBezTo>
                  <a:lnTo>
                    <a:pt x="1818" y="5247"/>
                  </a:lnTo>
                  <a:cubicBezTo>
                    <a:pt x="2060" y="5402"/>
                    <a:pt x="2142" y="5718"/>
                    <a:pt x="2012" y="5973"/>
                  </a:cubicBezTo>
                  <a:lnTo>
                    <a:pt x="1121" y="7734"/>
                  </a:lnTo>
                  <a:lnTo>
                    <a:pt x="3920" y="7734"/>
                  </a:lnTo>
                  <a:lnTo>
                    <a:pt x="4020" y="7349"/>
                  </a:lnTo>
                  <a:cubicBezTo>
                    <a:pt x="4323" y="6155"/>
                    <a:pt x="4275" y="4905"/>
                    <a:pt x="3890" y="3737"/>
                  </a:cubicBezTo>
                  <a:lnTo>
                    <a:pt x="3301" y="1972"/>
                  </a:lnTo>
                  <a:cubicBezTo>
                    <a:pt x="3239" y="1780"/>
                    <a:pt x="3057" y="1657"/>
                    <a:pt x="2857" y="1657"/>
                  </a:cubicBezTo>
                  <a:cubicBezTo>
                    <a:pt x="2823" y="1657"/>
                    <a:pt x="2787" y="1661"/>
                    <a:pt x="2752" y="1669"/>
                  </a:cubicBezTo>
                  <a:cubicBezTo>
                    <a:pt x="2501" y="1729"/>
                    <a:pt x="2345" y="1976"/>
                    <a:pt x="2406" y="2222"/>
                  </a:cubicBezTo>
                  <a:lnTo>
                    <a:pt x="2800" y="3867"/>
                  </a:lnTo>
                  <a:lnTo>
                    <a:pt x="1381" y="2932"/>
                  </a:lnTo>
                  <a:cubicBezTo>
                    <a:pt x="1220" y="2828"/>
                    <a:pt x="1121" y="2646"/>
                    <a:pt x="1121" y="2452"/>
                  </a:cubicBezTo>
                  <a:lnTo>
                    <a:pt x="1121" y="388"/>
                  </a:lnTo>
                  <a:cubicBezTo>
                    <a:pt x="1121" y="319"/>
                    <a:pt x="1091" y="254"/>
                    <a:pt x="1043" y="206"/>
                  </a:cubicBezTo>
                  <a:cubicBezTo>
                    <a:pt x="883" y="61"/>
                    <a:pt x="715" y="0"/>
                    <a:pt x="5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7" name="Google Shape;1917;p36"/>
          <p:cNvGrpSpPr/>
          <p:nvPr/>
        </p:nvGrpSpPr>
        <p:grpSpPr>
          <a:xfrm>
            <a:off x="7910494" y="3972463"/>
            <a:ext cx="431967" cy="437859"/>
            <a:chOff x="6816400" y="2223725"/>
            <a:chExt cx="262100" cy="265675"/>
          </a:xfrm>
        </p:grpSpPr>
        <p:sp>
          <p:nvSpPr>
            <p:cNvPr id="1918" name="Google Shape;1918;p36"/>
            <p:cNvSpPr/>
            <p:nvPr/>
          </p:nvSpPr>
          <p:spPr>
            <a:xfrm>
              <a:off x="6834350" y="2223725"/>
              <a:ext cx="27175" cy="27075"/>
            </a:xfrm>
            <a:custGeom>
              <a:rect b="b" l="l" r="r" t="t"/>
              <a:pathLst>
                <a:path extrusionOk="0" h="1083" w="1087">
                  <a:moveTo>
                    <a:pt x="546" y="1"/>
                  </a:moveTo>
                  <a:cubicBezTo>
                    <a:pt x="243" y="1"/>
                    <a:pt x="1" y="243"/>
                    <a:pt x="1" y="541"/>
                  </a:cubicBezTo>
                  <a:cubicBezTo>
                    <a:pt x="1" y="840"/>
                    <a:pt x="243" y="1082"/>
                    <a:pt x="546" y="1082"/>
                  </a:cubicBezTo>
                  <a:cubicBezTo>
                    <a:pt x="844" y="1082"/>
                    <a:pt x="1087" y="840"/>
                    <a:pt x="1087" y="541"/>
                  </a:cubicBezTo>
                  <a:cubicBezTo>
                    <a:pt x="1087" y="243"/>
                    <a:pt x="844" y="1"/>
                    <a:pt x="5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6"/>
            <p:cNvSpPr/>
            <p:nvPr/>
          </p:nvSpPr>
          <p:spPr>
            <a:xfrm>
              <a:off x="7018325" y="2254325"/>
              <a:ext cx="27075" cy="27175"/>
            </a:xfrm>
            <a:custGeom>
              <a:rect b="b" l="l" r="r" t="t"/>
              <a:pathLst>
                <a:path extrusionOk="0" h="1087" w="1083">
                  <a:moveTo>
                    <a:pt x="542" y="1"/>
                  </a:moveTo>
                  <a:cubicBezTo>
                    <a:pt x="243" y="1"/>
                    <a:pt x="1" y="243"/>
                    <a:pt x="1" y="542"/>
                  </a:cubicBezTo>
                  <a:cubicBezTo>
                    <a:pt x="1" y="840"/>
                    <a:pt x="243" y="1087"/>
                    <a:pt x="542" y="1087"/>
                  </a:cubicBezTo>
                  <a:cubicBezTo>
                    <a:pt x="840" y="1087"/>
                    <a:pt x="1083" y="840"/>
                    <a:pt x="1083" y="542"/>
                  </a:cubicBezTo>
                  <a:cubicBezTo>
                    <a:pt x="1083" y="243"/>
                    <a:pt x="840" y="1"/>
                    <a:pt x="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6"/>
            <p:cNvSpPr/>
            <p:nvPr/>
          </p:nvSpPr>
          <p:spPr>
            <a:xfrm>
              <a:off x="6912025" y="2376450"/>
              <a:ext cx="71075" cy="27375"/>
            </a:xfrm>
            <a:custGeom>
              <a:rect b="b" l="l" r="r" t="t"/>
              <a:pathLst>
                <a:path extrusionOk="0" h="1095" w="2843">
                  <a:moveTo>
                    <a:pt x="0" y="0"/>
                  </a:moveTo>
                  <a:cubicBezTo>
                    <a:pt x="165" y="628"/>
                    <a:pt x="740" y="1095"/>
                    <a:pt x="1424" y="1095"/>
                  </a:cubicBezTo>
                  <a:cubicBezTo>
                    <a:pt x="2103" y="1095"/>
                    <a:pt x="2678" y="628"/>
                    <a:pt x="28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6"/>
            <p:cNvSpPr/>
            <p:nvPr/>
          </p:nvSpPr>
          <p:spPr>
            <a:xfrm>
              <a:off x="6912025" y="2330900"/>
              <a:ext cx="71075" cy="27400"/>
            </a:xfrm>
            <a:custGeom>
              <a:rect b="b" l="l" r="r" t="t"/>
              <a:pathLst>
                <a:path extrusionOk="0" h="1096" w="2843">
                  <a:moveTo>
                    <a:pt x="1424" y="1"/>
                  </a:moveTo>
                  <a:cubicBezTo>
                    <a:pt x="740" y="1"/>
                    <a:pt x="165" y="468"/>
                    <a:pt x="0" y="1096"/>
                  </a:cubicBezTo>
                  <a:lnTo>
                    <a:pt x="2843" y="1096"/>
                  </a:lnTo>
                  <a:cubicBezTo>
                    <a:pt x="2678" y="468"/>
                    <a:pt x="2103" y="1"/>
                    <a:pt x="14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6"/>
            <p:cNvSpPr/>
            <p:nvPr/>
          </p:nvSpPr>
          <p:spPr>
            <a:xfrm>
              <a:off x="6911250" y="2408575"/>
              <a:ext cx="73250" cy="79850"/>
            </a:xfrm>
            <a:custGeom>
              <a:rect b="b" l="l" r="r" t="t"/>
              <a:pathLst>
                <a:path extrusionOk="0" h="3194" w="2930">
                  <a:moveTo>
                    <a:pt x="1" y="0"/>
                  </a:moveTo>
                  <a:lnTo>
                    <a:pt x="1" y="3193"/>
                  </a:lnTo>
                  <a:lnTo>
                    <a:pt x="2930" y="3193"/>
                  </a:lnTo>
                  <a:lnTo>
                    <a:pt x="2930" y="0"/>
                  </a:lnTo>
                  <a:cubicBezTo>
                    <a:pt x="2540" y="346"/>
                    <a:pt x="2030" y="558"/>
                    <a:pt x="1468" y="558"/>
                  </a:cubicBezTo>
                  <a:cubicBezTo>
                    <a:pt x="905" y="558"/>
                    <a:pt x="395" y="346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6"/>
            <p:cNvSpPr/>
            <p:nvPr/>
          </p:nvSpPr>
          <p:spPr>
            <a:xfrm>
              <a:off x="6816400" y="2278900"/>
              <a:ext cx="262100" cy="210500"/>
            </a:xfrm>
            <a:custGeom>
              <a:rect b="b" l="l" r="r" t="t"/>
              <a:pathLst>
                <a:path extrusionOk="0" h="8420" w="10484">
                  <a:moveTo>
                    <a:pt x="1874" y="5148"/>
                  </a:moveTo>
                  <a:cubicBezTo>
                    <a:pt x="2172" y="5148"/>
                    <a:pt x="2419" y="5391"/>
                    <a:pt x="2419" y="5689"/>
                  </a:cubicBezTo>
                  <a:cubicBezTo>
                    <a:pt x="2419" y="5988"/>
                    <a:pt x="2172" y="6234"/>
                    <a:pt x="1874" y="6234"/>
                  </a:cubicBezTo>
                  <a:cubicBezTo>
                    <a:pt x="1575" y="6234"/>
                    <a:pt x="1333" y="5988"/>
                    <a:pt x="1333" y="5689"/>
                  </a:cubicBezTo>
                  <a:cubicBezTo>
                    <a:pt x="1333" y="5391"/>
                    <a:pt x="1575" y="5148"/>
                    <a:pt x="1874" y="5148"/>
                  </a:cubicBezTo>
                  <a:close/>
                  <a:moveTo>
                    <a:pt x="5249" y="0"/>
                  </a:moveTo>
                  <a:cubicBezTo>
                    <a:pt x="2358" y="0"/>
                    <a:pt x="9" y="2349"/>
                    <a:pt x="1" y="5239"/>
                  </a:cubicBezTo>
                  <a:lnTo>
                    <a:pt x="1" y="8021"/>
                  </a:lnTo>
                  <a:cubicBezTo>
                    <a:pt x="9" y="8224"/>
                    <a:pt x="381" y="8380"/>
                    <a:pt x="381" y="8380"/>
                  </a:cubicBezTo>
                  <a:lnTo>
                    <a:pt x="3038" y="8380"/>
                  </a:lnTo>
                  <a:lnTo>
                    <a:pt x="3038" y="3543"/>
                  </a:lnTo>
                  <a:cubicBezTo>
                    <a:pt x="3038" y="2328"/>
                    <a:pt x="4028" y="1333"/>
                    <a:pt x="5249" y="1333"/>
                  </a:cubicBezTo>
                  <a:cubicBezTo>
                    <a:pt x="6464" y="1333"/>
                    <a:pt x="7455" y="2328"/>
                    <a:pt x="7446" y="3543"/>
                  </a:cubicBezTo>
                  <a:lnTo>
                    <a:pt x="7446" y="8419"/>
                  </a:lnTo>
                  <a:lnTo>
                    <a:pt x="10111" y="8419"/>
                  </a:lnTo>
                  <a:cubicBezTo>
                    <a:pt x="10111" y="8419"/>
                    <a:pt x="10483" y="8224"/>
                    <a:pt x="10483" y="8021"/>
                  </a:cubicBezTo>
                  <a:lnTo>
                    <a:pt x="10483" y="5239"/>
                  </a:lnTo>
                  <a:cubicBezTo>
                    <a:pt x="10483" y="2349"/>
                    <a:pt x="8134" y="0"/>
                    <a:pt x="5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4" name="Google Shape;1924;p36"/>
          <p:cNvSpPr/>
          <p:nvPr/>
        </p:nvSpPr>
        <p:spPr>
          <a:xfrm>
            <a:off x="7916188" y="2256050"/>
            <a:ext cx="420553" cy="472984"/>
          </a:xfrm>
          <a:custGeom>
            <a:rect b="b" l="l" r="r" t="t"/>
            <a:pathLst>
              <a:path extrusionOk="0" h="10735" w="9545">
                <a:moveTo>
                  <a:pt x="2419" y="1757"/>
                </a:moveTo>
                <a:cubicBezTo>
                  <a:pt x="2510" y="1757"/>
                  <a:pt x="2605" y="1796"/>
                  <a:pt x="2670" y="1861"/>
                </a:cubicBezTo>
                <a:cubicBezTo>
                  <a:pt x="2735" y="1926"/>
                  <a:pt x="2774" y="2021"/>
                  <a:pt x="2774" y="2112"/>
                </a:cubicBezTo>
                <a:cubicBezTo>
                  <a:pt x="2774" y="2207"/>
                  <a:pt x="2735" y="2298"/>
                  <a:pt x="2670" y="2367"/>
                </a:cubicBezTo>
                <a:cubicBezTo>
                  <a:pt x="2605" y="2432"/>
                  <a:pt x="2510" y="2471"/>
                  <a:pt x="2419" y="2471"/>
                </a:cubicBezTo>
                <a:cubicBezTo>
                  <a:pt x="2324" y="2471"/>
                  <a:pt x="2233" y="2432"/>
                  <a:pt x="2164" y="2367"/>
                </a:cubicBezTo>
                <a:cubicBezTo>
                  <a:pt x="2099" y="2298"/>
                  <a:pt x="2060" y="2207"/>
                  <a:pt x="2060" y="2112"/>
                </a:cubicBezTo>
                <a:cubicBezTo>
                  <a:pt x="2060" y="2021"/>
                  <a:pt x="2099" y="1926"/>
                  <a:pt x="2164" y="1861"/>
                </a:cubicBezTo>
                <a:cubicBezTo>
                  <a:pt x="2233" y="1796"/>
                  <a:pt x="2324" y="1757"/>
                  <a:pt x="2419" y="1757"/>
                </a:cubicBezTo>
                <a:close/>
                <a:moveTo>
                  <a:pt x="7135" y="1757"/>
                </a:moveTo>
                <a:cubicBezTo>
                  <a:pt x="7226" y="1757"/>
                  <a:pt x="7321" y="1796"/>
                  <a:pt x="7386" y="1861"/>
                </a:cubicBezTo>
                <a:cubicBezTo>
                  <a:pt x="7451" y="1926"/>
                  <a:pt x="7490" y="2021"/>
                  <a:pt x="7490" y="2112"/>
                </a:cubicBezTo>
                <a:cubicBezTo>
                  <a:pt x="7490" y="2207"/>
                  <a:pt x="7451" y="2298"/>
                  <a:pt x="7386" y="2367"/>
                </a:cubicBezTo>
                <a:cubicBezTo>
                  <a:pt x="7321" y="2432"/>
                  <a:pt x="7226" y="2471"/>
                  <a:pt x="7135" y="2471"/>
                </a:cubicBezTo>
                <a:cubicBezTo>
                  <a:pt x="7040" y="2471"/>
                  <a:pt x="6949" y="2432"/>
                  <a:pt x="6879" y="2367"/>
                </a:cubicBezTo>
                <a:cubicBezTo>
                  <a:pt x="6815" y="2298"/>
                  <a:pt x="6776" y="2207"/>
                  <a:pt x="6776" y="2112"/>
                </a:cubicBezTo>
                <a:cubicBezTo>
                  <a:pt x="6776" y="2021"/>
                  <a:pt x="6815" y="1926"/>
                  <a:pt x="6879" y="1861"/>
                </a:cubicBezTo>
                <a:cubicBezTo>
                  <a:pt x="6949" y="1796"/>
                  <a:pt x="7040" y="1757"/>
                  <a:pt x="7135" y="1757"/>
                </a:cubicBezTo>
                <a:close/>
                <a:moveTo>
                  <a:pt x="2419" y="2934"/>
                </a:moveTo>
                <a:cubicBezTo>
                  <a:pt x="2510" y="2934"/>
                  <a:pt x="2605" y="2973"/>
                  <a:pt x="2670" y="3042"/>
                </a:cubicBezTo>
                <a:cubicBezTo>
                  <a:pt x="2735" y="3107"/>
                  <a:pt x="2774" y="3198"/>
                  <a:pt x="2774" y="3293"/>
                </a:cubicBezTo>
                <a:cubicBezTo>
                  <a:pt x="2774" y="3388"/>
                  <a:pt x="2735" y="3479"/>
                  <a:pt x="2670" y="3544"/>
                </a:cubicBezTo>
                <a:cubicBezTo>
                  <a:pt x="2605" y="3613"/>
                  <a:pt x="2510" y="3652"/>
                  <a:pt x="2419" y="3652"/>
                </a:cubicBezTo>
                <a:cubicBezTo>
                  <a:pt x="2324" y="3652"/>
                  <a:pt x="2233" y="3613"/>
                  <a:pt x="2164" y="3544"/>
                </a:cubicBezTo>
                <a:cubicBezTo>
                  <a:pt x="2099" y="3479"/>
                  <a:pt x="2060" y="3388"/>
                  <a:pt x="2060" y="3293"/>
                </a:cubicBezTo>
                <a:cubicBezTo>
                  <a:pt x="2060" y="3198"/>
                  <a:pt x="2099" y="3107"/>
                  <a:pt x="2164" y="3042"/>
                </a:cubicBezTo>
                <a:cubicBezTo>
                  <a:pt x="2233" y="2973"/>
                  <a:pt x="2324" y="2934"/>
                  <a:pt x="2419" y="2934"/>
                </a:cubicBezTo>
                <a:close/>
                <a:moveTo>
                  <a:pt x="7135" y="2934"/>
                </a:moveTo>
                <a:cubicBezTo>
                  <a:pt x="7226" y="2934"/>
                  <a:pt x="7321" y="2973"/>
                  <a:pt x="7386" y="3042"/>
                </a:cubicBezTo>
                <a:cubicBezTo>
                  <a:pt x="7451" y="3107"/>
                  <a:pt x="7490" y="3198"/>
                  <a:pt x="7490" y="3293"/>
                </a:cubicBezTo>
                <a:cubicBezTo>
                  <a:pt x="7490" y="3388"/>
                  <a:pt x="7451" y="3479"/>
                  <a:pt x="7386" y="3544"/>
                </a:cubicBezTo>
                <a:cubicBezTo>
                  <a:pt x="7321" y="3613"/>
                  <a:pt x="7226" y="3652"/>
                  <a:pt x="7135" y="3652"/>
                </a:cubicBezTo>
                <a:cubicBezTo>
                  <a:pt x="7040" y="3652"/>
                  <a:pt x="6949" y="3613"/>
                  <a:pt x="6879" y="3544"/>
                </a:cubicBezTo>
                <a:cubicBezTo>
                  <a:pt x="6815" y="3479"/>
                  <a:pt x="6776" y="3388"/>
                  <a:pt x="6776" y="3293"/>
                </a:cubicBezTo>
                <a:cubicBezTo>
                  <a:pt x="6776" y="3198"/>
                  <a:pt x="6815" y="3107"/>
                  <a:pt x="6879" y="3042"/>
                </a:cubicBezTo>
                <a:cubicBezTo>
                  <a:pt x="6949" y="2973"/>
                  <a:pt x="7040" y="2934"/>
                  <a:pt x="7135" y="2934"/>
                </a:cubicBezTo>
                <a:close/>
                <a:moveTo>
                  <a:pt x="7126" y="4106"/>
                </a:moveTo>
                <a:cubicBezTo>
                  <a:pt x="7321" y="4106"/>
                  <a:pt x="7481" y="4266"/>
                  <a:pt x="7481" y="4461"/>
                </a:cubicBezTo>
                <a:lnTo>
                  <a:pt x="7481" y="5629"/>
                </a:lnTo>
                <a:cubicBezTo>
                  <a:pt x="7481" y="5824"/>
                  <a:pt x="7325" y="5984"/>
                  <a:pt x="7126" y="5984"/>
                </a:cubicBezTo>
                <a:lnTo>
                  <a:pt x="2419" y="5984"/>
                </a:lnTo>
                <a:cubicBezTo>
                  <a:pt x="2220" y="5984"/>
                  <a:pt x="2060" y="5824"/>
                  <a:pt x="2060" y="5629"/>
                </a:cubicBezTo>
                <a:lnTo>
                  <a:pt x="2060" y="4461"/>
                </a:lnTo>
                <a:cubicBezTo>
                  <a:pt x="2060" y="4266"/>
                  <a:pt x="2220" y="4106"/>
                  <a:pt x="2419" y="4106"/>
                </a:cubicBezTo>
                <a:close/>
                <a:moveTo>
                  <a:pt x="5746" y="6854"/>
                </a:moveTo>
                <a:lnTo>
                  <a:pt x="4777" y="7338"/>
                </a:lnTo>
                <a:lnTo>
                  <a:pt x="3808" y="6854"/>
                </a:lnTo>
                <a:close/>
                <a:moveTo>
                  <a:pt x="3146" y="7308"/>
                </a:moveTo>
                <a:lnTo>
                  <a:pt x="3976" y="7723"/>
                </a:lnTo>
                <a:lnTo>
                  <a:pt x="3315" y="8052"/>
                </a:lnTo>
                <a:cubicBezTo>
                  <a:pt x="3280" y="7801"/>
                  <a:pt x="3224" y="7550"/>
                  <a:pt x="3146" y="7308"/>
                </a:cubicBezTo>
                <a:close/>
                <a:moveTo>
                  <a:pt x="6404" y="7308"/>
                </a:moveTo>
                <a:lnTo>
                  <a:pt x="6404" y="7308"/>
                </a:lnTo>
                <a:cubicBezTo>
                  <a:pt x="6326" y="7550"/>
                  <a:pt x="6269" y="7801"/>
                  <a:pt x="6235" y="8052"/>
                </a:cubicBezTo>
                <a:lnTo>
                  <a:pt x="5573" y="7723"/>
                </a:lnTo>
                <a:lnTo>
                  <a:pt x="6404" y="7308"/>
                </a:lnTo>
                <a:close/>
                <a:moveTo>
                  <a:pt x="4777" y="8121"/>
                </a:moveTo>
                <a:lnTo>
                  <a:pt x="5746" y="8606"/>
                </a:lnTo>
                <a:lnTo>
                  <a:pt x="4777" y="9090"/>
                </a:lnTo>
                <a:lnTo>
                  <a:pt x="3808" y="8606"/>
                </a:lnTo>
                <a:lnTo>
                  <a:pt x="4777" y="8121"/>
                </a:lnTo>
                <a:close/>
                <a:moveTo>
                  <a:pt x="3362" y="9186"/>
                </a:moveTo>
                <a:lnTo>
                  <a:pt x="3976" y="9493"/>
                </a:lnTo>
                <a:lnTo>
                  <a:pt x="3362" y="9796"/>
                </a:lnTo>
                <a:lnTo>
                  <a:pt x="3362" y="9186"/>
                </a:lnTo>
                <a:close/>
                <a:moveTo>
                  <a:pt x="6183" y="9186"/>
                </a:moveTo>
                <a:lnTo>
                  <a:pt x="6183" y="9796"/>
                </a:lnTo>
                <a:lnTo>
                  <a:pt x="5569" y="9493"/>
                </a:lnTo>
                <a:lnTo>
                  <a:pt x="6183" y="9186"/>
                </a:lnTo>
                <a:close/>
                <a:moveTo>
                  <a:pt x="4773" y="1"/>
                </a:moveTo>
                <a:cubicBezTo>
                  <a:pt x="3518" y="1"/>
                  <a:pt x="2332" y="360"/>
                  <a:pt x="1441" y="1017"/>
                </a:cubicBezTo>
                <a:cubicBezTo>
                  <a:pt x="511" y="1697"/>
                  <a:pt x="1" y="2614"/>
                  <a:pt x="1" y="3596"/>
                </a:cubicBezTo>
                <a:lnTo>
                  <a:pt x="1" y="5660"/>
                </a:lnTo>
                <a:cubicBezTo>
                  <a:pt x="1" y="5789"/>
                  <a:pt x="70" y="5906"/>
                  <a:pt x="182" y="5971"/>
                </a:cubicBezTo>
                <a:lnTo>
                  <a:pt x="2389" y="7282"/>
                </a:lnTo>
                <a:lnTo>
                  <a:pt x="2376" y="7282"/>
                </a:lnTo>
                <a:cubicBezTo>
                  <a:pt x="2510" y="7684"/>
                  <a:pt x="2640" y="8290"/>
                  <a:pt x="2640" y="8718"/>
                </a:cubicBezTo>
                <a:lnTo>
                  <a:pt x="2640" y="10367"/>
                </a:lnTo>
                <a:cubicBezTo>
                  <a:pt x="2640" y="10445"/>
                  <a:pt x="2661" y="10522"/>
                  <a:pt x="2705" y="10583"/>
                </a:cubicBezTo>
                <a:cubicBezTo>
                  <a:pt x="2778" y="10682"/>
                  <a:pt x="2886" y="10734"/>
                  <a:pt x="2999" y="10734"/>
                </a:cubicBezTo>
                <a:cubicBezTo>
                  <a:pt x="3051" y="10734"/>
                  <a:pt x="3107" y="10721"/>
                  <a:pt x="3159" y="10695"/>
                </a:cubicBezTo>
                <a:lnTo>
                  <a:pt x="4773" y="9891"/>
                </a:lnTo>
                <a:lnTo>
                  <a:pt x="6386" y="10695"/>
                </a:lnTo>
                <a:cubicBezTo>
                  <a:pt x="6438" y="10721"/>
                  <a:pt x="6490" y="10734"/>
                  <a:pt x="6546" y="10734"/>
                </a:cubicBezTo>
                <a:cubicBezTo>
                  <a:pt x="6655" y="10734"/>
                  <a:pt x="6767" y="10682"/>
                  <a:pt x="6841" y="10583"/>
                </a:cubicBezTo>
                <a:cubicBezTo>
                  <a:pt x="6884" y="10522"/>
                  <a:pt x="6905" y="10445"/>
                  <a:pt x="6905" y="10367"/>
                </a:cubicBezTo>
                <a:lnTo>
                  <a:pt x="6905" y="8710"/>
                </a:lnTo>
                <a:cubicBezTo>
                  <a:pt x="6905" y="8286"/>
                  <a:pt x="7035" y="7684"/>
                  <a:pt x="7169" y="7282"/>
                </a:cubicBezTo>
                <a:lnTo>
                  <a:pt x="9363" y="5975"/>
                </a:lnTo>
                <a:cubicBezTo>
                  <a:pt x="9475" y="5915"/>
                  <a:pt x="9545" y="5794"/>
                  <a:pt x="9545" y="5668"/>
                </a:cubicBezTo>
                <a:lnTo>
                  <a:pt x="9545" y="3596"/>
                </a:lnTo>
                <a:cubicBezTo>
                  <a:pt x="9545" y="2614"/>
                  <a:pt x="9034" y="1697"/>
                  <a:pt x="8104" y="1017"/>
                </a:cubicBezTo>
                <a:cubicBezTo>
                  <a:pt x="7208" y="360"/>
                  <a:pt x="6027" y="1"/>
                  <a:pt x="4773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8" name="Shape 1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9" name="Google Shape;1929;p37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1930" name="Google Shape;1930;p37"/>
          <p:cNvGrpSpPr/>
          <p:nvPr/>
        </p:nvGrpSpPr>
        <p:grpSpPr>
          <a:xfrm>
            <a:off x="633675" y="1268033"/>
            <a:ext cx="1681575" cy="3359494"/>
            <a:chOff x="633675" y="1268033"/>
            <a:chExt cx="1681575" cy="3359494"/>
          </a:xfrm>
        </p:grpSpPr>
        <p:sp>
          <p:nvSpPr>
            <p:cNvPr id="1931" name="Google Shape;1931;p37"/>
            <p:cNvSpPr txBox="1"/>
            <p:nvPr/>
          </p:nvSpPr>
          <p:spPr>
            <a:xfrm>
              <a:off x="633675" y="3901226"/>
              <a:ext cx="16797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Earth is the beautiful planet where we all live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635550" y="3467420"/>
              <a:ext cx="1679700" cy="4338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933" name="Google Shape;1933;p37"/>
            <p:cNvCxnSpPr>
              <a:stCxn id="1932" idx="0"/>
              <a:endCxn id="1934" idx="4"/>
            </p:cNvCxnSpPr>
            <p:nvPr/>
          </p:nvCxnSpPr>
          <p:spPr>
            <a:xfrm rot="10800000">
              <a:off x="1474500" y="3283820"/>
              <a:ext cx="900" cy="183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35" name="Google Shape;1935;p37"/>
            <p:cNvSpPr/>
            <p:nvPr/>
          </p:nvSpPr>
          <p:spPr>
            <a:xfrm>
              <a:off x="1237494" y="1268033"/>
              <a:ext cx="474900" cy="47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1800">
                <a:solidFill>
                  <a:schemeClr val="lt1"/>
                </a:solidFill>
              </a:endParaRPr>
            </a:p>
          </p:txBody>
        </p:sp>
        <p:cxnSp>
          <p:nvCxnSpPr>
            <p:cNvPr id="1936" name="Google Shape;1936;p37"/>
            <p:cNvCxnSpPr>
              <a:stCxn id="1934" idx="0"/>
              <a:endCxn id="1935" idx="4"/>
            </p:cNvCxnSpPr>
            <p:nvPr/>
          </p:nvCxnSpPr>
          <p:spPr>
            <a:xfrm flipH="1" rot="10800000">
              <a:off x="1474465" y="1742837"/>
              <a:ext cx="600" cy="183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34" name="Google Shape;1934;p37"/>
            <p:cNvSpPr/>
            <p:nvPr/>
          </p:nvSpPr>
          <p:spPr>
            <a:xfrm>
              <a:off x="795565" y="1926437"/>
              <a:ext cx="1357800" cy="1357500"/>
            </a:xfrm>
            <a:prstGeom prst="ellipse">
              <a:avLst/>
            </a:prstGeom>
            <a:solidFill>
              <a:schemeClr val="lt1"/>
            </a:solidFill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7" name="Google Shape;1937;p37"/>
          <p:cNvGrpSpPr/>
          <p:nvPr/>
        </p:nvGrpSpPr>
        <p:grpSpPr>
          <a:xfrm>
            <a:off x="2707275" y="1268033"/>
            <a:ext cx="1681500" cy="3359494"/>
            <a:chOff x="2707275" y="1268033"/>
            <a:chExt cx="1681500" cy="3359494"/>
          </a:xfrm>
        </p:grpSpPr>
        <p:sp>
          <p:nvSpPr>
            <p:cNvPr id="1938" name="Google Shape;1938;p37"/>
            <p:cNvSpPr txBox="1"/>
            <p:nvPr/>
          </p:nvSpPr>
          <p:spPr>
            <a:xfrm>
              <a:off x="2707881" y="3901226"/>
              <a:ext cx="16803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2707275" y="3467420"/>
              <a:ext cx="1681500" cy="4338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940" name="Google Shape;1940;p37"/>
            <p:cNvCxnSpPr>
              <a:stCxn id="1939" idx="0"/>
              <a:endCxn id="1941" idx="4"/>
            </p:cNvCxnSpPr>
            <p:nvPr/>
          </p:nvCxnSpPr>
          <p:spPr>
            <a:xfrm rot="10800000">
              <a:off x="3548025" y="3283820"/>
              <a:ext cx="0" cy="183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42" name="Google Shape;1942;p37"/>
            <p:cNvSpPr/>
            <p:nvPr/>
          </p:nvSpPr>
          <p:spPr>
            <a:xfrm>
              <a:off x="3310579" y="1268033"/>
              <a:ext cx="474900" cy="47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/>
            </a:p>
          </p:txBody>
        </p:sp>
        <p:cxnSp>
          <p:nvCxnSpPr>
            <p:cNvPr id="1943" name="Google Shape;1943;p37"/>
            <p:cNvCxnSpPr>
              <a:stCxn id="1941" idx="0"/>
              <a:endCxn id="1942" idx="4"/>
            </p:cNvCxnSpPr>
            <p:nvPr/>
          </p:nvCxnSpPr>
          <p:spPr>
            <a:xfrm rot="10800000">
              <a:off x="3548029" y="1742837"/>
              <a:ext cx="0" cy="183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41" name="Google Shape;1941;p37"/>
            <p:cNvSpPr/>
            <p:nvPr/>
          </p:nvSpPr>
          <p:spPr>
            <a:xfrm>
              <a:off x="2869129" y="1926437"/>
              <a:ext cx="1357800" cy="1357500"/>
            </a:xfrm>
            <a:prstGeom prst="ellipse">
              <a:avLst/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4" name="Google Shape;1944;p37"/>
          <p:cNvGrpSpPr/>
          <p:nvPr/>
        </p:nvGrpSpPr>
        <p:grpSpPr>
          <a:xfrm>
            <a:off x="4780799" y="1268033"/>
            <a:ext cx="1656000" cy="3359494"/>
            <a:chOff x="4780799" y="1268033"/>
            <a:chExt cx="1656000" cy="3359494"/>
          </a:xfrm>
        </p:grpSpPr>
        <p:sp>
          <p:nvSpPr>
            <p:cNvPr id="1945" name="Google Shape;1945;p37"/>
            <p:cNvSpPr txBox="1"/>
            <p:nvPr/>
          </p:nvSpPr>
          <p:spPr>
            <a:xfrm>
              <a:off x="4781407" y="3901226"/>
              <a:ext cx="16548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4780799" y="3467420"/>
              <a:ext cx="1656000" cy="4338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947" name="Google Shape;1947;p37"/>
            <p:cNvCxnSpPr>
              <a:stCxn id="1946" idx="0"/>
              <a:endCxn id="1948" idx="4"/>
            </p:cNvCxnSpPr>
            <p:nvPr/>
          </p:nvCxnSpPr>
          <p:spPr>
            <a:xfrm rot="10800000">
              <a:off x="5608799" y="3283820"/>
              <a:ext cx="0" cy="183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49" name="Google Shape;1949;p37"/>
            <p:cNvSpPr/>
            <p:nvPr/>
          </p:nvSpPr>
          <p:spPr>
            <a:xfrm>
              <a:off x="5371352" y="1268033"/>
              <a:ext cx="474900" cy="474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/>
            </a:p>
          </p:txBody>
        </p:sp>
        <p:cxnSp>
          <p:nvCxnSpPr>
            <p:cNvPr id="1950" name="Google Shape;1950;p37"/>
            <p:cNvCxnSpPr>
              <a:stCxn id="1948" idx="0"/>
              <a:endCxn id="1949" idx="4"/>
            </p:cNvCxnSpPr>
            <p:nvPr/>
          </p:nvCxnSpPr>
          <p:spPr>
            <a:xfrm rot="10800000">
              <a:off x="5608802" y="1742837"/>
              <a:ext cx="0" cy="183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48" name="Google Shape;1948;p37"/>
            <p:cNvSpPr/>
            <p:nvPr/>
          </p:nvSpPr>
          <p:spPr>
            <a:xfrm>
              <a:off x="4929902" y="1926437"/>
              <a:ext cx="1357800" cy="1357500"/>
            </a:xfrm>
            <a:prstGeom prst="ellipse">
              <a:avLst/>
            </a:prstGeom>
            <a:solidFill>
              <a:schemeClr val="lt1"/>
            </a:solidFill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1" name="Google Shape;1951;p37"/>
          <p:cNvGrpSpPr/>
          <p:nvPr/>
        </p:nvGrpSpPr>
        <p:grpSpPr>
          <a:xfrm>
            <a:off x="6828824" y="1268033"/>
            <a:ext cx="1681500" cy="3359494"/>
            <a:chOff x="6828824" y="1268033"/>
            <a:chExt cx="1681500" cy="3359494"/>
          </a:xfrm>
        </p:grpSpPr>
        <p:sp>
          <p:nvSpPr>
            <p:cNvPr id="1952" name="Google Shape;1952;p37"/>
            <p:cNvSpPr txBox="1"/>
            <p:nvPr/>
          </p:nvSpPr>
          <p:spPr>
            <a:xfrm>
              <a:off x="6829423" y="3901226"/>
              <a:ext cx="16803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6828824" y="3467420"/>
              <a:ext cx="1681500" cy="433800"/>
            </a:xfrm>
            <a:prstGeom prst="roundRect">
              <a:avLst>
                <a:gd fmla="val 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>
                <a:solidFill>
                  <a:schemeClr val="lt1"/>
                </a:solidFill>
              </a:endParaRPr>
            </a:p>
          </p:txBody>
        </p:sp>
        <p:cxnSp>
          <p:nvCxnSpPr>
            <p:cNvPr id="1954" name="Google Shape;1954;p37"/>
            <p:cNvCxnSpPr>
              <a:stCxn id="1953" idx="0"/>
              <a:endCxn id="1955" idx="4"/>
            </p:cNvCxnSpPr>
            <p:nvPr/>
          </p:nvCxnSpPr>
          <p:spPr>
            <a:xfrm rot="10800000">
              <a:off x="7669574" y="3283820"/>
              <a:ext cx="0" cy="183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56" name="Google Shape;1956;p37"/>
            <p:cNvSpPr/>
            <p:nvPr/>
          </p:nvSpPr>
          <p:spPr>
            <a:xfrm>
              <a:off x="7432125" y="1268033"/>
              <a:ext cx="474900" cy="474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2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/>
            </a:p>
          </p:txBody>
        </p:sp>
        <p:cxnSp>
          <p:nvCxnSpPr>
            <p:cNvPr id="1957" name="Google Shape;1957;p37"/>
            <p:cNvCxnSpPr>
              <a:stCxn id="1955" idx="0"/>
              <a:endCxn id="1956" idx="4"/>
            </p:cNvCxnSpPr>
            <p:nvPr/>
          </p:nvCxnSpPr>
          <p:spPr>
            <a:xfrm rot="10800000">
              <a:off x="7669575" y="1742837"/>
              <a:ext cx="0" cy="183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55" name="Google Shape;1955;p37"/>
            <p:cNvSpPr/>
            <p:nvPr/>
          </p:nvSpPr>
          <p:spPr>
            <a:xfrm>
              <a:off x="6990675" y="1926437"/>
              <a:ext cx="1357800" cy="1357500"/>
            </a:xfrm>
            <a:prstGeom prst="ellipse">
              <a:avLst/>
            </a:prstGeom>
            <a:solidFill>
              <a:schemeClr val="lt1"/>
            </a:solidFill>
            <a:ln cap="flat" cmpd="sng" w="762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8" name="Google Shape;1958;p37"/>
          <p:cNvGrpSpPr/>
          <p:nvPr/>
        </p:nvGrpSpPr>
        <p:grpSpPr>
          <a:xfrm>
            <a:off x="3228662" y="2114703"/>
            <a:ext cx="638735" cy="980823"/>
            <a:chOff x="10747524" y="2793541"/>
            <a:chExt cx="638735" cy="980823"/>
          </a:xfrm>
        </p:grpSpPr>
        <p:sp>
          <p:nvSpPr>
            <p:cNvPr id="1959" name="Google Shape;1959;p37"/>
            <p:cNvSpPr/>
            <p:nvPr/>
          </p:nvSpPr>
          <p:spPr>
            <a:xfrm>
              <a:off x="10886834" y="3352478"/>
              <a:ext cx="135491" cy="420350"/>
            </a:xfrm>
            <a:custGeom>
              <a:rect b="b" l="l" r="r" t="t"/>
              <a:pathLst>
                <a:path extrusionOk="0" h="7936" w="2558">
                  <a:moveTo>
                    <a:pt x="1635" y="1"/>
                  </a:moveTo>
                  <a:cubicBezTo>
                    <a:pt x="1271" y="1"/>
                    <a:pt x="937" y="240"/>
                    <a:pt x="836" y="611"/>
                  </a:cubicBezTo>
                  <a:lnTo>
                    <a:pt x="31" y="3483"/>
                  </a:lnTo>
                  <a:cubicBezTo>
                    <a:pt x="9" y="3557"/>
                    <a:pt x="1" y="3635"/>
                    <a:pt x="1" y="3708"/>
                  </a:cubicBezTo>
                  <a:lnTo>
                    <a:pt x="1" y="7083"/>
                  </a:lnTo>
                  <a:cubicBezTo>
                    <a:pt x="1" y="7533"/>
                    <a:pt x="351" y="7918"/>
                    <a:pt x="801" y="7935"/>
                  </a:cubicBezTo>
                  <a:cubicBezTo>
                    <a:pt x="812" y="7936"/>
                    <a:pt x="822" y="7936"/>
                    <a:pt x="832" y="7936"/>
                  </a:cubicBezTo>
                  <a:cubicBezTo>
                    <a:pt x="1294" y="7936"/>
                    <a:pt x="1662" y="7562"/>
                    <a:pt x="1662" y="7105"/>
                  </a:cubicBezTo>
                  <a:lnTo>
                    <a:pt x="1662" y="3821"/>
                  </a:lnTo>
                  <a:lnTo>
                    <a:pt x="2437" y="1056"/>
                  </a:lnTo>
                  <a:cubicBezTo>
                    <a:pt x="2558" y="615"/>
                    <a:pt x="2298" y="156"/>
                    <a:pt x="1857" y="31"/>
                  </a:cubicBezTo>
                  <a:cubicBezTo>
                    <a:pt x="1783" y="11"/>
                    <a:pt x="1708" y="1"/>
                    <a:pt x="1635" y="1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11000507" y="3359787"/>
              <a:ext cx="241161" cy="414577"/>
            </a:xfrm>
            <a:custGeom>
              <a:rect b="b" l="l" r="r" t="t"/>
              <a:pathLst>
                <a:path extrusionOk="0" h="7827" w="4553">
                  <a:moveTo>
                    <a:pt x="954" y="1"/>
                  </a:moveTo>
                  <a:cubicBezTo>
                    <a:pt x="836" y="1"/>
                    <a:pt x="716" y="26"/>
                    <a:pt x="602" y="79"/>
                  </a:cubicBezTo>
                  <a:cubicBezTo>
                    <a:pt x="182" y="274"/>
                    <a:pt x="1" y="771"/>
                    <a:pt x="195" y="1191"/>
                  </a:cubicBezTo>
                  <a:lnTo>
                    <a:pt x="1273" y="3514"/>
                  </a:lnTo>
                  <a:lnTo>
                    <a:pt x="2826" y="7308"/>
                  </a:lnTo>
                  <a:cubicBezTo>
                    <a:pt x="2960" y="7632"/>
                    <a:pt x="3271" y="7827"/>
                    <a:pt x="3600" y="7827"/>
                  </a:cubicBezTo>
                  <a:cubicBezTo>
                    <a:pt x="3707" y="7827"/>
                    <a:pt x="3815" y="7806"/>
                    <a:pt x="3920" y="7763"/>
                  </a:cubicBezTo>
                  <a:cubicBezTo>
                    <a:pt x="4349" y="7590"/>
                    <a:pt x="4552" y="7101"/>
                    <a:pt x="4379" y="6672"/>
                  </a:cubicBezTo>
                  <a:cubicBezTo>
                    <a:pt x="3397" y="4271"/>
                    <a:pt x="2129" y="1377"/>
                    <a:pt x="2129" y="1377"/>
                  </a:cubicBezTo>
                  <a:lnTo>
                    <a:pt x="1714" y="486"/>
                  </a:lnTo>
                  <a:cubicBezTo>
                    <a:pt x="1572" y="180"/>
                    <a:pt x="1270" y="1"/>
                    <a:pt x="954" y="1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10887523" y="3351047"/>
              <a:ext cx="134802" cy="191478"/>
            </a:xfrm>
            <a:custGeom>
              <a:rect b="b" l="l" r="r" t="t"/>
              <a:pathLst>
                <a:path extrusionOk="0" h="3615" w="2545">
                  <a:moveTo>
                    <a:pt x="1612" y="0"/>
                  </a:moveTo>
                  <a:cubicBezTo>
                    <a:pt x="1246" y="0"/>
                    <a:pt x="910" y="242"/>
                    <a:pt x="810" y="612"/>
                  </a:cubicBezTo>
                  <a:lnTo>
                    <a:pt x="1" y="3510"/>
                  </a:lnTo>
                  <a:lnTo>
                    <a:pt x="1710" y="3614"/>
                  </a:lnTo>
                  <a:lnTo>
                    <a:pt x="2419" y="1062"/>
                  </a:lnTo>
                  <a:cubicBezTo>
                    <a:pt x="2545" y="616"/>
                    <a:pt x="2285" y="153"/>
                    <a:pt x="1840" y="32"/>
                  </a:cubicBezTo>
                  <a:cubicBezTo>
                    <a:pt x="1764" y="11"/>
                    <a:pt x="1687" y="0"/>
                    <a:pt x="16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11006916" y="3359840"/>
              <a:ext cx="142377" cy="182685"/>
            </a:xfrm>
            <a:custGeom>
              <a:rect b="b" l="l" r="r" t="t"/>
              <a:pathLst>
                <a:path extrusionOk="0" h="3449" w="2688">
                  <a:moveTo>
                    <a:pt x="866" y="0"/>
                  </a:moveTo>
                  <a:cubicBezTo>
                    <a:pt x="832" y="0"/>
                    <a:pt x="793" y="0"/>
                    <a:pt x="758" y="4"/>
                  </a:cubicBezTo>
                  <a:cubicBezTo>
                    <a:pt x="754" y="4"/>
                    <a:pt x="749" y="4"/>
                    <a:pt x="745" y="9"/>
                  </a:cubicBezTo>
                  <a:cubicBezTo>
                    <a:pt x="723" y="9"/>
                    <a:pt x="706" y="13"/>
                    <a:pt x="689" y="13"/>
                  </a:cubicBezTo>
                  <a:cubicBezTo>
                    <a:pt x="671" y="17"/>
                    <a:pt x="658" y="22"/>
                    <a:pt x="641" y="26"/>
                  </a:cubicBezTo>
                  <a:cubicBezTo>
                    <a:pt x="637" y="26"/>
                    <a:pt x="633" y="26"/>
                    <a:pt x="628" y="30"/>
                  </a:cubicBezTo>
                  <a:cubicBezTo>
                    <a:pt x="620" y="30"/>
                    <a:pt x="607" y="35"/>
                    <a:pt x="598" y="39"/>
                  </a:cubicBezTo>
                  <a:cubicBezTo>
                    <a:pt x="589" y="39"/>
                    <a:pt x="585" y="43"/>
                    <a:pt x="581" y="43"/>
                  </a:cubicBezTo>
                  <a:cubicBezTo>
                    <a:pt x="568" y="48"/>
                    <a:pt x="559" y="52"/>
                    <a:pt x="546" y="56"/>
                  </a:cubicBezTo>
                  <a:cubicBezTo>
                    <a:pt x="542" y="56"/>
                    <a:pt x="537" y="56"/>
                    <a:pt x="533" y="61"/>
                  </a:cubicBezTo>
                  <a:cubicBezTo>
                    <a:pt x="520" y="65"/>
                    <a:pt x="503" y="74"/>
                    <a:pt x="490" y="78"/>
                  </a:cubicBezTo>
                  <a:cubicBezTo>
                    <a:pt x="438" y="104"/>
                    <a:pt x="386" y="134"/>
                    <a:pt x="343" y="165"/>
                  </a:cubicBezTo>
                  <a:cubicBezTo>
                    <a:pt x="330" y="173"/>
                    <a:pt x="317" y="186"/>
                    <a:pt x="308" y="195"/>
                  </a:cubicBezTo>
                  <a:cubicBezTo>
                    <a:pt x="304" y="199"/>
                    <a:pt x="299" y="199"/>
                    <a:pt x="295" y="203"/>
                  </a:cubicBezTo>
                  <a:cubicBezTo>
                    <a:pt x="286" y="212"/>
                    <a:pt x="278" y="216"/>
                    <a:pt x="273" y="225"/>
                  </a:cubicBezTo>
                  <a:cubicBezTo>
                    <a:pt x="269" y="229"/>
                    <a:pt x="265" y="234"/>
                    <a:pt x="260" y="238"/>
                  </a:cubicBezTo>
                  <a:cubicBezTo>
                    <a:pt x="252" y="242"/>
                    <a:pt x="247" y="251"/>
                    <a:pt x="239" y="255"/>
                  </a:cubicBezTo>
                  <a:cubicBezTo>
                    <a:pt x="235" y="260"/>
                    <a:pt x="230" y="264"/>
                    <a:pt x="226" y="268"/>
                  </a:cubicBezTo>
                  <a:cubicBezTo>
                    <a:pt x="222" y="277"/>
                    <a:pt x="213" y="281"/>
                    <a:pt x="209" y="290"/>
                  </a:cubicBezTo>
                  <a:cubicBezTo>
                    <a:pt x="204" y="294"/>
                    <a:pt x="200" y="299"/>
                    <a:pt x="196" y="303"/>
                  </a:cubicBezTo>
                  <a:cubicBezTo>
                    <a:pt x="191" y="312"/>
                    <a:pt x="183" y="320"/>
                    <a:pt x="174" y="329"/>
                  </a:cubicBezTo>
                  <a:cubicBezTo>
                    <a:pt x="174" y="333"/>
                    <a:pt x="170" y="338"/>
                    <a:pt x="170" y="338"/>
                  </a:cubicBezTo>
                  <a:cubicBezTo>
                    <a:pt x="161" y="351"/>
                    <a:pt x="152" y="364"/>
                    <a:pt x="144" y="377"/>
                  </a:cubicBezTo>
                  <a:cubicBezTo>
                    <a:pt x="144" y="377"/>
                    <a:pt x="139" y="381"/>
                    <a:pt x="139" y="385"/>
                  </a:cubicBezTo>
                  <a:cubicBezTo>
                    <a:pt x="131" y="394"/>
                    <a:pt x="126" y="403"/>
                    <a:pt x="122" y="411"/>
                  </a:cubicBezTo>
                  <a:cubicBezTo>
                    <a:pt x="118" y="415"/>
                    <a:pt x="113" y="420"/>
                    <a:pt x="113" y="424"/>
                  </a:cubicBezTo>
                  <a:cubicBezTo>
                    <a:pt x="109" y="433"/>
                    <a:pt x="105" y="441"/>
                    <a:pt x="100" y="450"/>
                  </a:cubicBezTo>
                  <a:cubicBezTo>
                    <a:pt x="96" y="454"/>
                    <a:pt x="92" y="463"/>
                    <a:pt x="92" y="467"/>
                  </a:cubicBezTo>
                  <a:cubicBezTo>
                    <a:pt x="87" y="476"/>
                    <a:pt x="83" y="485"/>
                    <a:pt x="79" y="493"/>
                  </a:cubicBezTo>
                  <a:cubicBezTo>
                    <a:pt x="74" y="498"/>
                    <a:pt x="74" y="502"/>
                    <a:pt x="70" y="506"/>
                  </a:cubicBezTo>
                  <a:cubicBezTo>
                    <a:pt x="66" y="515"/>
                    <a:pt x="66" y="528"/>
                    <a:pt x="61" y="537"/>
                  </a:cubicBezTo>
                  <a:cubicBezTo>
                    <a:pt x="57" y="541"/>
                    <a:pt x="57" y="545"/>
                    <a:pt x="57" y="550"/>
                  </a:cubicBezTo>
                  <a:cubicBezTo>
                    <a:pt x="48" y="563"/>
                    <a:pt x="44" y="576"/>
                    <a:pt x="40" y="589"/>
                  </a:cubicBezTo>
                  <a:cubicBezTo>
                    <a:pt x="40" y="593"/>
                    <a:pt x="40" y="597"/>
                    <a:pt x="40" y="597"/>
                  </a:cubicBezTo>
                  <a:cubicBezTo>
                    <a:pt x="35" y="610"/>
                    <a:pt x="31" y="623"/>
                    <a:pt x="27" y="632"/>
                  </a:cubicBezTo>
                  <a:cubicBezTo>
                    <a:pt x="27" y="636"/>
                    <a:pt x="27" y="645"/>
                    <a:pt x="27" y="649"/>
                  </a:cubicBezTo>
                  <a:cubicBezTo>
                    <a:pt x="23" y="658"/>
                    <a:pt x="23" y="666"/>
                    <a:pt x="18" y="675"/>
                  </a:cubicBezTo>
                  <a:cubicBezTo>
                    <a:pt x="18" y="684"/>
                    <a:pt x="18" y="688"/>
                    <a:pt x="18" y="692"/>
                  </a:cubicBezTo>
                  <a:cubicBezTo>
                    <a:pt x="14" y="701"/>
                    <a:pt x="14" y="714"/>
                    <a:pt x="10" y="723"/>
                  </a:cubicBezTo>
                  <a:cubicBezTo>
                    <a:pt x="10" y="727"/>
                    <a:pt x="10" y="731"/>
                    <a:pt x="10" y="740"/>
                  </a:cubicBezTo>
                  <a:cubicBezTo>
                    <a:pt x="10" y="749"/>
                    <a:pt x="5" y="757"/>
                    <a:pt x="5" y="770"/>
                  </a:cubicBezTo>
                  <a:cubicBezTo>
                    <a:pt x="5" y="775"/>
                    <a:pt x="5" y="779"/>
                    <a:pt x="5" y="783"/>
                  </a:cubicBezTo>
                  <a:cubicBezTo>
                    <a:pt x="5" y="796"/>
                    <a:pt x="5" y="814"/>
                    <a:pt x="5" y="826"/>
                  </a:cubicBezTo>
                  <a:cubicBezTo>
                    <a:pt x="1" y="852"/>
                    <a:pt x="5" y="883"/>
                    <a:pt x="5" y="909"/>
                  </a:cubicBezTo>
                  <a:cubicBezTo>
                    <a:pt x="5" y="922"/>
                    <a:pt x="10" y="935"/>
                    <a:pt x="10" y="948"/>
                  </a:cubicBezTo>
                  <a:cubicBezTo>
                    <a:pt x="14" y="965"/>
                    <a:pt x="14" y="978"/>
                    <a:pt x="18" y="991"/>
                  </a:cubicBezTo>
                  <a:cubicBezTo>
                    <a:pt x="23" y="1030"/>
                    <a:pt x="35" y="1073"/>
                    <a:pt x="48" y="1112"/>
                  </a:cubicBezTo>
                  <a:cubicBezTo>
                    <a:pt x="57" y="1138"/>
                    <a:pt x="70" y="1164"/>
                    <a:pt x="83" y="1190"/>
                  </a:cubicBezTo>
                  <a:lnTo>
                    <a:pt x="1130" y="3448"/>
                  </a:lnTo>
                  <a:lnTo>
                    <a:pt x="2688" y="2929"/>
                  </a:lnTo>
                  <a:cubicBezTo>
                    <a:pt x="2294" y="2012"/>
                    <a:pt x="2017" y="1376"/>
                    <a:pt x="2017" y="1376"/>
                  </a:cubicBezTo>
                  <a:lnTo>
                    <a:pt x="1602" y="485"/>
                  </a:lnTo>
                  <a:cubicBezTo>
                    <a:pt x="1576" y="433"/>
                    <a:pt x="1545" y="385"/>
                    <a:pt x="1515" y="342"/>
                  </a:cubicBezTo>
                  <a:cubicBezTo>
                    <a:pt x="1502" y="325"/>
                    <a:pt x="1485" y="307"/>
                    <a:pt x="1472" y="290"/>
                  </a:cubicBezTo>
                  <a:cubicBezTo>
                    <a:pt x="1472" y="286"/>
                    <a:pt x="1468" y="286"/>
                    <a:pt x="1468" y="281"/>
                  </a:cubicBezTo>
                  <a:cubicBezTo>
                    <a:pt x="1450" y="264"/>
                    <a:pt x="1437" y="251"/>
                    <a:pt x="1424" y="238"/>
                  </a:cubicBezTo>
                  <a:cubicBezTo>
                    <a:pt x="1420" y="234"/>
                    <a:pt x="1416" y="229"/>
                    <a:pt x="1416" y="229"/>
                  </a:cubicBezTo>
                  <a:cubicBezTo>
                    <a:pt x="1398" y="216"/>
                    <a:pt x="1385" y="199"/>
                    <a:pt x="1368" y="186"/>
                  </a:cubicBezTo>
                  <a:cubicBezTo>
                    <a:pt x="1364" y="186"/>
                    <a:pt x="1364" y="182"/>
                    <a:pt x="1359" y="182"/>
                  </a:cubicBezTo>
                  <a:cubicBezTo>
                    <a:pt x="1342" y="169"/>
                    <a:pt x="1325" y="156"/>
                    <a:pt x="1307" y="143"/>
                  </a:cubicBezTo>
                  <a:cubicBezTo>
                    <a:pt x="1294" y="134"/>
                    <a:pt x="1277" y="126"/>
                    <a:pt x="1260" y="117"/>
                  </a:cubicBezTo>
                  <a:cubicBezTo>
                    <a:pt x="1260" y="113"/>
                    <a:pt x="1256" y="113"/>
                    <a:pt x="1251" y="108"/>
                  </a:cubicBezTo>
                  <a:cubicBezTo>
                    <a:pt x="1234" y="100"/>
                    <a:pt x="1217" y="91"/>
                    <a:pt x="1204" y="82"/>
                  </a:cubicBezTo>
                  <a:cubicBezTo>
                    <a:pt x="1178" y="74"/>
                    <a:pt x="1152" y="61"/>
                    <a:pt x="1130" y="52"/>
                  </a:cubicBezTo>
                  <a:cubicBezTo>
                    <a:pt x="1113" y="48"/>
                    <a:pt x="1095" y="39"/>
                    <a:pt x="1078" y="35"/>
                  </a:cubicBezTo>
                  <a:cubicBezTo>
                    <a:pt x="1074" y="35"/>
                    <a:pt x="1069" y="35"/>
                    <a:pt x="1065" y="30"/>
                  </a:cubicBezTo>
                  <a:cubicBezTo>
                    <a:pt x="1048" y="26"/>
                    <a:pt x="1031" y="22"/>
                    <a:pt x="1013" y="17"/>
                  </a:cubicBezTo>
                  <a:cubicBezTo>
                    <a:pt x="987" y="13"/>
                    <a:pt x="961" y="9"/>
                    <a:pt x="931" y="4"/>
                  </a:cubicBezTo>
                  <a:lnTo>
                    <a:pt x="879" y="4"/>
                  </a:lnTo>
                  <a:cubicBezTo>
                    <a:pt x="875" y="0"/>
                    <a:pt x="870" y="0"/>
                    <a:pt x="8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10747524" y="2877657"/>
              <a:ext cx="638735" cy="553934"/>
            </a:xfrm>
            <a:custGeom>
              <a:rect b="b" l="l" r="r" t="t"/>
              <a:pathLst>
                <a:path extrusionOk="0" h="10458" w="12059">
                  <a:moveTo>
                    <a:pt x="1723" y="0"/>
                  </a:moveTo>
                  <a:cubicBezTo>
                    <a:pt x="1424" y="0"/>
                    <a:pt x="1145" y="190"/>
                    <a:pt x="1047" y="489"/>
                  </a:cubicBezTo>
                  <a:lnTo>
                    <a:pt x="104" y="3392"/>
                  </a:lnTo>
                  <a:cubicBezTo>
                    <a:pt x="0" y="3712"/>
                    <a:pt x="135" y="4059"/>
                    <a:pt x="424" y="4227"/>
                  </a:cubicBezTo>
                  <a:lnTo>
                    <a:pt x="3172" y="5811"/>
                  </a:lnTo>
                  <a:lnTo>
                    <a:pt x="3172" y="10457"/>
                  </a:lnTo>
                  <a:lnTo>
                    <a:pt x="6897" y="10457"/>
                  </a:lnTo>
                  <a:lnTo>
                    <a:pt x="6897" y="5616"/>
                  </a:lnTo>
                  <a:lnTo>
                    <a:pt x="8735" y="5616"/>
                  </a:lnTo>
                  <a:cubicBezTo>
                    <a:pt x="8870" y="5616"/>
                    <a:pt x="8999" y="5581"/>
                    <a:pt x="9112" y="5512"/>
                  </a:cubicBezTo>
                  <a:lnTo>
                    <a:pt x="11608" y="3985"/>
                  </a:lnTo>
                  <a:cubicBezTo>
                    <a:pt x="11950" y="3777"/>
                    <a:pt x="12058" y="3332"/>
                    <a:pt x="11850" y="2990"/>
                  </a:cubicBezTo>
                  <a:cubicBezTo>
                    <a:pt x="11712" y="2767"/>
                    <a:pt x="11476" y="2643"/>
                    <a:pt x="11234" y="2643"/>
                  </a:cubicBezTo>
                  <a:cubicBezTo>
                    <a:pt x="11105" y="2643"/>
                    <a:pt x="10974" y="2678"/>
                    <a:pt x="10855" y="2752"/>
                  </a:cubicBezTo>
                  <a:lnTo>
                    <a:pt x="8532" y="4171"/>
                  </a:lnTo>
                  <a:lnTo>
                    <a:pt x="3176" y="4171"/>
                  </a:lnTo>
                  <a:lnTo>
                    <a:pt x="1636" y="3284"/>
                  </a:lnTo>
                  <a:lnTo>
                    <a:pt x="2402" y="931"/>
                  </a:lnTo>
                  <a:cubicBezTo>
                    <a:pt x="2523" y="554"/>
                    <a:pt x="2319" y="156"/>
                    <a:pt x="1943" y="35"/>
                  </a:cubicBezTo>
                  <a:cubicBezTo>
                    <a:pt x="1870" y="11"/>
                    <a:pt x="1796" y="0"/>
                    <a:pt x="1723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10841227" y="3069460"/>
              <a:ext cx="348155" cy="362139"/>
            </a:xfrm>
            <a:custGeom>
              <a:rect b="b" l="l" r="r" t="t"/>
              <a:pathLst>
                <a:path extrusionOk="0" h="6837" w="6573">
                  <a:moveTo>
                    <a:pt x="455" y="1"/>
                  </a:moveTo>
                  <a:lnTo>
                    <a:pt x="1" y="1381"/>
                  </a:lnTo>
                  <a:lnTo>
                    <a:pt x="1403" y="2190"/>
                  </a:lnTo>
                  <a:lnTo>
                    <a:pt x="1403" y="6836"/>
                  </a:lnTo>
                  <a:lnTo>
                    <a:pt x="5128" y="6836"/>
                  </a:lnTo>
                  <a:lnTo>
                    <a:pt x="5128" y="1995"/>
                  </a:lnTo>
                  <a:lnTo>
                    <a:pt x="6573" y="1995"/>
                  </a:lnTo>
                  <a:lnTo>
                    <a:pt x="6573" y="550"/>
                  </a:lnTo>
                  <a:lnTo>
                    <a:pt x="3981" y="550"/>
                  </a:lnTo>
                  <a:cubicBezTo>
                    <a:pt x="4003" y="965"/>
                    <a:pt x="3613" y="1320"/>
                    <a:pt x="3215" y="1320"/>
                  </a:cubicBezTo>
                  <a:cubicBezTo>
                    <a:pt x="2787" y="1320"/>
                    <a:pt x="2467" y="970"/>
                    <a:pt x="2450" y="550"/>
                  </a:cubicBezTo>
                  <a:lnTo>
                    <a:pt x="1407" y="550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10937950" y="2915901"/>
              <a:ext cx="154029" cy="154082"/>
            </a:xfrm>
            <a:custGeom>
              <a:rect b="b" l="l" r="r" t="t"/>
              <a:pathLst>
                <a:path extrusionOk="0" h="2909" w="2908">
                  <a:moveTo>
                    <a:pt x="1454" y="1"/>
                  </a:moveTo>
                  <a:cubicBezTo>
                    <a:pt x="650" y="1"/>
                    <a:pt x="1" y="654"/>
                    <a:pt x="1" y="1455"/>
                  </a:cubicBezTo>
                  <a:cubicBezTo>
                    <a:pt x="1" y="2259"/>
                    <a:pt x="650" y="2908"/>
                    <a:pt x="1454" y="2908"/>
                  </a:cubicBezTo>
                  <a:cubicBezTo>
                    <a:pt x="2255" y="2908"/>
                    <a:pt x="2908" y="2259"/>
                    <a:pt x="2908" y="1455"/>
                  </a:cubicBezTo>
                  <a:cubicBezTo>
                    <a:pt x="2908" y="654"/>
                    <a:pt x="2255" y="1"/>
                    <a:pt x="1454" y="1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10777982" y="2794229"/>
              <a:ext cx="162081" cy="161869"/>
            </a:xfrm>
            <a:custGeom>
              <a:rect b="b" l="l" r="r" t="t"/>
              <a:pathLst>
                <a:path extrusionOk="0" h="3056" w="3060">
                  <a:moveTo>
                    <a:pt x="1532" y="1"/>
                  </a:moveTo>
                  <a:cubicBezTo>
                    <a:pt x="689" y="1"/>
                    <a:pt x="1" y="684"/>
                    <a:pt x="1" y="1528"/>
                  </a:cubicBezTo>
                  <a:cubicBezTo>
                    <a:pt x="1" y="2371"/>
                    <a:pt x="689" y="3055"/>
                    <a:pt x="1532" y="3055"/>
                  </a:cubicBezTo>
                  <a:cubicBezTo>
                    <a:pt x="2376" y="3055"/>
                    <a:pt x="3060" y="2371"/>
                    <a:pt x="3060" y="1528"/>
                  </a:cubicBezTo>
                  <a:cubicBezTo>
                    <a:pt x="3060" y="684"/>
                    <a:pt x="2376" y="1"/>
                    <a:pt x="15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10779147" y="2793541"/>
              <a:ext cx="161816" cy="161869"/>
            </a:xfrm>
            <a:custGeom>
              <a:rect b="b" l="l" r="r" t="t"/>
              <a:pathLst>
                <a:path extrusionOk="0" h="3056" w="3055">
                  <a:moveTo>
                    <a:pt x="1528" y="1"/>
                  </a:moveTo>
                  <a:cubicBezTo>
                    <a:pt x="1489" y="1"/>
                    <a:pt x="1454" y="5"/>
                    <a:pt x="1419" y="5"/>
                  </a:cubicBezTo>
                  <a:lnTo>
                    <a:pt x="1419" y="1420"/>
                  </a:lnTo>
                  <a:lnTo>
                    <a:pt x="844" y="1420"/>
                  </a:lnTo>
                  <a:cubicBezTo>
                    <a:pt x="818" y="1065"/>
                    <a:pt x="680" y="727"/>
                    <a:pt x="446" y="455"/>
                  </a:cubicBezTo>
                  <a:lnTo>
                    <a:pt x="442" y="455"/>
                  </a:lnTo>
                  <a:cubicBezTo>
                    <a:pt x="390" y="507"/>
                    <a:pt x="342" y="563"/>
                    <a:pt x="299" y="619"/>
                  </a:cubicBezTo>
                  <a:cubicBezTo>
                    <a:pt x="494" y="849"/>
                    <a:pt x="606" y="1126"/>
                    <a:pt x="628" y="1420"/>
                  </a:cubicBezTo>
                  <a:lnTo>
                    <a:pt x="5" y="1420"/>
                  </a:lnTo>
                  <a:cubicBezTo>
                    <a:pt x="0" y="1459"/>
                    <a:pt x="0" y="1493"/>
                    <a:pt x="0" y="1528"/>
                  </a:cubicBezTo>
                  <a:cubicBezTo>
                    <a:pt x="0" y="1567"/>
                    <a:pt x="0" y="1601"/>
                    <a:pt x="5" y="1636"/>
                  </a:cubicBezTo>
                  <a:lnTo>
                    <a:pt x="628" y="1636"/>
                  </a:lnTo>
                  <a:cubicBezTo>
                    <a:pt x="606" y="1935"/>
                    <a:pt x="494" y="2207"/>
                    <a:pt x="299" y="2436"/>
                  </a:cubicBezTo>
                  <a:cubicBezTo>
                    <a:pt x="342" y="2497"/>
                    <a:pt x="390" y="2553"/>
                    <a:pt x="442" y="2605"/>
                  </a:cubicBezTo>
                  <a:lnTo>
                    <a:pt x="446" y="2601"/>
                  </a:lnTo>
                  <a:cubicBezTo>
                    <a:pt x="680" y="2333"/>
                    <a:pt x="818" y="1991"/>
                    <a:pt x="844" y="1636"/>
                  </a:cubicBezTo>
                  <a:lnTo>
                    <a:pt x="1419" y="1636"/>
                  </a:lnTo>
                  <a:lnTo>
                    <a:pt x="1419" y="3051"/>
                  </a:lnTo>
                  <a:cubicBezTo>
                    <a:pt x="1454" y="3055"/>
                    <a:pt x="1489" y="3055"/>
                    <a:pt x="1528" y="3055"/>
                  </a:cubicBezTo>
                  <a:cubicBezTo>
                    <a:pt x="1562" y="3055"/>
                    <a:pt x="1601" y="3055"/>
                    <a:pt x="1636" y="3051"/>
                  </a:cubicBezTo>
                  <a:lnTo>
                    <a:pt x="1636" y="1636"/>
                  </a:lnTo>
                  <a:lnTo>
                    <a:pt x="2211" y="1636"/>
                  </a:lnTo>
                  <a:cubicBezTo>
                    <a:pt x="2233" y="1991"/>
                    <a:pt x="2376" y="2333"/>
                    <a:pt x="2609" y="2601"/>
                  </a:cubicBezTo>
                  <a:lnTo>
                    <a:pt x="2609" y="2605"/>
                  </a:lnTo>
                  <a:cubicBezTo>
                    <a:pt x="2661" y="2553"/>
                    <a:pt x="2709" y="2497"/>
                    <a:pt x="2752" y="2436"/>
                  </a:cubicBezTo>
                  <a:cubicBezTo>
                    <a:pt x="2562" y="2207"/>
                    <a:pt x="2449" y="1935"/>
                    <a:pt x="2428" y="1636"/>
                  </a:cubicBezTo>
                  <a:lnTo>
                    <a:pt x="3051" y="1636"/>
                  </a:lnTo>
                  <a:cubicBezTo>
                    <a:pt x="3051" y="1601"/>
                    <a:pt x="3055" y="1567"/>
                    <a:pt x="3055" y="1528"/>
                  </a:cubicBezTo>
                  <a:cubicBezTo>
                    <a:pt x="3055" y="1493"/>
                    <a:pt x="3051" y="1459"/>
                    <a:pt x="3051" y="1420"/>
                  </a:cubicBezTo>
                  <a:lnTo>
                    <a:pt x="2428" y="1420"/>
                  </a:lnTo>
                  <a:cubicBezTo>
                    <a:pt x="2449" y="1126"/>
                    <a:pt x="2562" y="849"/>
                    <a:pt x="2752" y="619"/>
                  </a:cubicBezTo>
                  <a:cubicBezTo>
                    <a:pt x="2709" y="563"/>
                    <a:pt x="2661" y="507"/>
                    <a:pt x="2609" y="455"/>
                  </a:cubicBezTo>
                  <a:cubicBezTo>
                    <a:pt x="2376" y="727"/>
                    <a:pt x="2233" y="1065"/>
                    <a:pt x="2211" y="1420"/>
                  </a:cubicBezTo>
                  <a:lnTo>
                    <a:pt x="1636" y="1420"/>
                  </a:lnTo>
                  <a:lnTo>
                    <a:pt x="1636" y="5"/>
                  </a:lnTo>
                  <a:cubicBezTo>
                    <a:pt x="1601" y="5"/>
                    <a:pt x="1562" y="1"/>
                    <a:pt x="1528" y="1"/>
                  </a:cubicBezTo>
                  <a:close/>
                </a:path>
              </a:pathLst>
            </a:custGeom>
            <a:solidFill>
              <a:srgbClr val="CD50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8" name="Google Shape;1968;p37"/>
          <p:cNvGrpSpPr/>
          <p:nvPr/>
        </p:nvGrpSpPr>
        <p:grpSpPr>
          <a:xfrm>
            <a:off x="5334921" y="2115009"/>
            <a:ext cx="547752" cy="980236"/>
            <a:chOff x="11619296" y="2846934"/>
            <a:chExt cx="547752" cy="980236"/>
          </a:xfrm>
        </p:grpSpPr>
        <p:sp>
          <p:nvSpPr>
            <p:cNvPr id="1969" name="Google Shape;1969;p37"/>
            <p:cNvSpPr/>
            <p:nvPr/>
          </p:nvSpPr>
          <p:spPr>
            <a:xfrm>
              <a:off x="11620409" y="3300196"/>
              <a:ext cx="170767" cy="526974"/>
            </a:xfrm>
            <a:custGeom>
              <a:rect b="b" l="l" r="r" t="t"/>
              <a:pathLst>
                <a:path extrusionOk="0" h="9949" w="3224">
                  <a:moveTo>
                    <a:pt x="2392" y="0"/>
                  </a:moveTo>
                  <a:cubicBezTo>
                    <a:pt x="1964" y="0"/>
                    <a:pt x="1605" y="335"/>
                    <a:pt x="1584" y="767"/>
                  </a:cubicBezTo>
                  <a:lnTo>
                    <a:pt x="1389" y="4834"/>
                  </a:lnTo>
                  <a:lnTo>
                    <a:pt x="130" y="8901"/>
                  </a:lnTo>
                  <a:cubicBezTo>
                    <a:pt x="1" y="9325"/>
                    <a:pt x="239" y="9779"/>
                    <a:pt x="663" y="9913"/>
                  </a:cubicBezTo>
                  <a:cubicBezTo>
                    <a:pt x="742" y="9937"/>
                    <a:pt x="822" y="9948"/>
                    <a:pt x="900" y="9948"/>
                  </a:cubicBezTo>
                  <a:cubicBezTo>
                    <a:pt x="1248" y="9948"/>
                    <a:pt x="1569" y="9726"/>
                    <a:pt x="1675" y="9377"/>
                  </a:cubicBezTo>
                  <a:lnTo>
                    <a:pt x="2964" y="5210"/>
                  </a:lnTo>
                  <a:cubicBezTo>
                    <a:pt x="2986" y="5145"/>
                    <a:pt x="2995" y="5080"/>
                    <a:pt x="2999" y="5011"/>
                  </a:cubicBezTo>
                  <a:lnTo>
                    <a:pt x="3202" y="845"/>
                  </a:lnTo>
                  <a:cubicBezTo>
                    <a:pt x="3224" y="399"/>
                    <a:pt x="2878" y="23"/>
                    <a:pt x="2432" y="1"/>
                  </a:cubicBezTo>
                  <a:cubicBezTo>
                    <a:pt x="2419" y="1"/>
                    <a:pt x="2405" y="0"/>
                    <a:pt x="2392" y="0"/>
                  </a:cubicBezTo>
                  <a:close/>
                </a:path>
              </a:pathLst>
            </a:custGeom>
            <a:solidFill>
              <a:srgbClr val="F0AB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11694884" y="3299984"/>
              <a:ext cx="96295" cy="237030"/>
            </a:xfrm>
            <a:custGeom>
              <a:rect b="b" l="l" r="r" t="t"/>
              <a:pathLst>
                <a:path extrusionOk="0" h="4475" w="1818">
                  <a:moveTo>
                    <a:pt x="987" y="0"/>
                  </a:moveTo>
                  <a:cubicBezTo>
                    <a:pt x="558" y="0"/>
                    <a:pt x="199" y="339"/>
                    <a:pt x="178" y="771"/>
                  </a:cubicBezTo>
                  <a:lnTo>
                    <a:pt x="1" y="4474"/>
                  </a:lnTo>
                  <a:lnTo>
                    <a:pt x="1619" y="4474"/>
                  </a:lnTo>
                  <a:lnTo>
                    <a:pt x="1796" y="849"/>
                  </a:lnTo>
                  <a:cubicBezTo>
                    <a:pt x="1818" y="403"/>
                    <a:pt x="1472" y="23"/>
                    <a:pt x="1026" y="1"/>
                  </a:cubicBezTo>
                  <a:cubicBezTo>
                    <a:pt x="1013" y="0"/>
                    <a:pt x="1000" y="0"/>
                    <a:pt x="9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11800770" y="2896514"/>
              <a:ext cx="302074" cy="276384"/>
            </a:xfrm>
            <a:custGeom>
              <a:rect b="b" l="l" r="r" t="t"/>
              <a:pathLst>
                <a:path extrusionOk="0" h="5218" w="5703">
                  <a:moveTo>
                    <a:pt x="4930" y="0"/>
                  </a:moveTo>
                  <a:cubicBezTo>
                    <a:pt x="4687" y="0"/>
                    <a:pt x="4452" y="133"/>
                    <a:pt x="4331" y="363"/>
                  </a:cubicBezTo>
                  <a:lnTo>
                    <a:pt x="2994" y="2950"/>
                  </a:lnTo>
                  <a:lnTo>
                    <a:pt x="520" y="3915"/>
                  </a:lnTo>
                  <a:cubicBezTo>
                    <a:pt x="174" y="4049"/>
                    <a:pt x="1" y="4442"/>
                    <a:pt x="139" y="4789"/>
                  </a:cubicBezTo>
                  <a:cubicBezTo>
                    <a:pt x="242" y="5053"/>
                    <a:pt x="494" y="5217"/>
                    <a:pt x="762" y="5217"/>
                  </a:cubicBezTo>
                  <a:cubicBezTo>
                    <a:pt x="844" y="5217"/>
                    <a:pt x="927" y="5202"/>
                    <a:pt x="1009" y="5169"/>
                  </a:cubicBezTo>
                  <a:lnTo>
                    <a:pt x="3721" y="4114"/>
                  </a:lnTo>
                  <a:cubicBezTo>
                    <a:pt x="3873" y="4053"/>
                    <a:pt x="3998" y="3941"/>
                    <a:pt x="4072" y="3793"/>
                  </a:cubicBezTo>
                  <a:lnTo>
                    <a:pt x="5530" y="986"/>
                  </a:lnTo>
                  <a:cubicBezTo>
                    <a:pt x="5703" y="652"/>
                    <a:pt x="5573" y="246"/>
                    <a:pt x="5240" y="77"/>
                  </a:cubicBezTo>
                  <a:cubicBezTo>
                    <a:pt x="5141" y="25"/>
                    <a:pt x="5035" y="0"/>
                    <a:pt x="4930" y="0"/>
                  </a:cubicBezTo>
                  <a:close/>
                </a:path>
              </a:pathLst>
            </a:custGeom>
            <a:solidFill>
              <a:srgbClr val="F0AB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12009099" y="2846934"/>
              <a:ext cx="157949" cy="157949"/>
            </a:xfrm>
            <a:custGeom>
              <a:rect b="b" l="l" r="r" t="t"/>
              <a:pathLst>
                <a:path extrusionOk="0" h="2982" w="2982">
                  <a:moveTo>
                    <a:pt x="1489" y="1"/>
                  </a:moveTo>
                  <a:cubicBezTo>
                    <a:pt x="666" y="1"/>
                    <a:pt x="0" y="667"/>
                    <a:pt x="0" y="1489"/>
                  </a:cubicBezTo>
                  <a:cubicBezTo>
                    <a:pt x="0" y="2315"/>
                    <a:pt x="666" y="2982"/>
                    <a:pt x="1489" y="2982"/>
                  </a:cubicBezTo>
                  <a:cubicBezTo>
                    <a:pt x="2315" y="2982"/>
                    <a:pt x="2981" y="2315"/>
                    <a:pt x="2981" y="1489"/>
                  </a:cubicBezTo>
                  <a:cubicBezTo>
                    <a:pt x="2981" y="667"/>
                    <a:pt x="2315" y="1"/>
                    <a:pt x="14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12009099" y="2846934"/>
              <a:ext cx="157949" cy="157949"/>
            </a:xfrm>
            <a:custGeom>
              <a:rect b="b" l="l" r="r" t="t"/>
              <a:pathLst>
                <a:path extrusionOk="0" h="2982" w="2982">
                  <a:moveTo>
                    <a:pt x="1489" y="1"/>
                  </a:moveTo>
                  <a:cubicBezTo>
                    <a:pt x="1454" y="1"/>
                    <a:pt x="1419" y="1"/>
                    <a:pt x="1367" y="5"/>
                  </a:cubicBezTo>
                  <a:lnTo>
                    <a:pt x="1367" y="1389"/>
                  </a:lnTo>
                  <a:lnTo>
                    <a:pt x="822" y="1389"/>
                  </a:lnTo>
                  <a:cubicBezTo>
                    <a:pt x="801" y="1039"/>
                    <a:pt x="662" y="706"/>
                    <a:pt x="433" y="442"/>
                  </a:cubicBezTo>
                  <a:cubicBezTo>
                    <a:pt x="381" y="490"/>
                    <a:pt x="333" y="546"/>
                    <a:pt x="290" y="602"/>
                  </a:cubicBezTo>
                  <a:cubicBezTo>
                    <a:pt x="480" y="827"/>
                    <a:pt x="589" y="1095"/>
                    <a:pt x="610" y="1389"/>
                  </a:cubicBezTo>
                  <a:lnTo>
                    <a:pt x="5" y="1389"/>
                  </a:lnTo>
                  <a:cubicBezTo>
                    <a:pt x="0" y="1420"/>
                    <a:pt x="0" y="1454"/>
                    <a:pt x="0" y="1489"/>
                  </a:cubicBezTo>
                  <a:cubicBezTo>
                    <a:pt x="0" y="1528"/>
                    <a:pt x="5" y="1571"/>
                    <a:pt x="5" y="1571"/>
                  </a:cubicBezTo>
                  <a:lnTo>
                    <a:pt x="610" y="1571"/>
                  </a:lnTo>
                  <a:cubicBezTo>
                    <a:pt x="610" y="1571"/>
                    <a:pt x="480" y="2155"/>
                    <a:pt x="290" y="2376"/>
                  </a:cubicBezTo>
                  <a:cubicBezTo>
                    <a:pt x="333" y="2436"/>
                    <a:pt x="381" y="2488"/>
                    <a:pt x="433" y="2540"/>
                  </a:cubicBezTo>
                  <a:lnTo>
                    <a:pt x="433" y="2536"/>
                  </a:lnTo>
                  <a:cubicBezTo>
                    <a:pt x="662" y="2276"/>
                    <a:pt x="801" y="1943"/>
                    <a:pt x="822" y="1606"/>
                  </a:cubicBezTo>
                  <a:lnTo>
                    <a:pt x="1367" y="1606"/>
                  </a:lnTo>
                  <a:lnTo>
                    <a:pt x="1367" y="2977"/>
                  </a:lnTo>
                  <a:cubicBezTo>
                    <a:pt x="1367" y="2977"/>
                    <a:pt x="1454" y="2982"/>
                    <a:pt x="1489" y="2982"/>
                  </a:cubicBezTo>
                  <a:cubicBezTo>
                    <a:pt x="1527" y="2982"/>
                    <a:pt x="1562" y="2977"/>
                    <a:pt x="1584" y="2977"/>
                  </a:cubicBezTo>
                  <a:lnTo>
                    <a:pt x="1584" y="1571"/>
                  </a:lnTo>
                  <a:lnTo>
                    <a:pt x="2159" y="1571"/>
                  </a:lnTo>
                  <a:cubicBezTo>
                    <a:pt x="2181" y="1943"/>
                    <a:pt x="2319" y="2276"/>
                    <a:pt x="2548" y="2536"/>
                  </a:cubicBezTo>
                  <a:lnTo>
                    <a:pt x="2548" y="2540"/>
                  </a:lnTo>
                  <a:cubicBezTo>
                    <a:pt x="2600" y="2488"/>
                    <a:pt x="2644" y="2436"/>
                    <a:pt x="2687" y="2376"/>
                  </a:cubicBezTo>
                  <a:cubicBezTo>
                    <a:pt x="2501" y="2155"/>
                    <a:pt x="2371" y="1606"/>
                    <a:pt x="2371" y="1606"/>
                  </a:cubicBezTo>
                  <a:lnTo>
                    <a:pt x="2977" y="1606"/>
                  </a:lnTo>
                  <a:cubicBezTo>
                    <a:pt x="2977" y="1606"/>
                    <a:pt x="2981" y="1528"/>
                    <a:pt x="2981" y="1489"/>
                  </a:cubicBezTo>
                  <a:cubicBezTo>
                    <a:pt x="2981" y="1454"/>
                    <a:pt x="2977" y="1355"/>
                    <a:pt x="2977" y="1355"/>
                  </a:cubicBezTo>
                  <a:lnTo>
                    <a:pt x="2371" y="1355"/>
                  </a:lnTo>
                  <a:cubicBezTo>
                    <a:pt x="2371" y="1355"/>
                    <a:pt x="2501" y="827"/>
                    <a:pt x="2687" y="602"/>
                  </a:cubicBezTo>
                  <a:cubicBezTo>
                    <a:pt x="2644" y="546"/>
                    <a:pt x="2600" y="490"/>
                    <a:pt x="2548" y="442"/>
                  </a:cubicBezTo>
                  <a:cubicBezTo>
                    <a:pt x="2319" y="706"/>
                    <a:pt x="2181" y="1039"/>
                    <a:pt x="2159" y="1389"/>
                  </a:cubicBezTo>
                  <a:lnTo>
                    <a:pt x="1584" y="1389"/>
                  </a:lnTo>
                  <a:lnTo>
                    <a:pt x="1584" y="5"/>
                  </a:lnTo>
                  <a:cubicBezTo>
                    <a:pt x="1584" y="5"/>
                    <a:pt x="1527" y="1"/>
                    <a:pt x="1489" y="1"/>
                  </a:cubicBezTo>
                  <a:close/>
                </a:path>
              </a:pathLst>
            </a:custGeom>
            <a:solidFill>
              <a:srgbClr val="CD50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11619296" y="3298448"/>
              <a:ext cx="326121" cy="414471"/>
            </a:xfrm>
            <a:custGeom>
              <a:rect b="b" l="l" r="r" t="t"/>
              <a:pathLst>
                <a:path extrusionOk="0" h="7825" w="6157">
                  <a:moveTo>
                    <a:pt x="925" y="0"/>
                  </a:moveTo>
                  <a:cubicBezTo>
                    <a:pt x="632" y="0"/>
                    <a:pt x="350" y="158"/>
                    <a:pt x="208" y="437"/>
                  </a:cubicBezTo>
                  <a:cubicBezTo>
                    <a:pt x="0" y="835"/>
                    <a:pt x="156" y="1324"/>
                    <a:pt x="554" y="1527"/>
                  </a:cubicBezTo>
                  <a:lnTo>
                    <a:pt x="3812" y="3219"/>
                  </a:lnTo>
                  <a:lnTo>
                    <a:pt x="4486" y="7151"/>
                  </a:lnTo>
                  <a:cubicBezTo>
                    <a:pt x="4556" y="7547"/>
                    <a:pt x="4901" y="7824"/>
                    <a:pt x="5287" y="7824"/>
                  </a:cubicBezTo>
                  <a:cubicBezTo>
                    <a:pt x="5331" y="7824"/>
                    <a:pt x="5376" y="7821"/>
                    <a:pt x="5421" y="7813"/>
                  </a:cubicBezTo>
                  <a:cubicBezTo>
                    <a:pt x="5862" y="7735"/>
                    <a:pt x="6156" y="7316"/>
                    <a:pt x="6083" y="6879"/>
                  </a:cubicBezTo>
                  <a:lnTo>
                    <a:pt x="5334" y="2548"/>
                  </a:lnTo>
                  <a:cubicBezTo>
                    <a:pt x="5291" y="2297"/>
                    <a:pt x="5135" y="2081"/>
                    <a:pt x="4910" y="1964"/>
                  </a:cubicBezTo>
                  <a:lnTo>
                    <a:pt x="1298" y="91"/>
                  </a:lnTo>
                  <a:cubicBezTo>
                    <a:pt x="1178" y="29"/>
                    <a:pt x="1051" y="0"/>
                    <a:pt x="925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11619296" y="3298448"/>
              <a:ext cx="260123" cy="169125"/>
            </a:xfrm>
            <a:custGeom>
              <a:rect b="b" l="l" r="r" t="t"/>
              <a:pathLst>
                <a:path extrusionOk="0" h="3193" w="4911">
                  <a:moveTo>
                    <a:pt x="925" y="0"/>
                  </a:moveTo>
                  <a:cubicBezTo>
                    <a:pt x="632" y="0"/>
                    <a:pt x="350" y="158"/>
                    <a:pt x="208" y="437"/>
                  </a:cubicBezTo>
                  <a:cubicBezTo>
                    <a:pt x="0" y="835"/>
                    <a:pt x="156" y="1324"/>
                    <a:pt x="554" y="1527"/>
                  </a:cubicBezTo>
                  <a:lnTo>
                    <a:pt x="3760" y="3193"/>
                  </a:lnTo>
                  <a:lnTo>
                    <a:pt x="4910" y="1964"/>
                  </a:lnTo>
                  <a:lnTo>
                    <a:pt x="1298" y="91"/>
                  </a:lnTo>
                  <a:cubicBezTo>
                    <a:pt x="1178" y="29"/>
                    <a:pt x="1051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11628195" y="3054046"/>
              <a:ext cx="277550" cy="314733"/>
            </a:xfrm>
            <a:custGeom>
              <a:rect b="b" l="l" r="r" t="t"/>
              <a:pathLst>
                <a:path extrusionOk="0" h="5942" w="5240">
                  <a:moveTo>
                    <a:pt x="2598" y="0"/>
                  </a:moveTo>
                  <a:cubicBezTo>
                    <a:pt x="2217" y="0"/>
                    <a:pt x="1859" y="234"/>
                    <a:pt x="1718" y="612"/>
                  </a:cubicBezTo>
                  <a:lnTo>
                    <a:pt x="1" y="5137"/>
                  </a:lnTo>
                  <a:lnTo>
                    <a:pt x="3514" y="5942"/>
                  </a:lnTo>
                  <a:lnTo>
                    <a:pt x="5054" y="1875"/>
                  </a:lnTo>
                  <a:cubicBezTo>
                    <a:pt x="5240" y="1391"/>
                    <a:pt x="4993" y="845"/>
                    <a:pt x="4509" y="659"/>
                  </a:cubicBezTo>
                  <a:lnTo>
                    <a:pt x="2934" y="62"/>
                  </a:lnTo>
                  <a:cubicBezTo>
                    <a:pt x="2823" y="20"/>
                    <a:pt x="2710" y="0"/>
                    <a:pt x="25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1785621" y="2909279"/>
              <a:ext cx="148097" cy="148097"/>
            </a:xfrm>
            <a:custGeom>
              <a:rect b="b" l="l" r="r" t="t"/>
              <a:pathLst>
                <a:path extrusionOk="0" h="2796" w="2796">
                  <a:moveTo>
                    <a:pt x="1398" y="0"/>
                  </a:moveTo>
                  <a:cubicBezTo>
                    <a:pt x="628" y="0"/>
                    <a:pt x="1" y="628"/>
                    <a:pt x="1" y="1398"/>
                  </a:cubicBezTo>
                  <a:cubicBezTo>
                    <a:pt x="1" y="2172"/>
                    <a:pt x="628" y="2795"/>
                    <a:pt x="1398" y="2795"/>
                  </a:cubicBezTo>
                  <a:cubicBezTo>
                    <a:pt x="2169" y="2795"/>
                    <a:pt x="2796" y="2172"/>
                    <a:pt x="2796" y="1398"/>
                  </a:cubicBezTo>
                  <a:cubicBezTo>
                    <a:pt x="2796" y="628"/>
                    <a:pt x="2169" y="0"/>
                    <a:pt x="1398" y="0"/>
                  </a:cubicBezTo>
                  <a:close/>
                </a:path>
              </a:pathLst>
            </a:custGeom>
            <a:solidFill>
              <a:srgbClr val="F0AB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1760460" y="2904512"/>
              <a:ext cx="332318" cy="234699"/>
            </a:xfrm>
            <a:custGeom>
              <a:rect b="b" l="l" r="r" t="t"/>
              <a:pathLst>
                <a:path extrusionOk="0" h="4431" w="6274">
                  <a:moveTo>
                    <a:pt x="5511" y="0"/>
                  </a:moveTo>
                  <a:cubicBezTo>
                    <a:pt x="5308" y="0"/>
                    <a:pt x="5107" y="91"/>
                    <a:pt x="4975" y="264"/>
                  </a:cubicBezTo>
                  <a:lnTo>
                    <a:pt x="3206" y="2574"/>
                  </a:lnTo>
                  <a:lnTo>
                    <a:pt x="601" y="3097"/>
                  </a:lnTo>
                  <a:cubicBezTo>
                    <a:pt x="238" y="3167"/>
                    <a:pt x="0" y="3521"/>
                    <a:pt x="74" y="3889"/>
                  </a:cubicBezTo>
                  <a:cubicBezTo>
                    <a:pt x="138" y="4208"/>
                    <a:pt x="419" y="4430"/>
                    <a:pt x="733" y="4430"/>
                  </a:cubicBezTo>
                  <a:cubicBezTo>
                    <a:pt x="776" y="4430"/>
                    <a:pt x="821" y="4426"/>
                    <a:pt x="865" y="4417"/>
                  </a:cubicBezTo>
                  <a:lnTo>
                    <a:pt x="3721" y="3846"/>
                  </a:lnTo>
                  <a:cubicBezTo>
                    <a:pt x="3881" y="3815"/>
                    <a:pt x="4024" y="3725"/>
                    <a:pt x="4123" y="3595"/>
                  </a:cubicBezTo>
                  <a:lnTo>
                    <a:pt x="6044" y="1081"/>
                  </a:lnTo>
                  <a:cubicBezTo>
                    <a:pt x="6273" y="787"/>
                    <a:pt x="6217" y="363"/>
                    <a:pt x="5919" y="138"/>
                  </a:cubicBezTo>
                  <a:cubicBezTo>
                    <a:pt x="5797" y="45"/>
                    <a:pt x="5653" y="0"/>
                    <a:pt x="5511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9" name="Google Shape;1979;p37"/>
          <p:cNvGrpSpPr/>
          <p:nvPr/>
        </p:nvGrpSpPr>
        <p:grpSpPr>
          <a:xfrm>
            <a:off x="1126125" y="2114765"/>
            <a:ext cx="698556" cy="980705"/>
            <a:chOff x="9051450" y="2794490"/>
            <a:chExt cx="698556" cy="980705"/>
          </a:xfrm>
        </p:grpSpPr>
        <p:sp>
          <p:nvSpPr>
            <p:cNvPr id="1980" name="Google Shape;1980;p37"/>
            <p:cNvSpPr/>
            <p:nvPr/>
          </p:nvSpPr>
          <p:spPr>
            <a:xfrm>
              <a:off x="9129633" y="3342409"/>
              <a:ext cx="157684" cy="432268"/>
            </a:xfrm>
            <a:custGeom>
              <a:rect b="b" l="l" r="r" t="t"/>
              <a:pathLst>
                <a:path extrusionOk="0" h="8161" w="2977">
                  <a:moveTo>
                    <a:pt x="1680" y="1"/>
                  </a:moveTo>
                  <a:cubicBezTo>
                    <a:pt x="1641" y="1"/>
                    <a:pt x="1602" y="4"/>
                    <a:pt x="1562" y="9"/>
                  </a:cubicBezTo>
                  <a:cubicBezTo>
                    <a:pt x="1129" y="70"/>
                    <a:pt x="826" y="477"/>
                    <a:pt x="891" y="909"/>
                  </a:cubicBezTo>
                  <a:lnTo>
                    <a:pt x="1302" y="3735"/>
                  </a:lnTo>
                  <a:lnTo>
                    <a:pt x="143" y="7109"/>
                  </a:lnTo>
                  <a:cubicBezTo>
                    <a:pt x="0" y="7524"/>
                    <a:pt x="221" y="7974"/>
                    <a:pt x="636" y="8117"/>
                  </a:cubicBezTo>
                  <a:cubicBezTo>
                    <a:pt x="722" y="8147"/>
                    <a:pt x="809" y="8161"/>
                    <a:pt x="894" y="8161"/>
                  </a:cubicBezTo>
                  <a:cubicBezTo>
                    <a:pt x="1224" y="8161"/>
                    <a:pt x="1531" y="7954"/>
                    <a:pt x="1644" y="7624"/>
                  </a:cubicBezTo>
                  <a:lnTo>
                    <a:pt x="2868" y="4068"/>
                  </a:lnTo>
                  <a:cubicBezTo>
                    <a:pt x="2977" y="3747"/>
                    <a:pt x="2886" y="3778"/>
                    <a:pt x="2466" y="680"/>
                  </a:cubicBezTo>
                  <a:cubicBezTo>
                    <a:pt x="2407" y="287"/>
                    <a:pt x="2069" y="1"/>
                    <a:pt x="1680" y="1"/>
                  </a:cubicBezTo>
                  <a:close/>
                </a:path>
              </a:pathLst>
            </a:custGeom>
            <a:solidFill>
              <a:srgbClr val="F0AB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9051450" y="3071998"/>
              <a:ext cx="212029" cy="703197"/>
            </a:xfrm>
            <a:custGeom>
              <a:rect b="b" l="l" r="r" t="t"/>
              <a:pathLst>
                <a:path extrusionOk="0" h="13276" w="4003">
                  <a:moveTo>
                    <a:pt x="1896" y="1"/>
                  </a:moveTo>
                  <a:cubicBezTo>
                    <a:pt x="1342" y="1"/>
                    <a:pt x="896" y="451"/>
                    <a:pt x="896" y="1004"/>
                  </a:cubicBezTo>
                  <a:lnTo>
                    <a:pt x="896" y="6291"/>
                  </a:lnTo>
                  <a:lnTo>
                    <a:pt x="1303" y="8848"/>
                  </a:lnTo>
                  <a:lnTo>
                    <a:pt x="143" y="12223"/>
                  </a:lnTo>
                  <a:cubicBezTo>
                    <a:pt x="1" y="12638"/>
                    <a:pt x="221" y="13088"/>
                    <a:pt x="637" y="13231"/>
                  </a:cubicBezTo>
                  <a:cubicBezTo>
                    <a:pt x="723" y="13261"/>
                    <a:pt x="811" y="13276"/>
                    <a:pt x="898" y="13276"/>
                  </a:cubicBezTo>
                  <a:cubicBezTo>
                    <a:pt x="1228" y="13276"/>
                    <a:pt x="1536" y="13066"/>
                    <a:pt x="1649" y="12738"/>
                  </a:cubicBezTo>
                  <a:lnTo>
                    <a:pt x="2873" y="9186"/>
                  </a:lnTo>
                  <a:cubicBezTo>
                    <a:pt x="2982" y="8865"/>
                    <a:pt x="2882" y="8844"/>
                    <a:pt x="2540" y="6291"/>
                  </a:cubicBezTo>
                  <a:lnTo>
                    <a:pt x="4003" y="6291"/>
                  </a:lnTo>
                  <a:lnTo>
                    <a:pt x="4003" y="1"/>
                  </a:ln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9173386" y="3342250"/>
              <a:ext cx="108001" cy="181731"/>
            </a:xfrm>
            <a:custGeom>
              <a:rect b="b" l="l" r="r" t="t"/>
              <a:pathLst>
                <a:path extrusionOk="0" h="3431" w="2039">
                  <a:moveTo>
                    <a:pt x="848" y="0"/>
                  </a:moveTo>
                  <a:cubicBezTo>
                    <a:pt x="811" y="0"/>
                    <a:pt x="774" y="3"/>
                    <a:pt x="736" y="8"/>
                  </a:cubicBezTo>
                  <a:cubicBezTo>
                    <a:pt x="303" y="73"/>
                    <a:pt x="0" y="475"/>
                    <a:pt x="65" y="908"/>
                  </a:cubicBezTo>
                  <a:lnTo>
                    <a:pt x="433" y="3430"/>
                  </a:lnTo>
                  <a:lnTo>
                    <a:pt x="2038" y="3430"/>
                  </a:lnTo>
                  <a:lnTo>
                    <a:pt x="1640" y="683"/>
                  </a:lnTo>
                  <a:cubicBezTo>
                    <a:pt x="1581" y="284"/>
                    <a:pt x="1240" y="0"/>
                    <a:pt x="8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9100712" y="3071998"/>
              <a:ext cx="162769" cy="461612"/>
            </a:xfrm>
            <a:custGeom>
              <a:rect b="b" l="l" r="r" t="t"/>
              <a:pathLst>
                <a:path extrusionOk="0" h="8715" w="3073">
                  <a:moveTo>
                    <a:pt x="1000" y="1"/>
                  </a:moveTo>
                  <a:cubicBezTo>
                    <a:pt x="451" y="1"/>
                    <a:pt x="1" y="451"/>
                    <a:pt x="1" y="1004"/>
                  </a:cubicBezTo>
                  <a:lnTo>
                    <a:pt x="1" y="6257"/>
                  </a:lnTo>
                  <a:lnTo>
                    <a:pt x="390" y="8714"/>
                  </a:lnTo>
                  <a:lnTo>
                    <a:pt x="1987" y="8714"/>
                  </a:lnTo>
                  <a:lnTo>
                    <a:pt x="1636" y="6257"/>
                  </a:lnTo>
                  <a:lnTo>
                    <a:pt x="3073" y="6257"/>
                  </a:lnTo>
                  <a:lnTo>
                    <a:pt x="3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9583582" y="2794490"/>
              <a:ext cx="166424" cy="166424"/>
            </a:xfrm>
            <a:custGeom>
              <a:rect b="b" l="l" r="r" t="t"/>
              <a:pathLst>
                <a:path extrusionOk="0" h="3142" w="3142">
                  <a:moveTo>
                    <a:pt x="1571" y="0"/>
                  </a:moveTo>
                  <a:cubicBezTo>
                    <a:pt x="706" y="0"/>
                    <a:pt x="1" y="701"/>
                    <a:pt x="1" y="1571"/>
                  </a:cubicBezTo>
                  <a:cubicBezTo>
                    <a:pt x="1" y="2436"/>
                    <a:pt x="706" y="3141"/>
                    <a:pt x="1571" y="3141"/>
                  </a:cubicBezTo>
                  <a:cubicBezTo>
                    <a:pt x="2441" y="3141"/>
                    <a:pt x="3142" y="2436"/>
                    <a:pt x="3142" y="1571"/>
                  </a:cubicBezTo>
                  <a:cubicBezTo>
                    <a:pt x="3142" y="701"/>
                    <a:pt x="2441" y="0"/>
                    <a:pt x="15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9586548" y="2795867"/>
              <a:ext cx="161869" cy="161816"/>
            </a:xfrm>
            <a:custGeom>
              <a:rect b="b" l="l" r="r" t="t"/>
              <a:pathLst>
                <a:path extrusionOk="0" h="3055" w="3056">
                  <a:moveTo>
                    <a:pt x="1528" y="0"/>
                  </a:moveTo>
                  <a:cubicBezTo>
                    <a:pt x="1489" y="0"/>
                    <a:pt x="1455" y="5"/>
                    <a:pt x="1420" y="5"/>
                  </a:cubicBezTo>
                  <a:lnTo>
                    <a:pt x="1420" y="1419"/>
                  </a:lnTo>
                  <a:lnTo>
                    <a:pt x="845" y="1419"/>
                  </a:lnTo>
                  <a:cubicBezTo>
                    <a:pt x="819" y="1065"/>
                    <a:pt x="680" y="727"/>
                    <a:pt x="446" y="455"/>
                  </a:cubicBezTo>
                  <a:lnTo>
                    <a:pt x="442" y="455"/>
                  </a:lnTo>
                  <a:cubicBezTo>
                    <a:pt x="390" y="507"/>
                    <a:pt x="343" y="563"/>
                    <a:pt x="299" y="619"/>
                  </a:cubicBezTo>
                  <a:cubicBezTo>
                    <a:pt x="490" y="848"/>
                    <a:pt x="602" y="1125"/>
                    <a:pt x="628" y="1419"/>
                  </a:cubicBezTo>
                  <a:lnTo>
                    <a:pt x="5" y="1419"/>
                  </a:lnTo>
                  <a:cubicBezTo>
                    <a:pt x="1" y="1454"/>
                    <a:pt x="1" y="1493"/>
                    <a:pt x="1" y="1528"/>
                  </a:cubicBezTo>
                  <a:cubicBezTo>
                    <a:pt x="1" y="1567"/>
                    <a:pt x="1" y="1601"/>
                    <a:pt x="5" y="1636"/>
                  </a:cubicBezTo>
                  <a:lnTo>
                    <a:pt x="628" y="1636"/>
                  </a:lnTo>
                  <a:cubicBezTo>
                    <a:pt x="602" y="1934"/>
                    <a:pt x="490" y="2207"/>
                    <a:pt x="299" y="2436"/>
                  </a:cubicBezTo>
                  <a:cubicBezTo>
                    <a:pt x="343" y="2497"/>
                    <a:pt x="390" y="2553"/>
                    <a:pt x="442" y="2605"/>
                  </a:cubicBezTo>
                  <a:lnTo>
                    <a:pt x="446" y="2601"/>
                  </a:lnTo>
                  <a:cubicBezTo>
                    <a:pt x="680" y="2332"/>
                    <a:pt x="819" y="1991"/>
                    <a:pt x="845" y="1636"/>
                  </a:cubicBezTo>
                  <a:lnTo>
                    <a:pt x="1420" y="1636"/>
                  </a:lnTo>
                  <a:lnTo>
                    <a:pt x="1420" y="3051"/>
                  </a:lnTo>
                  <a:cubicBezTo>
                    <a:pt x="1455" y="3055"/>
                    <a:pt x="1489" y="3055"/>
                    <a:pt x="1528" y="3055"/>
                  </a:cubicBezTo>
                  <a:cubicBezTo>
                    <a:pt x="1563" y="3055"/>
                    <a:pt x="1602" y="3055"/>
                    <a:pt x="1636" y="3051"/>
                  </a:cubicBezTo>
                  <a:lnTo>
                    <a:pt x="1636" y="1636"/>
                  </a:lnTo>
                  <a:lnTo>
                    <a:pt x="2212" y="1636"/>
                  </a:lnTo>
                  <a:cubicBezTo>
                    <a:pt x="2233" y="1991"/>
                    <a:pt x="2376" y="2332"/>
                    <a:pt x="2610" y="2601"/>
                  </a:cubicBezTo>
                  <a:lnTo>
                    <a:pt x="2610" y="2605"/>
                  </a:lnTo>
                  <a:cubicBezTo>
                    <a:pt x="2662" y="2553"/>
                    <a:pt x="2709" y="2497"/>
                    <a:pt x="2752" y="2436"/>
                  </a:cubicBezTo>
                  <a:cubicBezTo>
                    <a:pt x="2562" y="2207"/>
                    <a:pt x="2450" y="1934"/>
                    <a:pt x="2428" y="1636"/>
                  </a:cubicBezTo>
                  <a:lnTo>
                    <a:pt x="3051" y="1636"/>
                  </a:lnTo>
                  <a:cubicBezTo>
                    <a:pt x="3051" y="1601"/>
                    <a:pt x="3055" y="1567"/>
                    <a:pt x="3055" y="1528"/>
                  </a:cubicBezTo>
                  <a:cubicBezTo>
                    <a:pt x="3055" y="1493"/>
                    <a:pt x="3051" y="1454"/>
                    <a:pt x="3051" y="1419"/>
                  </a:cubicBezTo>
                  <a:lnTo>
                    <a:pt x="2428" y="1419"/>
                  </a:lnTo>
                  <a:cubicBezTo>
                    <a:pt x="2450" y="1125"/>
                    <a:pt x="2562" y="848"/>
                    <a:pt x="2752" y="619"/>
                  </a:cubicBezTo>
                  <a:cubicBezTo>
                    <a:pt x="2709" y="563"/>
                    <a:pt x="2662" y="507"/>
                    <a:pt x="2610" y="455"/>
                  </a:cubicBezTo>
                  <a:cubicBezTo>
                    <a:pt x="2376" y="723"/>
                    <a:pt x="2233" y="1065"/>
                    <a:pt x="2212" y="1419"/>
                  </a:cubicBezTo>
                  <a:lnTo>
                    <a:pt x="1636" y="1419"/>
                  </a:lnTo>
                  <a:lnTo>
                    <a:pt x="1636" y="5"/>
                  </a:lnTo>
                  <a:cubicBezTo>
                    <a:pt x="1602" y="5"/>
                    <a:pt x="1563" y="0"/>
                    <a:pt x="1528" y="0"/>
                  </a:cubicBezTo>
                  <a:close/>
                </a:path>
              </a:pathLst>
            </a:custGeom>
            <a:solidFill>
              <a:srgbClr val="CD50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9140174" y="2913619"/>
              <a:ext cx="385233" cy="236076"/>
            </a:xfrm>
            <a:custGeom>
              <a:rect b="b" l="l" r="r" t="t"/>
              <a:pathLst>
                <a:path extrusionOk="0" h="4457" w="7273">
                  <a:moveTo>
                    <a:pt x="6526" y="0"/>
                  </a:moveTo>
                  <a:cubicBezTo>
                    <a:pt x="6355" y="0"/>
                    <a:pt x="6184" y="65"/>
                    <a:pt x="6053" y="196"/>
                  </a:cubicBezTo>
                  <a:lnTo>
                    <a:pt x="4093" y="2134"/>
                  </a:lnTo>
                  <a:lnTo>
                    <a:pt x="506" y="3159"/>
                  </a:lnTo>
                  <a:cubicBezTo>
                    <a:pt x="160" y="3302"/>
                    <a:pt x="0" y="3700"/>
                    <a:pt x="143" y="4042"/>
                  </a:cubicBezTo>
                  <a:cubicBezTo>
                    <a:pt x="254" y="4300"/>
                    <a:pt x="505" y="4457"/>
                    <a:pt x="771" y="4457"/>
                  </a:cubicBezTo>
                  <a:cubicBezTo>
                    <a:pt x="857" y="4457"/>
                    <a:pt x="945" y="4440"/>
                    <a:pt x="1030" y="4405"/>
                  </a:cubicBezTo>
                  <a:lnTo>
                    <a:pt x="4737" y="3328"/>
                  </a:lnTo>
                  <a:cubicBezTo>
                    <a:pt x="4815" y="3298"/>
                    <a:pt x="4889" y="3246"/>
                    <a:pt x="4949" y="3185"/>
                  </a:cubicBezTo>
                  <a:lnTo>
                    <a:pt x="7004" y="1156"/>
                  </a:lnTo>
                  <a:cubicBezTo>
                    <a:pt x="7268" y="892"/>
                    <a:pt x="7273" y="464"/>
                    <a:pt x="7009" y="200"/>
                  </a:cubicBezTo>
                  <a:cubicBezTo>
                    <a:pt x="6876" y="67"/>
                    <a:pt x="6701" y="0"/>
                    <a:pt x="6526" y="0"/>
                  </a:cubicBezTo>
                  <a:close/>
                </a:path>
              </a:pathLst>
            </a:custGeom>
            <a:solidFill>
              <a:srgbClr val="F0AB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9098911" y="3071998"/>
              <a:ext cx="164570" cy="333272"/>
            </a:xfrm>
            <a:custGeom>
              <a:rect b="b" l="l" r="r" t="t"/>
              <a:pathLst>
                <a:path extrusionOk="0" h="6292" w="3107">
                  <a:moveTo>
                    <a:pt x="1000" y="1"/>
                  </a:moveTo>
                  <a:cubicBezTo>
                    <a:pt x="446" y="1"/>
                    <a:pt x="0" y="451"/>
                    <a:pt x="0" y="1004"/>
                  </a:cubicBezTo>
                  <a:lnTo>
                    <a:pt x="0" y="6291"/>
                  </a:lnTo>
                  <a:lnTo>
                    <a:pt x="3107" y="6291"/>
                  </a:lnTo>
                  <a:lnTo>
                    <a:pt x="31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9119728" y="2897622"/>
              <a:ext cx="146031" cy="146031"/>
            </a:xfrm>
            <a:custGeom>
              <a:rect b="b" l="l" r="r" t="t"/>
              <a:pathLst>
                <a:path extrusionOk="0" h="2757" w="2757">
                  <a:moveTo>
                    <a:pt x="1381" y="0"/>
                  </a:moveTo>
                  <a:cubicBezTo>
                    <a:pt x="620" y="0"/>
                    <a:pt x="1" y="615"/>
                    <a:pt x="1" y="1376"/>
                  </a:cubicBezTo>
                  <a:cubicBezTo>
                    <a:pt x="1" y="2138"/>
                    <a:pt x="620" y="2756"/>
                    <a:pt x="1381" y="2756"/>
                  </a:cubicBezTo>
                  <a:cubicBezTo>
                    <a:pt x="2143" y="2756"/>
                    <a:pt x="2757" y="2138"/>
                    <a:pt x="2757" y="1376"/>
                  </a:cubicBezTo>
                  <a:cubicBezTo>
                    <a:pt x="2757" y="615"/>
                    <a:pt x="2143" y="0"/>
                    <a:pt x="1381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9143352" y="2919869"/>
              <a:ext cx="284224" cy="229879"/>
            </a:xfrm>
            <a:custGeom>
              <a:rect b="b" l="l" r="r" t="t"/>
              <a:pathLst>
                <a:path extrusionOk="0" h="4340" w="5366">
                  <a:moveTo>
                    <a:pt x="4597" y="0"/>
                  </a:moveTo>
                  <a:cubicBezTo>
                    <a:pt x="4331" y="0"/>
                    <a:pt x="4080" y="158"/>
                    <a:pt x="3972" y="420"/>
                  </a:cubicBezTo>
                  <a:lnTo>
                    <a:pt x="2994" y="2786"/>
                  </a:lnTo>
                  <a:lnTo>
                    <a:pt x="650" y="2990"/>
                  </a:lnTo>
                  <a:cubicBezTo>
                    <a:pt x="277" y="3024"/>
                    <a:pt x="1" y="3349"/>
                    <a:pt x="35" y="3721"/>
                  </a:cubicBezTo>
                  <a:cubicBezTo>
                    <a:pt x="65" y="4075"/>
                    <a:pt x="360" y="4339"/>
                    <a:pt x="706" y="4339"/>
                  </a:cubicBezTo>
                  <a:cubicBezTo>
                    <a:pt x="727" y="4339"/>
                    <a:pt x="745" y="4339"/>
                    <a:pt x="766" y="4335"/>
                  </a:cubicBezTo>
                  <a:lnTo>
                    <a:pt x="3518" y="4097"/>
                  </a:lnTo>
                  <a:cubicBezTo>
                    <a:pt x="3769" y="4075"/>
                    <a:pt x="3990" y="3915"/>
                    <a:pt x="4085" y="3682"/>
                  </a:cubicBezTo>
                  <a:lnTo>
                    <a:pt x="5223" y="934"/>
                  </a:lnTo>
                  <a:cubicBezTo>
                    <a:pt x="5365" y="588"/>
                    <a:pt x="5201" y="195"/>
                    <a:pt x="4855" y="52"/>
                  </a:cubicBezTo>
                  <a:cubicBezTo>
                    <a:pt x="4770" y="17"/>
                    <a:pt x="4683" y="0"/>
                    <a:pt x="4597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0" name="Google Shape;1990;p37"/>
          <p:cNvGrpSpPr/>
          <p:nvPr/>
        </p:nvGrpSpPr>
        <p:grpSpPr>
          <a:xfrm>
            <a:off x="7354229" y="2114952"/>
            <a:ext cx="630701" cy="980341"/>
            <a:chOff x="10017879" y="2934277"/>
            <a:chExt cx="630701" cy="980341"/>
          </a:xfrm>
        </p:grpSpPr>
        <p:sp>
          <p:nvSpPr>
            <p:cNvPr id="1991" name="Google Shape;1991;p37"/>
            <p:cNvSpPr/>
            <p:nvPr/>
          </p:nvSpPr>
          <p:spPr>
            <a:xfrm>
              <a:off x="10469073" y="3370165"/>
              <a:ext cx="179507" cy="179454"/>
            </a:xfrm>
            <a:custGeom>
              <a:rect b="b" l="l" r="r" t="t"/>
              <a:pathLst>
                <a:path extrusionOk="0" h="3388" w="3389">
                  <a:moveTo>
                    <a:pt x="1692" y="0"/>
                  </a:moveTo>
                  <a:cubicBezTo>
                    <a:pt x="758" y="0"/>
                    <a:pt x="1" y="762"/>
                    <a:pt x="1" y="1696"/>
                  </a:cubicBezTo>
                  <a:cubicBezTo>
                    <a:pt x="1" y="2631"/>
                    <a:pt x="758" y="3388"/>
                    <a:pt x="1692" y="3388"/>
                  </a:cubicBezTo>
                  <a:cubicBezTo>
                    <a:pt x="2627" y="3388"/>
                    <a:pt x="3388" y="2631"/>
                    <a:pt x="3388" y="1696"/>
                  </a:cubicBezTo>
                  <a:cubicBezTo>
                    <a:pt x="3388" y="762"/>
                    <a:pt x="2627" y="0"/>
                    <a:pt x="1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10469073" y="3369689"/>
              <a:ext cx="179507" cy="179931"/>
            </a:xfrm>
            <a:custGeom>
              <a:rect b="b" l="l" r="r" t="t"/>
              <a:pathLst>
                <a:path extrusionOk="0" h="3397" w="3389">
                  <a:moveTo>
                    <a:pt x="1692" y="1"/>
                  </a:moveTo>
                  <a:cubicBezTo>
                    <a:pt x="1649" y="1"/>
                    <a:pt x="1606" y="5"/>
                    <a:pt x="1563" y="5"/>
                  </a:cubicBezTo>
                  <a:lnTo>
                    <a:pt x="1563" y="1575"/>
                  </a:lnTo>
                  <a:lnTo>
                    <a:pt x="935" y="1575"/>
                  </a:lnTo>
                  <a:cubicBezTo>
                    <a:pt x="935" y="1575"/>
                    <a:pt x="754" y="814"/>
                    <a:pt x="494" y="516"/>
                  </a:cubicBezTo>
                  <a:lnTo>
                    <a:pt x="490" y="511"/>
                  </a:lnTo>
                  <a:cubicBezTo>
                    <a:pt x="433" y="572"/>
                    <a:pt x="382" y="632"/>
                    <a:pt x="334" y="697"/>
                  </a:cubicBezTo>
                  <a:cubicBezTo>
                    <a:pt x="546" y="952"/>
                    <a:pt x="671" y="1255"/>
                    <a:pt x="693" y="1575"/>
                  </a:cubicBezTo>
                  <a:lnTo>
                    <a:pt x="5" y="1575"/>
                  </a:lnTo>
                  <a:cubicBezTo>
                    <a:pt x="1" y="1623"/>
                    <a:pt x="1" y="1662"/>
                    <a:pt x="1" y="1705"/>
                  </a:cubicBezTo>
                  <a:cubicBezTo>
                    <a:pt x="1" y="1744"/>
                    <a:pt x="1" y="1783"/>
                    <a:pt x="5" y="1826"/>
                  </a:cubicBezTo>
                  <a:lnTo>
                    <a:pt x="693" y="1826"/>
                  </a:lnTo>
                  <a:cubicBezTo>
                    <a:pt x="671" y="2151"/>
                    <a:pt x="546" y="2458"/>
                    <a:pt x="334" y="2713"/>
                  </a:cubicBezTo>
                  <a:cubicBezTo>
                    <a:pt x="382" y="2778"/>
                    <a:pt x="433" y="2839"/>
                    <a:pt x="490" y="2895"/>
                  </a:cubicBezTo>
                  <a:lnTo>
                    <a:pt x="494" y="2895"/>
                  </a:lnTo>
                  <a:cubicBezTo>
                    <a:pt x="754" y="2597"/>
                    <a:pt x="909" y="2216"/>
                    <a:pt x="935" y="1826"/>
                  </a:cubicBezTo>
                  <a:lnTo>
                    <a:pt x="1563" y="1826"/>
                  </a:lnTo>
                  <a:lnTo>
                    <a:pt x="1563" y="3393"/>
                  </a:lnTo>
                  <a:cubicBezTo>
                    <a:pt x="1615" y="3397"/>
                    <a:pt x="1654" y="3397"/>
                    <a:pt x="1692" y="3397"/>
                  </a:cubicBezTo>
                  <a:cubicBezTo>
                    <a:pt x="1736" y="3397"/>
                    <a:pt x="1775" y="3397"/>
                    <a:pt x="1818" y="3393"/>
                  </a:cubicBezTo>
                  <a:lnTo>
                    <a:pt x="1818" y="1826"/>
                  </a:lnTo>
                  <a:lnTo>
                    <a:pt x="2450" y="1826"/>
                  </a:lnTo>
                  <a:cubicBezTo>
                    <a:pt x="2476" y="2216"/>
                    <a:pt x="2631" y="2597"/>
                    <a:pt x="2891" y="2895"/>
                  </a:cubicBezTo>
                  <a:lnTo>
                    <a:pt x="2895" y="2895"/>
                  </a:lnTo>
                  <a:cubicBezTo>
                    <a:pt x="2951" y="2839"/>
                    <a:pt x="3008" y="2778"/>
                    <a:pt x="3055" y="2713"/>
                  </a:cubicBezTo>
                  <a:cubicBezTo>
                    <a:pt x="2843" y="2458"/>
                    <a:pt x="2718" y="2151"/>
                    <a:pt x="2692" y="1826"/>
                  </a:cubicBezTo>
                  <a:lnTo>
                    <a:pt x="3380" y="1826"/>
                  </a:lnTo>
                  <a:cubicBezTo>
                    <a:pt x="3384" y="1783"/>
                    <a:pt x="3388" y="1744"/>
                    <a:pt x="3388" y="1705"/>
                  </a:cubicBezTo>
                  <a:cubicBezTo>
                    <a:pt x="3388" y="1662"/>
                    <a:pt x="3380" y="1575"/>
                    <a:pt x="3380" y="1575"/>
                  </a:cubicBezTo>
                  <a:lnTo>
                    <a:pt x="2744" y="1575"/>
                  </a:lnTo>
                  <a:cubicBezTo>
                    <a:pt x="2770" y="1247"/>
                    <a:pt x="2900" y="944"/>
                    <a:pt x="3124" y="689"/>
                  </a:cubicBezTo>
                  <a:cubicBezTo>
                    <a:pt x="3073" y="624"/>
                    <a:pt x="3016" y="559"/>
                    <a:pt x="2956" y="503"/>
                  </a:cubicBezTo>
                  <a:lnTo>
                    <a:pt x="2951" y="507"/>
                  </a:lnTo>
                  <a:cubicBezTo>
                    <a:pt x="2679" y="805"/>
                    <a:pt x="2514" y="1182"/>
                    <a:pt x="2489" y="1575"/>
                  </a:cubicBezTo>
                  <a:lnTo>
                    <a:pt x="1818" y="1575"/>
                  </a:lnTo>
                  <a:lnTo>
                    <a:pt x="1818" y="5"/>
                  </a:lnTo>
                  <a:cubicBezTo>
                    <a:pt x="1775" y="5"/>
                    <a:pt x="1736" y="1"/>
                    <a:pt x="1692" y="1"/>
                  </a:cubicBezTo>
                  <a:close/>
                </a:path>
              </a:pathLst>
            </a:custGeom>
            <a:solidFill>
              <a:srgbClr val="CD50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10207827" y="3370854"/>
              <a:ext cx="246193" cy="543764"/>
            </a:xfrm>
            <a:custGeom>
              <a:rect b="b" l="l" r="r" t="t"/>
              <a:pathLst>
                <a:path extrusionOk="0" h="10266" w="4648">
                  <a:moveTo>
                    <a:pt x="1012" y="0"/>
                  </a:moveTo>
                  <a:cubicBezTo>
                    <a:pt x="824" y="0"/>
                    <a:pt x="634" y="60"/>
                    <a:pt x="472" y="182"/>
                  </a:cubicBezTo>
                  <a:cubicBezTo>
                    <a:pt x="79" y="481"/>
                    <a:pt x="1" y="1039"/>
                    <a:pt x="299" y="1432"/>
                  </a:cubicBezTo>
                  <a:lnTo>
                    <a:pt x="2761" y="4686"/>
                  </a:lnTo>
                  <a:lnTo>
                    <a:pt x="1788" y="9185"/>
                  </a:lnTo>
                  <a:cubicBezTo>
                    <a:pt x="1684" y="9665"/>
                    <a:pt x="1991" y="10141"/>
                    <a:pt x="2471" y="10245"/>
                  </a:cubicBezTo>
                  <a:cubicBezTo>
                    <a:pt x="2534" y="10259"/>
                    <a:pt x="2597" y="10265"/>
                    <a:pt x="2659" y="10265"/>
                  </a:cubicBezTo>
                  <a:cubicBezTo>
                    <a:pt x="3070" y="10265"/>
                    <a:pt x="3441" y="9979"/>
                    <a:pt x="3531" y="9562"/>
                  </a:cubicBezTo>
                  <a:lnTo>
                    <a:pt x="4591" y="4664"/>
                  </a:lnTo>
                  <a:cubicBezTo>
                    <a:pt x="4647" y="4413"/>
                    <a:pt x="4587" y="4145"/>
                    <a:pt x="4431" y="3937"/>
                  </a:cubicBezTo>
                  <a:lnTo>
                    <a:pt x="1723" y="355"/>
                  </a:lnTo>
                  <a:cubicBezTo>
                    <a:pt x="1549" y="123"/>
                    <a:pt x="1282" y="0"/>
                    <a:pt x="1012" y="0"/>
                  </a:cubicBezTo>
                  <a:close/>
                </a:path>
              </a:pathLst>
            </a:custGeom>
            <a:solidFill>
              <a:srgbClr val="521E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10017879" y="3113474"/>
              <a:ext cx="462724" cy="650335"/>
            </a:xfrm>
            <a:custGeom>
              <a:rect b="b" l="l" r="r" t="t"/>
              <a:pathLst>
                <a:path extrusionOk="0" h="12278" w="8736">
                  <a:moveTo>
                    <a:pt x="5606" y="1"/>
                  </a:moveTo>
                  <a:cubicBezTo>
                    <a:pt x="5125" y="1"/>
                    <a:pt x="4681" y="315"/>
                    <a:pt x="4539" y="797"/>
                  </a:cubicBezTo>
                  <a:lnTo>
                    <a:pt x="2951" y="6235"/>
                  </a:lnTo>
                  <a:cubicBezTo>
                    <a:pt x="2864" y="6447"/>
                    <a:pt x="2864" y="6694"/>
                    <a:pt x="2964" y="6923"/>
                  </a:cubicBezTo>
                  <a:lnTo>
                    <a:pt x="3859" y="8939"/>
                  </a:lnTo>
                  <a:lnTo>
                    <a:pt x="614" y="10592"/>
                  </a:lnTo>
                  <a:cubicBezTo>
                    <a:pt x="178" y="10817"/>
                    <a:pt x="0" y="11353"/>
                    <a:pt x="225" y="11790"/>
                  </a:cubicBezTo>
                  <a:cubicBezTo>
                    <a:pt x="384" y="12098"/>
                    <a:pt x="695" y="12277"/>
                    <a:pt x="1019" y="12277"/>
                  </a:cubicBezTo>
                  <a:cubicBezTo>
                    <a:pt x="1155" y="12277"/>
                    <a:pt x="1293" y="12246"/>
                    <a:pt x="1424" y="12180"/>
                  </a:cubicBezTo>
                  <a:lnTo>
                    <a:pt x="5421" y="10146"/>
                  </a:lnTo>
                  <a:cubicBezTo>
                    <a:pt x="5845" y="9930"/>
                    <a:pt x="6027" y="9419"/>
                    <a:pt x="5832" y="8987"/>
                  </a:cubicBezTo>
                  <a:lnTo>
                    <a:pt x="4872" y="6823"/>
                  </a:lnTo>
                  <a:lnTo>
                    <a:pt x="4872" y="6823"/>
                  </a:lnTo>
                  <a:lnTo>
                    <a:pt x="6970" y="7434"/>
                  </a:lnTo>
                  <a:lnTo>
                    <a:pt x="8566" y="1974"/>
                  </a:lnTo>
                  <a:cubicBezTo>
                    <a:pt x="8735" y="1390"/>
                    <a:pt x="8398" y="771"/>
                    <a:pt x="7814" y="602"/>
                  </a:cubicBezTo>
                  <a:lnTo>
                    <a:pt x="5914" y="44"/>
                  </a:lnTo>
                  <a:cubicBezTo>
                    <a:pt x="5812" y="15"/>
                    <a:pt x="5708" y="1"/>
                    <a:pt x="5606" y="1"/>
                  </a:cubicBezTo>
                  <a:close/>
                </a:path>
              </a:pathLst>
            </a:custGeom>
            <a:solidFill>
              <a:srgbClr val="6928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10207827" y="3370854"/>
              <a:ext cx="239996" cy="248471"/>
            </a:xfrm>
            <a:custGeom>
              <a:rect b="b" l="l" r="r" t="t"/>
              <a:pathLst>
                <a:path extrusionOk="0" h="4691" w="4531">
                  <a:moveTo>
                    <a:pt x="1012" y="0"/>
                  </a:moveTo>
                  <a:cubicBezTo>
                    <a:pt x="824" y="0"/>
                    <a:pt x="634" y="60"/>
                    <a:pt x="472" y="182"/>
                  </a:cubicBezTo>
                  <a:cubicBezTo>
                    <a:pt x="79" y="481"/>
                    <a:pt x="1" y="1039"/>
                    <a:pt x="299" y="1432"/>
                  </a:cubicBezTo>
                  <a:lnTo>
                    <a:pt x="2761" y="4690"/>
                  </a:lnTo>
                  <a:lnTo>
                    <a:pt x="4530" y="4106"/>
                  </a:lnTo>
                  <a:cubicBezTo>
                    <a:pt x="4505" y="4050"/>
                    <a:pt x="4470" y="3994"/>
                    <a:pt x="4431" y="3937"/>
                  </a:cubicBezTo>
                  <a:lnTo>
                    <a:pt x="1723" y="355"/>
                  </a:lnTo>
                  <a:cubicBezTo>
                    <a:pt x="1549" y="123"/>
                    <a:pt x="1282" y="0"/>
                    <a:pt x="10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10169583" y="3443740"/>
              <a:ext cx="156784" cy="144866"/>
            </a:xfrm>
            <a:custGeom>
              <a:rect b="b" l="l" r="r" t="t"/>
              <a:pathLst>
                <a:path extrusionOk="0" h="2735" w="2960">
                  <a:moveTo>
                    <a:pt x="87" y="0"/>
                  </a:moveTo>
                  <a:lnTo>
                    <a:pt x="87" y="0"/>
                  </a:lnTo>
                  <a:cubicBezTo>
                    <a:pt x="0" y="216"/>
                    <a:pt x="0" y="463"/>
                    <a:pt x="100" y="692"/>
                  </a:cubicBezTo>
                  <a:lnTo>
                    <a:pt x="995" y="2708"/>
                  </a:lnTo>
                  <a:lnTo>
                    <a:pt x="2959" y="2734"/>
                  </a:lnTo>
                  <a:lnTo>
                    <a:pt x="2008" y="588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10114336" y="3144461"/>
              <a:ext cx="255780" cy="276173"/>
            </a:xfrm>
            <a:custGeom>
              <a:rect b="b" l="l" r="r" t="t"/>
              <a:pathLst>
                <a:path extrusionOk="0" h="5214" w="4829">
                  <a:moveTo>
                    <a:pt x="4011" y="0"/>
                  </a:moveTo>
                  <a:cubicBezTo>
                    <a:pt x="3958" y="0"/>
                    <a:pt x="3905" y="6"/>
                    <a:pt x="3851" y="17"/>
                  </a:cubicBezTo>
                  <a:lnTo>
                    <a:pt x="740" y="718"/>
                  </a:lnTo>
                  <a:cubicBezTo>
                    <a:pt x="239" y="835"/>
                    <a:pt x="1" y="1415"/>
                    <a:pt x="277" y="1847"/>
                  </a:cubicBezTo>
                  <a:lnTo>
                    <a:pt x="2224" y="4871"/>
                  </a:lnTo>
                  <a:cubicBezTo>
                    <a:pt x="2366" y="5093"/>
                    <a:pt x="2606" y="5214"/>
                    <a:pt x="2852" y="5214"/>
                  </a:cubicBezTo>
                  <a:cubicBezTo>
                    <a:pt x="2990" y="5214"/>
                    <a:pt x="3130" y="5176"/>
                    <a:pt x="3254" y="5096"/>
                  </a:cubicBezTo>
                  <a:cubicBezTo>
                    <a:pt x="3596" y="4876"/>
                    <a:pt x="3695" y="4413"/>
                    <a:pt x="3475" y="4067"/>
                  </a:cubicBezTo>
                  <a:lnTo>
                    <a:pt x="2103" y="1938"/>
                  </a:lnTo>
                  <a:lnTo>
                    <a:pt x="4176" y="1471"/>
                  </a:lnTo>
                  <a:cubicBezTo>
                    <a:pt x="4578" y="1380"/>
                    <a:pt x="4829" y="982"/>
                    <a:pt x="4738" y="580"/>
                  </a:cubicBezTo>
                  <a:cubicBezTo>
                    <a:pt x="4659" y="235"/>
                    <a:pt x="4353" y="0"/>
                    <a:pt x="4011" y="0"/>
                  </a:cubicBezTo>
                  <a:close/>
                </a:path>
              </a:pathLst>
            </a:custGeom>
            <a:solidFill>
              <a:srgbClr val="521E0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10173715" y="3113474"/>
              <a:ext cx="306894" cy="393760"/>
            </a:xfrm>
            <a:custGeom>
              <a:rect b="b" l="l" r="r" t="t"/>
              <a:pathLst>
                <a:path extrusionOk="0" h="7434" w="5794">
                  <a:moveTo>
                    <a:pt x="2664" y="1"/>
                  </a:moveTo>
                  <a:cubicBezTo>
                    <a:pt x="2183" y="1"/>
                    <a:pt x="1739" y="315"/>
                    <a:pt x="1597" y="797"/>
                  </a:cubicBezTo>
                  <a:lnTo>
                    <a:pt x="0" y="6257"/>
                  </a:lnTo>
                  <a:lnTo>
                    <a:pt x="4028" y="7434"/>
                  </a:lnTo>
                  <a:lnTo>
                    <a:pt x="5624" y="1978"/>
                  </a:lnTo>
                  <a:cubicBezTo>
                    <a:pt x="5793" y="1390"/>
                    <a:pt x="5456" y="771"/>
                    <a:pt x="4872" y="602"/>
                  </a:cubicBezTo>
                  <a:lnTo>
                    <a:pt x="2972" y="44"/>
                  </a:lnTo>
                  <a:cubicBezTo>
                    <a:pt x="2870" y="15"/>
                    <a:pt x="2766" y="1"/>
                    <a:pt x="26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10342105" y="2934277"/>
              <a:ext cx="173998" cy="173998"/>
            </a:xfrm>
            <a:custGeom>
              <a:rect b="b" l="l" r="r" t="t"/>
              <a:pathLst>
                <a:path extrusionOk="0" h="3285" w="3285">
                  <a:moveTo>
                    <a:pt x="1641" y="1"/>
                  </a:moveTo>
                  <a:cubicBezTo>
                    <a:pt x="736" y="1"/>
                    <a:pt x="1" y="736"/>
                    <a:pt x="1" y="1640"/>
                  </a:cubicBezTo>
                  <a:cubicBezTo>
                    <a:pt x="1" y="2549"/>
                    <a:pt x="736" y="3284"/>
                    <a:pt x="1641" y="3284"/>
                  </a:cubicBezTo>
                  <a:cubicBezTo>
                    <a:pt x="2549" y="3284"/>
                    <a:pt x="3285" y="2549"/>
                    <a:pt x="3285" y="1640"/>
                  </a:cubicBezTo>
                  <a:cubicBezTo>
                    <a:pt x="3285" y="736"/>
                    <a:pt x="2549" y="1"/>
                    <a:pt x="1641" y="1"/>
                  </a:cubicBezTo>
                  <a:close/>
                </a:path>
              </a:pathLst>
            </a:custGeom>
            <a:solidFill>
              <a:srgbClr val="6928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10282302" y="3144461"/>
              <a:ext cx="319765" cy="281204"/>
            </a:xfrm>
            <a:custGeom>
              <a:rect b="b" l="l" r="r" t="t"/>
              <a:pathLst>
                <a:path extrusionOk="0" h="5309" w="6037">
                  <a:moveTo>
                    <a:pt x="847" y="0"/>
                  </a:moveTo>
                  <a:cubicBezTo>
                    <a:pt x="746" y="0"/>
                    <a:pt x="644" y="21"/>
                    <a:pt x="546" y="65"/>
                  </a:cubicBezTo>
                  <a:cubicBezTo>
                    <a:pt x="170" y="229"/>
                    <a:pt x="1" y="670"/>
                    <a:pt x="165" y="1042"/>
                  </a:cubicBezTo>
                  <a:lnTo>
                    <a:pt x="1628" y="4357"/>
                  </a:lnTo>
                  <a:cubicBezTo>
                    <a:pt x="1727" y="4586"/>
                    <a:pt x="1935" y="4746"/>
                    <a:pt x="2181" y="4789"/>
                  </a:cubicBezTo>
                  <a:lnTo>
                    <a:pt x="5106" y="5295"/>
                  </a:lnTo>
                  <a:cubicBezTo>
                    <a:pt x="5152" y="5305"/>
                    <a:pt x="5197" y="5309"/>
                    <a:pt x="5241" y="5309"/>
                  </a:cubicBezTo>
                  <a:cubicBezTo>
                    <a:pt x="5279" y="5309"/>
                    <a:pt x="5316" y="5306"/>
                    <a:pt x="5353" y="5300"/>
                  </a:cubicBezTo>
                  <a:cubicBezTo>
                    <a:pt x="5660" y="5248"/>
                    <a:pt x="5911" y="5010"/>
                    <a:pt x="5967" y="4690"/>
                  </a:cubicBezTo>
                  <a:cubicBezTo>
                    <a:pt x="6036" y="4287"/>
                    <a:pt x="5764" y="3902"/>
                    <a:pt x="5361" y="3833"/>
                  </a:cubicBezTo>
                  <a:lnTo>
                    <a:pt x="2826" y="3392"/>
                  </a:lnTo>
                  <a:lnTo>
                    <a:pt x="1528" y="445"/>
                  </a:lnTo>
                  <a:cubicBezTo>
                    <a:pt x="1403" y="167"/>
                    <a:pt x="1132" y="0"/>
                    <a:pt x="847" y="0"/>
                  </a:cubicBezTo>
                  <a:close/>
                </a:path>
              </a:pathLst>
            </a:custGeom>
            <a:solidFill>
              <a:srgbClr val="6928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38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2006" name="Google Shape;2006;p38"/>
          <p:cNvGrpSpPr/>
          <p:nvPr/>
        </p:nvGrpSpPr>
        <p:grpSpPr>
          <a:xfrm>
            <a:off x="1492101" y="1887800"/>
            <a:ext cx="833990" cy="1684442"/>
            <a:chOff x="1463476" y="1851712"/>
            <a:chExt cx="833990" cy="1684442"/>
          </a:xfrm>
        </p:grpSpPr>
        <p:sp>
          <p:nvSpPr>
            <p:cNvPr id="2007" name="Google Shape;2007;p38"/>
            <p:cNvSpPr/>
            <p:nvPr/>
          </p:nvSpPr>
          <p:spPr>
            <a:xfrm>
              <a:off x="1500213" y="2949999"/>
              <a:ext cx="331048" cy="532145"/>
            </a:xfrm>
            <a:custGeom>
              <a:rect b="b" l="l" r="r" t="t"/>
              <a:pathLst>
                <a:path extrusionOk="0" h="3882" w="2415">
                  <a:moveTo>
                    <a:pt x="1822" y="44"/>
                  </a:moveTo>
                  <a:cubicBezTo>
                    <a:pt x="1779" y="61"/>
                    <a:pt x="1736" y="79"/>
                    <a:pt x="1701" y="105"/>
                  </a:cubicBezTo>
                  <a:lnTo>
                    <a:pt x="1701" y="105"/>
                  </a:lnTo>
                  <a:cubicBezTo>
                    <a:pt x="1692" y="105"/>
                    <a:pt x="1688" y="105"/>
                    <a:pt x="1684" y="109"/>
                  </a:cubicBezTo>
                  <a:lnTo>
                    <a:pt x="1684" y="109"/>
                  </a:lnTo>
                  <a:cubicBezTo>
                    <a:pt x="1614" y="135"/>
                    <a:pt x="1541" y="152"/>
                    <a:pt x="1472" y="178"/>
                  </a:cubicBezTo>
                  <a:lnTo>
                    <a:pt x="1472" y="178"/>
                  </a:lnTo>
                  <a:cubicBezTo>
                    <a:pt x="1338" y="234"/>
                    <a:pt x="1368" y="381"/>
                    <a:pt x="1368" y="503"/>
                  </a:cubicBezTo>
                  <a:lnTo>
                    <a:pt x="1368" y="503"/>
                  </a:lnTo>
                  <a:cubicBezTo>
                    <a:pt x="1368" y="606"/>
                    <a:pt x="1325" y="719"/>
                    <a:pt x="1299" y="818"/>
                  </a:cubicBezTo>
                  <a:lnTo>
                    <a:pt x="1299" y="818"/>
                  </a:lnTo>
                  <a:cubicBezTo>
                    <a:pt x="1268" y="927"/>
                    <a:pt x="1221" y="1000"/>
                    <a:pt x="1160" y="1091"/>
                  </a:cubicBezTo>
                  <a:lnTo>
                    <a:pt x="1160" y="1091"/>
                  </a:lnTo>
                  <a:cubicBezTo>
                    <a:pt x="1048" y="1264"/>
                    <a:pt x="953" y="1454"/>
                    <a:pt x="853" y="1636"/>
                  </a:cubicBezTo>
                  <a:lnTo>
                    <a:pt x="853" y="1636"/>
                  </a:lnTo>
                  <a:cubicBezTo>
                    <a:pt x="758" y="1818"/>
                    <a:pt x="641" y="1982"/>
                    <a:pt x="533" y="2155"/>
                  </a:cubicBezTo>
                  <a:lnTo>
                    <a:pt x="533" y="2155"/>
                  </a:lnTo>
                  <a:cubicBezTo>
                    <a:pt x="416" y="2337"/>
                    <a:pt x="312" y="2523"/>
                    <a:pt x="226" y="2722"/>
                  </a:cubicBezTo>
                  <a:lnTo>
                    <a:pt x="226" y="2722"/>
                  </a:lnTo>
                  <a:cubicBezTo>
                    <a:pt x="152" y="2895"/>
                    <a:pt x="87" y="3081"/>
                    <a:pt x="44" y="3267"/>
                  </a:cubicBezTo>
                  <a:lnTo>
                    <a:pt x="44" y="3267"/>
                  </a:lnTo>
                  <a:cubicBezTo>
                    <a:pt x="14" y="3397"/>
                    <a:pt x="1" y="3548"/>
                    <a:pt x="57" y="3674"/>
                  </a:cubicBezTo>
                  <a:lnTo>
                    <a:pt x="57" y="3674"/>
                  </a:lnTo>
                  <a:cubicBezTo>
                    <a:pt x="61" y="3687"/>
                    <a:pt x="70" y="3687"/>
                    <a:pt x="79" y="3687"/>
                  </a:cubicBezTo>
                  <a:lnTo>
                    <a:pt x="79" y="3687"/>
                  </a:lnTo>
                  <a:cubicBezTo>
                    <a:pt x="122" y="3782"/>
                    <a:pt x="204" y="3882"/>
                    <a:pt x="299" y="3869"/>
                  </a:cubicBezTo>
                  <a:lnTo>
                    <a:pt x="299" y="3869"/>
                  </a:lnTo>
                  <a:cubicBezTo>
                    <a:pt x="377" y="3856"/>
                    <a:pt x="429" y="3791"/>
                    <a:pt x="468" y="3726"/>
                  </a:cubicBezTo>
                  <a:lnTo>
                    <a:pt x="468" y="3726"/>
                  </a:lnTo>
                  <a:cubicBezTo>
                    <a:pt x="533" y="3613"/>
                    <a:pt x="576" y="3488"/>
                    <a:pt x="650" y="3380"/>
                  </a:cubicBezTo>
                  <a:lnTo>
                    <a:pt x="650" y="3380"/>
                  </a:lnTo>
                  <a:cubicBezTo>
                    <a:pt x="723" y="3263"/>
                    <a:pt x="818" y="3163"/>
                    <a:pt x="896" y="3047"/>
                  </a:cubicBezTo>
                  <a:lnTo>
                    <a:pt x="896" y="3047"/>
                  </a:lnTo>
                  <a:cubicBezTo>
                    <a:pt x="983" y="2912"/>
                    <a:pt x="1074" y="2774"/>
                    <a:pt x="1169" y="2644"/>
                  </a:cubicBezTo>
                  <a:lnTo>
                    <a:pt x="1169" y="2644"/>
                  </a:lnTo>
                  <a:cubicBezTo>
                    <a:pt x="1368" y="2380"/>
                    <a:pt x="1541" y="2108"/>
                    <a:pt x="1723" y="1835"/>
                  </a:cubicBezTo>
                  <a:lnTo>
                    <a:pt x="1723" y="1835"/>
                  </a:lnTo>
                  <a:cubicBezTo>
                    <a:pt x="1904" y="1563"/>
                    <a:pt x="2064" y="1277"/>
                    <a:pt x="2216" y="983"/>
                  </a:cubicBezTo>
                  <a:lnTo>
                    <a:pt x="2216" y="983"/>
                  </a:lnTo>
                  <a:cubicBezTo>
                    <a:pt x="2333" y="745"/>
                    <a:pt x="2415" y="451"/>
                    <a:pt x="2324" y="191"/>
                  </a:cubicBezTo>
                  <a:lnTo>
                    <a:pt x="2324" y="191"/>
                  </a:lnTo>
                  <a:cubicBezTo>
                    <a:pt x="2276" y="48"/>
                    <a:pt x="2160" y="1"/>
                    <a:pt x="2038" y="1"/>
                  </a:cubicBezTo>
                  <a:lnTo>
                    <a:pt x="2038" y="1"/>
                  </a:lnTo>
                  <a:cubicBezTo>
                    <a:pt x="1965" y="1"/>
                    <a:pt x="1887" y="18"/>
                    <a:pt x="1822" y="44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8"/>
            <p:cNvSpPr/>
            <p:nvPr/>
          </p:nvSpPr>
          <p:spPr>
            <a:xfrm>
              <a:off x="1500213" y="3286257"/>
              <a:ext cx="169157" cy="195887"/>
            </a:xfrm>
            <a:custGeom>
              <a:rect b="b" l="l" r="r" t="t"/>
              <a:pathLst>
                <a:path extrusionOk="0" h="1429" w="1234">
                  <a:moveTo>
                    <a:pt x="226" y="269"/>
                  </a:moveTo>
                  <a:cubicBezTo>
                    <a:pt x="152" y="442"/>
                    <a:pt x="87" y="628"/>
                    <a:pt x="44" y="814"/>
                  </a:cubicBezTo>
                  <a:lnTo>
                    <a:pt x="44" y="814"/>
                  </a:lnTo>
                  <a:cubicBezTo>
                    <a:pt x="14" y="944"/>
                    <a:pt x="1" y="1095"/>
                    <a:pt x="57" y="1221"/>
                  </a:cubicBezTo>
                  <a:lnTo>
                    <a:pt x="57" y="1221"/>
                  </a:lnTo>
                  <a:cubicBezTo>
                    <a:pt x="61" y="1234"/>
                    <a:pt x="70" y="1234"/>
                    <a:pt x="79" y="1234"/>
                  </a:cubicBezTo>
                  <a:lnTo>
                    <a:pt x="79" y="1234"/>
                  </a:lnTo>
                  <a:cubicBezTo>
                    <a:pt x="122" y="1329"/>
                    <a:pt x="204" y="1429"/>
                    <a:pt x="299" y="1416"/>
                  </a:cubicBezTo>
                  <a:lnTo>
                    <a:pt x="299" y="1416"/>
                  </a:lnTo>
                  <a:cubicBezTo>
                    <a:pt x="377" y="1403"/>
                    <a:pt x="429" y="1338"/>
                    <a:pt x="468" y="1273"/>
                  </a:cubicBezTo>
                  <a:lnTo>
                    <a:pt x="468" y="1273"/>
                  </a:lnTo>
                  <a:cubicBezTo>
                    <a:pt x="533" y="1160"/>
                    <a:pt x="576" y="1035"/>
                    <a:pt x="650" y="927"/>
                  </a:cubicBezTo>
                  <a:lnTo>
                    <a:pt x="650" y="927"/>
                  </a:lnTo>
                  <a:cubicBezTo>
                    <a:pt x="723" y="810"/>
                    <a:pt x="818" y="710"/>
                    <a:pt x="896" y="594"/>
                  </a:cubicBezTo>
                  <a:lnTo>
                    <a:pt x="896" y="594"/>
                  </a:lnTo>
                  <a:cubicBezTo>
                    <a:pt x="983" y="459"/>
                    <a:pt x="1074" y="321"/>
                    <a:pt x="1169" y="191"/>
                  </a:cubicBezTo>
                  <a:lnTo>
                    <a:pt x="1169" y="191"/>
                  </a:lnTo>
                  <a:cubicBezTo>
                    <a:pt x="1191" y="161"/>
                    <a:pt x="1212" y="131"/>
                    <a:pt x="1234" y="105"/>
                  </a:cubicBezTo>
                  <a:lnTo>
                    <a:pt x="1234" y="105"/>
                  </a:lnTo>
                  <a:cubicBezTo>
                    <a:pt x="940" y="113"/>
                    <a:pt x="637" y="70"/>
                    <a:pt x="356" y="1"/>
                  </a:cubicBezTo>
                  <a:lnTo>
                    <a:pt x="356" y="1"/>
                  </a:lnTo>
                  <a:cubicBezTo>
                    <a:pt x="308" y="87"/>
                    <a:pt x="265" y="178"/>
                    <a:pt x="226" y="269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8"/>
            <p:cNvSpPr/>
            <p:nvPr/>
          </p:nvSpPr>
          <p:spPr>
            <a:xfrm>
              <a:off x="1485957" y="3465969"/>
              <a:ext cx="217272" cy="70185"/>
            </a:xfrm>
            <a:custGeom>
              <a:rect b="b" l="l" r="r" t="t"/>
              <a:pathLst>
                <a:path extrusionOk="0" h="512" w="1585">
                  <a:moveTo>
                    <a:pt x="321" y="1"/>
                  </a:moveTo>
                  <a:cubicBezTo>
                    <a:pt x="252" y="1"/>
                    <a:pt x="139" y="9"/>
                    <a:pt x="92" y="66"/>
                  </a:cubicBezTo>
                  <a:lnTo>
                    <a:pt x="92" y="66"/>
                  </a:lnTo>
                  <a:cubicBezTo>
                    <a:pt x="70" y="92"/>
                    <a:pt x="53" y="118"/>
                    <a:pt x="44" y="143"/>
                  </a:cubicBezTo>
                  <a:lnTo>
                    <a:pt x="44" y="143"/>
                  </a:lnTo>
                  <a:cubicBezTo>
                    <a:pt x="36" y="143"/>
                    <a:pt x="27" y="152"/>
                    <a:pt x="27" y="165"/>
                  </a:cubicBezTo>
                  <a:lnTo>
                    <a:pt x="27" y="165"/>
                  </a:lnTo>
                  <a:cubicBezTo>
                    <a:pt x="27" y="178"/>
                    <a:pt x="27" y="191"/>
                    <a:pt x="27" y="204"/>
                  </a:cubicBezTo>
                  <a:lnTo>
                    <a:pt x="27" y="204"/>
                  </a:lnTo>
                  <a:cubicBezTo>
                    <a:pt x="23" y="230"/>
                    <a:pt x="18" y="256"/>
                    <a:pt x="18" y="286"/>
                  </a:cubicBezTo>
                  <a:lnTo>
                    <a:pt x="18" y="286"/>
                  </a:lnTo>
                  <a:cubicBezTo>
                    <a:pt x="18" y="334"/>
                    <a:pt x="1" y="420"/>
                    <a:pt x="49" y="455"/>
                  </a:cubicBezTo>
                  <a:lnTo>
                    <a:pt x="49" y="455"/>
                  </a:lnTo>
                  <a:cubicBezTo>
                    <a:pt x="118" y="511"/>
                    <a:pt x="243" y="494"/>
                    <a:pt x="330" y="490"/>
                  </a:cubicBezTo>
                  <a:lnTo>
                    <a:pt x="330" y="490"/>
                  </a:lnTo>
                  <a:cubicBezTo>
                    <a:pt x="451" y="490"/>
                    <a:pt x="572" y="485"/>
                    <a:pt x="697" y="481"/>
                  </a:cubicBezTo>
                  <a:lnTo>
                    <a:pt x="697" y="481"/>
                  </a:lnTo>
                  <a:cubicBezTo>
                    <a:pt x="697" y="481"/>
                    <a:pt x="697" y="481"/>
                    <a:pt x="702" y="481"/>
                  </a:cubicBezTo>
                  <a:lnTo>
                    <a:pt x="702" y="481"/>
                  </a:lnTo>
                  <a:cubicBezTo>
                    <a:pt x="827" y="485"/>
                    <a:pt x="948" y="485"/>
                    <a:pt x="1074" y="481"/>
                  </a:cubicBezTo>
                  <a:lnTo>
                    <a:pt x="1074" y="481"/>
                  </a:lnTo>
                  <a:cubicBezTo>
                    <a:pt x="1182" y="477"/>
                    <a:pt x="1286" y="464"/>
                    <a:pt x="1390" y="446"/>
                  </a:cubicBezTo>
                  <a:lnTo>
                    <a:pt x="1390" y="446"/>
                  </a:lnTo>
                  <a:cubicBezTo>
                    <a:pt x="1450" y="433"/>
                    <a:pt x="1524" y="420"/>
                    <a:pt x="1558" y="364"/>
                  </a:cubicBezTo>
                  <a:lnTo>
                    <a:pt x="1558" y="364"/>
                  </a:lnTo>
                  <a:cubicBezTo>
                    <a:pt x="1584" y="317"/>
                    <a:pt x="1584" y="239"/>
                    <a:pt x="1558" y="195"/>
                  </a:cubicBezTo>
                  <a:lnTo>
                    <a:pt x="1558" y="195"/>
                  </a:lnTo>
                  <a:cubicBezTo>
                    <a:pt x="1532" y="143"/>
                    <a:pt x="1450" y="139"/>
                    <a:pt x="1403" y="135"/>
                  </a:cubicBezTo>
                  <a:lnTo>
                    <a:pt x="1403" y="135"/>
                  </a:lnTo>
                  <a:cubicBezTo>
                    <a:pt x="1147" y="109"/>
                    <a:pt x="896" y="61"/>
                    <a:pt x="641" y="18"/>
                  </a:cubicBezTo>
                  <a:lnTo>
                    <a:pt x="641" y="18"/>
                  </a:lnTo>
                  <a:cubicBezTo>
                    <a:pt x="555" y="5"/>
                    <a:pt x="464" y="1"/>
                    <a:pt x="373" y="1"/>
                  </a:cubicBezTo>
                  <a:lnTo>
                    <a:pt x="373" y="1"/>
                  </a:lnTo>
                  <a:cubicBezTo>
                    <a:pt x="356" y="1"/>
                    <a:pt x="338" y="1"/>
                    <a:pt x="321" y="1"/>
                  </a:cubicBezTo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8"/>
            <p:cNvSpPr/>
            <p:nvPr/>
          </p:nvSpPr>
          <p:spPr>
            <a:xfrm>
              <a:off x="1470056" y="3409629"/>
              <a:ext cx="237834" cy="103358"/>
            </a:xfrm>
            <a:custGeom>
              <a:rect b="b" l="l" r="r" t="t"/>
              <a:pathLst>
                <a:path extrusionOk="0" h="754" w="1735">
                  <a:moveTo>
                    <a:pt x="610" y="96"/>
                  </a:moveTo>
                  <a:cubicBezTo>
                    <a:pt x="580" y="135"/>
                    <a:pt x="545" y="234"/>
                    <a:pt x="480" y="221"/>
                  </a:cubicBezTo>
                  <a:lnTo>
                    <a:pt x="480" y="221"/>
                  </a:lnTo>
                  <a:cubicBezTo>
                    <a:pt x="407" y="208"/>
                    <a:pt x="372" y="113"/>
                    <a:pt x="325" y="61"/>
                  </a:cubicBezTo>
                  <a:lnTo>
                    <a:pt x="325" y="61"/>
                  </a:lnTo>
                  <a:cubicBezTo>
                    <a:pt x="281" y="14"/>
                    <a:pt x="229" y="40"/>
                    <a:pt x="190" y="79"/>
                  </a:cubicBezTo>
                  <a:lnTo>
                    <a:pt x="190" y="79"/>
                  </a:lnTo>
                  <a:cubicBezTo>
                    <a:pt x="0" y="273"/>
                    <a:pt x="91" y="615"/>
                    <a:pt x="173" y="697"/>
                  </a:cubicBezTo>
                  <a:lnTo>
                    <a:pt x="173" y="697"/>
                  </a:lnTo>
                  <a:cubicBezTo>
                    <a:pt x="229" y="753"/>
                    <a:pt x="338" y="749"/>
                    <a:pt x="411" y="749"/>
                  </a:cubicBezTo>
                  <a:lnTo>
                    <a:pt x="411" y="749"/>
                  </a:lnTo>
                  <a:cubicBezTo>
                    <a:pt x="550" y="753"/>
                    <a:pt x="692" y="753"/>
                    <a:pt x="831" y="753"/>
                  </a:cubicBezTo>
                  <a:lnTo>
                    <a:pt x="831" y="753"/>
                  </a:lnTo>
                  <a:cubicBezTo>
                    <a:pt x="974" y="753"/>
                    <a:pt x="1112" y="753"/>
                    <a:pt x="1255" y="749"/>
                  </a:cubicBezTo>
                  <a:lnTo>
                    <a:pt x="1255" y="749"/>
                  </a:lnTo>
                  <a:cubicBezTo>
                    <a:pt x="1281" y="749"/>
                    <a:pt x="1311" y="749"/>
                    <a:pt x="1337" y="749"/>
                  </a:cubicBezTo>
                  <a:lnTo>
                    <a:pt x="1337" y="749"/>
                  </a:lnTo>
                  <a:cubicBezTo>
                    <a:pt x="1419" y="749"/>
                    <a:pt x="1501" y="753"/>
                    <a:pt x="1579" y="736"/>
                  </a:cubicBezTo>
                  <a:lnTo>
                    <a:pt x="1579" y="736"/>
                  </a:lnTo>
                  <a:cubicBezTo>
                    <a:pt x="1735" y="702"/>
                    <a:pt x="1709" y="524"/>
                    <a:pt x="1601" y="446"/>
                  </a:cubicBezTo>
                  <a:lnTo>
                    <a:pt x="1601" y="446"/>
                  </a:lnTo>
                  <a:cubicBezTo>
                    <a:pt x="1519" y="390"/>
                    <a:pt x="1423" y="364"/>
                    <a:pt x="1328" y="338"/>
                  </a:cubicBezTo>
                  <a:lnTo>
                    <a:pt x="1328" y="338"/>
                  </a:lnTo>
                  <a:cubicBezTo>
                    <a:pt x="1181" y="299"/>
                    <a:pt x="1086" y="226"/>
                    <a:pt x="978" y="118"/>
                  </a:cubicBezTo>
                  <a:lnTo>
                    <a:pt x="978" y="118"/>
                  </a:lnTo>
                  <a:cubicBezTo>
                    <a:pt x="913" y="48"/>
                    <a:pt x="839" y="1"/>
                    <a:pt x="770" y="1"/>
                  </a:cubicBezTo>
                  <a:lnTo>
                    <a:pt x="770" y="1"/>
                  </a:lnTo>
                  <a:cubicBezTo>
                    <a:pt x="714" y="1"/>
                    <a:pt x="658" y="27"/>
                    <a:pt x="610" y="96"/>
                  </a:cubicBezTo>
                  <a:close/>
                </a:path>
              </a:pathLst>
            </a:custGeom>
            <a:solidFill>
              <a:srgbClr val="0300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8"/>
            <p:cNvSpPr/>
            <p:nvPr/>
          </p:nvSpPr>
          <p:spPr>
            <a:xfrm>
              <a:off x="1613577" y="3451713"/>
              <a:ext cx="13845" cy="26594"/>
            </a:xfrm>
            <a:custGeom>
              <a:rect b="b" l="l" r="r" t="t"/>
              <a:pathLst>
                <a:path extrusionOk="0" h="194" w="101">
                  <a:moveTo>
                    <a:pt x="76" y="1"/>
                  </a:moveTo>
                  <a:cubicBezTo>
                    <a:pt x="72" y="1"/>
                    <a:pt x="69" y="2"/>
                    <a:pt x="65" y="5"/>
                  </a:cubicBezTo>
                  <a:cubicBezTo>
                    <a:pt x="13" y="44"/>
                    <a:pt x="0" y="113"/>
                    <a:pt x="0" y="174"/>
                  </a:cubicBezTo>
                  <a:cubicBezTo>
                    <a:pt x="0" y="187"/>
                    <a:pt x="10" y="193"/>
                    <a:pt x="20" y="193"/>
                  </a:cubicBezTo>
                  <a:cubicBezTo>
                    <a:pt x="29" y="193"/>
                    <a:pt x="39" y="187"/>
                    <a:pt x="39" y="174"/>
                  </a:cubicBezTo>
                  <a:cubicBezTo>
                    <a:pt x="39" y="131"/>
                    <a:pt x="48" y="70"/>
                    <a:pt x="87" y="40"/>
                  </a:cubicBezTo>
                  <a:cubicBezTo>
                    <a:pt x="101" y="29"/>
                    <a:pt x="92" y="1"/>
                    <a:pt x="76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8"/>
            <p:cNvSpPr/>
            <p:nvPr/>
          </p:nvSpPr>
          <p:spPr>
            <a:xfrm>
              <a:off x="1628382" y="3457607"/>
              <a:ext cx="11378" cy="25908"/>
            </a:xfrm>
            <a:custGeom>
              <a:rect b="b" l="l" r="r" t="t"/>
              <a:pathLst>
                <a:path extrusionOk="0" h="189" w="83">
                  <a:moveTo>
                    <a:pt x="54" y="1"/>
                  </a:moveTo>
                  <a:cubicBezTo>
                    <a:pt x="49" y="1"/>
                    <a:pt x="43" y="3"/>
                    <a:pt x="39" y="10"/>
                  </a:cubicBezTo>
                  <a:cubicBezTo>
                    <a:pt x="9" y="62"/>
                    <a:pt x="0" y="118"/>
                    <a:pt x="18" y="174"/>
                  </a:cubicBezTo>
                  <a:cubicBezTo>
                    <a:pt x="19" y="184"/>
                    <a:pt x="26" y="188"/>
                    <a:pt x="33" y="188"/>
                  </a:cubicBezTo>
                  <a:cubicBezTo>
                    <a:pt x="45" y="188"/>
                    <a:pt x="59" y="177"/>
                    <a:pt x="56" y="161"/>
                  </a:cubicBezTo>
                  <a:cubicBezTo>
                    <a:pt x="44" y="118"/>
                    <a:pt x="48" y="70"/>
                    <a:pt x="74" y="31"/>
                  </a:cubicBezTo>
                  <a:cubicBezTo>
                    <a:pt x="83" y="16"/>
                    <a:pt x="68" y="1"/>
                    <a:pt x="54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8"/>
            <p:cNvSpPr/>
            <p:nvPr/>
          </p:nvSpPr>
          <p:spPr>
            <a:xfrm>
              <a:off x="1643735" y="3462405"/>
              <a:ext cx="11515" cy="24811"/>
            </a:xfrm>
            <a:custGeom>
              <a:rect b="b" l="l" r="r" t="t"/>
              <a:pathLst>
                <a:path extrusionOk="0" h="181" w="84">
                  <a:moveTo>
                    <a:pt x="51" y="0"/>
                  </a:moveTo>
                  <a:cubicBezTo>
                    <a:pt x="45" y="0"/>
                    <a:pt x="39" y="3"/>
                    <a:pt x="35" y="9"/>
                  </a:cubicBezTo>
                  <a:cubicBezTo>
                    <a:pt x="9" y="57"/>
                    <a:pt x="1" y="105"/>
                    <a:pt x="1" y="161"/>
                  </a:cubicBezTo>
                  <a:cubicBezTo>
                    <a:pt x="1" y="174"/>
                    <a:pt x="10" y="180"/>
                    <a:pt x="20" y="180"/>
                  </a:cubicBezTo>
                  <a:cubicBezTo>
                    <a:pt x="30" y="180"/>
                    <a:pt x="40" y="174"/>
                    <a:pt x="40" y="161"/>
                  </a:cubicBezTo>
                  <a:cubicBezTo>
                    <a:pt x="40" y="113"/>
                    <a:pt x="48" y="74"/>
                    <a:pt x="74" y="31"/>
                  </a:cubicBezTo>
                  <a:cubicBezTo>
                    <a:pt x="83" y="16"/>
                    <a:pt x="67" y="0"/>
                    <a:pt x="51" y="0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8"/>
            <p:cNvSpPr/>
            <p:nvPr/>
          </p:nvSpPr>
          <p:spPr>
            <a:xfrm>
              <a:off x="1470056" y="3404283"/>
              <a:ext cx="127621" cy="105689"/>
            </a:xfrm>
            <a:custGeom>
              <a:rect b="b" l="l" r="r" t="t"/>
              <a:pathLst>
                <a:path extrusionOk="0" h="771" w="931">
                  <a:moveTo>
                    <a:pt x="247" y="537"/>
                  </a:moveTo>
                  <a:cubicBezTo>
                    <a:pt x="312" y="412"/>
                    <a:pt x="441" y="494"/>
                    <a:pt x="541" y="485"/>
                  </a:cubicBezTo>
                  <a:cubicBezTo>
                    <a:pt x="688" y="472"/>
                    <a:pt x="826" y="356"/>
                    <a:pt x="891" y="234"/>
                  </a:cubicBezTo>
                  <a:cubicBezTo>
                    <a:pt x="913" y="191"/>
                    <a:pt x="926" y="152"/>
                    <a:pt x="930" y="109"/>
                  </a:cubicBezTo>
                  <a:cubicBezTo>
                    <a:pt x="822" y="22"/>
                    <a:pt x="710" y="1"/>
                    <a:pt x="610" y="135"/>
                  </a:cubicBezTo>
                  <a:cubicBezTo>
                    <a:pt x="580" y="174"/>
                    <a:pt x="545" y="273"/>
                    <a:pt x="480" y="260"/>
                  </a:cubicBezTo>
                  <a:cubicBezTo>
                    <a:pt x="407" y="247"/>
                    <a:pt x="372" y="152"/>
                    <a:pt x="325" y="100"/>
                  </a:cubicBezTo>
                  <a:cubicBezTo>
                    <a:pt x="281" y="53"/>
                    <a:pt x="229" y="79"/>
                    <a:pt x="190" y="118"/>
                  </a:cubicBezTo>
                  <a:cubicBezTo>
                    <a:pt x="0" y="312"/>
                    <a:pt x="91" y="654"/>
                    <a:pt x="173" y="736"/>
                  </a:cubicBezTo>
                  <a:cubicBezTo>
                    <a:pt x="190" y="754"/>
                    <a:pt x="212" y="762"/>
                    <a:pt x="234" y="771"/>
                  </a:cubicBezTo>
                  <a:cubicBezTo>
                    <a:pt x="221" y="680"/>
                    <a:pt x="216" y="589"/>
                    <a:pt x="247" y="5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8"/>
            <p:cNvSpPr/>
            <p:nvPr/>
          </p:nvSpPr>
          <p:spPr>
            <a:xfrm>
              <a:off x="1926117" y="2846229"/>
              <a:ext cx="230157" cy="617545"/>
            </a:xfrm>
            <a:custGeom>
              <a:rect b="b" l="l" r="r" t="t"/>
              <a:pathLst>
                <a:path extrusionOk="0" h="4505" w="1679">
                  <a:moveTo>
                    <a:pt x="420" y="14"/>
                  </a:moveTo>
                  <a:cubicBezTo>
                    <a:pt x="320" y="31"/>
                    <a:pt x="203" y="83"/>
                    <a:pt x="139" y="169"/>
                  </a:cubicBezTo>
                  <a:lnTo>
                    <a:pt x="139" y="169"/>
                  </a:lnTo>
                  <a:cubicBezTo>
                    <a:pt x="78" y="256"/>
                    <a:pt x="0" y="381"/>
                    <a:pt x="9" y="494"/>
                  </a:cubicBezTo>
                  <a:lnTo>
                    <a:pt x="9" y="494"/>
                  </a:lnTo>
                  <a:cubicBezTo>
                    <a:pt x="13" y="515"/>
                    <a:pt x="30" y="520"/>
                    <a:pt x="43" y="511"/>
                  </a:cubicBezTo>
                  <a:lnTo>
                    <a:pt x="43" y="511"/>
                  </a:lnTo>
                  <a:cubicBezTo>
                    <a:pt x="65" y="567"/>
                    <a:pt x="100" y="624"/>
                    <a:pt x="134" y="671"/>
                  </a:cubicBezTo>
                  <a:lnTo>
                    <a:pt x="134" y="671"/>
                  </a:lnTo>
                  <a:cubicBezTo>
                    <a:pt x="216" y="792"/>
                    <a:pt x="281" y="918"/>
                    <a:pt x="342" y="1052"/>
                  </a:cubicBezTo>
                  <a:lnTo>
                    <a:pt x="342" y="1052"/>
                  </a:lnTo>
                  <a:cubicBezTo>
                    <a:pt x="489" y="1359"/>
                    <a:pt x="537" y="1697"/>
                    <a:pt x="554" y="2038"/>
                  </a:cubicBezTo>
                  <a:lnTo>
                    <a:pt x="554" y="2038"/>
                  </a:lnTo>
                  <a:cubicBezTo>
                    <a:pt x="571" y="2363"/>
                    <a:pt x="563" y="2687"/>
                    <a:pt x="541" y="3012"/>
                  </a:cubicBezTo>
                  <a:lnTo>
                    <a:pt x="541" y="3012"/>
                  </a:lnTo>
                  <a:cubicBezTo>
                    <a:pt x="528" y="3159"/>
                    <a:pt x="528" y="3310"/>
                    <a:pt x="519" y="3462"/>
                  </a:cubicBezTo>
                  <a:lnTo>
                    <a:pt x="519" y="3462"/>
                  </a:lnTo>
                  <a:cubicBezTo>
                    <a:pt x="511" y="3622"/>
                    <a:pt x="480" y="3782"/>
                    <a:pt x="472" y="3942"/>
                  </a:cubicBezTo>
                  <a:lnTo>
                    <a:pt x="472" y="3942"/>
                  </a:lnTo>
                  <a:cubicBezTo>
                    <a:pt x="463" y="4111"/>
                    <a:pt x="454" y="4344"/>
                    <a:pt x="623" y="4422"/>
                  </a:cubicBezTo>
                  <a:lnTo>
                    <a:pt x="623" y="4422"/>
                  </a:lnTo>
                  <a:cubicBezTo>
                    <a:pt x="805" y="4504"/>
                    <a:pt x="926" y="4189"/>
                    <a:pt x="995" y="4072"/>
                  </a:cubicBezTo>
                  <a:lnTo>
                    <a:pt x="995" y="4072"/>
                  </a:lnTo>
                  <a:cubicBezTo>
                    <a:pt x="1147" y="3804"/>
                    <a:pt x="1181" y="3492"/>
                    <a:pt x="1302" y="3211"/>
                  </a:cubicBezTo>
                  <a:lnTo>
                    <a:pt x="1302" y="3211"/>
                  </a:lnTo>
                  <a:cubicBezTo>
                    <a:pt x="1428" y="2925"/>
                    <a:pt x="1519" y="2622"/>
                    <a:pt x="1566" y="2315"/>
                  </a:cubicBezTo>
                  <a:lnTo>
                    <a:pt x="1566" y="2315"/>
                  </a:lnTo>
                  <a:cubicBezTo>
                    <a:pt x="1679" y="1640"/>
                    <a:pt x="1475" y="909"/>
                    <a:pt x="1051" y="394"/>
                  </a:cubicBezTo>
                  <a:lnTo>
                    <a:pt x="1051" y="394"/>
                  </a:lnTo>
                  <a:cubicBezTo>
                    <a:pt x="995" y="329"/>
                    <a:pt x="935" y="269"/>
                    <a:pt x="874" y="213"/>
                  </a:cubicBezTo>
                  <a:lnTo>
                    <a:pt x="874" y="213"/>
                  </a:lnTo>
                  <a:cubicBezTo>
                    <a:pt x="826" y="165"/>
                    <a:pt x="783" y="109"/>
                    <a:pt x="727" y="66"/>
                  </a:cubicBezTo>
                  <a:lnTo>
                    <a:pt x="727" y="66"/>
                  </a:lnTo>
                  <a:cubicBezTo>
                    <a:pt x="662" y="18"/>
                    <a:pt x="597" y="1"/>
                    <a:pt x="528" y="1"/>
                  </a:cubicBezTo>
                  <a:lnTo>
                    <a:pt x="528" y="1"/>
                  </a:lnTo>
                  <a:cubicBezTo>
                    <a:pt x="493" y="1"/>
                    <a:pt x="454" y="5"/>
                    <a:pt x="420" y="14"/>
                  </a:cubicBezTo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8"/>
            <p:cNvSpPr/>
            <p:nvPr/>
          </p:nvSpPr>
          <p:spPr>
            <a:xfrm>
              <a:off x="1988351" y="3279129"/>
              <a:ext cx="119260" cy="184647"/>
            </a:xfrm>
            <a:custGeom>
              <a:rect b="b" l="l" r="r" t="t"/>
              <a:pathLst>
                <a:path extrusionOk="0" h="1347" w="870">
                  <a:moveTo>
                    <a:pt x="74" y="113"/>
                  </a:moveTo>
                  <a:cubicBezTo>
                    <a:pt x="70" y="178"/>
                    <a:pt x="70" y="239"/>
                    <a:pt x="65" y="304"/>
                  </a:cubicBezTo>
                  <a:lnTo>
                    <a:pt x="65" y="304"/>
                  </a:lnTo>
                  <a:cubicBezTo>
                    <a:pt x="57" y="464"/>
                    <a:pt x="26" y="624"/>
                    <a:pt x="18" y="784"/>
                  </a:cubicBezTo>
                  <a:lnTo>
                    <a:pt x="18" y="784"/>
                  </a:lnTo>
                  <a:cubicBezTo>
                    <a:pt x="9" y="953"/>
                    <a:pt x="0" y="1186"/>
                    <a:pt x="169" y="1264"/>
                  </a:cubicBezTo>
                  <a:lnTo>
                    <a:pt x="169" y="1264"/>
                  </a:lnTo>
                  <a:cubicBezTo>
                    <a:pt x="351" y="1346"/>
                    <a:pt x="472" y="1031"/>
                    <a:pt x="541" y="914"/>
                  </a:cubicBezTo>
                  <a:lnTo>
                    <a:pt x="541" y="914"/>
                  </a:lnTo>
                  <a:cubicBezTo>
                    <a:pt x="693" y="646"/>
                    <a:pt x="727" y="334"/>
                    <a:pt x="848" y="53"/>
                  </a:cubicBezTo>
                  <a:lnTo>
                    <a:pt x="848" y="53"/>
                  </a:lnTo>
                  <a:cubicBezTo>
                    <a:pt x="857" y="36"/>
                    <a:pt x="866" y="18"/>
                    <a:pt x="870" y="1"/>
                  </a:cubicBezTo>
                  <a:lnTo>
                    <a:pt x="870" y="1"/>
                  </a:lnTo>
                  <a:cubicBezTo>
                    <a:pt x="597" y="66"/>
                    <a:pt x="303" y="122"/>
                    <a:pt x="74" y="113"/>
                  </a:cubicBezTo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8"/>
            <p:cNvSpPr/>
            <p:nvPr/>
          </p:nvSpPr>
          <p:spPr>
            <a:xfrm>
              <a:off x="1966967" y="3465969"/>
              <a:ext cx="217272" cy="70185"/>
            </a:xfrm>
            <a:custGeom>
              <a:rect b="b" l="l" r="r" t="t"/>
              <a:pathLst>
                <a:path extrusionOk="0" h="512" w="1585">
                  <a:moveTo>
                    <a:pt x="321" y="1"/>
                  </a:moveTo>
                  <a:cubicBezTo>
                    <a:pt x="252" y="1"/>
                    <a:pt x="139" y="9"/>
                    <a:pt x="91" y="66"/>
                  </a:cubicBezTo>
                  <a:lnTo>
                    <a:pt x="91" y="66"/>
                  </a:lnTo>
                  <a:cubicBezTo>
                    <a:pt x="70" y="92"/>
                    <a:pt x="53" y="118"/>
                    <a:pt x="44" y="143"/>
                  </a:cubicBezTo>
                  <a:lnTo>
                    <a:pt x="44" y="143"/>
                  </a:lnTo>
                  <a:cubicBezTo>
                    <a:pt x="35" y="143"/>
                    <a:pt x="27" y="152"/>
                    <a:pt x="27" y="165"/>
                  </a:cubicBezTo>
                  <a:lnTo>
                    <a:pt x="27" y="165"/>
                  </a:lnTo>
                  <a:cubicBezTo>
                    <a:pt x="27" y="178"/>
                    <a:pt x="27" y="191"/>
                    <a:pt x="27" y="204"/>
                  </a:cubicBezTo>
                  <a:lnTo>
                    <a:pt x="27" y="204"/>
                  </a:lnTo>
                  <a:cubicBezTo>
                    <a:pt x="22" y="230"/>
                    <a:pt x="18" y="256"/>
                    <a:pt x="18" y="286"/>
                  </a:cubicBezTo>
                  <a:lnTo>
                    <a:pt x="18" y="286"/>
                  </a:lnTo>
                  <a:cubicBezTo>
                    <a:pt x="18" y="334"/>
                    <a:pt x="1" y="420"/>
                    <a:pt x="48" y="455"/>
                  </a:cubicBezTo>
                  <a:lnTo>
                    <a:pt x="48" y="455"/>
                  </a:lnTo>
                  <a:cubicBezTo>
                    <a:pt x="117" y="511"/>
                    <a:pt x="243" y="494"/>
                    <a:pt x="329" y="490"/>
                  </a:cubicBezTo>
                  <a:lnTo>
                    <a:pt x="329" y="490"/>
                  </a:lnTo>
                  <a:cubicBezTo>
                    <a:pt x="451" y="490"/>
                    <a:pt x="572" y="485"/>
                    <a:pt x="697" y="481"/>
                  </a:cubicBezTo>
                  <a:lnTo>
                    <a:pt x="697" y="481"/>
                  </a:lnTo>
                  <a:cubicBezTo>
                    <a:pt x="697" y="481"/>
                    <a:pt x="697" y="481"/>
                    <a:pt x="702" y="481"/>
                  </a:cubicBezTo>
                  <a:lnTo>
                    <a:pt x="702" y="481"/>
                  </a:lnTo>
                  <a:cubicBezTo>
                    <a:pt x="827" y="485"/>
                    <a:pt x="948" y="485"/>
                    <a:pt x="1074" y="481"/>
                  </a:cubicBezTo>
                  <a:lnTo>
                    <a:pt x="1074" y="481"/>
                  </a:lnTo>
                  <a:cubicBezTo>
                    <a:pt x="1182" y="477"/>
                    <a:pt x="1286" y="464"/>
                    <a:pt x="1389" y="446"/>
                  </a:cubicBezTo>
                  <a:lnTo>
                    <a:pt x="1389" y="446"/>
                  </a:lnTo>
                  <a:cubicBezTo>
                    <a:pt x="1450" y="433"/>
                    <a:pt x="1524" y="420"/>
                    <a:pt x="1558" y="364"/>
                  </a:cubicBezTo>
                  <a:lnTo>
                    <a:pt x="1558" y="364"/>
                  </a:lnTo>
                  <a:cubicBezTo>
                    <a:pt x="1584" y="317"/>
                    <a:pt x="1584" y="239"/>
                    <a:pt x="1558" y="195"/>
                  </a:cubicBezTo>
                  <a:lnTo>
                    <a:pt x="1558" y="195"/>
                  </a:lnTo>
                  <a:cubicBezTo>
                    <a:pt x="1532" y="143"/>
                    <a:pt x="1450" y="139"/>
                    <a:pt x="1402" y="135"/>
                  </a:cubicBezTo>
                  <a:lnTo>
                    <a:pt x="1402" y="135"/>
                  </a:lnTo>
                  <a:cubicBezTo>
                    <a:pt x="1143" y="109"/>
                    <a:pt x="896" y="61"/>
                    <a:pt x="641" y="18"/>
                  </a:cubicBezTo>
                  <a:lnTo>
                    <a:pt x="641" y="18"/>
                  </a:lnTo>
                  <a:cubicBezTo>
                    <a:pt x="554" y="5"/>
                    <a:pt x="464" y="1"/>
                    <a:pt x="373" y="1"/>
                  </a:cubicBezTo>
                  <a:lnTo>
                    <a:pt x="373" y="1"/>
                  </a:lnTo>
                  <a:cubicBezTo>
                    <a:pt x="355" y="1"/>
                    <a:pt x="338" y="1"/>
                    <a:pt x="321" y="1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8"/>
            <p:cNvSpPr/>
            <p:nvPr/>
          </p:nvSpPr>
          <p:spPr>
            <a:xfrm>
              <a:off x="1950928" y="3409629"/>
              <a:ext cx="237971" cy="103358"/>
            </a:xfrm>
            <a:custGeom>
              <a:rect b="b" l="l" r="r" t="t"/>
              <a:pathLst>
                <a:path extrusionOk="0" h="754" w="1736">
                  <a:moveTo>
                    <a:pt x="611" y="96"/>
                  </a:moveTo>
                  <a:cubicBezTo>
                    <a:pt x="581" y="135"/>
                    <a:pt x="546" y="234"/>
                    <a:pt x="481" y="221"/>
                  </a:cubicBezTo>
                  <a:lnTo>
                    <a:pt x="481" y="221"/>
                  </a:lnTo>
                  <a:cubicBezTo>
                    <a:pt x="407" y="208"/>
                    <a:pt x="373" y="113"/>
                    <a:pt x="325" y="61"/>
                  </a:cubicBezTo>
                  <a:lnTo>
                    <a:pt x="325" y="61"/>
                  </a:lnTo>
                  <a:cubicBezTo>
                    <a:pt x="282" y="14"/>
                    <a:pt x="230" y="40"/>
                    <a:pt x="191" y="79"/>
                  </a:cubicBezTo>
                  <a:lnTo>
                    <a:pt x="191" y="79"/>
                  </a:lnTo>
                  <a:cubicBezTo>
                    <a:pt x="1" y="273"/>
                    <a:pt x="92" y="615"/>
                    <a:pt x="174" y="697"/>
                  </a:cubicBezTo>
                  <a:lnTo>
                    <a:pt x="174" y="697"/>
                  </a:lnTo>
                  <a:cubicBezTo>
                    <a:pt x="230" y="753"/>
                    <a:pt x="338" y="749"/>
                    <a:pt x="412" y="749"/>
                  </a:cubicBezTo>
                  <a:lnTo>
                    <a:pt x="412" y="749"/>
                  </a:lnTo>
                  <a:cubicBezTo>
                    <a:pt x="550" y="753"/>
                    <a:pt x="693" y="753"/>
                    <a:pt x="831" y="753"/>
                  </a:cubicBezTo>
                  <a:lnTo>
                    <a:pt x="831" y="753"/>
                  </a:lnTo>
                  <a:cubicBezTo>
                    <a:pt x="974" y="753"/>
                    <a:pt x="1113" y="753"/>
                    <a:pt x="1255" y="749"/>
                  </a:cubicBezTo>
                  <a:lnTo>
                    <a:pt x="1255" y="749"/>
                  </a:lnTo>
                  <a:cubicBezTo>
                    <a:pt x="1281" y="749"/>
                    <a:pt x="1312" y="749"/>
                    <a:pt x="1338" y="749"/>
                  </a:cubicBezTo>
                  <a:lnTo>
                    <a:pt x="1338" y="749"/>
                  </a:lnTo>
                  <a:cubicBezTo>
                    <a:pt x="1420" y="749"/>
                    <a:pt x="1502" y="753"/>
                    <a:pt x="1580" y="736"/>
                  </a:cubicBezTo>
                  <a:lnTo>
                    <a:pt x="1580" y="736"/>
                  </a:lnTo>
                  <a:cubicBezTo>
                    <a:pt x="1736" y="702"/>
                    <a:pt x="1710" y="524"/>
                    <a:pt x="1602" y="446"/>
                  </a:cubicBezTo>
                  <a:lnTo>
                    <a:pt x="1602" y="446"/>
                  </a:lnTo>
                  <a:cubicBezTo>
                    <a:pt x="1519" y="390"/>
                    <a:pt x="1424" y="364"/>
                    <a:pt x="1329" y="338"/>
                  </a:cubicBezTo>
                  <a:lnTo>
                    <a:pt x="1329" y="338"/>
                  </a:lnTo>
                  <a:cubicBezTo>
                    <a:pt x="1182" y="299"/>
                    <a:pt x="1087" y="226"/>
                    <a:pt x="983" y="118"/>
                  </a:cubicBezTo>
                  <a:lnTo>
                    <a:pt x="983" y="118"/>
                  </a:lnTo>
                  <a:cubicBezTo>
                    <a:pt x="914" y="48"/>
                    <a:pt x="840" y="1"/>
                    <a:pt x="771" y="1"/>
                  </a:cubicBezTo>
                  <a:lnTo>
                    <a:pt x="771" y="1"/>
                  </a:lnTo>
                  <a:cubicBezTo>
                    <a:pt x="715" y="1"/>
                    <a:pt x="658" y="27"/>
                    <a:pt x="611" y="96"/>
                  </a:cubicBezTo>
                  <a:close/>
                </a:path>
              </a:pathLst>
            </a:custGeom>
            <a:solidFill>
              <a:srgbClr val="0300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8"/>
            <p:cNvSpPr/>
            <p:nvPr/>
          </p:nvSpPr>
          <p:spPr>
            <a:xfrm>
              <a:off x="2099248" y="3452947"/>
              <a:ext cx="12611" cy="34270"/>
            </a:xfrm>
            <a:custGeom>
              <a:rect b="b" l="l" r="r" t="t"/>
              <a:pathLst>
                <a:path extrusionOk="0" h="250" w="92">
                  <a:moveTo>
                    <a:pt x="62" y="0"/>
                  </a:moveTo>
                  <a:cubicBezTo>
                    <a:pt x="55" y="0"/>
                    <a:pt x="49" y="3"/>
                    <a:pt x="44" y="9"/>
                  </a:cubicBezTo>
                  <a:cubicBezTo>
                    <a:pt x="0" y="78"/>
                    <a:pt x="13" y="152"/>
                    <a:pt x="22" y="230"/>
                  </a:cubicBezTo>
                  <a:cubicBezTo>
                    <a:pt x="22" y="243"/>
                    <a:pt x="33" y="249"/>
                    <a:pt x="43" y="249"/>
                  </a:cubicBezTo>
                  <a:cubicBezTo>
                    <a:pt x="53" y="249"/>
                    <a:pt x="63" y="243"/>
                    <a:pt x="61" y="230"/>
                  </a:cubicBezTo>
                  <a:cubicBezTo>
                    <a:pt x="57" y="161"/>
                    <a:pt x="39" y="96"/>
                    <a:pt x="83" y="31"/>
                  </a:cubicBezTo>
                  <a:cubicBezTo>
                    <a:pt x="92" y="16"/>
                    <a:pt x="77" y="0"/>
                    <a:pt x="62" y="0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8"/>
            <p:cNvSpPr/>
            <p:nvPr/>
          </p:nvSpPr>
          <p:spPr>
            <a:xfrm>
              <a:off x="2109255" y="3455688"/>
              <a:ext cx="15901" cy="32488"/>
            </a:xfrm>
            <a:custGeom>
              <a:rect b="b" l="l" r="r" t="t"/>
              <a:pathLst>
                <a:path extrusionOk="0" h="237" w="116">
                  <a:moveTo>
                    <a:pt x="89" y="1"/>
                  </a:moveTo>
                  <a:cubicBezTo>
                    <a:pt x="87" y="1"/>
                    <a:pt x="85" y="1"/>
                    <a:pt x="83" y="2"/>
                  </a:cubicBezTo>
                  <a:cubicBezTo>
                    <a:pt x="1" y="28"/>
                    <a:pt x="31" y="184"/>
                    <a:pt x="70" y="231"/>
                  </a:cubicBezTo>
                  <a:cubicBezTo>
                    <a:pt x="75" y="235"/>
                    <a:pt x="79" y="237"/>
                    <a:pt x="84" y="237"/>
                  </a:cubicBezTo>
                  <a:cubicBezTo>
                    <a:pt x="101" y="237"/>
                    <a:pt x="114" y="215"/>
                    <a:pt x="100" y="201"/>
                  </a:cubicBezTo>
                  <a:cubicBezTo>
                    <a:pt x="83" y="180"/>
                    <a:pt x="53" y="54"/>
                    <a:pt x="92" y="41"/>
                  </a:cubicBezTo>
                  <a:cubicBezTo>
                    <a:pt x="115" y="33"/>
                    <a:pt x="107" y="1"/>
                    <a:pt x="89" y="1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8"/>
            <p:cNvSpPr/>
            <p:nvPr/>
          </p:nvSpPr>
          <p:spPr>
            <a:xfrm>
              <a:off x="2124745" y="3461720"/>
              <a:ext cx="11926" cy="23852"/>
            </a:xfrm>
            <a:custGeom>
              <a:rect b="b" l="l" r="r" t="t"/>
              <a:pathLst>
                <a:path extrusionOk="0" h="174" w="87">
                  <a:moveTo>
                    <a:pt x="57" y="0"/>
                  </a:moveTo>
                  <a:cubicBezTo>
                    <a:pt x="52" y="0"/>
                    <a:pt x="48" y="2"/>
                    <a:pt x="44" y="6"/>
                  </a:cubicBezTo>
                  <a:cubicBezTo>
                    <a:pt x="0" y="40"/>
                    <a:pt x="9" y="114"/>
                    <a:pt x="31" y="162"/>
                  </a:cubicBezTo>
                  <a:cubicBezTo>
                    <a:pt x="35" y="170"/>
                    <a:pt x="41" y="173"/>
                    <a:pt x="48" y="173"/>
                  </a:cubicBezTo>
                  <a:cubicBezTo>
                    <a:pt x="61" y="173"/>
                    <a:pt x="76" y="158"/>
                    <a:pt x="70" y="140"/>
                  </a:cubicBezTo>
                  <a:cubicBezTo>
                    <a:pt x="52" y="110"/>
                    <a:pt x="44" y="58"/>
                    <a:pt x="70" y="36"/>
                  </a:cubicBezTo>
                  <a:cubicBezTo>
                    <a:pt x="86" y="19"/>
                    <a:pt x="72" y="0"/>
                    <a:pt x="57" y="0"/>
                  </a:cubicBezTo>
                  <a:close/>
                </a:path>
              </a:pathLst>
            </a:custGeom>
            <a:solidFill>
              <a:srgbClr val="FF9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8"/>
            <p:cNvSpPr/>
            <p:nvPr/>
          </p:nvSpPr>
          <p:spPr>
            <a:xfrm>
              <a:off x="1556552" y="2476112"/>
              <a:ext cx="516792" cy="566003"/>
            </a:xfrm>
            <a:custGeom>
              <a:rect b="b" l="l" r="r" t="t"/>
              <a:pathLst>
                <a:path extrusionOk="0" h="4129" w="3770">
                  <a:moveTo>
                    <a:pt x="321" y="96"/>
                  </a:moveTo>
                  <a:cubicBezTo>
                    <a:pt x="165" y="152"/>
                    <a:pt x="79" y="330"/>
                    <a:pt x="152" y="486"/>
                  </a:cubicBezTo>
                  <a:lnTo>
                    <a:pt x="152" y="486"/>
                  </a:lnTo>
                  <a:cubicBezTo>
                    <a:pt x="152" y="486"/>
                    <a:pt x="152" y="486"/>
                    <a:pt x="152" y="486"/>
                  </a:cubicBezTo>
                  <a:lnTo>
                    <a:pt x="152" y="486"/>
                  </a:lnTo>
                  <a:cubicBezTo>
                    <a:pt x="126" y="585"/>
                    <a:pt x="83" y="680"/>
                    <a:pt x="66" y="780"/>
                  </a:cubicBezTo>
                  <a:lnTo>
                    <a:pt x="66" y="780"/>
                  </a:lnTo>
                  <a:cubicBezTo>
                    <a:pt x="35" y="931"/>
                    <a:pt x="35" y="1091"/>
                    <a:pt x="22" y="1243"/>
                  </a:cubicBezTo>
                  <a:lnTo>
                    <a:pt x="22" y="1243"/>
                  </a:lnTo>
                  <a:cubicBezTo>
                    <a:pt x="1" y="1545"/>
                    <a:pt x="53" y="1848"/>
                    <a:pt x="105" y="2143"/>
                  </a:cubicBezTo>
                  <a:lnTo>
                    <a:pt x="105" y="2143"/>
                  </a:lnTo>
                  <a:cubicBezTo>
                    <a:pt x="217" y="2740"/>
                    <a:pt x="381" y="3367"/>
                    <a:pt x="741" y="3869"/>
                  </a:cubicBezTo>
                  <a:lnTo>
                    <a:pt x="741" y="3869"/>
                  </a:lnTo>
                  <a:cubicBezTo>
                    <a:pt x="797" y="3951"/>
                    <a:pt x="862" y="4029"/>
                    <a:pt x="948" y="4081"/>
                  </a:cubicBezTo>
                  <a:lnTo>
                    <a:pt x="948" y="4081"/>
                  </a:lnTo>
                  <a:cubicBezTo>
                    <a:pt x="1026" y="4128"/>
                    <a:pt x="1134" y="4081"/>
                    <a:pt x="1203" y="4037"/>
                  </a:cubicBezTo>
                  <a:lnTo>
                    <a:pt x="1203" y="4037"/>
                  </a:lnTo>
                  <a:cubicBezTo>
                    <a:pt x="1320" y="3968"/>
                    <a:pt x="1424" y="3895"/>
                    <a:pt x="1558" y="3864"/>
                  </a:cubicBezTo>
                  <a:lnTo>
                    <a:pt x="1558" y="3864"/>
                  </a:lnTo>
                  <a:cubicBezTo>
                    <a:pt x="1653" y="3838"/>
                    <a:pt x="1753" y="3838"/>
                    <a:pt x="1844" y="3804"/>
                  </a:cubicBezTo>
                  <a:lnTo>
                    <a:pt x="1844" y="3804"/>
                  </a:lnTo>
                  <a:cubicBezTo>
                    <a:pt x="2051" y="3726"/>
                    <a:pt x="2034" y="3475"/>
                    <a:pt x="2008" y="3293"/>
                  </a:cubicBezTo>
                  <a:lnTo>
                    <a:pt x="2008" y="3293"/>
                  </a:lnTo>
                  <a:cubicBezTo>
                    <a:pt x="1987" y="3159"/>
                    <a:pt x="1939" y="3012"/>
                    <a:pt x="1930" y="2874"/>
                  </a:cubicBezTo>
                  <a:lnTo>
                    <a:pt x="1930" y="2874"/>
                  </a:lnTo>
                  <a:cubicBezTo>
                    <a:pt x="1930" y="2830"/>
                    <a:pt x="1922" y="2787"/>
                    <a:pt x="1913" y="2744"/>
                  </a:cubicBezTo>
                  <a:lnTo>
                    <a:pt x="1913" y="2744"/>
                  </a:lnTo>
                  <a:cubicBezTo>
                    <a:pt x="1904" y="2653"/>
                    <a:pt x="1991" y="2731"/>
                    <a:pt x="2021" y="2761"/>
                  </a:cubicBezTo>
                  <a:lnTo>
                    <a:pt x="2021" y="2761"/>
                  </a:lnTo>
                  <a:cubicBezTo>
                    <a:pt x="2095" y="2830"/>
                    <a:pt x="2160" y="2917"/>
                    <a:pt x="2216" y="2999"/>
                  </a:cubicBezTo>
                  <a:lnTo>
                    <a:pt x="2216" y="2999"/>
                  </a:lnTo>
                  <a:cubicBezTo>
                    <a:pt x="2289" y="3094"/>
                    <a:pt x="2346" y="3207"/>
                    <a:pt x="2449" y="3276"/>
                  </a:cubicBezTo>
                  <a:lnTo>
                    <a:pt x="2449" y="3276"/>
                  </a:lnTo>
                  <a:cubicBezTo>
                    <a:pt x="2623" y="3393"/>
                    <a:pt x="2904" y="3215"/>
                    <a:pt x="3072" y="3168"/>
                  </a:cubicBezTo>
                  <a:lnTo>
                    <a:pt x="3072" y="3168"/>
                  </a:lnTo>
                  <a:cubicBezTo>
                    <a:pt x="3202" y="3133"/>
                    <a:pt x="3336" y="3112"/>
                    <a:pt x="3462" y="3060"/>
                  </a:cubicBezTo>
                  <a:lnTo>
                    <a:pt x="3462" y="3060"/>
                  </a:lnTo>
                  <a:cubicBezTo>
                    <a:pt x="3553" y="3021"/>
                    <a:pt x="3652" y="2999"/>
                    <a:pt x="3717" y="2913"/>
                  </a:cubicBezTo>
                  <a:lnTo>
                    <a:pt x="3717" y="2913"/>
                  </a:lnTo>
                  <a:cubicBezTo>
                    <a:pt x="3769" y="2839"/>
                    <a:pt x="3739" y="2731"/>
                    <a:pt x="3717" y="2657"/>
                  </a:cubicBezTo>
                  <a:lnTo>
                    <a:pt x="3717" y="2657"/>
                  </a:lnTo>
                  <a:cubicBezTo>
                    <a:pt x="3678" y="2528"/>
                    <a:pt x="3613" y="2411"/>
                    <a:pt x="3540" y="2294"/>
                  </a:cubicBezTo>
                  <a:lnTo>
                    <a:pt x="3540" y="2294"/>
                  </a:lnTo>
                  <a:cubicBezTo>
                    <a:pt x="3224" y="1801"/>
                    <a:pt x="2878" y="1329"/>
                    <a:pt x="2406" y="966"/>
                  </a:cubicBezTo>
                  <a:lnTo>
                    <a:pt x="2406" y="966"/>
                  </a:lnTo>
                  <a:cubicBezTo>
                    <a:pt x="2289" y="879"/>
                    <a:pt x="2164" y="810"/>
                    <a:pt x="2043" y="728"/>
                  </a:cubicBezTo>
                  <a:lnTo>
                    <a:pt x="2043" y="728"/>
                  </a:lnTo>
                  <a:cubicBezTo>
                    <a:pt x="1909" y="641"/>
                    <a:pt x="1796" y="533"/>
                    <a:pt x="1684" y="421"/>
                  </a:cubicBezTo>
                  <a:lnTo>
                    <a:pt x="1684" y="421"/>
                  </a:lnTo>
                  <a:cubicBezTo>
                    <a:pt x="1602" y="334"/>
                    <a:pt x="1519" y="252"/>
                    <a:pt x="1424" y="183"/>
                  </a:cubicBezTo>
                  <a:lnTo>
                    <a:pt x="1424" y="183"/>
                  </a:lnTo>
                  <a:cubicBezTo>
                    <a:pt x="1312" y="105"/>
                    <a:pt x="1178" y="62"/>
                    <a:pt x="1052" y="31"/>
                  </a:cubicBezTo>
                  <a:lnTo>
                    <a:pt x="1052" y="31"/>
                  </a:lnTo>
                  <a:cubicBezTo>
                    <a:pt x="974" y="10"/>
                    <a:pt x="892" y="1"/>
                    <a:pt x="814" y="1"/>
                  </a:cubicBezTo>
                  <a:lnTo>
                    <a:pt x="814" y="1"/>
                  </a:lnTo>
                  <a:cubicBezTo>
                    <a:pt x="645" y="1"/>
                    <a:pt x="477" y="40"/>
                    <a:pt x="321" y="96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8"/>
            <p:cNvSpPr/>
            <p:nvPr/>
          </p:nvSpPr>
          <p:spPr>
            <a:xfrm>
              <a:off x="1768339" y="2709697"/>
              <a:ext cx="53187" cy="134613"/>
            </a:xfrm>
            <a:custGeom>
              <a:rect b="b" l="l" r="r" t="t"/>
              <a:pathLst>
                <a:path extrusionOk="0" h="982" w="388">
                  <a:moveTo>
                    <a:pt x="29" y="0"/>
                  </a:moveTo>
                  <a:cubicBezTo>
                    <a:pt x="15" y="0"/>
                    <a:pt x="0" y="14"/>
                    <a:pt x="9" y="32"/>
                  </a:cubicBezTo>
                  <a:cubicBezTo>
                    <a:pt x="87" y="183"/>
                    <a:pt x="147" y="339"/>
                    <a:pt x="208" y="499"/>
                  </a:cubicBezTo>
                  <a:cubicBezTo>
                    <a:pt x="269" y="651"/>
                    <a:pt x="338" y="793"/>
                    <a:pt x="346" y="962"/>
                  </a:cubicBezTo>
                  <a:cubicBezTo>
                    <a:pt x="346" y="975"/>
                    <a:pt x="357" y="981"/>
                    <a:pt x="367" y="981"/>
                  </a:cubicBezTo>
                  <a:cubicBezTo>
                    <a:pt x="378" y="981"/>
                    <a:pt x="387" y="975"/>
                    <a:pt x="385" y="962"/>
                  </a:cubicBezTo>
                  <a:cubicBezTo>
                    <a:pt x="381" y="793"/>
                    <a:pt x="312" y="642"/>
                    <a:pt x="247" y="486"/>
                  </a:cubicBezTo>
                  <a:cubicBezTo>
                    <a:pt x="182" y="326"/>
                    <a:pt x="126" y="166"/>
                    <a:pt x="44" y="10"/>
                  </a:cubicBezTo>
                  <a:cubicBezTo>
                    <a:pt x="41" y="3"/>
                    <a:pt x="35" y="0"/>
                    <a:pt x="29" y="0"/>
                  </a:cubicBezTo>
                  <a:close/>
                </a:path>
              </a:pathLst>
            </a:custGeom>
            <a:solidFill>
              <a:srgbClr val="930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8"/>
            <p:cNvSpPr/>
            <p:nvPr/>
          </p:nvSpPr>
          <p:spPr>
            <a:xfrm>
              <a:off x="1936124" y="2175495"/>
              <a:ext cx="261686" cy="313228"/>
            </a:xfrm>
            <a:custGeom>
              <a:rect b="b" l="l" r="r" t="t"/>
              <a:pathLst>
                <a:path extrusionOk="0" h="2285" w="1909">
                  <a:moveTo>
                    <a:pt x="83" y="282"/>
                  </a:moveTo>
                  <a:cubicBezTo>
                    <a:pt x="48" y="403"/>
                    <a:pt x="18" y="524"/>
                    <a:pt x="9" y="654"/>
                  </a:cubicBezTo>
                  <a:lnTo>
                    <a:pt x="9" y="654"/>
                  </a:lnTo>
                  <a:cubicBezTo>
                    <a:pt x="1" y="775"/>
                    <a:pt x="83" y="857"/>
                    <a:pt x="104" y="974"/>
                  </a:cubicBezTo>
                  <a:lnTo>
                    <a:pt x="104" y="974"/>
                  </a:lnTo>
                  <a:cubicBezTo>
                    <a:pt x="243" y="1792"/>
                    <a:pt x="922" y="2120"/>
                    <a:pt x="1164" y="2211"/>
                  </a:cubicBezTo>
                  <a:lnTo>
                    <a:pt x="1164" y="2211"/>
                  </a:lnTo>
                  <a:cubicBezTo>
                    <a:pt x="1264" y="2246"/>
                    <a:pt x="1385" y="2285"/>
                    <a:pt x="1489" y="2268"/>
                  </a:cubicBezTo>
                  <a:lnTo>
                    <a:pt x="1489" y="2268"/>
                  </a:lnTo>
                  <a:cubicBezTo>
                    <a:pt x="1567" y="2255"/>
                    <a:pt x="1666" y="2268"/>
                    <a:pt x="1736" y="2233"/>
                  </a:cubicBezTo>
                  <a:lnTo>
                    <a:pt x="1736" y="2233"/>
                  </a:lnTo>
                  <a:cubicBezTo>
                    <a:pt x="1909" y="2151"/>
                    <a:pt x="1597" y="1982"/>
                    <a:pt x="1541" y="1956"/>
                  </a:cubicBezTo>
                  <a:lnTo>
                    <a:pt x="1541" y="1956"/>
                  </a:lnTo>
                  <a:cubicBezTo>
                    <a:pt x="1411" y="1891"/>
                    <a:pt x="1299" y="1753"/>
                    <a:pt x="1221" y="1636"/>
                  </a:cubicBezTo>
                  <a:lnTo>
                    <a:pt x="1221" y="1636"/>
                  </a:lnTo>
                  <a:cubicBezTo>
                    <a:pt x="1126" y="1497"/>
                    <a:pt x="1052" y="1346"/>
                    <a:pt x="991" y="1190"/>
                  </a:cubicBezTo>
                  <a:lnTo>
                    <a:pt x="991" y="1190"/>
                  </a:lnTo>
                  <a:cubicBezTo>
                    <a:pt x="883" y="922"/>
                    <a:pt x="844" y="632"/>
                    <a:pt x="671" y="394"/>
                  </a:cubicBezTo>
                  <a:lnTo>
                    <a:pt x="671" y="394"/>
                  </a:lnTo>
                  <a:cubicBezTo>
                    <a:pt x="585" y="273"/>
                    <a:pt x="503" y="152"/>
                    <a:pt x="381" y="74"/>
                  </a:cubicBezTo>
                  <a:lnTo>
                    <a:pt x="381" y="74"/>
                  </a:lnTo>
                  <a:cubicBezTo>
                    <a:pt x="377" y="70"/>
                    <a:pt x="377" y="65"/>
                    <a:pt x="373" y="61"/>
                  </a:cubicBezTo>
                  <a:lnTo>
                    <a:pt x="373" y="61"/>
                  </a:lnTo>
                  <a:cubicBezTo>
                    <a:pt x="334" y="18"/>
                    <a:pt x="299" y="0"/>
                    <a:pt x="265" y="0"/>
                  </a:cubicBezTo>
                  <a:lnTo>
                    <a:pt x="265" y="0"/>
                  </a:lnTo>
                  <a:cubicBezTo>
                    <a:pt x="165" y="0"/>
                    <a:pt x="109" y="178"/>
                    <a:pt x="83" y="282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8"/>
            <p:cNvSpPr/>
            <p:nvPr/>
          </p:nvSpPr>
          <p:spPr>
            <a:xfrm>
              <a:off x="1923101" y="1937661"/>
              <a:ext cx="137080" cy="222481"/>
            </a:xfrm>
            <a:custGeom>
              <a:rect b="b" l="l" r="r" t="t"/>
              <a:pathLst>
                <a:path extrusionOk="0" h="1623" w="1000">
                  <a:moveTo>
                    <a:pt x="589" y="1"/>
                  </a:moveTo>
                  <a:cubicBezTo>
                    <a:pt x="476" y="5"/>
                    <a:pt x="377" y="113"/>
                    <a:pt x="308" y="191"/>
                  </a:cubicBezTo>
                  <a:lnTo>
                    <a:pt x="308" y="191"/>
                  </a:lnTo>
                  <a:cubicBezTo>
                    <a:pt x="251" y="247"/>
                    <a:pt x="204" y="342"/>
                    <a:pt x="182" y="429"/>
                  </a:cubicBezTo>
                  <a:lnTo>
                    <a:pt x="182" y="429"/>
                  </a:lnTo>
                  <a:cubicBezTo>
                    <a:pt x="169" y="429"/>
                    <a:pt x="156" y="433"/>
                    <a:pt x="156" y="451"/>
                  </a:cubicBezTo>
                  <a:lnTo>
                    <a:pt x="156" y="451"/>
                  </a:lnTo>
                  <a:cubicBezTo>
                    <a:pt x="161" y="580"/>
                    <a:pt x="152" y="684"/>
                    <a:pt x="217" y="814"/>
                  </a:cubicBezTo>
                  <a:lnTo>
                    <a:pt x="217" y="814"/>
                  </a:lnTo>
                  <a:cubicBezTo>
                    <a:pt x="122" y="1035"/>
                    <a:pt x="0" y="1108"/>
                    <a:pt x="0" y="1134"/>
                  </a:cubicBezTo>
                  <a:lnTo>
                    <a:pt x="0" y="1134"/>
                  </a:lnTo>
                  <a:cubicBezTo>
                    <a:pt x="9" y="1190"/>
                    <a:pt x="70" y="1255"/>
                    <a:pt x="91" y="1307"/>
                  </a:cubicBezTo>
                  <a:lnTo>
                    <a:pt x="91" y="1307"/>
                  </a:lnTo>
                  <a:cubicBezTo>
                    <a:pt x="122" y="1389"/>
                    <a:pt x="152" y="1463"/>
                    <a:pt x="199" y="1536"/>
                  </a:cubicBezTo>
                  <a:lnTo>
                    <a:pt x="199" y="1536"/>
                  </a:lnTo>
                  <a:cubicBezTo>
                    <a:pt x="251" y="1623"/>
                    <a:pt x="342" y="1593"/>
                    <a:pt x="377" y="1511"/>
                  </a:cubicBezTo>
                  <a:lnTo>
                    <a:pt x="377" y="1511"/>
                  </a:lnTo>
                  <a:cubicBezTo>
                    <a:pt x="416" y="1411"/>
                    <a:pt x="580" y="1125"/>
                    <a:pt x="606" y="1069"/>
                  </a:cubicBezTo>
                  <a:lnTo>
                    <a:pt x="606" y="1069"/>
                  </a:lnTo>
                  <a:cubicBezTo>
                    <a:pt x="805" y="996"/>
                    <a:pt x="909" y="641"/>
                    <a:pt x="944" y="481"/>
                  </a:cubicBezTo>
                  <a:lnTo>
                    <a:pt x="944" y="481"/>
                  </a:lnTo>
                  <a:cubicBezTo>
                    <a:pt x="1000" y="230"/>
                    <a:pt x="879" y="1"/>
                    <a:pt x="610" y="1"/>
                  </a:cubicBezTo>
                  <a:lnTo>
                    <a:pt x="610" y="1"/>
                  </a:lnTo>
                  <a:cubicBezTo>
                    <a:pt x="602" y="1"/>
                    <a:pt x="598" y="1"/>
                    <a:pt x="589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8"/>
            <p:cNvSpPr/>
            <p:nvPr/>
          </p:nvSpPr>
          <p:spPr>
            <a:xfrm>
              <a:off x="2076767" y="2409766"/>
              <a:ext cx="220699" cy="219602"/>
            </a:xfrm>
            <a:custGeom>
              <a:rect b="b" l="l" r="r" t="t"/>
              <a:pathLst>
                <a:path extrusionOk="0" h="1602" w="1610">
                  <a:moveTo>
                    <a:pt x="398" y="109"/>
                  </a:moveTo>
                  <a:cubicBezTo>
                    <a:pt x="355" y="135"/>
                    <a:pt x="316" y="160"/>
                    <a:pt x="277" y="195"/>
                  </a:cubicBezTo>
                  <a:lnTo>
                    <a:pt x="277" y="195"/>
                  </a:lnTo>
                  <a:cubicBezTo>
                    <a:pt x="277" y="195"/>
                    <a:pt x="273" y="199"/>
                    <a:pt x="268" y="204"/>
                  </a:cubicBezTo>
                  <a:lnTo>
                    <a:pt x="268" y="204"/>
                  </a:lnTo>
                  <a:cubicBezTo>
                    <a:pt x="260" y="212"/>
                    <a:pt x="247" y="221"/>
                    <a:pt x="238" y="230"/>
                  </a:cubicBezTo>
                  <a:lnTo>
                    <a:pt x="238" y="230"/>
                  </a:lnTo>
                  <a:cubicBezTo>
                    <a:pt x="229" y="238"/>
                    <a:pt x="225" y="247"/>
                    <a:pt x="216" y="251"/>
                  </a:cubicBezTo>
                  <a:lnTo>
                    <a:pt x="216" y="251"/>
                  </a:lnTo>
                  <a:cubicBezTo>
                    <a:pt x="100" y="377"/>
                    <a:pt x="30" y="533"/>
                    <a:pt x="9" y="697"/>
                  </a:cubicBezTo>
                  <a:lnTo>
                    <a:pt x="9" y="697"/>
                  </a:lnTo>
                  <a:cubicBezTo>
                    <a:pt x="9" y="701"/>
                    <a:pt x="9" y="710"/>
                    <a:pt x="4" y="714"/>
                  </a:cubicBezTo>
                  <a:lnTo>
                    <a:pt x="4" y="714"/>
                  </a:lnTo>
                  <a:cubicBezTo>
                    <a:pt x="4" y="723"/>
                    <a:pt x="4" y="732"/>
                    <a:pt x="4" y="740"/>
                  </a:cubicBezTo>
                  <a:lnTo>
                    <a:pt x="4" y="740"/>
                  </a:lnTo>
                  <a:cubicBezTo>
                    <a:pt x="4" y="762"/>
                    <a:pt x="0" y="783"/>
                    <a:pt x="0" y="805"/>
                  </a:cubicBezTo>
                  <a:lnTo>
                    <a:pt x="0" y="805"/>
                  </a:lnTo>
                  <a:cubicBezTo>
                    <a:pt x="4" y="939"/>
                    <a:pt x="39" y="1073"/>
                    <a:pt x="108" y="1199"/>
                  </a:cubicBezTo>
                  <a:lnTo>
                    <a:pt x="108" y="1199"/>
                  </a:lnTo>
                  <a:cubicBezTo>
                    <a:pt x="125" y="1229"/>
                    <a:pt x="147" y="1259"/>
                    <a:pt x="169" y="1285"/>
                  </a:cubicBezTo>
                  <a:lnTo>
                    <a:pt x="169" y="1285"/>
                  </a:lnTo>
                  <a:cubicBezTo>
                    <a:pt x="173" y="1294"/>
                    <a:pt x="182" y="1303"/>
                    <a:pt x="190" y="1311"/>
                  </a:cubicBezTo>
                  <a:lnTo>
                    <a:pt x="190" y="1311"/>
                  </a:lnTo>
                  <a:cubicBezTo>
                    <a:pt x="199" y="1324"/>
                    <a:pt x="208" y="1333"/>
                    <a:pt x="216" y="1342"/>
                  </a:cubicBezTo>
                  <a:lnTo>
                    <a:pt x="216" y="1342"/>
                  </a:lnTo>
                  <a:cubicBezTo>
                    <a:pt x="221" y="1350"/>
                    <a:pt x="225" y="1355"/>
                    <a:pt x="229" y="1359"/>
                  </a:cubicBezTo>
                  <a:lnTo>
                    <a:pt x="229" y="1359"/>
                  </a:lnTo>
                  <a:cubicBezTo>
                    <a:pt x="385" y="1515"/>
                    <a:pt x="597" y="1601"/>
                    <a:pt x="809" y="1597"/>
                  </a:cubicBezTo>
                  <a:lnTo>
                    <a:pt x="809" y="1597"/>
                  </a:lnTo>
                  <a:cubicBezTo>
                    <a:pt x="844" y="1597"/>
                    <a:pt x="878" y="1593"/>
                    <a:pt x="913" y="1588"/>
                  </a:cubicBezTo>
                  <a:lnTo>
                    <a:pt x="913" y="1588"/>
                  </a:lnTo>
                  <a:cubicBezTo>
                    <a:pt x="926" y="1588"/>
                    <a:pt x="935" y="1588"/>
                    <a:pt x="947" y="1584"/>
                  </a:cubicBezTo>
                  <a:lnTo>
                    <a:pt x="947" y="1584"/>
                  </a:lnTo>
                  <a:cubicBezTo>
                    <a:pt x="965" y="1580"/>
                    <a:pt x="982" y="1575"/>
                    <a:pt x="999" y="1571"/>
                  </a:cubicBezTo>
                  <a:lnTo>
                    <a:pt x="999" y="1571"/>
                  </a:lnTo>
                  <a:cubicBezTo>
                    <a:pt x="1069" y="1554"/>
                    <a:pt x="1138" y="1528"/>
                    <a:pt x="1203" y="1489"/>
                  </a:cubicBezTo>
                  <a:lnTo>
                    <a:pt x="1203" y="1489"/>
                  </a:lnTo>
                  <a:cubicBezTo>
                    <a:pt x="1237" y="1467"/>
                    <a:pt x="1276" y="1441"/>
                    <a:pt x="1307" y="1415"/>
                  </a:cubicBezTo>
                  <a:lnTo>
                    <a:pt x="1307" y="1415"/>
                  </a:lnTo>
                  <a:cubicBezTo>
                    <a:pt x="1315" y="1411"/>
                    <a:pt x="1324" y="1402"/>
                    <a:pt x="1333" y="1394"/>
                  </a:cubicBezTo>
                  <a:lnTo>
                    <a:pt x="1333" y="1394"/>
                  </a:lnTo>
                  <a:cubicBezTo>
                    <a:pt x="1341" y="1385"/>
                    <a:pt x="1354" y="1376"/>
                    <a:pt x="1363" y="1368"/>
                  </a:cubicBezTo>
                  <a:lnTo>
                    <a:pt x="1363" y="1368"/>
                  </a:lnTo>
                  <a:cubicBezTo>
                    <a:pt x="1367" y="1363"/>
                    <a:pt x="1367" y="1359"/>
                    <a:pt x="1371" y="1359"/>
                  </a:cubicBezTo>
                  <a:lnTo>
                    <a:pt x="1371" y="1359"/>
                  </a:lnTo>
                  <a:cubicBezTo>
                    <a:pt x="1471" y="1255"/>
                    <a:pt x="1540" y="1125"/>
                    <a:pt x="1575" y="991"/>
                  </a:cubicBezTo>
                  <a:lnTo>
                    <a:pt x="1575" y="991"/>
                  </a:lnTo>
                  <a:cubicBezTo>
                    <a:pt x="1579" y="970"/>
                    <a:pt x="1583" y="948"/>
                    <a:pt x="1588" y="926"/>
                  </a:cubicBezTo>
                  <a:lnTo>
                    <a:pt x="1588" y="926"/>
                  </a:lnTo>
                  <a:cubicBezTo>
                    <a:pt x="1592" y="905"/>
                    <a:pt x="1596" y="879"/>
                    <a:pt x="1596" y="857"/>
                  </a:cubicBezTo>
                  <a:lnTo>
                    <a:pt x="1596" y="857"/>
                  </a:lnTo>
                  <a:lnTo>
                    <a:pt x="1596" y="857"/>
                  </a:lnTo>
                  <a:cubicBezTo>
                    <a:pt x="1596" y="857"/>
                    <a:pt x="1596" y="853"/>
                    <a:pt x="1596" y="853"/>
                  </a:cubicBezTo>
                  <a:lnTo>
                    <a:pt x="1596" y="853"/>
                  </a:lnTo>
                  <a:cubicBezTo>
                    <a:pt x="1609" y="697"/>
                    <a:pt x="1575" y="541"/>
                    <a:pt x="1493" y="398"/>
                  </a:cubicBezTo>
                  <a:lnTo>
                    <a:pt x="1493" y="398"/>
                  </a:lnTo>
                  <a:cubicBezTo>
                    <a:pt x="1462" y="351"/>
                    <a:pt x="1432" y="303"/>
                    <a:pt x="1393" y="264"/>
                  </a:cubicBezTo>
                  <a:lnTo>
                    <a:pt x="1393" y="264"/>
                  </a:lnTo>
                  <a:cubicBezTo>
                    <a:pt x="1389" y="260"/>
                    <a:pt x="1380" y="251"/>
                    <a:pt x="1376" y="243"/>
                  </a:cubicBezTo>
                  <a:lnTo>
                    <a:pt x="1376" y="243"/>
                  </a:lnTo>
                  <a:cubicBezTo>
                    <a:pt x="1371" y="238"/>
                    <a:pt x="1367" y="234"/>
                    <a:pt x="1363" y="230"/>
                  </a:cubicBezTo>
                  <a:lnTo>
                    <a:pt x="1363" y="230"/>
                  </a:lnTo>
                  <a:cubicBezTo>
                    <a:pt x="1346" y="212"/>
                    <a:pt x="1324" y="195"/>
                    <a:pt x="1307" y="182"/>
                  </a:cubicBezTo>
                  <a:lnTo>
                    <a:pt x="1307" y="182"/>
                  </a:lnTo>
                  <a:cubicBezTo>
                    <a:pt x="1190" y="87"/>
                    <a:pt x="1056" y="26"/>
                    <a:pt x="913" y="9"/>
                  </a:cubicBezTo>
                  <a:lnTo>
                    <a:pt x="913" y="9"/>
                  </a:lnTo>
                  <a:cubicBezTo>
                    <a:pt x="900" y="5"/>
                    <a:pt x="891" y="5"/>
                    <a:pt x="883" y="5"/>
                  </a:cubicBezTo>
                  <a:lnTo>
                    <a:pt x="883" y="5"/>
                  </a:lnTo>
                  <a:cubicBezTo>
                    <a:pt x="870" y="5"/>
                    <a:pt x="852" y="0"/>
                    <a:pt x="835" y="0"/>
                  </a:cubicBezTo>
                  <a:lnTo>
                    <a:pt x="835" y="0"/>
                  </a:lnTo>
                  <a:cubicBezTo>
                    <a:pt x="835" y="0"/>
                    <a:pt x="835" y="0"/>
                    <a:pt x="831" y="0"/>
                  </a:cubicBezTo>
                  <a:lnTo>
                    <a:pt x="831" y="0"/>
                  </a:lnTo>
                  <a:cubicBezTo>
                    <a:pt x="822" y="0"/>
                    <a:pt x="809" y="0"/>
                    <a:pt x="800" y="0"/>
                  </a:cubicBezTo>
                  <a:lnTo>
                    <a:pt x="800" y="0"/>
                  </a:lnTo>
                  <a:cubicBezTo>
                    <a:pt x="666" y="0"/>
                    <a:pt x="528" y="35"/>
                    <a:pt x="398" y="10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8"/>
            <p:cNvSpPr/>
            <p:nvPr/>
          </p:nvSpPr>
          <p:spPr>
            <a:xfrm>
              <a:off x="2077315" y="2409766"/>
              <a:ext cx="218368" cy="217135"/>
            </a:xfrm>
            <a:custGeom>
              <a:rect b="b" l="l" r="r" t="t"/>
              <a:pathLst>
                <a:path extrusionOk="0" h="1584" w="1593">
                  <a:moveTo>
                    <a:pt x="831" y="0"/>
                  </a:moveTo>
                  <a:cubicBezTo>
                    <a:pt x="822" y="91"/>
                    <a:pt x="822" y="178"/>
                    <a:pt x="827" y="264"/>
                  </a:cubicBezTo>
                  <a:cubicBezTo>
                    <a:pt x="835" y="342"/>
                    <a:pt x="866" y="394"/>
                    <a:pt x="913" y="437"/>
                  </a:cubicBezTo>
                  <a:cubicBezTo>
                    <a:pt x="857" y="472"/>
                    <a:pt x="801" y="511"/>
                    <a:pt x="749" y="554"/>
                  </a:cubicBezTo>
                  <a:cubicBezTo>
                    <a:pt x="662" y="476"/>
                    <a:pt x="567" y="411"/>
                    <a:pt x="476" y="342"/>
                  </a:cubicBezTo>
                  <a:cubicBezTo>
                    <a:pt x="407" y="295"/>
                    <a:pt x="338" y="247"/>
                    <a:pt x="264" y="204"/>
                  </a:cubicBezTo>
                  <a:cubicBezTo>
                    <a:pt x="256" y="212"/>
                    <a:pt x="243" y="221"/>
                    <a:pt x="234" y="230"/>
                  </a:cubicBezTo>
                  <a:cubicBezTo>
                    <a:pt x="312" y="277"/>
                    <a:pt x="385" y="329"/>
                    <a:pt x="455" y="381"/>
                  </a:cubicBezTo>
                  <a:cubicBezTo>
                    <a:pt x="545" y="446"/>
                    <a:pt x="632" y="511"/>
                    <a:pt x="710" y="580"/>
                  </a:cubicBezTo>
                  <a:cubicBezTo>
                    <a:pt x="688" y="597"/>
                    <a:pt x="671" y="615"/>
                    <a:pt x="649" y="636"/>
                  </a:cubicBezTo>
                  <a:cubicBezTo>
                    <a:pt x="610" y="667"/>
                    <a:pt x="576" y="701"/>
                    <a:pt x="541" y="740"/>
                  </a:cubicBezTo>
                  <a:cubicBezTo>
                    <a:pt x="468" y="693"/>
                    <a:pt x="381" y="658"/>
                    <a:pt x="290" y="649"/>
                  </a:cubicBezTo>
                  <a:cubicBezTo>
                    <a:pt x="273" y="648"/>
                    <a:pt x="255" y="647"/>
                    <a:pt x="239" y="647"/>
                  </a:cubicBezTo>
                  <a:cubicBezTo>
                    <a:pt x="156" y="647"/>
                    <a:pt x="80" y="665"/>
                    <a:pt x="5" y="697"/>
                  </a:cubicBezTo>
                  <a:cubicBezTo>
                    <a:pt x="5" y="701"/>
                    <a:pt x="5" y="710"/>
                    <a:pt x="0" y="714"/>
                  </a:cubicBezTo>
                  <a:cubicBezTo>
                    <a:pt x="0" y="723"/>
                    <a:pt x="0" y="732"/>
                    <a:pt x="0" y="740"/>
                  </a:cubicBezTo>
                  <a:cubicBezTo>
                    <a:pt x="26" y="727"/>
                    <a:pt x="57" y="719"/>
                    <a:pt x="87" y="710"/>
                  </a:cubicBezTo>
                  <a:cubicBezTo>
                    <a:pt x="139" y="699"/>
                    <a:pt x="192" y="693"/>
                    <a:pt x="244" y="693"/>
                  </a:cubicBezTo>
                  <a:cubicBezTo>
                    <a:pt x="297" y="693"/>
                    <a:pt x="349" y="699"/>
                    <a:pt x="398" y="714"/>
                  </a:cubicBezTo>
                  <a:cubicBezTo>
                    <a:pt x="437" y="727"/>
                    <a:pt x="476" y="745"/>
                    <a:pt x="515" y="771"/>
                  </a:cubicBezTo>
                  <a:cubicBezTo>
                    <a:pt x="416" y="879"/>
                    <a:pt x="333" y="1008"/>
                    <a:pt x="269" y="1138"/>
                  </a:cubicBezTo>
                  <a:cubicBezTo>
                    <a:pt x="238" y="1195"/>
                    <a:pt x="208" y="1251"/>
                    <a:pt x="186" y="1311"/>
                  </a:cubicBezTo>
                  <a:cubicBezTo>
                    <a:pt x="195" y="1324"/>
                    <a:pt x="204" y="1333"/>
                    <a:pt x="212" y="1342"/>
                  </a:cubicBezTo>
                  <a:cubicBezTo>
                    <a:pt x="282" y="1143"/>
                    <a:pt x="407" y="944"/>
                    <a:pt x="545" y="792"/>
                  </a:cubicBezTo>
                  <a:cubicBezTo>
                    <a:pt x="597" y="831"/>
                    <a:pt x="641" y="879"/>
                    <a:pt x="671" y="926"/>
                  </a:cubicBezTo>
                  <a:cubicBezTo>
                    <a:pt x="731" y="1026"/>
                    <a:pt x="744" y="1156"/>
                    <a:pt x="775" y="1268"/>
                  </a:cubicBezTo>
                  <a:cubicBezTo>
                    <a:pt x="805" y="1389"/>
                    <a:pt x="861" y="1497"/>
                    <a:pt x="943" y="1584"/>
                  </a:cubicBezTo>
                  <a:cubicBezTo>
                    <a:pt x="961" y="1580"/>
                    <a:pt x="978" y="1575"/>
                    <a:pt x="995" y="1571"/>
                  </a:cubicBezTo>
                  <a:cubicBezTo>
                    <a:pt x="943" y="1523"/>
                    <a:pt x="900" y="1467"/>
                    <a:pt x="874" y="1415"/>
                  </a:cubicBezTo>
                  <a:cubicBezTo>
                    <a:pt x="783" y="1242"/>
                    <a:pt x="805" y="987"/>
                    <a:pt x="662" y="844"/>
                  </a:cubicBezTo>
                  <a:cubicBezTo>
                    <a:pt x="636" y="814"/>
                    <a:pt x="606" y="788"/>
                    <a:pt x="576" y="762"/>
                  </a:cubicBezTo>
                  <a:cubicBezTo>
                    <a:pt x="597" y="736"/>
                    <a:pt x="623" y="714"/>
                    <a:pt x="649" y="688"/>
                  </a:cubicBezTo>
                  <a:cubicBezTo>
                    <a:pt x="680" y="662"/>
                    <a:pt x="710" y="636"/>
                    <a:pt x="740" y="610"/>
                  </a:cubicBezTo>
                  <a:cubicBezTo>
                    <a:pt x="783" y="649"/>
                    <a:pt x="827" y="693"/>
                    <a:pt x="866" y="736"/>
                  </a:cubicBezTo>
                  <a:cubicBezTo>
                    <a:pt x="1039" y="944"/>
                    <a:pt x="1194" y="1164"/>
                    <a:pt x="1329" y="1394"/>
                  </a:cubicBezTo>
                  <a:cubicBezTo>
                    <a:pt x="1337" y="1385"/>
                    <a:pt x="1350" y="1376"/>
                    <a:pt x="1359" y="1368"/>
                  </a:cubicBezTo>
                  <a:cubicBezTo>
                    <a:pt x="1216" y="1125"/>
                    <a:pt x="1052" y="892"/>
                    <a:pt x="870" y="680"/>
                  </a:cubicBezTo>
                  <a:cubicBezTo>
                    <a:pt x="840" y="645"/>
                    <a:pt x="809" y="610"/>
                    <a:pt x="775" y="580"/>
                  </a:cubicBezTo>
                  <a:cubicBezTo>
                    <a:pt x="831" y="537"/>
                    <a:pt x="887" y="498"/>
                    <a:pt x="943" y="459"/>
                  </a:cubicBezTo>
                  <a:cubicBezTo>
                    <a:pt x="974" y="485"/>
                    <a:pt x="1008" y="507"/>
                    <a:pt x="1043" y="528"/>
                  </a:cubicBezTo>
                  <a:cubicBezTo>
                    <a:pt x="1190" y="619"/>
                    <a:pt x="1350" y="645"/>
                    <a:pt x="1471" y="771"/>
                  </a:cubicBezTo>
                  <a:cubicBezTo>
                    <a:pt x="1519" y="818"/>
                    <a:pt x="1558" y="870"/>
                    <a:pt x="1584" y="926"/>
                  </a:cubicBezTo>
                  <a:cubicBezTo>
                    <a:pt x="1588" y="905"/>
                    <a:pt x="1592" y="879"/>
                    <a:pt x="1592" y="857"/>
                  </a:cubicBezTo>
                  <a:cubicBezTo>
                    <a:pt x="1592" y="857"/>
                    <a:pt x="1592" y="853"/>
                    <a:pt x="1592" y="853"/>
                  </a:cubicBezTo>
                  <a:cubicBezTo>
                    <a:pt x="1532" y="749"/>
                    <a:pt x="1450" y="662"/>
                    <a:pt x="1337" y="615"/>
                  </a:cubicBezTo>
                  <a:cubicBezTo>
                    <a:pt x="1242" y="576"/>
                    <a:pt x="1078" y="524"/>
                    <a:pt x="974" y="442"/>
                  </a:cubicBezTo>
                  <a:cubicBezTo>
                    <a:pt x="1104" y="364"/>
                    <a:pt x="1242" y="303"/>
                    <a:pt x="1389" y="264"/>
                  </a:cubicBezTo>
                  <a:cubicBezTo>
                    <a:pt x="1385" y="260"/>
                    <a:pt x="1376" y="251"/>
                    <a:pt x="1372" y="243"/>
                  </a:cubicBezTo>
                  <a:cubicBezTo>
                    <a:pt x="1367" y="238"/>
                    <a:pt x="1363" y="234"/>
                    <a:pt x="1359" y="230"/>
                  </a:cubicBezTo>
                  <a:cubicBezTo>
                    <a:pt x="1212" y="269"/>
                    <a:pt x="1073" y="334"/>
                    <a:pt x="943" y="416"/>
                  </a:cubicBezTo>
                  <a:cubicBezTo>
                    <a:pt x="918" y="390"/>
                    <a:pt x="896" y="360"/>
                    <a:pt x="883" y="329"/>
                  </a:cubicBezTo>
                  <a:cubicBezTo>
                    <a:pt x="857" y="256"/>
                    <a:pt x="866" y="169"/>
                    <a:pt x="874" y="96"/>
                  </a:cubicBezTo>
                  <a:cubicBezTo>
                    <a:pt x="874" y="65"/>
                    <a:pt x="879" y="35"/>
                    <a:pt x="879" y="5"/>
                  </a:cubicBezTo>
                  <a:cubicBezTo>
                    <a:pt x="866" y="5"/>
                    <a:pt x="848" y="0"/>
                    <a:pt x="831" y="0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8"/>
            <p:cNvSpPr/>
            <p:nvPr/>
          </p:nvSpPr>
          <p:spPr>
            <a:xfrm>
              <a:off x="1463476" y="2077620"/>
              <a:ext cx="582590" cy="484029"/>
            </a:xfrm>
            <a:custGeom>
              <a:rect b="b" l="l" r="r" t="t"/>
              <a:pathLst>
                <a:path extrusionOk="0" h="3531" w="4250">
                  <a:moveTo>
                    <a:pt x="2955" y="91"/>
                  </a:moveTo>
                  <a:cubicBezTo>
                    <a:pt x="2821" y="156"/>
                    <a:pt x="2696" y="252"/>
                    <a:pt x="2579" y="342"/>
                  </a:cubicBezTo>
                  <a:lnTo>
                    <a:pt x="2579" y="342"/>
                  </a:lnTo>
                  <a:cubicBezTo>
                    <a:pt x="2480" y="420"/>
                    <a:pt x="2406" y="524"/>
                    <a:pt x="2311" y="606"/>
                  </a:cubicBezTo>
                  <a:lnTo>
                    <a:pt x="2311" y="606"/>
                  </a:lnTo>
                  <a:cubicBezTo>
                    <a:pt x="2220" y="689"/>
                    <a:pt x="1" y="3146"/>
                    <a:pt x="619" y="3423"/>
                  </a:cubicBezTo>
                  <a:lnTo>
                    <a:pt x="619" y="3423"/>
                  </a:lnTo>
                  <a:cubicBezTo>
                    <a:pt x="732" y="3475"/>
                    <a:pt x="879" y="3427"/>
                    <a:pt x="1004" y="3427"/>
                  </a:cubicBezTo>
                  <a:lnTo>
                    <a:pt x="1004" y="3427"/>
                  </a:lnTo>
                  <a:cubicBezTo>
                    <a:pt x="1177" y="3418"/>
                    <a:pt x="1342" y="3401"/>
                    <a:pt x="1515" y="3401"/>
                  </a:cubicBezTo>
                  <a:lnTo>
                    <a:pt x="1515" y="3401"/>
                  </a:lnTo>
                  <a:cubicBezTo>
                    <a:pt x="1679" y="3401"/>
                    <a:pt x="1831" y="3393"/>
                    <a:pt x="1995" y="3418"/>
                  </a:cubicBezTo>
                  <a:lnTo>
                    <a:pt x="1995" y="3418"/>
                  </a:lnTo>
                  <a:cubicBezTo>
                    <a:pt x="2146" y="3440"/>
                    <a:pt x="2285" y="3522"/>
                    <a:pt x="2436" y="3531"/>
                  </a:cubicBezTo>
                  <a:lnTo>
                    <a:pt x="2436" y="3531"/>
                  </a:lnTo>
                  <a:cubicBezTo>
                    <a:pt x="2514" y="3531"/>
                    <a:pt x="2583" y="3505"/>
                    <a:pt x="2627" y="3440"/>
                  </a:cubicBezTo>
                  <a:lnTo>
                    <a:pt x="2627" y="3440"/>
                  </a:lnTo>
                  <a:cubicBezTo>
                    <a:pt x="2709" y="3315"/>
                    <a:pt x="2666" y="3198"/>
                    <a:pt x="2648" y="3068"/>
                  </a:cubicBezTo>
                  <a:lnTo>
                    <a:pt x="2648" y="3068"/>
                  </a:lnTo>
                  <a:cubicBezTo>
                    <a:pt x="2631" y="2925"/>
                    <a:pt x="2687" y="2752"/>
                    <a:pt x="2735" y="2618"/>
                  </a:cubicBezTo>
                  <a:lnTo>
                    <a:pt x="2735" y="2618"/>
                  </a:lnTo>
                  <a:cubicBezTo>
                    <a:pt x="2765" y="2540"/>
                    <a:pt x="2817" y="2475"/>
                    <a:pt x="2865" y="2410"/>
                  </a:cubicBezTo>
                  <a:lnTo>
                    <a:pt x="2865" y="2410"/>
                  </a:lnTo>
                  <a:cubicBezTo>
                    <a:pt x="2912" y="2341"/>
                    <a:pt x="2951" y="2272"/>
                    <a:pt x="3007" y="2211"/>
                  </a:cubicBezTo>
                  <a:lnTo>
                    <a:pt x="3007" y="2211"/>
                  </a:lnTo>
                  <a:cubicBezTo>
                    <a:pt x="3094" y="2116"/>
                    <a:pt x="3211" y="2051"/>
                    <a:pt x="3302" y="1965"/>
                  </a:cubicBezTo>
                  <a:lnTo>
                    <a:pt x="3302" y="1965"/>
                  </a:lnTo>
                  <a:cubicBezTo>
                    <a:pt x="3410" y="1870"/>
                    <a:pt x="3492" y="1731"/>
                    <a:pt x="3583" y="1619"/>
                  </a:cubicBezTo>
                  <a:lnTo>
                    <a:pt x="3583" y="1619"/>
                  </a:lnTo>
                  <a:cubicBezTo>
                    <a:pt x="3829" y="1299"/>
                    <a:pt x="4249" y="598"/>
                    <a:pt x="3436" y="87"/>
                  </a:cubicBezTo>
                  <a:lnTo>
                    <a:pt x="3436" y="87"/>
                  </a:lnTo>
                  <a:cubicBezTo>
                    <a:pt x="3349" y="22"/>
                    <a:pt x="3276" y="1"/>
                    <a:pt x="3211" y="1"/>
                  </a:cubicBezTo>
                  <a:lnTo>
                    <a:pt x="3211" y="1"/>
                  </a:lnTo>
                  <a:cubicBezTo>
                    <a:pt x="3098" y="1"/>
                    <a:pt x="3012" y="66"/>
                    <a:pt x="2955" y="9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8"/>
            <p:cNvSpPr/>
            <p:nvPr/>
          </p:nvSpPr>
          <p:spPr>
            <a:xfrm>
              <a:off x="1706654" y="1851712"/>
              <a:ext cx="363125" cy="268814"/>
            </a:xfrm>
            <a:custGeom>
              <a:rect b="b" l="l" r="r" t="t"/>
              <a:pathLst>
                <a:path extrusionOk="0" h="1961" w="2649">
                  <a:moveTo>
                    <a:pt x="1017" y="5"/>
                  </a:moveTo>
                  <a:cubicBezTo>
                    <a:pt x="905" y="9"/>
                    <a:pt x="783" y="22"/>
                    <a:pt x="684" y="70"/>
                  </a:cubicBezTo>
                  <a:lnTo>
                    <a:pt x="684" y="70"/>
                  </a:lnTo>
                  <a:cubicBezTo>
                    <a:pt x="554" y="121"/>
                    <a:pt x="455" y="221"/>
                    <a:pt x="364" y="325"/>
                  </a:cubicBezTo>
                  <a:lnTo>
                    <a:pt x="364" y="325"/>
                  </a:lnTo>
                  <a:cubicBezTo>
                    <a:pt x="195" y="515"/>
                    <a:pt x="160" y="705"/>
                    <a:pt x="204" y="956"/>
                  </a:cubicBezTo>
                  <a:lnTo>
                    <a:pt x="204" y="956"/>
                  </a:lnTo>
                  <a:cubicBezTo>
                    <a:pt x="221" y="1060"/>
                    <a:pt x="230" y="1155"/>
                    <a:pt x="212" y="1259"/>
                  </a:cubicBezTo>
                  <a:lnTo>
                    <a:pt x="212" y="1259"/>
                  </a:lnTo>
                  <a:cubicBezTo>
                    <a:pt x="204" y="1328"/>
                    <a:pt x="156" y="1389"/>
                    <a:pt x="113" y="1450"/>
                  </a:cubicBezTo>
                  <a:lnTo>
                    <a:pt x="113" y="1450"/>
                  </a:lnTo>
                  <a:cubicBezTo>
                    <a:pt x="52" y="1540"/>
                    <a:pt x="0" y="1644"/>
                    <a:pt x="18" y="1757"/>
                  </a:cubicBezTo>
                  <a:lnTo>
                    <a:pt x="18" y="1757"/>
                  </a:lnTo>
                  <a:cubicBezTo>
                    <a:pt x="26" y="1835"/>
                    <a:pt x="121" y="1904"/>
                    <a:pt x="191" y="1926"/>
                  </a:cubicBezTo>
                  <a:lnTo>
                    <a:pt x="191" y="1926"/>
                  </a:lnTo>
                  <a:cubicBezTo>
                    <a:pt x="290" y="1960"/>
                    <a:pt x="390" y="1951"/>
                    <a:pt x="489" y="1921"/>
                  </a:cubicBezTo>
                  <a:lnTo>
                    <a:pt x="489" y="1921"/>
                  </a:lnTo>
                  <a:cubicBezTo>
                    <a:pt x="809" y="1835"/>
                    <a:pt x="922" y="1545"/>
                    <a:pt x="969" y="1246"/>
                  </a:cubicBezTo>
                  <a:lnTo>
                    <a:pt x="969" y="1246"/>
                  </a:lnTo>
                  <a:cubicBezTo>
                    <a:pt x="991" y="1095"/>
                    <a:pt x="1000" y="939"/>
                    <a:pt x="1013" y="783"/>
                  </a:cubicBezTo>
                  <a:lnTo>
                    <a:pt x="1013" y="783"/>
                  </a:lnTo>
                  <a:cubicBezTo>
                    <a:pt x="1021" y="671"/>
                    <a:pt x="1065" y="584"/>
                    <a:pt x="1160" y="528"/>
                  </a:cubicBezTo>
                  <a:lnTo>
                    <a:pt x="1160" y="528"/>
                  </a:lnTo>
                  <a:cubicBezTo>
                    <a:pt x="1259" y="468"/>
                    <a:pt x="1393" y="437"/>
                    <a:pt x="1502" y="485"/>
                  </a:cubicBezTo>
                  <a:lnTo>
                    <a:pt x="1502" y="485"/>
                  </a:lnTo>
                  <a:cubicBezTo>
                    <a:pt x="1692" y="576"/>
                    <a:pt x="1579" y="818"/>
                    <a:pt x="1575" y="969"/>
                  </a:cubicBezTo>
                  <a:lnTo>
                    <a:pt x="1575" y="969"/>
                  </a:lnTo>
                  <a:cubicBezTo>
                    <a:pt x="1571" y="1082"/>
                    <a:pt x="1601" y="1207"/>
                    <a:pt x="1662" y="1303"/>
                  </a:cubicBezTo>
                  <a:lnTo>
                    <a:pt x="1662" y="1303"/>
                  </a:lnTo>
                  <a:cubicBezTo>
                    <a:pt x="1696" y="1359"/>
                    <a:pt x="1882" y="1679"/>
                    <a:pt x="1930" y="1112"/>
                  </a:cubicBezTo>
                  <a:lnTo>
                    <a:pt x="1930" y="1112"/>
                  </a:lnTo>
                  <a:cubicBezTo>
                    <a:pt x="1934" y="1013"/>
                    <a:pt x="2064" y="987"/>
                    <a:pt x="2155" y="965"/>
                  </a:cubicBezTo>
                  <a:lnTo>
                    <a:pt x="2155" y="965"/>
                  </a:lnTo>
                  <a:cubicBezTo>
                    <a:pt x="2267" y="939"/>
                    <a:pt x="2401" y="982"/>
                    <a:pt x="2501" y="917"/>
                  </a:cubicBezTo>
                  <a:lnTo>
                    <a:pt x="2501" y="917"/>
                  </a:lnTo>
                  <a:cubicBezTo>
                    <a:pt x="2648" y="818"/>
                    <a:pt x="2527" y="537"/>
                    <a:pt x="2427" y="450"/>
                  </a:cubicBezTo>
                  <a:lnTo>
                    <a:pt x="2427" y="450"/>
                  </a:lnTo>
                  <a:cubicBezTo>
                    <a:pt x="2350" y="381"/>
                    <a:pt x="2215" y="385"/>
                    <a:pt x="2120" y="394"/>
                  </a:cubicBezTo>
                  <a:lnTo>
                    <a:pt x="2120" y="394"/>
                  </a:lnTo>
                  <a:cubicBezTo>
                    <a:pt x="1965" y="407"/>
                    <a:pt x="1865" y="286"/>
                    <a:pt x="1744" y="204"/>
                  </a:cubicBezTo>
                  <a:lnTo>
                    <a:pt x="1744" y="204"/>
                  </a:lnTo>
                  <a:cubicBezTo>
                    <a:pt x="1545" y="70"/>
                    <a:pt x="1311" y="0"/>
                    <a:pt x="1073" y="0"/>
                  </a:cubicBezTo>
                  <a:lnTo>
                    <a:pt x="1073" y="0"/>
                  </a:lnTo>
                  <a:cubicBezTo>
                    <a:pt x="1056" y="0"/>
                    <a:pt x="1039" y="0"/>
                    <a:pt x="1017" y="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8"/>
            <p:cNvSpPr/>
            <p:nvPr/>
          </p:nvSpPr>
          <p:spPr>
            <a:xfrm>
              <a:off x="1912409" y="1946023"/>
              <a:ext cx="153118" cy="68951"/>
            </a:xfrm>
            <a:custGeom>
              <a:rect b="b" l="l" r="r" t="t"/>
              <a:pathLst>
                <a:path extrusionOk="0" h="503" w="1117">
                  <a:moveTo>
                    <a:pt x="944" y="0"/>
                  </a:moveTo>
                  <a:cubicBezTo>
                    <a:pt x="888" y="5"/>
                    <a:pt x="831" y="26"/>
                    <a:pt x="775" y="39"/>
                  </a:cubicBezTo>
                  <a:lnTo>
                    <a:pt x="775" y="39"/>
                  </a:lnTo>
                  <a:cubicBezTo>
                    <a:pt x="684" y="56"/>
                    <a:pt x="585" y="48"/>
                    <a:pt x="494" y="61"/>
                  </a:cubicBezTo>
                  <a:lnTo>
                    <a:pt x="494" y="61"/>
                  </a:lnTo>
                  <a:cubicBezTo>
                    <a:pt x="334" y="87"/>
                    <a:pt x="195" y="134"/>
                    <a:pt x="70" y="238"/>
                  </a:cubicBezTo>
                  <a:lnTo>
                    <a:pt x="70" y="238"/>
                  </a:lnTo>
                  <a:cubicBezTo>
                    <a:pt x="1" y="299"/>
                    <a:pt x="9" y="420"/>
                    <a:pt x="83" y="463"/>
                  </a:cubicBezTo>
                  <a:lnTo>
                    <a:pt x="83" y="463"/>
                  </a:lnTo>
                  <a:cubicBezTo>
                    <a:pt x="91" y="472"/>
                    <a:pt x="100" y="467"/>
                    <a:pt x="104" y="463"/>
                  </a:cubicBezTo>
                  <a:lnTo>
                    <a:pt x="104" y="463"/>
                  </a:lnTo>
                  <a:cubicBezTo>
                    <a:pt x="195" y="502"/>
                    <a:pt x="355" y="407"/>
                    <a:pt x="429" y="385"/>
                  </a:cubicBezTo>
                  <a:lnTo>
                    <a:pt x="429" y="385"/>
                  </a:lnTo>
                  <a:cubicBezTo>
                    <a:pt x="533" y="355"/>
                    <a:pt x="641" y="338"/>
                    <a:pt x="753" y="333"/>
                  </a:cubicBezTo>
                  <a:lnTo>
                    <a:pt x="753" y="333"/>
                  </a:lnTo>
                  <a:cubicBezTo>
                    <a:pt x="779" y="333"/>
                    <a:pt x="805" y="333"/>
                    <a:pt x="836" y="333"/>
                  </a:cubicBezTo>
                  <a:lnTo>
                    <a:pt x="836" y="333"/>
                  </a:lnTo>
                  <a:cubicBezTo>
                    <a:pt x="888" y="333"/>
                    <a:pt x="939" y="333"/>
                    <a:pt x="991" y="325"/>
                  </a:cubicBezTo>
                  <a:lnTo>
                    <a:pt x="991" y="325"/>
                  </a:lnTo>
                  <a:cubicBezTo>
                    <a:pt x="1100" y="307"/>
                    <a:pt x="1117" y="178"/>
                    <a:pt x="1108" y="91"/>
                  </a:cubicBezTo>
                  <a:lnTo>
                    <a:pt x="1108" y="91"/>
                  </a:lnTo>
                  <a:cubicBezTo>
                    <a:pt x="1100" y="22"/>
                    <a:pt x="1039" y="0"/>
                    <a:pt x="974" y="0"/>
                  </a:cubicBezTo>
                  <a:lnTo>
                    <a:pt x="974" y="0"/>
                  </a:lnTo>
                  <a:cubicBezTo>
                    <a:pt x="965" y="0"/>
                    <a:pt x="952" y="0"/>
                    <a:pt x="944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8"/>
            <p:cNvSpPr/>
            <p:nvPr/>
          </p:nvSpPr>
          <p:spPr>
            <a:xfrm>
              <a:off x="1909394" y="1884337"/>
              <a:ext cx="67169" cy="65935"/>
            </a:xfrm>
            <a:custGeom>
              <a:rect b="b" l="l" r="r" t="t"/>
              <a:pathLst>
                <a:path extrusionOk="0" h="481" w="490">
                  <a:moveTo>
                    <a:pt x="304" y="22"/>
                  </a:moveTo>
                  <a:cubicBezTo>
                    <a:pt x="196" y="61"/>
                    <a:pt x="92" y="173"/>
                    <a:pt x="53" y="294"/>
                  </a:cubicBezTo>
                  <a:lnTo>
                    <a:pt x="53" y="294"/>
                  </a:lnTo>
                  <a:cubicBezTo>
                    <a:pt x="49" y="303"/>
                    <a:pt x="44" y="312"/>
                    <a:pt x="44" y="320"/>
                  </a:cubicBezTo>
                  <a:lnTo>
                    <a:pt x="44" y="320"/>
                  </a:lnTo>
                  <a:cubicBezTo>
                    <a:pt x="31" y="351"/>
                    <a:pt x="1" y="442"/>
                    <a:pt x="53" y="459"/>
                  </a:cubicBezTo>
                  <a:lnTo>
                    <a:pt x="53" y="459"/>
                  </a:lnTo>
                  <a:cubicBezTo>
                    <a:pt x="109" y="480"/>
                    <a:pt x="157" y="429"/>
                    <a:pt x="191" y="390"/>
                  </a:cubicBezTo>
                  <a:lnTo>
                    <a:pt x="191" y="390"/>
                  </a:lnTo>
                  <a:cubicBezTo>
                    <a:pt x="265" y="312"/>
                    <a:pt x="334" y="230"/>
                    <a:pt x="416" y="160"/>
                  </a:cubicBezTo>
                  <a:lnTo>
                    <a:pt x="416" y="160"/>
                  </a:lnTo>
                  <a:cubicBezTo>
                    <a:pt x="464" y="121"/>
                    <a:pt x="490" y="82"/>
                    <a:pt x="460" y="26"/>
                  </a:cubicBezTo>
                  <a:lnTo>
                    <a:pt x="460" y="26"/>
                  </a:lnTo>
                  <a:cubicBezTo>
                    <a:pt x="447" y="5"/>
                    <a:pt x="425" y="0"/>
                    <a:pt x="399" y="0"/>
                  </a:cubicBezTo>
                  <a:lnTo>
                    <a:pt x="399" y="0"/>
                  </a:lnTo>
                  <a:cubicBezTo>
                    <a:pt x="369" y="0"/>
                    <a:pt x="330" y="13"/>
                    <a:pt x="304" y="22"/>
                  </a:cubicBezTo>
                </a:path>
              </a:pathLst>
            </a:custGeom>
            <a:solidFill>
              <a:srgbClr val="B21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8"/>
            <p:cNvSpPr/>
            <p:nvPr/>
          </p:nvSpPr>
          <p:spPr>
            <a:xfrm>
              <a:off x="1695962" y="2210177"/>
              <a:ext cx="260452" cy="234681"/>
            </a:xfrm>
            <a:custGeom>
              <a:rect b="b" l="l" r="r" t="t"/>
              <a:pathLst>
                <a:path extrusionOk="0" h="1712" w="1900">
                  <a:moveTo>
                    <a:pt x="1442" y="0"/>
                  </a:moveTo>
                  <a:cubicBezTo>
                    <a:pt x="1209" y="0"/>
                    <a:pt x="1024" y="109"/>
                    <a:pt x="861" y="280"/>
                  </a:cubicBezTo>
                  <a:cubicBezTo>
                    <a:pt x="766" y="383"/>
                    <a:pt x="684" y="496"/>
                    <a:pt x="589" y="604"/>
                  </a:cubicBezTo>
                  <a:cubicBezTo>
                    <a:pt x="485" y="721"/>
                    <a:pt x="377" y="833"/>
                    <a:pt x="282" y="959"/>
                  </a:cubicBezTo>
                  <a:cubicBezTo>
                    <a:pt x="251" y="998"/>
                    <a:pt x="225" y="1037"/>
                    <a:pt x="199" y="1076"/>
                  </a:cubicBezTo>
                  <a:cubicBezTo>
                    <a:pt x="109" y="1180"/>
                    <a:pt x="0" y="1283"/>
                    <a:pt x="39" y="1430"/>
                  </a:cubicBezTo>
                  <a:cubicBezTo>
                    <a:pt x="79" y="1583"/>
                    <a:pt x="292" y="1712"/>
                    <a:pt x="454" y="1712"/>
                  </a:cubicBezTo>
                  <a:cubicBezTo>
                    <a:pt x="471" y="1712"/>
                    <a:pt x="487" y="1710"/>
                    <a:pt x="502" y="1707"/>
                  </a:cubicBezTo>
                  <a:cubicBezTo>
                    <a:pt x="602" y="1694"/>
                    <a:pt x="675" y="1629"/>
                    <a:pt x="732" y="1552"/>
                  </a:cubicBezTo>
                  <a:cubicBezTo>
                    <a:pt x="831" y="1422"/>
                    <a:pt x="957" y="1314"/>
                    <a:pt x="1078" y="1210"/>
                  </a:cubicBezTo>
                  <a:cubicBezTo>
                    <a:pt x="1251" y="1054"/>
                    <a:pt x="1441" y="929"/>
                    <a:pt x="1619" y="782"/>
                  </a:cubicBezTo>
                  <a:cubicBezTo>
                    <a:pt x="1770" y="656"/>
                    <a:pt x="1900" y="492"/>
                    <a:pt x="1895" y="284"/>
                  </a:cubicBezTo>
                  <a:cubicBezTo>
                    <a:pt x="1891" y="107"/>
                    <a:pt x="1653" y="16"/>
                    <a:pt x="1506" y="3"/>
                  </a:cubicBezTo>
                  <a:cubicBezTo>
                    <a:pt x="1484" y="1"/>
                    <a:pt x="1463" y="0"/>
                    <a:pt x="1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8"/>
            <p:cNvSpPr/>
            <p:nvPr/>
          </p:nvSpPr>
          <p:spPr>
            <a:xfrm>
              <a:off x="1911861" y="1882555"/>
              <a:ext cx="57574" cy="59356"/>
            </a:xfrm>
            <a:custGeom>
              <a:rect b="b" l="l" r="r" t="t"/>
              <a:pathLst>
                <a:path extrusionOk="0" h="433" w="420">
                  <a:moveTo>
                    <a:pt x="286" y="35"/>
                  </a:moveTo>
                  <a:cubicBezTo>
                    <a:pt x="178" y="74"/>
                    <a:pt x="74" y="186"/>
                    <a:pt x="35" y="307"/>
                  </a:cubicBezTo>
                  <a:cubicBezTo>
                    <a:pt x="31" y="316"/>
                    <a:pt x="26" y="325"/>
                    <a:pt x="26" y="333"/>
                  </a:cubicBezTo>
                  <a:cubicBezTo>
                    <a:pt x="18" y="351"/>
                    <a:pt x="0" y="398"/>
                    <a:pt x="5" y="433"/>
                  </a:cubicBezTo>
                  <a:cubicBezTo>
                    <a:pt x="13" y="407"/>
                    <a:pt x="22" y="385"/>
                    <a:pt x="31" y="372"/>
                  </a:cubicBezTo>
                  <a:cubicBezTo>
                    <a:pt x="78" y="281"/>
                    <a:pt x="143" y="186"/>
                    <a:pt x="225" y="130"/>
                  </a:cubicBezTo>
                  <a:cubicBezTo>
                    <a:pt x="277" y="95"/>
                    <a:pt x="351" y="61"/>
                    <a:pt x="420" y="22"/>
                  </a:cubicBezTo>
                  <a:cubicBezTo>
                    <a:pt x="381" y="0"/>
                    <a:pt x="320" y="22"/>
                    <a:pt x="286" y="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8"/>
            <p:cNvSpPr/>
            <p:nvPr/>
          </p:nvSpPr>
          <p:spPr>
            <a:xfrm>
              <a:off x="1736263" y="2077072"/>
              <a:ext cx="446195" cy="536805"/>
            </a:xfrm>
            <a:custGeom>
              <a:rect b="b" l="l" r="r" t="t"/>
              <a:pathLst>
                <a:path extrusionOk="0" h="3916" w="3255">
                  <a:moveTo>
                    <a:pt x="957" y="9"/>
                  </a:moveTo>
                  <a:cubicBezTo>
                    <a:pt x="693" y="57"/>
                    <a:pt x="490" y="260"/>
                    <a:pt x="360" y="485"/>
                  </a:cubicBezTo>
                  <a:lnTo>
                    <a:pt x="360" y="485"/>
                  </a:lnTo>
                  <a:cubicBezTo>
                    <a:pt x="252" y="671"/>
                    <a:pt x="187" y="900"/>
                    <a:pt x="126" y="1108"/>
                  </a:cubicBezTo>
                  <a:lnTo>
                    <a:pt x="126" y="1108"/>
                  </a:lnTo>
                  <a:cubicBezTo>
                    <a:pt x="61" y="1341"/>
                    <a:pt x="27" y="1584"/>
                    <a:pt x="14" y="1826"/>
                  </a:cubicBezTo>
                  <a:lnTo>
                    <a:pt x="14" y="1826"/>
                  </a:lnTo>
                  <a:cubicBezTo>
                    <a:pt x="1" y="2064"/>
                    <a:pt x="22" y="2302"/>
                    <a:pt x="66" y="2531"/>
                  </a:cubicBezTo>
                  <a:lnTo>
                    <a:pt x="66" y="2531"/>
                  </a:lnTo>
                  <a:cubicBezTo>
                    <a:pt x="70" y="2557"/>
                    <a:pt x="100" y="2739"/>
                    <a:pt x="117" y="2795"/>
                  </a:cubicBezTo>
                  <a:lnTo>
                    <a:pt x="117" y="2795"/>
                  </a:lnTo>
                  <a:cubicBezTo>
                    <a:pt x="204" y="3254"/>
                    <a:pt x="412" y="3323"/>
                    <a:pt x="559" y="3353"/>
                  </a:cubicBezTo>
                  <a:lnTo>
                    <a:pt x="559" y="3353"/>
                  </a:lnTo>
                  <a:cubicBezTo>
                    <a:pt x="732" y="3422"/>
                    <a:pt x="935" y="3435"/>
                    <a:pt x="1104" y="3427"/>
                  </a:cubicBezTo>
                  <a:lnTo>
                    <a:pt x="1104" y="3427"/>
                  </a:lnTo>
                  <a:cubicBezTo>
                    <a:pt x="1273" y="3414"/>
                    <a:pt x="1441" y="3440"/>
                    <a:pt x="1606" y="3440"/>
                  </a:cubicBezTo>
                  <a:lnTo>
                    <a:pt x="1606" y="3440"/>
                  </a:lnTo>
                  <a:cubicBezTo>
                    <a:pt x="1774" y="3440"/>
                    <a:pt x="1926" y="3500"/>
                    <a:pt x="2090" y="3518"/>
                  </a:cubicBezTo>
                  <a:lnTo>
                    <a:pt x="2090" y="3518"/>
                  </a:lnTo>
                  <a:cubicBezTo>
                    <a:pt x="2155" y="3522"/>
                    <a:pt x="2216" y="3531"/>
                    <a:pt x="2276" y="3548"/>
                  </a:cubicBezTo>
                  <a:lnTo>
                    <a:pt x="2276" y="3548"/>
                  </a:lnTo>
                  <a:cubicBezTo>
                    <a:pt x="2354" y="3570"/>
                    <a:pt x="2410" y="3626"/>
                    <a:pt x="2471" y="3669"/>
                  </a:cubicBezTo>
                  <a:lnTo>
                    <a:pt x="2471" y="3669"/>
                  </a:lnTo>
                  <a:cubicBezTo>
                    <a:pt x="2545" y="3721"/>
                    <a:pt x="2614" y="3769"/>
                    <a:pt x="2679" y="3829"/>
                  </a:cubicBezTo>
                  <a:lnTo>
                    <a:pt x="2679" y="3829"/>
                  </a:lnTo>
                  <a:cubicBezTo>
                    <a:pt x="2722" y="3868"/>
                    <a:pt x="2770" y="3898"/>
                    <a:pt x="2821" y="3911"/>
                  </a:cubicBezTo>
                  <a:lnTo>
                    <a:pt x="2821" y="3911"/>
                  </a:lnTo>
                  <a:cubicBezTo>
                    <a:pt x="2839" y="3916"/>
                    <a:pt x="2847" y="3907"/>
                    <a:pt x="2852" y="3894"/>
                  </a:cubicBezTo>
                  <a:lnTo>
                    <a:pt x="2852" y="3894"/>
                  </a:lnTo>
                  <a:cubicBezTo>
                    <a:pt x="2856" y="3795"/>
                    <a:pt x="2757" y="3682"/>
                    <a:pt x="2713" y="3600"/>
                  </a:cubicBezTo>
                  <a:lnTo>
                    <a:pt x="2713" y="3600"/>
                  </a:lnTo>
                  <a:cubicBezTo>
                    <a:pt x="2713" y="3596"/>
                    <a:pt x="2670" y="3518"/>
                    <a:pt x="2696" y="3513"/>
                  </a:cubicBezTo>
                  <a:lnTo>
                    <a:pt x="2696" y="3513"/>
                  </a:lnTo>
                  <a:cubicBezTo>
                    <a:pt x="2748" y="3509"/>
                    <a:pt x="2796" y="3535"/>
                    <a:pt x="2839" y="3557"/>
                  </a:cubicBezTo>
                  <a:lnTo>
                    <a:pt x="2839" y="3557"/>
                  </a:lnTo>
                  <a:cubicBezTo>
                    <a:pt x="2925" y="3600"/>
                    <a:pt x="3012" y="3639"/>
                    <a:pt x="3111" y="3647"/>
                  </a:cubicBezTo>
                  <a:lnTo>
                    <a:pt x="3111" y="3647"/>
                  </a:lnTo>
                  <a:cubicBezTo>
                    <a:pt x="3124" y="3647"/>
                    <a:pt x="3133" y="3630"/>
                    <a:pt x="3129" y="3617"/>
                  </a:cubicBezTo>
                  <a:lnTo>
                    <a:pt x="3129" y="3617"/>
                  </a:lnTo>
                  <a:cubicBezTo>
                    <a:pt x="3094" y="3552"/>
                    <a:pt x="3029" y="3518"/>
                    <a:pt x="2964" y="3483"/>
                  </a:cubicBezTo>
                  <a:lnTo>
                    <a:pt x="2964" y="3483"/>
                  </a:lnTo>
                  <a:cubicBezTo>
                    <a:pt x="2891" y="3444"/>
                    <a:pt x="2783" y="3422"/>
                    <a:pt x="2718" y="3366"/>
                  </a:cubicBezTo>
                  <a:lnTo>
                    <a:pt x="2718" y="3366"/>
                  </a:lnTo>
                  <a:cubicBezTo>
                    <a:pt x="2873" y="3288"/>
                    <a:pt x="3081" y="3340"/>
                    <a:pt x="3237" y="3262"/>
                  </a:cubicBezTo>
                  <a:lnTo>
                    <a:pt x="3237" y="3262"/>
                  </a:lnTo>
                  <a:cubicBezTo>
                    <a:pt x="3254" y="3254"/>
                    <a:pt x="3250" y="3232"/>
                    <a:pt x="3237" y="3223"/>
                  </a:cubicBezTo>
                  <a:lnTo>
                    <a:pt x="3237" y="3223"/>
                  </a:lnTo>
                  <a:cubicBezTo>
                    <a:pt x="3172" y="3185"/>
                    <a:pt x="3090" y="3189"/>
                    <a:pt x="3016" y="3193"/>
                  </a:cubicBezTo>
                  <a:lnTo>
                    <a:pt x="3016" y="3193"/>
                  </a:lnTo>
                  <a:cubicBezTo>
                    <a:pt x="2925" y="3193"/>
                    <a:pt x="2847" y="3249"/>
                    <a:pt x="2765" y="3262"/>
                  </a:cubicBezTo>
                  <a:lnTo>
                    <a:pt x="2765" y="3262"/>
                  </a:lnTo>
                  <a:cubicBezTo>
                    <a:pt x="2830" y="3206"/>
                    <a:pt x="2912" y="3154"/>
                    <a:pt x="2986" y="3124"/>
                  </a:cubicBezTo>
                  <a:lnTo>
                    <a:pt x="2986" y="3124"/>
                  </a:lnTo>
                  <a:cubicBezTo>
                    <a:pt x="3059" y="3098"/>
                    <a:pt x="3133" y="3063"/>
                    <a:pt x="3185" y="3007"/>
                  </a:cubicBezTo>
                  <a:lnTo>
                    <a:pt x="3185" y="3007"/>
                  </a:lnTo>
                  <a:cubicBezTo>
                    <a:pt x="3194" y="2999"/>
                    <a:pt x="3189" y="2981"/>
                    <a:pt x="3181" y="2973"/>
                  </a:cubicBezTo>
                  <a:lnTo>
                    <a:pt x="3181" y="2973"/>
                  </a:lnTo>
                  <a:cubicBezTo>
                    <a:pt x="3046" y="2886"/>
                    <a:pt x="2847" y="3016"/>
                    <a:pt x="2731" y="3076"/>
                  </a:cubicBezTo>
                  <a:lnTo>
                    <a:pt x="2731" y="3076"/>
                  </a:lnTo>
                  <a:cubicBezTo>
                    <a:pt x="2670" y="3111"/>
                    <a:pt x="2614" y="3150"/>
                    <a:pt x="2549" y="3176"/>
                  </a:cubicBezTo>
                  <a:lnTo>
                    <a:pt x="2549" y="3176"/>
                  </a:lnTo>
                  <a:cubicBezTo>
                    <a:pt x="2458" y="3215"/>
                    <a:pt x="2380" y="3159"/>
                    <a:pt x="2302" y="3115"/>
                  </a:cubicBezTo>
                  <a:lnTo>
                    <a:pt x="2302" y="3115"/>
                  </a:lnTo>
                  <a:cubicBezTo>
                    <a:pt x="2173" y="3042"/>
                    <a:pt x="2038" y="2977"/>
                    <a:pt x="1900" y="2925"/>
                  </a:cubicBezTo>
                  <a:lnTo>
                    <a:pt x="1900" y="2925"/>
                  </a:lnTo>
                  <a:cubicBezTo>
                    <a:pt x="1649" y="2825"/>
                    <a:pt x="1415" y="2787"/>
                    <a:pt x="1147" y="2804"/>
                  </a:cubicBezTo>
                  <a:lnTo>
                    <a:pt x="1147" y="2804"/>
                  </a:lnTo>
                  <a:cubicBezTo>
                    <a:pt x="1095" y="2808"/>
                    <a:pt x="1039" y="2808"/>
                    <a:pt x="991" y="2791"/>
                  </a:cubicBezTo>
                  <a:lnTo>
                    <a:pt x="991" y="2791"/>
                  </a:lnTo>
                  <a:cubicBezTo>
                    <a:pt x="892" y="2765"/>
                    <a:pt x="931" y="2644"/>
                    <a:pt x="931" y="2575"/>
                  </a:cubicBezTo>
                  <a:lnTo>
                    <a:pt x="931" y="2575"/>
                  </a:lnTo>
                  <a:cubicBezTo>
                    <a:pt x="931" y="2397"/>
                    <a:pt x="974" y="2228"/>
                    <a:pt x="1009" y="2060"/>
                  </a:cubicBezTo>
                  <a:lnTo>
                    <a:pt x="1009" y="2060"/>
                  </a:lnTo>
                  <a:cubicBezTo>
                    <a:pt x="1039" y="1921"/>
                    <a:pt x="1104" y="1787"/>
                    <a:pt x="1151" y="1657"/>
                  </a:cubicBezTo>
                  <a:lnTo>
                    <a:pt x="1151" y="1657"/>
                  </a:lnTo>
                  <a:cubicBezTo>
                    <a:pt x="1212" y="1506"/>
                    <a:pt x="1260" y="1346"/>
                    <a:pt x="1307" y="1190"/>
                  </a:cubicBezTo>
                  <a:lnTo>
                    <a:pt x="1307" y="1190"/>
                  </a:lnTo>
                  <a:cubicBezTo>
                    <a:pt x="1350" y="1043"/>
                    <a:pt x="1372" y="892"/>
                    <a:pt x="1402" y="744"/>
                  </a:cubicBezTo>
                  <a:lnTo>
                    <a:pt x="1402" y="744"/>
                  </a:lnTo>
                  <a:cubicBezTo>
                    <a:pt x="1424" y="615"/>
                    <a:pt x="1437" y="489"/>
                    <a:pt x="1402" y="364"/>
                  </a:cubicBezTo>
                  <a:lnTo>
                    <a:pt x="1402" y="364"/>
                  </a:lnTo>
                  <a:cubicBezTo>
                    <a:pt x="1376" y="256"/>
                    <a:pt x="1303" y="160"/>
                    <a:pt x="1225" y="83"/>
                  </a:cubicBezTo>
                  <a:lnTo>
                    <a:pt x="1225" y="83"/>
                  </a:lnTo>
                  <a:cubicBezTo>
                    <a:pt x="1164" y="26"/>
                    <a:pt x="1104" y="0"/>
                    <a:pt x="1030" y="0"/>
                  </a:cubicBezTo>
                  <a:lnTo>
                    <a:pt x="1030" y="0"/>
                  </a:lnTo>
                  <a:cubicBezTo>
                    <a:pt x="1009" y="0"/>
                    <a:pt x="983" y="5"/>
                    <a:pt x="957" y="9"/>
                  </a:cubicBezTo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5" name="Google Shape;2035;p38"/>
          <p:cNvGrpSpPr/>
          <p:nvPr/>
        </p:nvGrpSpPr>
        <p:grpSpPr>
          <a:xfrm>
            <a:off x="6634200" y="1921659"/>
            <a:ext cx="1201639" cy="1616724"/>
            <a:chOff x="3971175" y="1968633"/>
            <a:chExt cx="1201639" cy="1616724"/>
          </a:xfrm>
        </p:grpSpPr>
        <p:sp>
          <p:nvSpPr>
            <p:cNvPr id="2036" name="Google Shape;2036;p38"/>
            <p:cNvSpPr/>
            <p:nvPr/>
          </p:nvSpPr>
          <p:spPr>
            <a:xfrm>
              <a:off x="4431897" y="3297078"/>
              <a:ext cx="73749" cy="198766"/>
            </a:xfrm>
            <a:custGeom>
              <a:rect b="b" l="l" r="r" t="t"/>
              <a:pathLst>
                <a:path extrusionOk="0" h="1450" w="538">
                  <a:moveTo>
                    <a:pt x="70" y="143"/>
                  </a:moveTo>
                  <a:cubicBezTo>
                    <a:pt x="1" y="238"/>
                    <a:pt x="14" y="312"/>
                    <a:pt x="53" y="390"/>
                  </a:cubicBezTo>
                  <a:lnTo>
                    <a:pt x="53" y="390"/>
                  </a:lnTo>
                  <a:cubicBezTo>
                    <a:pt x="53" y="394"/>
                    <a:pt x="53" y="398"/>
                    <a:pt x="57" y="407"/>
                  </a:cubicBezTo>
                  <a:lnTo>
                    <a:pt x="57" y="407"/>
                  </a:lnTo>
                  <a:cubicBezTo>
                    <a:pt x="113" y="493"/>
                    <a:pt x="144" y="571"/>
                    <a:pt x="148" y="680"/>
                  </a:cubicBezTo>
                  <a:lnTo>
                    <a:pt x="148" y="680"/>
                  </a:lnTo>
                  <a:cubicBezTo>
                    <a:pt x="152" y="775"/>
                    <a:pt x="105" y="870"/>
                    <a:pt x="92" y="965"/>
                  </a:cubicBezTo>
                  <a:lnTo>
                    <a:pt x="92" y="965"/>
                  </a:lnTo>
                  <a:cubicBezTo>
                    <a:pt x="70" y="1103"/>
                    <a:pt x="113" y="1264"/>
                    <a:pt x="213" y="1363"/>
                  </a:cubicBezTo>
                  <a:lnTo>
                    <a:pt x="213" y="1363"/>
                  </a:lnTo>
                  <a:cubicBezTo>
                    <a:pt x="278" y="1432"/>
                    <a:pt x="395" y="1450"/>
                    <a:pt x="451" y="1363"/>
                  </a:cubicBezTo>
                  <a:lnTo>
                    <a:pt x="451" y="1363"/>
                  </a:lnTo>
                  <a:cubicBezTo>
                    <a:pt x="537" y="1229"/>
                    <a:pt x="537" y="1060"/>
                    <a:pt x="512" y="909"/>
                  </a:cubicBezTo>
                  <a:lnTo>
                    <a:pt x="512" y="909"/>
                  </a:lnTo>
                  <a:cubicBezTo>
                    <a:pt x="494" y="805"/>
                    <a:pt x="473" y="705"/>
                    <a:pt x="468" y="602"/>
                  </a:cubicBezTo>
                  <a:lnTo>
                    <a:pt x="468" y="602"/>
                  </a:lnTo>
                  <a:cubicBezTo>
                    <a:pt x="464" y="493"/>
                    <a:pt x="473" y="390"/>
                    <a:pt x="464" y="286"/>
                  </a:cubicBezTo>
                  <a:lnTo>
                    <a:pt x="464" y="286"/>
                  </a:lnTo>
                  <a:cubicBezTo>
                    <a:pt x="455" y="204"/>
                    <a:pt x="447" y="31"/>
                    <a:pt x="343" y="5"/>
                  </a:cubicBezTo>
                  <a:lnTo>
                    <a:pt x="343" y="5"/>
                  </a:lnTo>
                  <a:cubicBezTo>
                    <a:pt x="330" y="0"/>
                    <a:pt x="312" y="0"/>
                    <a:pt x="295" y="0"/>
                  </a:cubicBezTo>
                  <a:lnTo>
                    <a:pt x="295" y="0"/>
                  </a:lnTo>
                  <a:cubicBezTo>
                    <a:pt x="200" y="0"/>
                    <a:pt x="122" y="65"/>
                    <a:pt x="70" y="1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8"/>
            <p:cNvSpPr/>
            <p:nvPr/>
          </p:nvSpPr>
          <p:spPr>
            <a:xfrm>
              <a:off x="4225594" y="2939435"/>
              <a:ext cx="253324" cy="466894"/>
            </a:xfrm>
            <a:custGeom>
              <a:rect b="b" l="l" r="r" t="t"/>
              <a:pathLst>
                <a:path extrusionOk="0" h="3406" w="1848">
                  <a:moveTo>
                    <a:pt x="256" y="104"/>
                  </a:moveTo>
                  <a:cubicBezTo>
                    <a:pt x="169" y="152"/>
                    <a:pt x="143" y="251"/>
                    <a:pt x="91" y="329"/>
                  </a:cubicBezTo>
                  <a:lnTo>
                    <a:pt x="91" y="329"/>
                  </a:lnTo>
                  <a:cubicBezTo>
                    <a:pt x="57" y="351"/>
                    <a:pt x="26" y="377"/>
                    <a:pt x="9" y="416"/>
                  </a:cubicBezTo>
                  <a:lnTo>
                    <a:pt x="9" y="416"/>
                  </a:lnTo>
                  <a:cubicBezTo>
                    <a:pt x="5" y="420"/>
                    <a:pt x="0" y="424"/>
                    <a:pt x="0" y="429"/>
                  </a:cubicBezTo>
                  <a:lnTo>
                    <a:pt x="0" y="429"/>
                  </a:lnTo>
                  <a:cubicBezTo>
                    <a:pt x="18" y="662"/>
                    <a:pt x="212" y="848"/>
                    <a:pt x="359" y="1004"/>
                  </a:cubicBezTo>
                  <a:lnTo>
                    <a:pt x="359" y="1004"/>
                  </a:lnTo>
                  <a:cubicBezTo>
                    <a:pt x="602" y="1268"/>
                    <a:pt x="554" y="1640"/>
                    <a:pt x="606" y="1969"/>
                  </a:cubicBezTo>
                  <a:lnTo>
                    <a:pt x="606" y="1969"/>
                  </a:lnTo>
                  <a:cubicBezTo>
                    <a:pt x="636" y="2133"/>
                    <a:pt x="658" y="2298"/>
                    <a:pt x="706" y="2458"/>
                  </a:cubicBezTo>
                  <a:lnTo>
                    <a:pt x="706" y="2458"/>
                  </a:lnTo>
                  <a:cubicBezTo>
                    <a:pt x="749" y="2605"/>
                    <a:pt x="840" y="2739"/>
                    <a:pt x="922" y="2865"/>
                  </a:cubicBezTo>
                  <a:lnTo>
                    <a:pt x="922" y="2865"/>
                  </a:lnTo>
                  <a:cubicBezTo>
                    <a:pt x="995" y="2968"/>
                    <a:pt x="1073" y="3064"/>
                    <a:pt x="1182" y="3133"/>
                  </a:cubicBezTo>
                  <a:lnTo>
                    <a:pt x="1182" y="3133"/>
                  </a:lnTo>
                  <a:cubicBezTo>
                    <a:pt x="1294" y="3202"/>
                    <a:pt x="1398" y="3284"/>
                    <a:pt x="1519" y="3340"/>
                  </a:cubicBezTo>
                  <a:lnTo>
                    <a:pt x="1519" y="3340"/>
                  </a:lnTo>
                  <a:cubicBezTo>
                    <a:pt x="1588" y="3375"/>
                    <a:pt x="1675" y="3405"/>
                    <a:pt x="1744" y="3358"/>
                  </a:cubicBezTo>
                  <a:lnTo>
                    <a:pt x="1744" y="3358"/>
                  </a:lnTo>
                  <a:cubicBezTo>
                    <a:pt x="1817" y="3310"/>
                    <a:pt x="1835" y="3206"/>
                    <a:pt x="1839" y="3124"/>
                  </a:cubicBezTo>
                  <a:lnTo>
                    <a:pt x="1839" y="3124"/>
                  </a:lnTo>
                  <a:cubicBezTo>
                    <a:pt x="1848" y="3007"/>
                    <a:pt x="1839" y="2886"/>
                    <a:pt x="1800" y="2774"/>
                  </a:cubicBezTo>
                  <a:lnTo>
                    <a:pt x="1800" y="2774"/>
                  </a:lnTo>
                  <a:cubicBezTo>
                    <a:pt x="1740" y="2614"/>
                    <a:pt x="1649" y="2466"/>
                    <a:pt x="1605" y="2293"/>
                  </a:cubicBezTo>
                  <a:lnTo>
                    <a:pt x="1605" y="2293"/>
                  </a:lnTo>
                  <a:cubicBezTo>
                    <a:pt x="1558" y="2129"/>
                    <a:pt x="1549" y="1956"/>
                    <a:pt x="1532" y="1783"/>
                  </a:cubicBezTo>
                  <a:lnTo>
                    <a:pt x="1532" y="1783"/>
                  </a:lnTo>
                  <a:cubicBezTo>
                    <a:pt x="1515" y="1614"/>
                    <a:pt x="1480" y="1450"/>
                    <a:pt x="1450" y="1281"/>
                  </a:cubicBezTo>
                  <a:lnTo>
                    <a:pt x="1450" y="1281"/>
                  </a:lnTo>
                  <a:cubicBezTo>
                    <a:pt x="1394" y="952"/>
                    <a:pt x="1264" y="675"/>
                    <a:pt x="1086" y="394"/>
                  </a:cubicBezTo>
                  <a:lnTo>
                    <a:pt x="1086" y="394"/>
                  </a:lnTo>
                  <a:cubicBezTo>
                    <a:pt x="974" y="217"/>
                    <a:pt x="853" y="13"/>
                    <a:pt x="619" y="0"/>
                  </a:cubicBezTo>
                  <a:lnTo>
                    <a:pt x="619" y="0"/>
                  </a:lnTo>
                  <a:cubicBezTo>
                    <a:pt x="615" y="0"/>
                    <a:pt x="606" y="0"/>
                    <a:pt x="602" y="0"/>
                  </a:cubicBezTo>
                  <a:lnTo>
                    <a:pt x="602" y="0"/>
                  </a:lnTo>
                  <a:cubicBezTo>
                    <a:pt x="485" y="0"/>
                    <a:pt x="351" y="52"/>
                    <a:pt x="256" y="104"/>
                  </a:cubicBezTo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8"/>
            <p:cNvSpPr/>
            <p:nvPr/>
          </p:nvSpPr>
          <p:spPr>
            <a:xfrm>
              <a:off x="4405304" y="3287619"/>
              <a:ext cx="73612" cy="115558"/>
            </a:xfrm>
            <a:custGeom>
              <a:rect b="b" l="l" r="r" t="t"/>
              <a:pathLst>
                <a:path extrusionOk="0" h="843" w="537">
                  <a:moveTo>
                    <a:pt x="390" y="0"/>
                  </a:moveTo>
                  <a:cubicBezTo>
                    <a:pt x="368" y="78"/>
                    <a:pt x="338" y="160"/>
                    <a:pt x="294" y="242"/>
                  </a:cubicBezTo>
                  <a:cubicBezTo>
                    <a:pt x="212" y="402"/>
                    <a:pt x="108" y="549"/>
                    <a:pt x="0" y="675"/>
                  </a:cubicBezTo>
                  <a:cubicBezTo>
                    <a:pt x="65" y="723"/>
                    <a:pt x="134" y="766"/>
                    <a:pt x="208" y="800"/>
                  </a:cubicBezTo>
                  <a:cubicBezTo>
                    <a:pt x="252" y="822"/>
                    <a:pt x="302" y="842"/>
                    <a:pt x="351" y="842"/>
                  </a:cubicBezTo>
                  <a:cubicBezTo>
                    <a:pt x="379" y="842"/>
                    <a:pt x="407" y="835"/>
                    <a:pt x="433" y="818"/>
                  </a:cubicBezTo>
                  <a:cubicBezTo>
                    <a:pt x="506" y="770"/>
                    <a:pt x="524" y="666"/>
                    <a:pt x="528" y="584"/>
                  </a:cubicBezTo>
                  <a:cubicBezTo>
                    <a:pt x="537" y="467"/>
                    <a:pt x="528" y="346"/>
                    <a:pt x="489" y="234"/>
                  </a:cubicBezTo>
                  <a:cubicBezTo>
                    <a:pt x="459" y="156"/>
                    <a:pt x="424" y="78"/>
                    <a:pt x="3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8"/>
            <p:cNvSpPr/>
            <p:nvPr/>
          </p:nvSpPr>
          <p:spPr>
            <a:xfrm>
              <a:off x="4504275" y="2205233"/>
              <a:ext cx="668539" cy="348183"/>
            </a:xfrm>
            <a:custGeom>
              <a:rect b="b" l="l" r="r" t="t"/>
              <a:pathLst>
                <a:path extrusionOk="0" h="2540" w="4877">
                  <a:moveTo>
                    <a:pt x="390" y="5"/>
                  </a:moveTo>
                  <a:cubicBezTo>
                    <a:pt x="165" y="13"/>
                    <a:pt x="74" y="204"/>
                    <a:pt x="48" y="398"/>
                  </a:cubicBezTo>
                  <a:lnTo>
                    <a:pt x="48" y="398"/>
                  </a:lnTo>
                  <a:cubicBezTo>
                    <a:pt x="35" y="502"/>
                    <a:pt x="1" y="628"/>
                    <a:pt x="22" y="732"/>
                  </a:cubicBezTo>
                  <a:lnTo>
                    <a:pt x="22" y="732"/>
                  </a:lnTo>
                  <a:cubicBezTo>
                    <a:pt x="22" y="766"/>
                    <a:pt x="27" y="801"/>
                    <a:pt x="27" y="835"/>
                  </a:cubicBezTo>
                  <a:lnTo>
                    <a:pt x="27" y="835"/>
                  </a:lnTo>
                  <a:cubicBezTo>
                    <a:pt x="35" y="965"/>
                    <a:pt x="48" y="1091"/>
                    <a:pt x="87" y="1212"/>
                  </a:cubicBezTo>
                  <a:lnTo>
                    <a:pt x="87" y="1212"/>
                  </a:lnTo>
                  <a:cubicBezTo>
                    <a:pt x="174" y="1484"/>
                    <a:pt x="364" y="1722"/>
                    <a:pt x="555" y="1930"/>
                  </a:cubicBezTo>
                  <a:lnTo>
                    <a:pt x="555" y="1930"/>
                  </a:lnTo>
                  <a:cubicBezTo>
                    <a:pt x="650" y="2038"/>
                    <a:pt x="758" y="2133"/>
                    <a:pt x="853" y="2241"/>
                  </a:cubicBezTo>
                  <a:lnTo>
                    <a:pt x="853" y="2241"/>
                  </a:lnTo>
                  <a:cubicBezTo>
                    <a:pt x="957" y="2350"/>
                    <a:pt x="1052" y="2393"/>
                    <a:pt x="1199" y="2410"/>
                  </a:cubicBezTo>
                  <a:lnTo>
                    <a:pt x="1199" y="2410"/>
                  </a:lnTo>
                  <a:cubicBezTo>
                    <a:pt x="2341" y="2540"/>
                    <a:pt x="3103" y="1450"/>
                    <a:pt x="3241" y="1398"/>
                  </a:cubicBezTo>
                  <a:lnTo>
                    <a:pt x="3241" y="1398"/>
                  </a:lnTo>
                  <a:cubicBezTo>
                    <a:pt x="3397" y="1337"/>
                    <a:pt x="3570" y="1376"/>
                    <a:pt x="3730" y="1342"/>
                  </a:cubicBezTo>
                  <a:lnTo>
                    <a:pt x="3730" y="1342"/>
                  </a:lnTo>
                  <a:cubicBezTo>
                    <a:pt x="3773" y="1333"/>
                    <a:pt x="3882" y="1303"/>
                    <a:pt x="3860" y="1242"/>
                  </a:cubicBezTo>
                  <a:lnTo>
                    <a:pt x="3860" y="1242"/>
                  </a:lnTo>
                  <a:cubicBezTo>
                    <a:pt x="3825" y="1134"/>
                    <a:pt x="3981" y="1173"/>
                    <a:pt x="4029" y="1177"/>
                  </a:cubicBezTo>
                  <a:lnTo>
                    <a:pt x="4029" y="1177"/>
                  </a:lnTo>
                  <a:cubicBezTo>
                    <a:pt x="4128" y="1186"/>
                    <a:pt x="4228" y="1194"/>
                    <a:pt x="4327" y="1220"/>
                  </a:cubicBezTo>
                  <a:lnTo>
                    <a:pt x="4327" y="1220"/>
                  </a:lnTo>
                  <a:cubicBezTo>
                    <a:pt x="4479" y="1264"/>
                    <a:pt x="4569" y="1398"/>
                    <a:pt x="4643" y="1528"/>
                  </a:cubicBezTo>
                  <a:lnTo>
                    <a:pt x="4643" y="1528"/>
                  </a:lnTo>
                  <a:cubicBezTo>
                    <a:pt x="4691" y="1610"/>
                    <a:pt x="4730" y="1709"/>
                    <a:pt x="4812" y="1766"/>
                  </a:cubicBezTo>
                  <a:lnTo>
                    <a:pt x="4812" y="1766"/>
                  </a:lnTo>
                  <a:cubicBezTo>
                    <a:pt x="4825" y="1770"/>
                    <a:pt x="4842" y="1766"/>
                    <a:pt x="4846" y="1753"/>
                  </a:cubicBezTo>
                  <a:lnTo>
                    <a:pt x="4846" y="1753"/>
                  </a:lnTo>
                  <a:cubicBezTo>
                    <a:pt x="4877" y="1523"/>
                    <a:pt x="4734" y="1229"/>
                    <a:pt x="4578" y="1069"/>
                  </a:cubicBezTo>
                  <a:lnTo>
                    <a:pt x="4578" y="1069"/>
                  </a:lnTo>
                  <a:cubicBezTo>
                    <a:pt x="4396" y="887"/>
                    <a:pt x="4059" y="848"/>
                    <a:pt x="3812" y="844"/>
                  </a:cubicBezTo>
                  <a:lnTo>
                    <a:pt x="3812" y="844"/>
                  </a:lnTo>
                  <a:cubicBezTo>
                    <a:pt x="3510" y="835"/>
                    <a:pt x="3189" y="957"/>
                    <a:pt x="2912" y="1078"/>
                  </a:cubicBezTo>
                  <a:lnTo>
                    <a:pt x="2912" y="1078"/>
                  </a:lnTo>
                  <a:cubicBezTo>
                    <a:pt x="2618" y="1207"/>
                    <a:pt x="2359" y="1393"/>
                    <a:pt x="2077" y="1545"/>
                  </a:cubicBezTo>
                  <a:lnTo>
                    <a:pt x="2077" y="1545"/>
                  </a:lnTo>
                  <a:cubicBezTo>
                    <a:pt x="1736" y="1727"/>
                    <a:pt x="1429" y="1497"/>
                    <a:pt x="1268" y="1199"/>
                  </a:cubicBezTo>
                  <a:lnTo>
                    <a:pt x="1268" y="1199"/>
                  </a:lnTo>
                  <a:cubicBezTo>
                    <a:pt x="1126" y="931"/>
                    <a:pt x="1043" y="632"/>
                    <a:pt x="909" y="359"/>
                  </a:cubicBezTo>
                  <a:lnTo>
                    <a:pt x="909" y="359"/>
                  </a:lnTo>
                  <a:cubicBezTo>
                    <a:pt x="814" y="165"/>
                    <a:pt x="637" y="0"/>
                    <a:pt x="412" y="0"/>
                  </a:cubicBezTo>
                  <a:lnTo>
                    <a:pt x="412" y="0"/>
                  </a:lnTo>
                  <a:cubicBezTo>
                    <a:pt x="403" y="0"/>
                    <a:pt x="399" y="0"/>
                    <a:pt x="390" y="5"/>
                  </a:cubicBezTo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8"/>
            <p:cNvSpPr/>
            <p:nvPr/>
          </p:nvSpPr>
          <p:spPr>
            <a:xfrm>
              <a:off x="4439711" y="2886659"/>
              <a:ext cx="266346" cy="592597"/>
            </a:xfrm>
            <a:custGeom>
              <a:rect b="b" l="l" r="r" t="t"/>
              <a:pathLst>
                <a:path extrusionOk="0" h="4323" w="1943">
                  <a:moveTo>
                    <a:pt x="294" y="148"/>
                  </a:moveTo>
                  <a:cubicBezTo>
                    <a:pt x="126" y="251"/>
                    <a:pt x="43" y="442"/>
                    <a:pt x="22" y="632"/>
                  </a:cubicBezTo>
                  <a:lnTo>
                    <a:pt x="22" y="632"/>
                  </a:lnTo>
                  <a:cubicBezTo>
                    <a:pt x="13" y="632"/>
                    <a:pt x="0" y="641"/>
                    <a:pt x="0" y="654"/>
                  </a:cubicBezTo>
                  <a:lnTo>
                    <a:pt x="0" y="654"/>
                  </a:lnTo>
                  <a:cubicBezTo>
                    <a:pt x="13" y="900"/>
                    <a:pt x="195" y="1130"/>
                    <a:pt x="342" y="1311"/>
                  </a:cubicBezTo>
                  <a:lnTo>
                    <a:pt x="342" y="1311"/>
                  </a:lnTo>
                  <a:cubicBezTo>
                    <a:pt x="437" y="1424"/>
                    <a:pt x="537" y="1532"/>
                    <a:pt x="610" y="1662"/>
                  </a:cubicBezTo>
                  <a:lnTo>
                    <a:pt x="610" y="1662"/>
                  </a:lnTo>
                  <a:cubicBezTo>
                    <a:pt x="710" y="1830"/>
                    <a:pt x="701" y="2034"/>
                    <a:pt x="710" y="2220"/>
                  </a:cubicBezTo>
                  <a:lnTo>
                    <a:pt x="710" y="2220"/>
                  </a:lnTo>
                  <a:cubicBezTo>
                    <a:pt x="727" y="2544"/>
                    <a:pt x="792" y="2882"/>
                    <a:pt x="887" y="3189"/>
                  </a:cubicBezTo>
                  <a:lnTo>
                    <a:pt x="887" y="3189"/>
                  </a:lnTo>
                  <a:cubicBezTo>
                    <a:pt x="982" y="3513"/>
                    <a:pt x="1151" y="3799"/>
                    <a:pt x="1320" y="4089"/>
                  </a:cubicBezTo>
                  <a:lnTo>
                    <a:pt x="1320" y="4089"/>
                  </a:lnTo>
                  <a:cubicBezTo>
                    <a:pt x="1359" y="4158"/>
                    <a:pt x="1415" y="4322"/>
                    <a:pt x="1514" y="4322"/>
                  </a:cubicBezTo>
                  <a:lnTo>
                    <a:pt x="1514" y="4322"/>
                  </a:lnTo>
                  <a:cubicBezTo>
                    <a:pt x="1614" y="4322"/>
                    <a:pt x="1692" y="4223"/>
                    <a:pt x="1748" y="4154"/>
                  </a:cubicBezTo>
                  <a:lnTo>
                    <a:pt x="1748" y="4154"/>
                  </a:lnTo>
                  <a:cubicBezTo>
                    <a:pt x="1943" y="3916"/>
                    <a:pt x="1900" y="3587"/>
                    <a:pt x="1882" y="3306"/>
                  </a:cubicBezTo>
                  <a:lnTo>
                    <a:pt x="1882" y="3306"/>
                  </a:lnTo>
                  <a:cubicBezTo>
                    <a:pt x="1865" y="2964"/>
                    <a:pt x="1874" y="2622"/>
                    <a:pt x="1848" y="2280"/>
                  </a:cubicBezTo>
                  <a:lnTo>
                    <a:pt x="1848" y="2280"/>
                  </a:lnTo>
                  <a:cubicBezTo>
                    <a:pt x="1822" y="1956"/>
                    <a:pt x="1761" y="1631"/>
                    <a:pt x="1657" y="1324"/>
                  </a:cubicBezTo>
                  <a:lnTo>
                    <a:pt x="1657" y="1324"/>
                  </a:lnTo>
                  <a:cubicBezTo>
                    <a:pt x="1566" y="1047"/>
                    <a:pt x="1428" y="792"/>
                    <a:pt x="1298" y="537"/>
                  </a:cubicBezTo>
                  <a:lnTo>
                    <a:pt x="1298" y="537"/>
                  </a:lnTo>
                  <a:cubicBezTo>
                    <a:pt x="1238" y="420"/>
                    <a:pt x="1160" y="312"/>
                    <a:pt x="1086" y="204"/>
                  </a:cubicBezTo>
                  <a:lnTo>
                    <a:pt x="1086" y="204"/>
                  </a:lnTo>
                  <a:cubicBezTo>
                    <a:pt x="1034" y="122"/>
                    <a:pt x="965" y="57"/>
                    <a:pt x="874" y="22"/>
                  </a:cubicBezTo>
                  <a:lnTo>
                    <a:pt x="874" y="22"/>
                  </a:lnTo>
                  <a:cubicBezTo>
                    <a:pt x="831" y="9"/>
                    <a:pt x="788" y="0"/>
                    <a:pt x="740" y="0"/>
                  </a:cubicBezTo>
                  <a:lnTo>
                    <a:pt x="740" y="0"/>
                  </a:lnTo>
                  <a:cubicBezTo>
                    <a:pt x="584" y="0"/>
                    <a:pt x="411" y="74"/>
                    <a:pt x="294" y="148"/>
                  </a:cubicBezTo>
                  <a:close/>
                </a:path>
              </a:pathLst>
            </a:custGeom>
            <a:solidFill>
              <a:srgbClr val="FF5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8"/>
            <p:cNvSpPr/>
            <p:nvPr/>
          </p:nvSpPr>
          <p:spPr>
            <a:xfrm>
              <a:off x="4439711" y="2886659"/>
              <a:ext cx="256888" cy="525565"/>
            </a:xfrm>
            <a:custGeom>
              <a:rect b="b" l="l" r="r" t="t"/>
              <a:pathLst>
                <a:path extrusionOk="0" h="3834" w="1874">
                  <a:moveTo>
                    <a:pt x="294" y="148"/>
                  </a:moveTo>
                  <a:cubicBezTo>
                    <a:pt x="126" y="251"/>
                    <a:pt x="43" y="442"/>
                    <a:pt x="22" y="632"/>
                  </a:cubicBezTo>
                  <a:lnTo>
                    <a:pt x="22" y="632"/>
                  </a:lnTo>
                  <a:cubicBezTo>
                    <a:pt x="13" y="632"/>
                    <a:pt x="0" y="641"/>
                    <a:pt x="0" y="654"/>
                  </a:cubicBezTo>
                  <a:lnTo>
                    <a:pt x="0" y="654"/>
                  </a:lnTo>
                  <a:cubicBezTo>
                    <a:pt x="13" y="900"/>
                    <a:pt x="195" y="1130"/>
                    <a:pt x="342" y="1311"/>
                  </a:cubicBezTo>
                  <a:lnTo>
                    <a:pt x="342" y="1311"/>
                  </a:lnTo>
                  <a:cubicBezTo>
                    <a:pt x="437" y="1424"/>
                    <a:pt x="537" y="1532"/>
                    <a:pt x="610" y="1662"/>
                  </a:cubicBezTo>
                  <a:lnTo>
                    <a:pt x="610" y="1662"/>
                  </a:lnTo>
                  <a:cubicBezTo>
                    <a:pt x="710" y="1830"/>
                    <a:pt x="701" y="2034"/>
                    <a:pt x="710" y="2220"/>
                  </a:cubicBezTo>
                  <a:lnTo>
                    <a:pt x="710" y="2220"/>
                  </a:lnTo>
                  <a:cubicBezTo>
                    <a:pt x="727" y="2544"/>
                    <a:pt x="792" y="2882"/>
                    <a:pt x="887" y="3189"/>
                  </a:cubicBezTo>
                  <a:lnTo>
                    <a:pt x="887" y="3189"/>
                  </a:lnTo>
                  <a:cubicBezTo>
                    <a:pt x="956" y="3418"/>
                    <a:pt x="1060" y="3630"/>
                    <a:pt x="1177" y="3834"/>
                  </a:cubicBezTo>
                  <a:lnTo>
                    <a:pt x="1177" y="3834"/>
                  </a:lnTo>
                  <a:cubicBezTo>
                    <a:pt x="1233" y="3721"/>
                    <a:pt x="1289" y="3630"/>
                    <a:pt x="1311" y="3596"/>
                  </a:cubicBezTo>
                  <a:lnTo>
                    <a:pt x="1311" y="3596"/>
                  </a:lnTo>
                  <a:cubicBezTo>
                    <a:pt x="1441" y="3388"/>
                    <a:pt x="1536" y="3176"/>
                    <a:pt x="1748" y="3029"/>
                  </a:cubicBezTo>
                  <a:lnTo>
                    <a:pt x="1748" y="3029"/>
                  </a:lnTo>
                  <a:cubicBezTo>
                    <a:pt x="1787" y="2999"/>
                    <a:pt x="1830" y="2973"/>
                    <a:pt x="1874" y="2951"/>
                  </a:cubicBezTo>
                  <a:lnTo>
                    <a:pt x="1874" y="2951"/>
                  </a:lnTo>
                  <a:cubicBezTo>
                    <a:pt x="1865" y="2726"/>
                    <a:pt x="1865" y="2505"/>
                    <a:pt x="1848" y="2280"/>
                  </a:cubicBezTo>
                  <a:lnTo>
                    <a:pt x="1848" y="2280"/>
                  </a:lnTo>
                  <a:cubicBezTo>
                    <a:pt x="1822" y="1956"/>
                    <a:pt x="1761" y="1631"/>
                    <a:pt x="1657" y="1324"/>
                  </a:cubicBezTo>
                  <a:lnTo>
                    <a:pt x="1657" y="1324"/>
                  </a:lnTo>
                  <a:cubicBezTo>
                    <a:pt x="1566" y="1047"/>
                    <a:pt x="1428" y="792"/>
                    <a:pt x="1298" y="537"/>
                  </a:cubicBezTo>
                  <a:lnTo>
                    <a:pt x="1298" y="537"/>
                  </a:lnTo>
                  <a:cubicBezTo>
                    <a:pt x="1238" y="420"/>
                    <a:pt x="1160" y="312"/>
                    <a:pt x="1086" y="204"/>
                  </a:cubicBezTo>
                  <a:lnTo>
                    <a:pt x="1086" y="204"/>
                  </a:lnTo>
                  <a:cubicBezTo>
                    <a:pt x="1034" y="122"/>
                    <a:pt x="965" y="57"/>
                    <a:pt x="874" y="22"/>
                  </a:cubicBezTo>
                  <a:lnTo>
                    <a:pt x="874" y="22"/>
                  </a:lnTo>
                  <a:cubicBezTo>
                    <a:pt x="831" y="9"/>
                    <a:pt x="788" y="0"/>
                    <a:pt x="740" y="0"/>
                  </a:cubicBezTo>
                  <a:lnTo>
                    <a:pt x="740" y="0"/>
                  </a:lnTo>
                  <a:cubicBezTo>
                    <a:pt x="584" y="0"/>
                    <a:pt x="411" y="74"/>
                    <a:pt x="294" y="148"/>
                  </a:cubicBezTo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8"/>
            <p:cNvSpPr/>
            <p:nvPr/>
          </p:nvSpPr>
          <p:spPr>
            <a:xfrm>
              <a:off x="4601053" y="3291046"/>
              <a:ext cx="105003" cy="188211"/>
            </a:xfrm>
            <a:custGeom>
              <a:rect b="b" l="l" r="r" t="t"/>
              <a:pathLst>
                <a:path extrusionOk="0" h="1373" w="766">
                  <a:moveTo>
                    <a:pt x="697" y="1"/>
                  </a:moveTo>
                  <a:cubicBezTo>
                    <a:pt x="653" y="23"/>
                    <a:pt x="610" y="49"/>
                    <a:pt x="571" y="79"/>
                  </a:cubicBezTo>
                  <a:cubicBezTo>
                    <a:pt x="359" y="226"/>
                    <a:pt x="264" y="438"/>
                    <a:pt x="134" y="646"/>
                  </a:cubicBezTo>
                  <a:cubicBezTo>
                    <a:pt x="112" y="680"/>
                    <a:pt x="56" y="771"/>
                    <a:pt x="0" y="884"/>
                  </a:cubicBezTo>
                  <a:cubicBezTo>
                    <a:pt x="48" y="970"/>
                    <a:pt x="95" y="1052"/>
                    <a:pt x="143" y="1139"/>
                  </a:cubicBezTo>
                  <a:cubicBezTo>
                    <a:pt x="182" y="1208"/>
                    <a:pt x="238" y="1372"/>
                    <a:pt x="337" y="1372"/>
                  </a:cubicBezTo>
                  <a:cubicBezTo>
                    <a:pt x="437" y="1372"/>
                    <a:pt x="515" y="1273"/>
                    <a:pt x="571" y="1204"/>
                  </a:cubicBezTo>
                  <a:cubicBezTo>
                    <a:pt x="766" y="966"/>
                    <a:pt x="723" y="637"/>
                    <a:pt x="705" y="356"/>
                  </a:cubicBezTo>
                  <a:cubicBezTo>
                    <a:pt x="701" y="239"/>
                    <a:pt x="697" y="118"/>
                    <a:pt x="6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8"/>
            <p:cNvSpPr/>
            <p:nvPr/>
          </p:nvSpPr>
          <p:spPr>
            <a:xfrm>
              <a:off x="4634774" y="3317777"/>
              <a:ext cx="132968" cy="243865"/>
            </a:xfrm>
            <a:custGeom>
              <a:rect b="b" l="l" r="r" t="t"/>
              <a:pathLst>
                <a:path extrusionOk="0" h="1779" w="970">
                  <a:moveTo>
                    <a:pt x="710" y="40"/>
                  </a:moveTo>
                  <a:cubicBezTo>
                    <a:pt x="524" y="126"/>
                    <a:pt x="386" y="273"/>
                    <a:pt x="286" y="446"/>
                  </a:cubicBezTo>
                  <a:lnTo>
                    <a:pt x="286" y="446"/>
                  </a:lnTo>
                  <a:cubicBezTo>
                    <a:pt x="178" y="628"/>
                    <a:pt x="22" y="1242"/>
                    <a:pt x="9" y="1320"/>
                  </a:cubicBezTo>
                  <a:lnTo>
                    <a:pt x="9" y="1320"/>
                  </a:lnTo>
                  <a:cubicBezTo>
                    <a:pt x="1" y="1402"/>
                    <a:pt x="22" y="1493"/>
                    <a:pt x="48" y="1571"/>
                  </a:cubicBezTo>
                  <a:lnTo>
                    <a:pt x="48" y="1571"/>
                  </a:lnTo>
                  <a:cubicBezTo>
                    <a:pt x="83" y="1658"/>
                    <a:pt x="174" y="1779"/>
                    <a:pt x="273" y="1688"/>
                  </a:cubicBezTo>
                  <a:lnTo>
                    <a:pt x="273" y="1688"/>
                  </a:lnTo>
                  <a:cubicBezTo>
                    <a:pt x="403" y="1575"/>
                    <a:pt x="425" y="1355"/>
                    <a:pt x="459" y="1199"/>
                  </a:cubicBezTo>
                  <a:lnTo>
                    <a:pt x="459" y="1199"/>
                  </a:lnTo>
                  <a:cubicBezTo>
                    <a:pt x="507" y="974"/>
                    <a:pt x="589" y="758"/>
                    <a:pt x="658" y="537"/>
                  </a:cubicBezTo>
                  <a:lnTo>
                    <a:pt x="658" y="537"/>
                  </a:lnTo>
                  <a:cubicBezTo>
                    <a:pt x="697" y="420"/>
                    <a:pt x="766" y="325"/>
                    <a:pt x="849" y="239"/>
                  </a:cubicBezTo>
                  <a:lnTo>
                    <a:pt x="849" y="239"/>
                  </a:lnTo>
                  <a:cubicBezTo>
                    <a:pt x="888" y="200"/>
                    <a:pt x="970" y="143"/>
                    <a:pt x="965" y="79"/>
                  </a:cubicBezTo>
                  <a:lnTo>
                    <a:pt x="965" y="79"/>
                  </a:lnTo>
                  <a:cubicBezTo>
                    <a:pt x="961" y="18"/>
                    <a:pt x="922" y="1"/>
                    <a:pt x="870" y="1"/>
                  </a:cubicBezTo>
                  <a:lnTo>
                    <a:pt x="870" y="1"/>
                  </a:lnTo>
                  <a:cubicBezTo>
                    <a:pt x="814" y="1"/>
                    <a:pt x="749" y="22"/>
                    <a:pt x="710" y="4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8"/>
            <p:cNvSpPr/>
            <p:nvPr/>
          </p:nvSpPr>
          <p:spPr>
            <a:xfrm>
              <a:off x="4647248" y="3316680"/>
              <a:ext cx="150788" cy="268677"/>
            </a:xfrm>
            <a:custGeom>
              <a:rect b="b" l="l" r="r" t="t"/>
              <a:pathLst>
                <a:path extrusionOk="0" h="1960" w="1100">
                  <a:moveTo>
                    <a:pt x="632" y="147"/>
                  </a:moveTo>
                  <a:cubicBezTo>
                    <a:pt x="550" y="225"/>
                    <a:pt x="468" y="307"/>
                    <a:pt x="403" y="398"/>
                  </a:cubicBezTo>
                  <a:lnTo>
                    <a:pt x="403" y="398"/>
                  </a:lnTo>
                  <a:cubicBezTo>
                    <a:pt x="256" y="614"/>
                    <a:pt x="299" y="870"/>
                    <a:pt x="221" y="1103"/>
                  </a:cubicBezTo>
                  <a:lnTo>
                    <a:pt x="221" y="1103"/>
                  </a:lnTo>
                  <a:cubicBezTo>
                    <a:pt x="178" y="1233"/>
                    <a:pt x="83" y="1350"/>
                    <a:pt x="35" y="1475"/>
                  </a:cubicBezTo>
                  <a:lnTo>
                    <a:pt x="35" y="1475"/>
                  </a:lnTo>
                  <a:cubicBezTo>
                    <a:pt x="31" y="1480"/>
                    <a:pt x="26" y="1484"/>
                    <a:pt x="22" y="1493"/>
                  </a:cubicBezTo>
                  <a:lnTo>
                    <a:pt x="22" y="1493"/>
                  </a:lnTo>
                  <a:cubicBezTo>
                    <a:pt x="18" y="1527"/>
                    <a:pt x="0" y="1566"/>
                    <a:pt x="0" y="1601"/>
                  </a:cubicBezTo>
                  <a:lnTo>
                    <a:pt x="0" y="1601"/>
                  </a:lnTo>
                  <a:cubicBezTo>
                    <a:pt x="0" y="1648"/>
                    <a:pt x="22" y="1696"/>
                    <a:pt x="35" y="1739"/>
                  </a:cubicBezTo>
                  <a:lnTo>
                    <a:pt x="35" y="1739"/>
                  </a:lnTo>
                  <a:cubicBezTo>
                    <a:pt x="57" y="1813"/>
                    <a:pt x="100" y="1865"/>
                    <a:pt x="169" y="1891"/>
                  </a:cubicBezTo>
                  <a:lnTo>
                    <a:pt x="169" y="1891"/>
                  </a:lnTo>
                  <a:cubicBezTo>
                    <a:pt x="334" y="1960"/>
                    <a:pt x="515" y="1795"/>
                    <a:pt x="589" y="1666"/>
                  </a:cubicBezTo>
                  <a:lnTo>
                    <a:pt x="589" y="1666"/>
                  </a:lnTo>
                  <a:cubicBezTo>
                    <a:pt x="641" y="1579"/>
                    <a:pt x="658" y="1471"/>
                    <a:pt x="675" y="1371"/>
                  </a:cubicBezTo>
                  <a:lnTo>
                    <a:pt x="675" y="1371"/>
                  </a:lnTo>
                  <a:cubicBezTo>
                    <a:pt x="697" y="1250"/>
                    <a:pt x="740" y="1138"/>
                    <a:pt x="779" y="1021"/>
                  </a:cubicBezTo>
                  <a:lnTo>
                    <a:pt x="779" y="1021"/>
                  </a:lnTo>
                  <a:cubicBezTo>
                    <a:pt x="827" y="900"/>
                    <a:pt x="913" y="809"/>
                    <a:pt x="965" y="688"/>
                  </a:cubicBezTo>
                  <a:lnTo>
                    <a:pt x="965" y="688"/>
                  </a:lnTo>
                  <a:cubicBezTo>
                    <a:pt x="1013" y="571"/>
                    <a:pt x="1065" y="450"/>
                    <a:pt x="1082" y="325"/>
                  </a:cubicBezTo>
                  <a:lnTo>
                    <a:pt x="1082" y="325"/>
                  </a:lnTo>
                  <a:cubicBezTo>
                    <a:pt x="1099" y="186"/>
                    <a:pt x="1052" y="9"/>
                    <a:pt x="892" y="0"/>
                  </a:cubicBezTo>
                  <a:lnTo>
                    <a:pt x="892" y="0"/>
                  </a:lnTo>
                  <a:cubicBezTo>
                    <a:pt x="887" y="0"/>
                    <a:pt x="887" y="0"/>
                    <a:pt x="883" y="0"/>
                  </a:cubicBezTo>
                  <a:lnTo>
                    <a:pt x="883" y="0"/>
                  </a:lnTo>
                  <a:cubicBezTo>
                    <a:pt x="788" y="0"/>
                    <a:pt x="697" y="91"/>
                    <a:pt x="632" y="147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8"/>
            <p:cNvSpPr/>
            <p:nvPr/>
          </p:nvSpPr>
          <p:spPr>
            <a:xfrm>
              <a:off x="4149104" y="2654719"/>
              <a:ext cx="450308" cy="389170"/>
            </a:xfrm>
            <a:custGeom>
              <a:rect b="b" l="l" r="r" t="t"/>
              <a:pathLst>
                <a:path extrusionOk="0" h="2839" w="3285">
                  <a:moveTo>
                    <a:pt x="1441" y="5"/>
                  </a:moveTo>
                  <a:cubicBezTo>
                    <a:pt x="1264" y="9"/>
                    <a:pt x="1086" y="5"/>
                    <a:pt x="909" y="27"/>
                  </a:cubicBezTo>
                  <a:lnTo>
                    <a:pt x="909" y="27"/>
                  </a:lnTo>
                  <a:cubicBezTo>
                    <a:pt x="675" y="53"/>
                    <a:pt x="468" y="144"/>
                    <a:pt x="286" y="282"/>
                  </a:cubicBezTo>
                  <a:lnTo>
                    <a:pt x="286" y="282"/>
                  </a:lnTo>
                  <a:cubicBezTo>
                    <a:pt x="169" y="369"/>
                    <a:pt x="18" y="485"/>
                    <a:pt x="5" y="641"/>
                  </a:cubicBezTo>
                  <a:lnTo>
                    <a:pt x="5" y="641"/>
                  </a:lnTo>
                  <a:cubicBezTo>
                    <a:pt x="0" y="667"/>
                    <a:pt x="31" y="671"/>
                    <a:pt x="44" y="658"/>
                  </a:cubicBezTo>
                  <a:lnTo>
                    <a:pt x="44" y="658"/>
                  </a:lnTo>
                  <a:cubicBezTo>
                    <a:pt x="35" y="715"/>
                    <a:pt x="39" y="775"/>
                    <a:pt x="39" y="823"/>
                  </a:cubicBezTo>
                  <a:lnTo>
                    <a:pt x="39" y="823"/>
                  </a:lnTo>
                  <a:cubicBezTo>
                    <a:pt x="39" y="857"/>
                    <a:pt x="74" y="909"/>
                    <a:pt x="87" y="944"/>
                  </a:cubicBezTo>
                  <a:lnTo>
                    <a:pt x="87" y="944"/>
                  </a:lnTo>
                  <a:cubicBezTo>
                    <a:pt x="113" y="1005"/>
                    <a:pt x="134" y="1065"/>
                    <a:pt x="147" y="1134"/>
                  </a:cubicBezTo>
                  <a:lnTo>
                    <a:pt x="147" y="1134"/>
                  </a:lnTo>
                  <a:cubicBezTo>
                    <a:pt x="178" y="1286"/>
                    <a:pt x="195" y="1420"/>
                    <a:pt x="147" y="1567"/>
                  </a:cubicBezTo>
                  <a:lnTo>
                    <a:pt x="147" y="1567"/>
                  </a:lnTo>
                  <a:cubicBezTo>
                    <a:pt x="39" y="1926"/>
                    <a:pt x="70" y="2432"/>
                    <a:pt x="346" y="2700"/>
                  </a:cubicBezTo>
                  <a:lnTo>
                    <a:pt x="346" y="2700"/>
                  </a:lnTo>
                  <a:cubicBezTo>
                    <a:pt x="494" y="2839"/>
                    <a:pt x="649" y="2718"/>
                    <a:pt x="792" y="2653"/>
                  </a:cubicBezTo>
                  <a:lnTo>
                    <a:pt x="792" y="2653"/>
                  </a:lnTo>
                  <a:cubicBezTo>
                    <a:pt x="922" y="2601"/>
                    <a:pt x="1043" y="2536"/>
                    <a:pt x="1173" y="2480"/>
                  </a:cubicBezTo>
                  <a:lnTo>
                    <a:pt x="1173" y="2480"/>
                  </a:lnTo>
                  <a:cubicBezTo>
                    <a:pt x="1285" y="2432"/>
                    <a:pt x="1424" y="2380"/>
                    <a:pt x="1549" y="2393"/>
                  </a:cubicBezTo>
                  <a:lnTo>
                    <a:pt x="1549" y="2393"/>
                  </a:lnTo>
                  <a:cubicBezTo>
                    <a:pt x="1592" y="2393"/>
                    <a:pt x="1618" y="2350"/>
                    <a:pt x="1631" y="2315"/>
                  </a:cubicBezTo>
                  <a:lnTo>
                    <a:pt x="1631" y="2315"/>
                  </a:lnTo>
                  <a:cubicBezTo>
                    <a:pt x="1653" y="2251"/>
                    <a:pt x="1597" y="2160"/>
                    <a:pt x="1579" y="2099"/>
                  </a:cubicBezTo>
                  <a:lnTo>
                    <a:pt x="1579" y="2099"/>
                  </a:lnTo>
                  <a:cubicBezTo>
                    <a:pt x="1540" y="1982"/>
                    <a:pt x="1502" y="1857"/>
                    <a:pt x="1454" y="1744"/>
                  </a:cubicBezTo>
                  <a:lnTo>
                    <a:pt x="1454" y="1744"/>
                  </a:lnTo>
                  <a:cubicBezTo>
                    <a:pt x="1415" y="1645"/>
                    <a:pt x="1372" y="1545"/>
                    <a:pt x="1376" y="1441"/>
                  </a:cubicBezTo>
                  <a:lnTo>
                    <a:pt x="1376" y="1441"/>
                  </a:lnTo>
                  <a:cubicBezTo>
                    <a:pt x="1450" y="1472"/>
                    <a:pt x="1506" y="1602"/>
                    <a:pt x="1536" y="1662"/>
                  </a:cubicBezTo>
                  <a:lnTo>
                    <a:pt x="1536" y="1662"/>
                  </a:lnTo>
                  <a:cubicBezTo>
                    <a:pt x="1588" y="1757"/>
                    <a:pt x="1627" y="1852"/>
                    <a:pt x="1666" y="1952"/>
                  </a:cubicBezTo>
                  <a:lnTo>
                    <a:pt x="1666" y="1952"/>
                  </a:lnTo>
                  <a:cubicBezTo>
                    <a:pt x="1735" y="2147"/>
                    <a:pt x="1787" y="2450"/>
                    <a:pt x="1969" y="2579"/>
                  </a:cubicBezTo>
                  <a:lnTo>
                    <a:pt x="1969" y="2579"/>
                  </a:lnTo>
                  <a:cubicBezTo>
                    <a:pt x="2254" y="2783"/>
                    <a:pt x="2406" y="2320"/>
                    <a:pt x="2605" y="2220"/>
                  </a:cubicBezTo>
                  <a:lnTo>
                    <a:pt x="2605" y="2220"/>
                  </a:lnTo>
                  <a:cubicBezTo>
                    <a:pt x="2743" y="2151"/>
                    <a:pt x="2873" y="2060"/>
                    <a:pt x="3016" y="2004"/>
                  </a:cubicBezTo>
                  <a:lnTo>
                    <a:pt x="3016" y="2004"/>
                  </a:lnTo>
                  <a:cubicBezTo>
                    <a:pt x="3107" y="1965"/>
                    <a:pt x="3172" y="1913"/>
                    <a:pt x="3206" y="1818"/>
                  </a:cubicBezTo>
                  <a:lnTo>
                    <a:pt x="3206" y="1818"/>
                  </a:lnTo>
                  <a:cubicBezTo>
                    <a:pt x="3284" y="1606"/>
                    <a:pt x="3068" y="1368"/>
                    <a:pt x="2990" y="1186"/>
                  </a:cubicBezTo>
                  <a:lnTo>
                    <a:pt x="2990" y="1186"/>
                  </a:lnTo>
                  <a:cubicBezTo>
                    <a:pt x="2864" y="892"/>
                    <a:pt x="2713" y="606"/>
                    <a:pt x="2514" y="356"/>
                  </a:cubicBezTo>
                  <a:lnTo>
                    <a:pt x="2514" y="356"/>
                  </a:lnTo>
                  <a:cubicBezTo>
                    <a:pt x="2445" y="265"/>
                    <a:pt x="2371" y="161"/>
                    <a:pt x="2276" y="92"/>
                  </a:cubicBezTo>
                  <a:lnTo>
                    <a:pt x="2276" y="92"/>
                  </a:lnTo>
                  <a:cubicBezTo>
                    <a:pt x="2189" y="22"/>
                    <a:pt x="2064" y="14"/>
                    <a:pt x="1956" y="9"/>
                  </a:cubicBezTo>
                  <a:lnTo>
                    <a:pt x="1956" y="9"/>
                  </a:lnTo>
                  <a:cubicBezTo>
                    <a:pt x="1882" y="1"/>
                    <a:pt x="1809" y="1"/>
                    <a:pt x="1735" y="1"/>
                  </a:cubicBezTo>
                  <a:lnTo>
                    <a:pt x="1735" y="1"/>
                  </a:lnTo>
                  <a:cubicBezTo>
                    <a:pt x="1640" y="1"/>
                    <a:pt x="1540" y="5"/>
                    <a:pt x="1441" y="5"/>
                  </a:cubicBezTo>
                  <a:close/>
                </a:path>
              </a:pathLst>
            </a:custGeom>
            <a:solidFill>
              <a:srgbClr val="022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8"/>
            <p:cNvSpPr/>
            <p:nvPr/>
          </p:nvSpPr>
          <p:spPr>
            <a:xfrm>
              <a:off x="4123607" y="2144781"/>
              <a:ext cx="446058" cy="613296"/>
            </a:xfrm>
            <a:custGeom>
              <a:rect b="b" l="l" r="r" t="t"/>
              <a:pathLst>
                <a:path extrusionOk="0" h="4474" w="3254">
                  <a:moveTo>
                    <a:pt x="1216" y="87"/>
                  </a:moveTo>
                  <a:cubicBezTo>
                    <a:pt x="1376" y="208"/>
                    <a:pt x="1341" y="511"/>
                    <a:pt x="1307" y="684"/>
                  </a:cubicBezTo>
                  <a:lnTo>
                    <a:pt x="1307" y="684"/>
                  </a:lnTo>
                  <a:cubicBezTo>
                    <a:pt x="1277" y="822"/>
                    <a:pt x="1220" y="939"/>
                    <a:pt x="1125" y="1043"/>
                  </a:cubicBezTo>
                  <a:lnTo>
                    <a:pt x="1125" y="1043"/>
                  </a:lnTo>
                  <a:cubicBezTo>
                    <a:pt x="1026" y="1155"/>
                    <a:pt x="891" y="1229"/>
                    <a:pt x="792" y="1337"/>
                  </a:cubicBezTo>
                  <a:lnTo>
                    <a:pt x="792" y="1337"/>
                  </a:lnTo>
                  <a:cubicBezTo>
                    <a:pt x="705" y="1432"/>
                    <a:pt x="247" y="1566"/>
                    <a:pt x="303" y="2111"/>
                  </a:cubicBezTo>
                  <a:lnTo>
                    <a:pt x="303" y="2111"/>
                  </a:lnTo>
                  <a:cubicBezTo>
                    <a:pt x="333" y="2449"/>
                    <a:pt x="243" y="2700"/>
                    <a:pt x="325" y="3011"/>
                  </a:cubicBezTo>
                  <a:lnTo>
                    <a:pt x="325" y="3011"/>
                  </a:lnTo>
                  <a:cubicBezTo>
                    <a:pt x="372" y="3197"/>
                    <a:pt x="294" y="3344"/>
                    <a:pt x="212" y="3509"/>
                  </a:cubicBezTo>
                  <a:lnTo>
                    <a:pt x="212" y="3509"/>
                  </a:lnTo>
                  <a:cubicBezTo>
                    <a:pt x="143" y="3647"/>
                    <a:pt x="78" y="3786"/>
                    <a:pt x="44" y="3941"/>
                  </a:cubicBezTo>
                  <a:lnTo>
                    <a:pt x="44" y="3941"/>
                  </a:lnTo>
                  <a:cubicBezTo>
                    <a:pt x="0" y="4136"/>
                    <a:pt x="18" y="4435"/>
                    <a:pt x="260" y="4461"/>
                  </a:cubicBezTo>
                  <a:lnTo>
                    <a:pt x="260" y="4461"/>
                  </a:lnTo>
                  <a:cubicBezTo>
                    <a:pt x="377" y="4474"/>
                    <a:pt x="498" y="4378"/>
                    <a:pt x="593" y="4326"/>
                  </a:cubicBezTo>
                  <a:lnTo>
                    <a:pt x="593" y="4326"/>
                  </a:lnTo>
                  <a:cubicBezTo>
                    <a:pt x="749" y="4236"/>
                    <a:pt x="917" y="4175"/>
                    <a:pt x="1095" y="4132"/>
                  </a:cubicBezTo>
                  <a:lnTo>
                    <a:pt x="1095" y="4132"/>
                  </a:lnTo>
                  <a:cubicBezTo>
                    <a:pt x="1246" y="4093"/>
                    <a:pt x="1393" y="4032"/>
                    <a:pt x="1545" y="3993"/>
                  </a:cubicBezTo>
                  <a:lnTo>
                    <a:pt x="1545" y="3993"/>
                  </a:lnTo>
                  <a:cubicBezTo>
                    <a:pt x="1714" y="3946"/>
                    <a:pt x="1891" y="3950"/>
                    <a:pt x="2055" y="3985"/>
                  </a:cubicBezTo>
                  <a:lnTo>
                    <a:pt x="2055" y="3985"/>
                  </a:lnTo>
                  <a:cubicBezTo>
                    <a:pt x="2211" y="4019"/>
                    <a:pt x="2436" y="4106"/>
                    <a:pt x="2557" y="3959"/>
                  </a:cubicBezTo>
                  <a:lnTo>
                    <a:pt x="2557" y="3959"/>
                  </a:lnTo>
                  <a:cubicBezTo>
                    <a:pt x="2613" y="3890"/>
                    <a:pt x="2613" y="3777"/>
                    <a:pt x="2600" y="3695"/>
                  </a:cubicBezTo>
                  <a:lnTo>
                    <a:pt x="2600" y="3695"/>
                  </a:lnTo>
                  <a:cubicBezTo>
                    <a:pt x="2570" y="3513"/>
                    <a:pt x="2510" y="3357"/>
                    <a:pt x="2544" y="3171"/>
                  </a:cubicBezTo>
                  <a:lnTo>
                    <a:pt x="2544" y="3171"/>
                  </a:lnTo>
                  <a:cubicBezTo>
                    <a:pt x="2574" y="3016"/>
                    <a:pt x="2644" y="2873"/>
                    <a:pt x="2687" y="2717"/>
                  </a:cubicBezTo>
                  <a:lnTo>
                    <a:pt x="2687" y="2717"/>
                  </a:lnTo>
                  <a:cubicBezTo>
                    <a:pt x="2735" y="2540"/>
                    <a:pt x="2791" y="2358"/>
                    <a:pt x="2864" y="2185"/>
                  </a:cubicBezTo>
                  <a:lnTo>
                    <a:pt x="2864" y="2185"/>
                  </a:lnTo>
                  <a:cubicBezTo>
                    <a:pt x="2925" y="2051"/>
                    <a:pt x="2998" y="1917"/>
                    <a:pt x="3033" y="1770"/>
                  </a:cubicBezTo>
                  <a:lnTo>
                    <a:pt x="3033" y="1770"/>
                  </a:lnTo>
                  <a:cubicBezTo>
                    <a:pt x="3063" y="1640"/>
                    <a:pt x="3063" y="1497"/>
                    <a:pt x="3046" y="1363"/>
                  </a:cubicBezTo>
                  <a:lnTo>
                    <a:pt x="3046" y="1363"/>
                  </a:lnTo>
                  <a:cubicBezTo>
                    <a:pt x="3033" y="1224"/>
                    <a:pt x="2968" y="1095"/>
                    <a:pt x="2951" y="956"/>
                  </a:cubicBezTo>
                  <a:lnTo>
                    <a:pt x="2951" y="956"/>
                  </a:lnTo>
                  <a:cubicBezTo>
                    <a:pt x="2934" y="796"/>
                    <a:pt x="3037" y="692"/>
                    <a:pt x="3120" y="576"/>
                  </a:cubicBezTo>
                  <a:lnTo>
                    <a:pt x="3120" y="576"/>
                  </a:lnTo>
                  <a:cubicBezTo>
                    <a:pt x="3254" y="389"/>
                    <a:pt x="3016" y="359"/>
                    <a:pt x="2877" y="346"/>
                  </a:cubicBezTo>
                  <a:lnTo>
                    <a:pt x="2877" y="346"/>
                  </a:lnTo>
                  <a:cubicBezTo>
                    <a:pt x="2652" y="333"/>
                    <a:pt x="2549" y="558"/>
                    <a:pt x="2436" y="714"/>
                  </a:cubicBezTo>
                  <a:lnTo>
                    <a:pt x="2436" y="714"/>
                  </a:lnTo>
                  <a:cubicBezTo>
                    <a:pt x="2354" y="826"/>
                    <a:pt x="2237" y="969"/>
                    <a:pt x="2081" y="943"/>
                  </a:cubicBezTo>
                  <a:lnTo>
                    <a:pt x="2081" y="943"/>
                  </a:lnTo>
                  <a:cubicBezTo>
                    <a:pt x="1956" y="922"/>
                    <a:pt x="1930" y="757"/>
                    <a:pt x="1921" y="658"/>
                  </a:cubicBezTo>
                  <a:lnTo>
                    <a:pt x="1921" y="658"/>
                  </a:lnTo>
                  <a:cubicBezTo>
                    <a:pt x="1913" y="550"/>
                    <a:pt x="1951" y="424"/>
                    <a:pt x="1926" y="325"/>
                  </a:cubicBezTo>
                  <a:lnTo>
                    <a:pt x="1926" y="325"/>
                  </a:lnTo>
                  <a:cubicBezTo>
                    <a:pt x="1895" y="190"/>
                    <a:pt x="1796" y="100"/>
                    <a:pt x="1675" y="52"/>
                  </a:cubicBezTo>
                  <a:lnTo>
                    <a:pt x="1675" y="52"/>
                  </a:lnTo>
                  <a:cubicBezTo>
                    <a:pt x="1579" y="13"/>
                    <a:pt x="1502" y="0"/>
                    <a:pt x="1437" y="0"/>
                  </a:cubicBezTo>
                  <a:lnTo>
                    <a:pt x="1437" y="0"/>
                  </a:lnTo>
                  <a:cubicBezTo>
                    <a:pt x="1333" y="0"/>
                    <a:pt x="1259" y="39"/>
                    <a:pt x="1216" y="87"/>
                  </a:cubicBezTo>
                  <a:close/>
                  <a:moveTo>
                    <a:pt x="1190" y="117"/>
                  </a:moveTo>
                  <a:cubicBezTo>
                    <a:pt x="1199" y="104"/>
                    <a:pt x="1207" y="95"/>
                    <a:pt x="1216" y="87"/>
                  </a:cubicBezTo>
                  <a:lnTo>
                    <a:pt x="1216" y="87"/>
                  </a:lnTo>
                  <a:cubicBezTo>
                    <a:pt x="1212" y="82"/>
                    <a:pt x="1203" y="78"/>
                    <a:pt x="1199" y="74"/>
                  </a:cubicBezTo>
                  <a:lnTo>
                    <a:pt x="1199" y="74"/>
                  </a:lnTo>
                  <a:cubicBezTo>
                    <a:pt x="1194" y="87"/>
                    <a:pt x="1190" y="100"/>
                    <a:pt x="1190" y="117"/>
                  </a:cubicBezTo>
                  <a:close/>
                  <a:moveTo>
                    <a:pt x="1138" y="225"/>
                  </a:moveTo>
                  <a:cubicBezTo>
                    <a:pt x="1138" y="251"/>
                    <a:pt x="1181" y="251"/>
                    <a:pt x="1181" y="225"/>
                  </a:cubicBezTo>
                  <a:lnTo>
                    <a:pt x="1181" y="225"/>
                  </a:lnTo>
                  <a:cubicBezTo>
                    <a:pt x="1181" y="186"/>
                    <a:pt x="1181" y="152"/>
                    <a:pt x="1190" y="117"/>
                  </a:cubicBezTo>
                  <a:lnTo>
                    <a:pt x="1190" y="117"/>
                  </a:lnTo>
                  <a:cubicBezTo>
                    <a:pt x="1147" y="169"/>
                    <a:pt x="1138" y="225"/>
                    <a:pt x="1138" y="22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8"/>
            <p:cNvSpPr/>
            <p:nvPr/>
          </p:nvSpPr>
          <p:spPr>
            <a:xfrm>
              <a:off x="4354859" y="2013595"/>
              <a:ext cx="156682" cy="290747"/>
            </a:xfrm>
            <a:custGeom>
              <a:rect b="b" l="l" r="r" t="t"/>
              <a:pathLst>
                <a:path extrusionOk="0" h="2121" w="1143">
                  <a:moveTo>
                    <a:pt x="329" y="5"/>
                  </a:moveTo>
                  <a:cubicBezTo>
                    <a:pt x="273" y="23"/>
                    <a:pt x="234" y="44"/>
                    <a:pt x="200" y="75"/>
                  </a:cubicBezTo>
                  <a:lnTo>
                    <a:pt x="200" y="75"/>
                  </a:lnTo>
                  <a:cubicBezTo>
                    <a:pt x="165" y="96"/>
                    <a:pt x="139" y="122"/>
                    <a:pt x="113" y="152"/>
                  </a:cubicBezTo>
                  <a:lnTo>
                    <a:pt x="113" y="152"/>
                  </a:lnTo>
                  <a:cubicBezTo>
                    <a:pt x="113" y="152"/>
                    <a:pt x="1" y="295"/>
                    <a:pt x="1" y="637"/>
                  </a:cubicBezTo>
                  <a:lnTo>
                    <a:pt x="1" y="637"/>
                  </a:lnTo>
                  <a:cubicBezTo>
                    <a:pt x="1" y="741"/>
                    <a:pt x="18" y="888"/>
                    <a:pt x="70" y="979"/>
                  </a:cubicBezTo>
                  <a:lnTo>
                    <a:pt x="70" y="979"/>
                  </a:lnTo>
                  <a:cubicBezTo>
                    <a:pt x="87" y="1013"/>
                    <a:pt x="113" y="1039"/>
                    <a:pt x="139" y="1065"/>
                  </a:cubicBezTo>
                  <a:lnTo>
                    <a:pt x="139" y="1065"/>
                  </a:lnTo>
                  <a:cubicBezTo>
                    <a:pt x="200" y="1130"/>
                    <a:pt x="161" y="1221"/>
                    <a:pt x="143" y="1295"/>
                  </a:cubicBezTo>
                  <a:lnTo>
                    <a:pt x="143" y="1295"/>
                  </a:lnTo>
                  <a:cubicBezTo>
                    <a:pt x="117" y="1416"/>
                    <a:pt x="96" y="1545"/>
                    <a:pt x="96" y="1671"/>
                  </a:cubicBezTo>
                  <a:lnTo>
                    <a:pt x="96" y="1671"/>
                  </a:lnTo>
                  <a:cubicBezTo>
                    <a:pt x="96" y="1809"/>
                    <a:pt x="139" y="2000"/>
                    <a:pt x="290" y="2047"/>
                  </a:cubicBezTo>
                  <a:lnTo>
                    <a:pt x="290" y="2047"/>
                  </a:lnTo>
                  <a:cubicBezTo>
                    <a:pt x="515" y="2121"/>
                    <a:pt x="667" y="1991"/>
                    <a:pt x="797" y="1822"/>
                  </a:cubicBezTo>
                  <a:lnTo>
                    <a:pt x="797" y="1822"/>
                  </a:lnTo>
                  <a:cubicBezTo>
                    <a:pt x="887" y="1714"/>
                    <a:pt x="1143" y="1489"/>
                    <a:pt x="1043" y="1321"/>
                  </a:cubicBezTo>
                  <a:lnTo>
                    <a:pt x="1043" y="1321"/>
                  </a:lnTo>
                  <a:cubicBezTo>
                    <a:pt x="991" y="1230"/>
                    <a:pt x="905" y="1165"/>
                    <a:pt x="831" y="1091"/>
                  </a:cubicBezTo>
                  <a:lnTo>
                    <a:pt x="831" y="1091"/>
                  </a:lnTo>
                  <a:cubicBezTo>
                    <a:pt x="771" y="1031"/>
                    <a:pt x="727" y="970"/>
                    <a:pt x="732" y="879"/>
                  </a:cubicBezTo>
                  <a:lnTo>
                    <a:pt x="732" y="879"/>
                  </a:lnTo>
                  <a:cubicBezTo>
                    <a:pt x="736" y="801"/>
                    <a:pt x="771" y="728"/>
                    <a:pt x="779" y="654"/>
                  </a:cubicBezTo>
                  <a:lnTo>
                    <a:pt x="779" y="654"/>
                  </a:lnTo>
                  <a:cubicBezTo>
                    <a:pt x="818" y="434"/>
                    <a:pt x="749" y="204"/>
                    <a:pt x="572" y="66"/>
                  </a:cubicBezTo>
                  <a:lnTo>
                    <a:pt x="572" y="66"/>
                  </a:lnTo>
                  <a:cubicBezTo>
                    <a:pt x="524" y="27"/>
                    <a:pt x="446" y="1"/>
                    <a:pt x="381" y="1"/>
                  </a:cubicBezTo>
                  <a:lnTo>
                    <a:pt x="381" y="1"/>
                  </a:lnTo>
                  <a:cubicBezTo>
                    <a:pt x="364" y="1"/>
                    <a:pt x="347" y="1"/>
                    <a:pt x="329" y="5"/>
                  </a:cubicBezTo>
                </a:path>
              </a:pathLst>
            </a:custGeom>
            <a:solidFill>
              <a:srgbClr val="FF5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8"/>
            <p:cNvSpPr/>
            <p:nvPr/>
          </p:nvSpPr>
          <p:spPr>
            <a:xfrm>
              <a:off x="4198315" y="2318462"/>
              <a:ext cx="303769" cy="210966"/>
            </a:xfrm>
            <a:custGeom>
              <a:rect b="b" l="l" r="r" t="t"/>
              <a:pathLst>
                <a:path extrusionOk="0" h="1539" w="2216">
                  <a:moveTo>
                    <a:pt x="855" y="0"/>
                  </a:moveTo>
                  <a:cubicBezTo>
                    <a:pt x="719" y="0"/>
                    <a:pt x="592" y="38"/>
                    <a:pt x="507" y="152"/>
                  </a:cubicBezTo>
                  <a:cubicBezTo>
                    <a:pt x="481" y="182"/>
                    <a:pt x="463" y="217"/>
                    <a:pt x="450" y="252"/>
                  </a:cubicBezTo>
                  <a:cubicBezTo>
                    <a:pt x="450" y="256"/>
                    <a:pt x="450" y="256"/>
                    <a:pt x="450" y="260"/>
                  </a:cubicBezTo>
                  <a:cubicBezTo>
                    <a:pt x="429" y="312"/>
                    <a:pt x="416" y="368"/>
                    <a:pt x="398" y="416"/>
                  </a:cubicBezTo>
                  <a:cubicBezTo>
                    <a:pt x="364" y="529"/>
                    <a:pt x="316" y="628"/>
                    <a:pt x="290" y="741"/>
                  </a:cubicBezTo>
                  <a:cubicBezTo>
                    <a:pt x="290" y="745"/>
                    <a:pt x="290" y="745"/>
                    <a:pt x="290" y="745"/>
                  </a:cubicBezTo>
                  <a:cubicBezTo>
                    <a:pt x="251" y="823"/>
                    <a:pt x="208" y="896"/>
                    <a:pt x="169" y="970"/>
                  </a:cubicBezTo>
                  <a:cubicBezTo>
                    <a:pt x="104" y="1095"/>
                    <a:pt x="48" y="1221"/>
                    <a:pt x="22" y="1359"/>
                  </a:cubicBezTo>
                  <a:cubicBezTo>
                    <a:pt x="13" y="1415"/>
                    <a:pt x="0" y="1493"/>
                    <a:pt x="65" y="1528"/>
                  </a:cubicBezTo>
                  <a:cubicBezTo>
                    <a:pt x="81" y="1535"/>
                    <a:pt x="98" y="1538"/>
                    <a:pt x="117" y="1538"/>
                  </a:cubicBezTo>
                  <a:cubicBezTo>
                    <a:pt x="198" y="1538"/>
                    <a:pt x="304" y="1481"/>
                    <a:pt x="364" y="1463"/>
                  </a:cubicBezTo>
                  <a:cubicBezTo>
                    <a:pt x="537" y="1411"/>
                    <a:pt x="714" y="1377"/>
                    <a:pt x="896" y="1368"/>
                  </a:cubicBezTo>
                  <a:cubicBezTo>
                    <a:pt x="915" y="1367"/>
                    <a:pt x="934" y="1367"/>
                    <a:pt x="953" y="1367"/>
                  </a:cubicBezTo>
                  <a:cubicBezTo>
                    <a:pt x="1090" y="1367"/>
                    <a:pt x="1239" y="1381"/>
                    <a:pt x="1372" y="1411"/>
                  </a:cubicBezTo>
                  <a:cubicBezTo>
                    <a:pt x="1480" y="1434"/>
                    <a:pt x="1598" y="1492"/>
                    <a:pt x="1711" y="1492"/>
                  </a:cubicBezTo>
                  <a:cubicBezTo>
                    <a:pt x="1725" y="1492"/>
                    <a:pt x="1739" y="1491"/>
                    <a:pt x="1753" y="1489"/>
                  </a:cubicBezTo>
                  <a:cubicBezTo>
                    <a:pt x="1934" y="1459"/>
                    <a:pt x="2004" y="1234"/>
                    <a:pt x="2047" y="1091"/>
                  </a:cubicBezTo>
                  <a:cubicBezTo>
                    <a:pt x="2081" y="978"/>
                    <a:pt x="2094" y="862"/>
                    <a:pt x="2107" y="745"/>
                  </a:cubicBezTo>
                  <a:cubicBezTo>
                    <a:pt x="2125" y="593"/>
                    <a:pt x="2159" y="442"/>
                    <a:pt x="2190" y="291"/>
                  </a:cubicBezTo>
                  <a:cubicBezTo>
                    <a:pt x="2207" y="226"/>
                    <a:pt x="2216" y="156"/>
                    <a:pt x="2164" y="105"/>
                  </a:cubicBezTo>
                  <a:cubicBezTo>
                    <a:pt x="2116" y="57"/>
                    <a:pt x="2030" y="52"/>
                    <a:pt x="1957" y="52"/>
                  </a:cubicBezTo>
                  <a:cubicBezTo>
                    <a:pt x="1937" y="52"/>
                    <a:pt x="1917" y="53"/>
                    <a:pt x="1900" y="53"/>
                  </a:cubicBezTo>
                  <a:cubicBezTo>
                    <a:pt x="1857" y="54"/>
                    <a:pt x="1815" y="54"/>
                    <a:pt x="1772" y="54"/>
                  </a:cubicBezTo>
                  <a:cubicBezTo>
                    <a:pt x="1495" y="54"/>
                    <a:pt x="1217" y="31"/>
                    <a:pt x="944" y="5"/>
                  </a:cubicBezTo>
                  <a:cubicBezTo>
                    <a:pt x="914" y="2"/>
                    <a:pt x="884" y="0"/>
                    <a:pt x="8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8"/>
            <p:cNvSpPr/>
            <p:nvPr/>
          </p:nvSpPr>
          <p:spPr>
            <a:xfrm>
              <a:off x="3971175" y="2150675"/>
              <a:ext cx="559423" cy="341192"/>
            </a:xfrm>
            <a:custGeom>
              <a:rect b="b" l="l" r="r" t="t"/>
              <a:pathLst>
                <a:path extrusionOk="0" h="2489" w="4081">
                  <a:moveTo>
                    <a:pt x="2094" y="96"/>
                  </a:moveTo>
                  <a:cubicBezTo>
                    <a:pt x="1878" y="191"/>
                    <a:pt x="1696" y="333"/>
                    <a:pt x="1528" y="498"/>
                  </a:cubicBezTo>
                  <a:lnTo>
                    <a:pt x="1528" y="498"/>
                  </a:lnTo>
                  <a:cubicBezTo>
                    <a:pt x="1415" y="606"/>
                    <a:pt x="1320" y="732"/>
                    <a:pt x="1207" y="835"/>
                  </a:cubicBezTo>
                  <a:lnTo>
                    <a:pt x="1207" y="835"/>
                  </a:lnTo>
                  <a:cubicBezTo>
                    <a:pt x="1091" y="948"/>
                    <a:pt x="926" y="1004"/>
                    <a:pt x="783" y="1069"/>
                  </a:cubicBezTo>
                  <a:lnTo>
                    <a:pt x="783" y="1069"/>
                  </a:lnTo>
                  <a:cubicBezTo>
                    <a:pt x="416" y="1233"/>
                    <a:pt x="96" y="1614"/>
                    <a:pt x="9" y="2012"/>
                  </a:cubicBezTo>
                  <a:lnTo>
                    <a:pt x="9" y="2012"/>
                  </a:lnTo>
                  <a:cubicBezTo>
                    <a:pt x="0" y="2038"/>
                    <a:pt x="13" y="2094"/>
                    <a:pt x="31" y="2146"/>
                  </a:cubicBezTo>
                  <a:lnTo>
                    <a:pt x="31" y="2146"/>
                  </a:lnTo>
                  <a:cubicBezTo>
                    <a:pt x="31" y="2146"/>
                    <a:pt x="31" y="2146"/>
                    <a:pt x="31" y="2151"/>
                  </a:cubicBezTo>
                  <a:lnTo>
                    <a:pt x="31" y="2151"/>
                  </a:lnTo>
                  <a:cubicBezTo>
                    <a:pt x="35" y="2164"/>
                    <a:pt x="39" y="2172"/>
                    <a:pt x="39" y="2185"/>
                  </a:cubicBezTo>
                  <a:lnTo>
                    <a:pt x="39" y="2185"/>
                  </a:lnTo>
                  <a:cubicBezTo>
                    <a:pt x="39" y="2185"/>
                    <a:pt x="39" y="2185"/>
                    <a:pt x="39" y="2185"/>
                  </a:cubicBezTo>
                  <a:lnTo>
                    <a:pt x="39" y="2185"/>
                  </a:lnTo>
                  <a:cubicBezTo>
                    <a:pt x="44" y="2198"/>
                    <a:pt x="48" y="2207"/>
                    <a:pt x="52" y="2220"/>
                  </a:cubicBezTo>
                  <a:lnTo>
                    <a:pt x="52" y="2220"/>
                  </a:lnTo>
                  <a:cubicBezTo>
                    <a:pt x="57" y="2224"/>
                    <a:pt x="57" y="2228"/>
                    <a:pt x="57" y="2233"/>
                  </a:cubicBezTo>
                  <a:lnTo>
                    <a:pt x="57" y="2233"/>
                  </a:lnTo>
                  <a:cubicBezTo>
                    <a:pt x="156" y="2449"/>
                    <a:pt x="476" y="2484"/>
                    <a:pt x="680" y="2488"/>
                  </a:cubicBezTo>
                  <a:lnTo>
                    <a:pt x="680" y="2488"/>
                  </a:lnTo>
                  <a:cubicBezTo>
                    <a:pt x="697" y="2488"/>
                    <a:pt x="710" y="2488"/>
                    <a:pt x="723" y="2488"/>
                  </a:cubicBezTo>
                  <a:lnTo>
                    <a:pt x="723" y="2488"/>
                  </a:lnTo>
                  <a:cubicBezTo>
                    <a:pt x="740" y="2488"/>
                    <a:pt x="753" y="2488"/>
                    <a:pt x="770" y="2488"/>
                  </a:cubicBezTo>
                  <a:lnTo>
                    <a:pt x="770" y="2488"/>
                  </a:lnTo>
                  <a:cubicBezTo>
                    <a:pt x="775" y="2488"/>
                    <a:pt x="783" y="2488"/>
                    <a:pt x="788" y="2488"/>
                  </a:cubicBezTo>
                  <a:lnTo>
                    <a:pt x="788" y="2488"/>
                  </a:lnTo>
                  <a:cubicBezTo>
                    <a:pt x="801" y="2488"/>
                    <a:pt x="814" y="2488"/>
                    <a:pt x="831" y="2488"/>
                  </a:cubicBezTo>
                  <a:lnTo>
                    <a:pt x="831" y="2488"/>
                  </a:lnTo>
                  <a:cubicBezTo>
                    <a:pt x="835" y="2484"/>
                    <a:pt x="844" y="2484"/>
                    <a:pt x="853" y="2484"/>
                  </a:cubicBezTo>
                  <a:lnTo>
                    <a:pt x="853" y="2484"/>
                  </a:lnTo>
                  <a:cubicBezTo>
                    <a:pt x="853" y="2484"/>
                    <a:pt x="853" y="2484"/>
                    <a:pt x="853" y="2484"/>
                  </a:cubicBezTo>
                  <a:lnTo>
                    <a:pt x="853" y="2484"/>
                  </a:lnTo>
                  <a:cubicBezTo>
                    <a:pt x="870" y="2484"/>
                    <a:pt x="887" y="2484"/>
                    <a:pt x="900" y="2484"/>
                  </a:cubicBezTo>
                  <a:lnTo>
                    <a:pt x="900" y="2484"/>
                  </a:lnTo>
                  <a:cubicBezTo>
                    <a:pt x="918" y="2479"/>
                    <a:pt x="935" y="2479"/>
                    <a:pt x="952" y="2479"/>
                  </a:cubicBezTo>
                  <a:lnTo>
                    <a:pt x="952" y="2479"/>
                  </a:lnTo>
                  <a:cubicBezTo>
                    <a:pt x="965" y="2475"/>
                    <a:pt x="974" y="2475"/>
                    <a:pt x="987" y="2475"/>
                  </a:cubicBezTo>
                  <a:lnTo>
                    <a:pt x="987" y="2475"/>
                  </a:lnTo>
                  <a:cubicBezTo>
                    <a:pt x="1532" y="2414"/>
                    <a:pt x="2051" y="2185"/>
                    <a:pt x="2544" y="1956"/>
                  </a:cubicBezTo>
                  <a:lnTo>
                    <a:pt x="2544" y="1956"/>
                  </a:lnTo>
                  <a:cubicBezTo>
                    <a:pt x="2709" y="1878"/>
                    <a:pt x="2873" y="1791"/>
                    <a:pt x="3050" y="1748"/>
                  </a:cubicBezTo>
                  <a:lnTo>
                    <a:pt x="3050" y="1748"/>
                  </a:lnTo>
                  <a:cubicBezTo>
                    <a:pt x="3228" y="1701"/>
                    <a:pt x="3418" y="1705"/>
                    <a:pt x="3600" y="1701"/>
                  </a:cubicBezTo>
                  <a:lnTo>
                    <a:pt x="3600" y="1701"/>
                  </a:lnTo>
                  <a:cubicBezTo>
                    <a:pt x="3747" y="1692"/>
                    <a:pt x="3929" y="1688"/>
                    <a:pt x="4046" y="1588"/>
                  </a:cubicBezTo>
                  <a:lnTo>
                    <a:pt x="4046" y="1588"/>
                  </a:lnTo>
                  <a:cubicBezTo>
                    <a:pt x="4080" y="1558"/>
                    <a:pt x="4080" y="1515"/>
                    <a:pt x="4054" y="1480"/>
                  </a:cubicBezTo>
                  <a:lnTo>
                    <a:pt x="4054" y="1480"/>
                  </a:lnTo>
                  <a:cubicBezTo>
                    <a:pt x="4007" y="1402"/>
                    <a:pt x="3864" y="1406"/>
                    <a:pt x="3786" y="1389"/>
                  </a:cubicBezTo>
                  <a:lnTo>
                    <a:pt x="3786" y="1389"/>
                  </a:lnTo>
                  <a:cubicBezTo>
                    <a:pt x="3665" y="1363"/>
                    <a:pt x="3531" y="1367"/>
                    <a:pt x="3405" y="1385"/>
                  </a:cubicBezTo>
                  <a:lnTo>
                    <a:pt x="3405" y="1385"/>
                  </a:lnTo>
                  <a:cubicBezTo>
                    <a:pt x="3327" y="1398"/>
                    <a:pt x="3237" y="1406"/>
                    <a:pt x="3159" y="1424"/>
                  </a:cubicBezTo>
                  <a:lnTo>
                    <a:pt x="3159" y="1424"/>
                  </a:lnTo>
                  <a:cubicBezTo>
                    <a:pt x="3046" y="1450"/>
                    <a:pt x="2938" y="1432"/>
                    <a:pt x="2821" y="1411"/>
                  </a:cubicBezTo>
                  <a:lnTo>
                    <a:pt x="2821" y="1411"/>
                  </a:lnTo>
                  <a:cubicBezTo>
                    <a:pt x="2605" y="1376"/>
                    <a:pt x="2341" y="1350"/>
                    <a:pt x="2129" y="1406"/>
                  </a:cubicBezTo>
                  <a:lnTo>
                    <a:pt x="2129" y="1406"/>
                  </a:lnTo>
                  <a:cubicBezTo>
                    <a:pt x="1921" y="1463"/>
                    <a:pt x="1748" y="1601"/>
                    <a:pt x="1554" y="1679"/>
                  </a:cubicBezTo>
                  <a:lnTo>
                    <a:pt x="1554" y="1679"/>
                  </a:lnTo>
                  <a:cubicBezTo>
                    <a:pt x="1610" y="1571"/>
                    <a:pt x="1731" y="1497"/>
                    <a:pt x="1830" y="1432"/>
                  </a:cubicBezTo>
                  <a:lnTo>
                    <a:pt x="1830" y="1432"/>
                  </a:lnTo>
                  <a:cubicBezTo>
                    <a:pt x="1969" y="1342"/>
                    <a:pt x="2120" y="1294"/>
                    <a:pt x="2250" y="1190"/>
                  </a:cubicBezTo>
                  <a:lnTo>
                    <a:pt x="2250" y="1190"/>
                  </a:lnTo>
                  <a:cubicBezTo>
                    <a:pt x="2453" y="1021"/>
                    <a:pt x="2687" y="796"/>
                    <a:pt x="2761" y="537"/>
                  </a:cubicBezTo>
                  <a:lnTo>
                    <a:pt x="2761" y="537"/>
                  </a:lnTo>
                  <a:cubicBezTo>
                    <a:pt x="2808" y="377"/>
                    <a:pt x="2769" y="134"/>
                    <a:pt x="2614" y="44"/>
                  </a:cubicBezTo>
                  <a:lnTo>
                    <a:pt x="2614" y="44"/>
                  </a:lnTo>
                  <a:cubicBezTo>
                    <a:pt x="2609" y="39"/>
                    <a:pt x="2601" y="35"/>
                    <a:pt x="2592" y="31"/>
                  </a:cubicBezTo>
                  <a:lnTo>
                    <a:pt x="2592" y="31"/>
                  </a:lnTo>
                  <a:cubicBezTo>
                    <a:pt x="2549" y="9"/>
                    <a:pt x="2501" y="0"/>
                    <a:pt x="2449" y="0"/>
                  </a:cubicBezTo>
                  <a:lnTo>
                    <a:pt x="2449" y="0"/>
                  </a:lnTo>
                  <a:cubicBezTo>
                    <a:pt x="2328" y="0"/>
                    <a:pt x="2198" y="52"/>
                    <a:pt x="2094" y="96"/>
                  </a:cubicBezTo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8"/>
            <p:cNvSpPr/>
            <p:nvPr/>
          </p:nvSpPr>
          <p:spPr>
            <a:xfrm>
              <a:off x="4354859" y="2013595"/>
              <a:ext cx="156682" cy="290747"/>
            </a:xfrm>
            <a:custGeom>
              <a:rect b="b" l="l" r="r" t="t"/>
              <a:pathLst>
                <a:path extrusionOk="0" h="2121" w="1143">
                  <a:moveTo>
                    <a:pt x="329" y="5"/>
                  </a:moveTo>
                  <a:cubicBezTo>
                    <a:pt x="273" y="23"/>
                    <a:pt x="234" y="44"/>
                    <a:pt x="200" y="75"/>
                  </a:cubicBezTo>
                  <a:lnTo>
                    <a:pt x="200" y="75"/>
                  </a:lnTo>
                  <a:cubicBezTo>
                    <a:pt x="165" y="96"/>
                    <a:pt x="139" y="122"/>
                    <a:pt x="113" y="152"/>
                  </a:cubicBezTo>
                  <a:lnTo>
                    <a:pt x="113" y="152"/>
                  </a:lnTo>
                  <a:cubicBezTo>
                    <a:pt x="113" y="152"/>
                    <a:pt x="1" y="295"/>
                    <a:pt x="1" y="637"/>
                  </a:cubicBezTo>
                  <a:lnTo>
                    <a:pt x="1" y="637"/>
                  </a:lnTo>
                  <a:cubicBezTo>
                    <a:pt x="1" y="741"/>
                    <a:pt x="18" y="888"/>
                    <a:pt x="70" y="979"/>
                  </a:cubicBezTo>
                  <a:lnTo>
                    <a:pt x="70" y="979"/>
                  </a:lnTo>
                  <a:cubicBezTo>
                    <a:pt x="87" y="1013"/>
                    <a:pt x="113" y="1039"/>
                    <a:pt x="139" y="1065"/>
                  </a:cubicBezTo>
                  <a:lnTo>
                    <a:pt x="139" y="1065"/>
                  </a:lnTo>
                  <a:cubicBezTo>
                    <a:pt x="200" y="1130"/>
                    <a:pt x="161" y="1221"/>
                    <a:pt x="143" y="1295"/>
                  </a:cubicBezTo>
                  <a:lnTo>
                    <a:pt x="143" y="1295"/>
                  </a:lnTo>
                  <a:cubicBezTo>
                    <a:pt x="117" y="1416"/>
                    <a:pt x="96" y="1545"/>
                    <a:pt x="96" y="1671"/>
                  </a:cubicBezTo>
                  <a:lnTo>
                    <a:pt x="96" y="1671"/>
                  </a:lnTo>
                  <a:cubicBezTo>
                    <a:pt x="96" y="1809"/>
                    <a:pt x="139" y="2000"/>
                    <a:pt x="290" y="2047"/>
                  </a:cubicBezTo>
                  <a:lnTo>
                    <a:pt x="290" y="2047"/>
                  </a:lnTo>
                  <a:cubicBezTo>
                    <a:pt x="515" y="2121"/>
                    <a:pt x="667" y="1991"/>
                    <a:pt x="797" y="1822"/>
                  </a:cubicBezTo>
                  <a:lnTo>
                    <a:pt x="797" y="1822"/>
                  </a:lnTo>
                  <a:cubicBezTo>
                    <a:pt x="887" y="1714"/>
                    <a:pt x="1143" y="1489"/>
                    <a:pt x="1043" y="1321"/>
                  </a:cubicBezTo>
                  <a:lnTo>
                    <a:pt x="1043" y="1321"/>
                  </a:lnTo>
                  <a:cubicBezTo>
                    <a:pt x="991" y="1230"/>
                    <a:pt x="905" y="1165"/>
                    <a:pt x="831" y="1091"/>
                  </a:cubicBezTo>
                  <a:lnTo>
                    <a:pt x="831" y="1091"/>
                  </a:lnTo>
                  <a:cubicBezTo>
                    <a:pt x="771" y="1031"/>
                    <a:pt x="727" y="970"/>
                    <a:pt x="732" y="879"/>
                  </a:cubicBezTo>
                  <a:lnTo>
                    <a:pt x="732" y="879"/>
                  </a:lnTo>
                  <a:cubicBezTo>
                    <a:pt x="736" y="801"/>
                    <a:pt x="771" y="728"/>
                    <a:pt x="779" y="654"/>
                  </a:cubicBezTo>
                  <a:lnTo>
                    <a:pt x="779" y="654"/>
                  </a:lnTo>
                  <a:cubicBezTo>
                    <a:pt x="818" y="434"/>
                    <a:pt x="749" y="204"/>
                    <a:pt x="572" y="66"/>
                  </a:cubicBezTo>
                  <a:lnTo>
                    <a:pt x="572" y="66"/>
                  </a:lnTo>
                  <a:cubicBezTo>
                    <a:pt x="524" y="27"/>
                    <a:pt x="446" y="1"/>
                    <a:pt x="381" y="1"/>
                  </a:cubicBezTo>
                  <a:lnTo>
                    <a:pt x="381" y="1"/>
                  </a:lnTo>
                  <a:cubicBezTo>
                    <a:pt x="364" y="1"/>
                    <a:pt x="347" y="1"/>
                    <a:pt x="329" y="5"/>
                  </a:cubicBezTo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8"/>
            <p:cNvSpPr/>
            <p:nvPr/>
          </p:nvSpPr>
          <p:spPr>
            <a:xfrm>
              <a:off x="4341836" y="1968633"/>
              <a:ext cx="149554" cy="172035"/>
            </a:xfrm>
            <a:custGeom>
              <a:rect b="b" l="l" r="r" t="t"/>
              <a:pathLst>
                <a:path extrusionOk="0" h="1255" w="1091">
                  <a:moveTo>
                    <a:pt x="459" y="117"/>
                  </a:moveTo>
                  <a:cubicBezTo>
                    <a:pt x="446" y="74"/>
                    <a:pt x="424" y="30"/>
                    <a:pt x="385" y="30"/>
                  </a:cubicBezTo>
                  <a:lnTo>
                    <a:pt x="385" y="30"/>
                  </a:lnTo>
                  <a:cubicBezTo>
                    <a:pt x="325" y="30"/>
                    <a:pt x="308" y="108"/>
                    <a:pt x="299" y="169"/>
                  </a:cubicBezTo>
                  <a:lnTo>
                    <a:pt x="299" y="169"/>
                  </a:lnTo>
                  <a:cubicBezTo>
                    <a:pt x="277" y="134"/>
                    <a:pt x="251" y="100"/>
                    <a:pt x="217" y="113"/>
                  </a:cubicBezTo>
                  <a:lnTo>
                    <a:pt x="217" y="113"/>
                  </a:lnTo>
                  <a:cubicBezTo>
                    <a:pt x="143" y="134"/>
                    <a:pt x="156" y="208"/>
                    <a:pt x="152" y="268"/>
                  </a:cubicBezTo>
                  <a:lnTo>
                    <a:pt x="152" y="268"/>
                  </a:lnTo>
                  <a:cubicBezTo>
                    <a:pt x="139" y="238"/>
                    <a:pt x="122" y="212"/>
                    <a:pt x="91" y="203"/>
                  </a:cubicBezTo>
                  <a:lnTo>
                    <a:pt x="91" y="203"/>
                  </a:lnTo>
                  <a:cubicBezTo>
                    <a:pt x="44" y="195"/>
                    <a:pt x="26" y="242"/>
                    <a:pt x="18" y="268"/>
                  </a:cubicBezTo>
                  <a:lnTo>
                    <a:pt x="18" y="268"/>
                  </a:lnTo>
                  <a:cubicBezTo>
                    <a:pt x="9" y="312"/>
                    <a:pt x="5" y="359"/>
                    <a:pt x="9" y="403"/>
                  </a:cubicBezTo>
                  <a:lnTo>
                    <a:pt x="9" y="403"/>
                  </a:lnTo>
                  <a:cubicBezTo>
                    <a:pt x="0" y="476"/>
                    <a:pt x="5" y="550"/>
                    <a:pt x="5" y="623"/>
                  </a:cubicBezTo>
                  <a:lnTo>
                    <a:pt x="5" y="623"/>
                  </a:lnTo>
                  <a:cubicBezTo>
                    <a:pt x="5" y="684"/>
                    <a:pt x="52" y="878"/>
                    <a:pt x="96" y="826"/>
                  </a:cubicBezTo>
                  <a:lnTo>
                    <a:pt x="96" y="826"/>
                  </a:lnTo>
                  <a:cubicBezTo>
                    <a:pt x="407" y="433"/>
                    <a:pt x="844" y="364"/>
                    <a:pt x="714" y="1051"/>
                  </a:cubicBezTo>
                  <a:lnTo>
                    <a:pt x="714" y="1051"/>
                  </a:lnTo>
                  <a:cubicBezTo>
                    <a:pt x="706" y="1090"/>
                    <a:pt x="766" y="1255"/>
                    <a:pt x="840" y="1125"/>
                  </a:cubicBezTo>
                  <a:lnTo>
                    <a:pt x="840" y="1125"/>
                  </a:lnTo>
                  <a:cubicBezTo>
                    <a:pt x="883" y="1047"/>
                    <a:pt x="1091" y="688"/>
                    <a:pt x="969" y="178"/>
                  </a:cubicBezTo>
                  <a:lnTo>
                    <a:pt x="969" y="178"/>
                  </a:lnTo>
                  <a:cubicBezTo>
                    <a:pt x="961" y="139"/>
                    <a:pt x="935" y="43"/>
                    <a:pt x="892" y="22"/>
                  </a:cubicBezTo>
                  <a:lnTo>
                    <a:pt x="892" y="22"/>
                  </a:lnTo>
                  <a:cubicBezTo>
                    <a:pt x="861" y="4"/>
                    <a:pt x="827" y="26"/>
                    <a:pt x="809" y="48"/>
                  </a:cubicBezTo>
                  <a:lnTo>
                    <a:pt x="809" y="48"/>
                  </a:lnTo>
                  <a:cubicBezTo>
                    <a:pt x="801" y="61"/>
                    <a:pt x="792" y="74"/>
                    <a:pt x="783" y="87"/>
                  </a:cubicBezTo>
                  <a:lnTo>
                    <a:pt x="783" y="87"/>
                  </a:lnTo>
                  <a:cubicBezTo>
                    <a:pt x="762" y="121"/>
                    <a:pt x="775" y="91"/>
                    <a:pt x="762" y="65"/>
                  </a:cubicBezTo>
                  <a:lnTo>
                    <a:pt x="762" y="65"/>
                  </a:lnTo>
                  <a:cubicBezTo>
                    <a:pt x="757" y="52"/>
                    <a:pt x="745" y="30"/>
                    <a:pt x="732" y="22"/>
                  </a:cubicBezTo>
                  <a:lnTo>
                    <a:pt x="732" y="22"/>
                  </a:lnTo>
                  <a:cubicBezTo>
                    <a:pt x="701" y="4"/>
                    <a:pt x="667" y="13"/>
                    <a:pt x="649" y="39"/>
                  </a:cubicBezTo>
                  <a:lnTo>
                    <a:pt x="649" y="39"/>
                  </a:lnTo>
                  <a:cubicBezTo>
                    <a:pt x="636" y="61"/>
                    <a:pt x="628" y="82"/>
                    <a:pt x="619" y="104"/>
                  </a:cubicBezTo>
                  <a:lnTo>
                    <a:pt x="619" y="104"/>
                  </a:lnTo>
                  <a:cubicBezTo>
                    <a:pt x="619" y="104"/>
                    <a:pt x="593" y="48"/>
                    <a:pt x="589" y="35"/>
                  </a:cubicBezTo>
                  <a:lnTo>
                    <a:pt x="589" y="35"/>
                  </a:lnTo>
                  <a:cubicBezTo>
                    <a:pt x="576" y="9"/>
                    <a:pt x="563" y="0"/>
                    <a:pt x="550" y="0"/>
                  </a:cubicBezTo>
                  <a:lnTo>
                    <a:pt x="550" y="0"/>
                  </a:lnTo>
                  <a:cubicBezTo>
                    <a:pt x="515" y="0"/>
                    <a:pt x="481" y="65"/>
                    <a:pt x="459" y="11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8"/>
            <p:cNvSpPr/>
            <p:nvPr/>
          </p:nvSpPr>
          <p:spPr>
            <a:xfrm>
              <a:off x="4927712" y="2340394"/>
              <a:ext cx="240438" cy="240301"/>
            </a:xfrm>
            <a:custGeom>
              <a:rect b="b" l="l" r="r" t="t"/>
              <a:pathLst>
                <a:path extrusionOk="0" h="1753" w="1754">
                  <a:moveTo>
                    <a:pt x="715" y="18"/>
                  </a:moveTo>
                  <a:cubicBezTo>
                    <a:pt x="710" y="18"/>
                    <a:pt x="706" y="18"/>
                    <a:pt x="702" y="18"/>
                  </a:cubicBezTo>
                  <a:lnTo>
                    <a:pt x="702" y="18"/>
                  </a:lnTo>
                  <a:cubicBezTo>
                    <a:pt x="684" y="22"/>
                    <a:pt x="671" y="27"/>
                    <a:pt x="654" y="31"/>
                  </a:cubicBezTo>
                  <a:lnTo>
                    <a:pt x="654" y="31"/>
                  </a:lnTo>
                  <a:cubicBezTo>
                    <a:pt x="645" y="31"/>
                    <a:pt x="633" y="35"/>
                    <a:pt x="624" y="40"/>
                  </a:cubicBezTo>
                  <a:lnTo>
                    <a:pt x="624" y="40"/>
                  </a:lnTo>
                  <a:cubicBezTo>
                    <a:pt x="446" y="92"/>
                    <a:pt x="291" y="200"/>
                    <a:pt x="183" y="343"/>
                  </a:cubicBezTo>
                  <a:lnTo>
                    <a:pt x="183" y="343"/>
                  </a:lnTo>
                  <a:cubicBezTo>
                    <a:pt x="178" y="351"/>
                    <a:pt x="174" y="356"/>
                    <a:pt x="170" y="360"/>
                  </a:cubicBezTo>
                  <a:lnTo>
                    <a:pt x="170" y="360"/>
                  </a:lnTo>
                  <a:cubicBezTo>
                    <a:pt x="165" y="369"/>
                    <a:pt x="157" y="377"/>
                    <a:pt x="152" y="382"/>
                  </a:cubicBezTo>
                  <a:lnTo>
                    <a:pt x="152" y="382"/>
                  </a:lnTo>
                  <a:cubicBezTo>
                    <a:pt x="139" y="403"/>
                    <a:pt x="126" y="425"/>
                    <a:pt x="118" y="442"/>
                  </a:cubicBezTo>
                  <a:lnTo>
                    <a:pt x="118" y="442"/>
                  </a:lnTo>
                  <a:cubicBezTo>
                    <a:pt x="44" y="572"/>
                    <a:pt x="1" y="719"/>
                    <a:pt x="1" y="879"/>
                  </a:cubicBezTo>
                  <a:lnTo>
                    <a:pt x="1" y="879"/>
                  </a:lnTo>
                  <a:cubicBezTo>
                    <a:pt x="1" y="918"/>
                    <a:pt x="5" y="953"/>
                    <a:pt x="10" y="992"/>
                  </a:cubicBezTo>
                  <a:lnTo>
                    <a:pt x="10" y="992"/>
                  </a:lnTo>
                  <a:cubicBezTo>
                    <a:pt x="10" y="1005"/>
                    <a:pt x="10" y="1018"/>
                    <a:pt x="14" y="1030"/>
                  </a:cubicBezTo>
                  <a:lnTo>
                    <a:pt x="14" y="1030"/>
                  </a:lnTo>
                  <a:cubicBezTo>
                    <a:pt x="18" y="1043"/>
                    <a:pt x="18" y="1056"/>
                    <a:pt x="22" y="1074"/>
                  </a:cubicBezTo>
                  <a:lnTo>
                    <a:pt x="22" y="1074"/>
                  </a:lnTo>
                  <a:cubicBezTo>
                    <a:pt x="22" y="1082"/>
                    <a:pt x="27" y="1087"/>
                    <a:pt x="27" y="1095"/>
                  </a:cubicBezTo>
                  <a:lnTo>
                    <a:pt x="27" y="1095"/>
                  </a:lnTo>
                  <a:cubicBezTo>
                    <a:pt x="87" y="1329"/>
                    <a:pt x="243" y="1528"/>
                    <a:pt x="446" y="1641"/>
                  </a:cubicBezTo>
                  <a:lnTo>
                    <a:pt x="446" y="1641"/>
                  </a:lnTo>
                  <a:cubicBezTo>
                    <a:pt x="481" y="1662"/>
                    <a:pt x="511" y="1675"/>
                    <a:pt x="550" y="1692"/>
                  </a:cubicBezTo>
                  <a:lnTo>
                    <a:pt x="550" y="1692"/>
                  </a:lnTo>
                  <a:cubicBezTo>
                    <a:pt x="559" y="1697"/>
                    <a:pt x="572" y="1701"/>
                    <a:pt x="585" y="1705"/>
                  </a:cubicBezTo>
                  <a:lnTo>
                    <a:pt x="585" y="1705"/>
                  </a:lnTo>
                  <a:cubicBezTo>
                    <a:pt x="602" y="1710"/>
                    <a:pt x="624" y="1718"/>
                    <a:pt x="641" y="1723"/>
                  </a:cubicBezTo>
                  <a:lnTo>
                    <a:pt x="641" y="1723"/>
                  </a:lnTo>
                  <a:cubicBezTo>
                    <a:pt x="715" y="1744"/>
                    <a:pt x="797" y="1753"/>
                    <a:pt x="875" y="1753"/>
                  </a:cubicBezTo>
                  <a:lnTo>
                    <a:pt x="875" y="1753"/>
                  </a:lnTo>
                  <a:cubicBezTo>
                    <a:pt x="927" y="1753"/>
                    <a:pt x="974" y="1749"/>
                    <a:pt x="1018" y="1744"/>
                  </a:cubicBezTo>
                  <a:lnTo>
                    <a:pt x="1018" y="1744"/>
                  </a:lnTo>
                  <a:cubicBezTo>
                    <a:pt x="1031" y="1740"/>
                    <a:pt x="1044" y="1740"/>
                    <a:pt x="1052" y="1736"/>
                  </a:cubicBezTo>
                  <a:lnTo>
                    <a:pt x="1052" y="1736"/>
                  </a:lnTo>
                  <a:cubicBezTo>
                    <a:pt x="1069" y="1736"/>
                    <a:pt x="1082" y="1731"/>
                    <a:pt x="1100" y="1727"/>
                  </a:cubicBezTo>
                  <a:lnTo>
                    <a:pt x="1100" y="1727"/>
                  </a:lnTo>
                  <a:cubicBezTo>
                    <a:pt x="1104" y="1727"/>
                    <a:pt x="1108" y="1723"/>
                    <a:pt x="1113" y="1723"/>
                  </a:cubicBezTo>
                  <a:lnTo>
                    <a:pt x="1113" y="1723"/>
                  </a:lnTo>
                  <a:cubicBezTo>
                    <a:pt x="1264" y="1679"/>
                    <a:pt x="1398" y="1597"/>
                    <a:pt x="1506" y="1489"/>
                  </a:cubicBezTo>
                  <a:lnTo>
                    <a:pt x="1506" y="1489"/>
                  </a:lnTo>
                  <a:cubicBezTo>
                    <a:pt x="1524" y="1467"/>
                    <a:pt x="1541" y="1450"/>
                    <a:pt x="1558" y="1433"/>
                  </a:cubicBezTo>
                  <a:lnTo>
                    <a:pt x="1558" y="1433"/>
                  </a:lnTo>
                  <a:cubicBezTo>
                    <a:pt x="1571" y="1411"/>
                    <a:pt x="1589" y="1394"/>
                    <a:pt x="1602" y="1372"/>
                  </a:cubicBezTo>
                  <a:lnTo>
                    <a:pt x="1602" y="1372"/>
                  </a:lnTo>
                  <a:lnTo>
                    <a:pt x="1602" y="1372"/>
                  </a:lnTo>
                  <a:cubicBezTo>
                    <a:pt x="1602" y="1368"/>
                    <a:pt x="1602" y="1368"/>
                    <a:pt x="1606" y="1368"/>
                  </a:cubicBezTo>
                  <a:lnTo>
                    <a:pt x="1606" y="1368"/>
                  </a:lnTo>
                  <a:cubicBezTo>
                    <a:pt x="1697" y="1225"/>
                    <a:pt x="1753" y="1061"/>
                    <a:pt x="1753" y="879"/>
                  </a:cubicBezTo>
                  <a:lnTo>
                    <a:pt x="1753" y="879"/>
                  </a:lnTo>
                  <a:cubicBezTo>
                    <a:pt x="1753" y="818"/>
                    <a:pt x="1749" y="758"/>
                    <a:pt x="1736" y="697"/>
                  </a:cubicBezTo>
                  <a:lnTo>
                    <a:pt x="1736" y="697"/>
                  </a:lnTo>
                  <a:cubicBezTo>
                    <a:pt x="1731" y="689"/>
                    <a:pt x="1731" y="676"/>
                    <a:pt x="1727" y="667"/>
                  </a:cubicBezTo>
                  <a:lnTo>
                    <a:pt x="1727" y="667"/>
                  </a:lnTo>
                  <a:cubicBezTo>
                    <a:pt x="1727" y="663"/>
                    <a:pt x="1723" y="654"/>
                    <a:pt x="1723" y="650"/>
                  </a:cubicBezTo>
                  <a:lnTo>
                    <a:pt x="1723" y="650"/>
                  </a:lnTo>
                  <a:cubicBezTo>
                    <a:pt x="1714" y="619"/>
                    <a:pt x="1705" y="594"/>
                    <a:pt x="1697" y="568"/>
                  </a:cubicBezTo>
                  <a:lnTo>
                    <a:pt x="1697" y="568"/>
                  </a:lnTo>
                  <a:cubicBezTo>
                    <a:pt x="1641" y="416"/>
                    <a:pt x="1541" y="286"/>
                    <a:pt x="1416" y="187"/>
                  </a:cubicBezTo>
                  <a:lnTo>
                    <a:pt x="1416" y="187"/>
                  </a:lnTo>
                  <a:cubicBezTo>
                    <a:pt x="1407" y="183"/>
                    <a:pt x="1403" y="174"/>
                    <a:pt x="1394" y="170"/>
                  </a:cubicBezTo>
                  <a:lnTo>
                    <a:pt x="1394" y="170"/>
                  </a:lnTo>
                  <a:cubicBezTo>
                    <a:pt x="1381" y="161"/>
                    <a:pt x="1364" y="148"/>
                    <a:pt x="1351" y="139"/>
                  </a:cubicBezTo>
                  <a:lnTo>
                    <a:pt x="1351" y="139"/>
                  </a:lnTo>
                  <a:cubicBezTo>
                    <a:pt x="1351" y="139"/>
                    <a:pt x="1346" y="139"/>
                    <a:pt x="1346" y="139"/>
                  </a:cubicBezTo>
                  <a:lnTo>
                    <a:pt x="1346" y="139"/>
                  </a:lnTo>
                  <a:cubicBezTo>
                    <a:pt x="1212" y="53"/>
                    <a:pt x="1048" y="1"/>
                    <a:pt x="875" y="1"/>
                  </a:cubicBezTo>
                  <a:lnTo>
                    <a:pt x="875" y="1"/>
                  </a:lnTo>
                  <a:cubicBezTo>
                    <a:pt x="823" y="1"/>
                    <a:pt x="767" y="5"/>
                    <a:pt x="715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8"/>
            <p:cNvSpPr/>
            <p:nvPr/>
          </p:nvSpPr>
          <p:spPr>
            <a:xfrm>
              <a:off x="4929494" y="2342862"/>
              <a:ext cx="236189" cy="235503"/>
            </a:xfrm>
            <a:custGeom>
              <a:rect b="b" l="l" r="r" t="t"/>
              <a:pathLst>
                <a:path extrusionOk="0" h="1718" w="1723">
                  <a:moveTo>
                    <a:pt x="689" y="0"/>
                  </a:moveTo>
                  <a:cubicBezTo>
                    <a:pt x="671" y="4"/>
                    <a:pt x="658" y="9"/>
                    <a:pt x="641" y="13"/>
                  </a:cubicBezTo>
                  <a:cubicBezTo>
                    <a:pt x="689" y="95"/>
                    <a:pt x="732" y="186"/>
                    <a:pt x="771" y="273"/>
                  </a:cubicBezTo>
                  <a:cubicBezTo>
                    <a:pt x="819" y="385"/>
                    <a:pt x="866" y="493"/>
                    <a:pt x="905" y="606"/>
                  </a:cubicBezTo>
                  <a:cubicBezTo>
                    <a:pt x="875" y="610"/>
                    <a:pt x="844" y="619"/>
                    <a:pt x="814" y="623"/>
                  </a:cubicBezTo>
                  <a:cubicBezTo>
                    <a:pt x="758" y="632"/>
                    <a:pt x="706" y="645"/>
                    <a:pt x="654" y="662"/>
                  </a:cubicBezTo>
                  <a:cubicBezTo>
                    <a:pt x="611" y="576"/>
                    <a:pt x="550" y="498"/>
                    <a:pt x="464" y="437"/>
                  </a:cubicBezTo>
                  <a:cubicBezTo>
                    <a:pt x="373" y="372"/>
                    <a:pt x="273" y="342"/>
                    <a:pt x="170" y="325"/>
                  </a:cubicBezTo>
                  <a:cubicBezTo>
                    <a:pt x="165" y="333"/>
                    <a:pt x="161" y="338"/>
                    <a:pt x="157" y="342"/>
                  </a:cubicBezTo>
                  <a:cubicBezTo>
                    <a:pt x="152" y="351"/>
                    <a:pt x="144" y="359"/>
                    <a:pt x="139" y="364"/>
                  </a:cubicBezTo>
                  <a:cubicBezTo>
                    <a:pt x="174" y="368"/>
                    <a:pt x="204" y="377"/>
                    <a:pt x="239" y="385"/>
                  </a:cubicBezTo>
                  <a:cubicBezTo>
                    <a:pt x="347" y="420"/>
                    <a:pt x="455" y="476"/>
                    <a:pt x="533" y="558"/>
                  </a:cubicBezTo>
                  <a:cubicBezTo>
                    <a:pt x="563" y="593"/>
                    <a:pt x="589" y="632"/>
                    <a:pt x="611" y="675"/>
                  </a:cubicBezTo>
                  <a:cubicBezTo>
                    <a:pt x="459" y="731"/>
                    <a:pt x="312" y="805"/>
                    <a:pt x="174" y="891"/>
                  </a:cubicBezTo>
                  <a:cubicBezTo>
                    <a:pt x="118" y="926"/>
                    <a:pt x="57" y="969"/>
                    <a:pt x="1" y="1012"/>
                  </a:cubicBezTo>
                  <a:cubicBezTo>
                    <a:pt x="5" y="1025"/>
                    <a:pt x="5" y="1038"/>
                    <a:pt x="9" y="1056"/>
                  </a:cubicBezTo>
                  <a:cubicBezTo>
                    <a:pt x="187" y="904"/>
                    <a:pt x="416" y="788"/>
                    <a:pt x="632" y="718"/>
                  </a:cubicBezTo>
                  <a:cubicBezTo>
                    <a:pt x="658" y="779"/>
                    <a:pt x="671" y="848"/>
                    <a:pt x="676" y="913"/>
                  </a:cubicBezTo>
                  <a:cubicBezTo>
                    <a:pt x="676" y="1043"/>
                    <a:pt x="620" y="1173"/>
                    <a:pt x="585" y="1294"/>
                  </a:cubicBezTo>
                  <a:cubicBezTo>
                    <a:pt x="550" y="1423"/>
                    <a:pt x="542" y="1558"/>
                    <a:pt x="572" y="1687"/>
                  </a:cubicBezTo>
                  <a:cubicBezTo>
                    <a:pt x="589" y="1692"/>
                    <a:pt x="611" y="1700"/>
                    <a:pt x="628" y="1705"/>
                  </a:cubicBezTo>
                  <a:cubicBezTo>
                    <a:pt x="607" y="1627"/>
                    <a:pt x="598" y="1549"/>
                    <a:pt x="598" y="1488"/>
                  </a:cubicBezTo>
                  <a:cubicBezTo>
                    <a:pt x="607" y="1272"/>
                    <a:pt x="771" y="1043"/>
                    <a:pt x="715" y="831"/>
                  </a:cubicBezTo>
                  <a:cubicBezTo>
                    <a:pt x="702" y="788"/>
                    <a:pt x="689" y="744"/>
                    <a:pt x="671" y="705"/>
                  </a:cubicBezTo>
                  <a:cubicBezTo>
                    <a:pt x="710" y="692"/>
                    <a:pt x="745" y="684"/>
                    <a:pt x="784" y="675"/>
                  </a:cubicBezTo>
                  <a:cubicBezTo>
                    <a:pt x="827" y="666"/>
                    <a:pt x="870" y="658"/>
                    <a:pt x="918" y="649"/>
                  </a:cubicBezTo>
                  <a:cubicBezTo>
                    <a:pt x="935" y="710"/>
                    <a:pt x="953" y="775"/>
                    <a:pt x="961" y="839"/>
                  </a:cubicBezTo>
                  <a:cubicBezTo>
                    <a:pt x="1018" y="1129"/>
                    <a:pt x="1039" y="1423"/>
                    <a:pt x="1039" y="1718"/>
                  </a:cubicBezTo>
                  <a:cubicBezTo>
                    <a:pt x="1056" y="1718"/>
                    <a:pt x="1069" y="1713"/>
                    <a:pt x="1087" y="1709"/>
                  </a:cubicBezTo>
                  <a:cubicBezTo>
                    <a:pt x="1082" y="1398"/>
                    <a:pt x="1056" y="1090"/>
                    <a:pt x="1000" y="783"/>
                  </a:cubicBezTo>
                  <a:cubicBezTo>
                    <a:pt x="992" y="736"/>
                    <a:pt x="979" y="688"/>
                    <a:pt x="966" y="640"/>
                  </a:cubicBezTo>
                  <a:cubicBezTo>
                    <a:pt x="1039" y="632"/>
                    <a:pt x="1117" y="623"/>
                    <a:pt x="1191" y="619"/>
                  </a:cubicBezTo>
                  <a:cubicBezTo>
                    <a:pt x="1208" y="658"/>
                    <a:pt x="1230" y="697"/>
                    <a:pt x="1251" y="740"/>
                  </a:cubicBezTo>
                  <a:cubicBezTo>
                    <a:pt x="1338" y="904"/>
                    <a:pt x="1476" y="1021"/>
                    <a:pt x="1524" y="1203"/>
                  </a:cubicBezTo>
                  <a:cubicBezTo>
                    <a:pt x="1541" y="1276"/>
                    <a:pt x="1545" y="1346"/>
                    <a:pt x="1545" y="1415"/>
                  </a:cubicBezTo>
                  <a:cubicBezTo>
                    <a:pt x="1558" y="1393"/>
                    <a:pt x="1576" y="1376"/>
                    <a:pt x="1589" y="1354"/>
                  </a:cubicBezTo>
                  <a:cubicBezTo>
                    <a:pt x="1589" y="1350"/>
                    <a:pt x="1589" y="1350"/>
                    <a:pt x="1593" y="1350"/>
                  </a:cubicBezTo>
                  <a:cubicBezTo>
                    <a:pt x="1593" y="1216"/>
                    <a:pt x="1558" y="1090"/>
                    <a:pt x="1476" y="982"/>
                  </a:cubicBezTo>
                  <a:cubicBezTo>
                    <a:pt x="1407" y="896"/>
                    <a:pt x="1281" y="757"/>
                    <a:pt x="1230" y="619"/>
                  </a:cubicBezTo>
                  <a:cubicBezTo>
                    <a:pt x="1246" y="618"/>
                    <a:pt x="1263" y="618"/>
                    <a:pt x="1279" y="618"/>
                  </a:cubicBezTo>
                  <a:cubicBezTo>
                    <a:pt x="1430" y="618"/>
                    <a:pt x="1578" y="636"/>
                    <a:pt x="1723" y="679"/>
                  </a:cubicBezTo>
                  <a:cubicBezTo>
                    <a:pt x="1718" y="671"/>
                    <a:pt x="1718" y="658"/>
                    <a:pt x="1714" y="649"/>
                  </a:cubicBezTo>
                  <a:cubicBezTo>
                    <a:pt x="1714" y="645"/>
                    <a:pt x="1710" y="636"/>
                    <a:pt x="1710" y="632"/>
                  </a:cubicBezTo>
                  <a:cubicBezTo>
                    <a:pt x="1566" y="593"/>
                    <a:pt x="1414" y="575"/>
                    <a:pt x="1262" y="575"/>
                  </a:cubicBezTo>
                  <a:cubicBezTo>
                    <a:pt x="1246" y="575"/>
                    <a:pt x="1229" y="575"/>
                    <a:pt x="1212" y="576"/>
                  </a:cubicBezTo>
                  <a:cubicBezTo>
                    <a:pt x="1204" y="537"/>
                    <a:pt x="1199" y="498"/>
                    <a:pt x="1204" y="459"/>
                  </a:cubicBezTo>
                  <a:cubicBezTo>
                    <a:pt x="1221" y="377"/>
                    <a:pt x="1277" y="299"/>
                    <a:pt x="1325" y="234"/>
                  </a:cubicBezTo>
                  <a:cubicBezTo>
                    <a:pt x="1342" y="208"/>
                    <a:pt x="1364" y="177"/>
                    <a:pt x="1381" y="152"/>
                  </a:cubicBezTo>
                  <a:cubicBezTo>
                    <a:pt x="1368" y="143"/>
                    <a:pt x="1351" y="130"/>
                    <a:pt x="1338" y="121"/>
                  </a:cubicBezTo>
                  <a:cubicBezTo>
                    <a:pt x="1281" y="203"/>
                    <a:pt x="1230" y="286"/>
                    <a:pt x="1186" y="372"/>
                  </a:cubicBezTo>
                  <a:cubicBezTo>
                    <a:pt x="1152" y="446"/>
                    <a:pt x="1152" y="515"/>
                    <a:pt x="1173" y="580"/>
                  </a:cubicBezTo>
                  <a:cubicBezTo>
                    <a:pt x="1100" y="580"/>
                    <a:pt x="1026" y="588"/>
                    <a:pt x="953" y="601"/>
                  </a:cubicBezTo>
                  <a:cubicBezTo>
                    <a:pt x="914" y="480"/>
                    <a:pt x="862" y="368"/>
                    <a:pt x="810" y="251"/>
                  </a:cubicBezTo>
                  <a:cubicBezTo>
                    <a:pt x="771" y="169"/>
                    <a:pt x="732" y="82"/>
                    <a:pt x="689" y="0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4" name="Google Shape;2054;p38"/>
          <p:cNvGrpSpPr/>
          <p:nvPr/>
        </p:nvGrpSpPr>
        <p:grpSpPr>
          <a:xfrm>
            <a:off x="4237713" y="1621394"/>
            <a:ext cx="668563" cy="2217251"/>
            <a:chOff x="6875188" y="1621394"/>
            <a:chExt cx="668563" cy="2217251"/>
          </a:xfrm>
        </p:grpSpPr>
        <p:sp>
          <p:nvSpPr>
            <p:cNvPr id="2055" name="Google Shape;2055;p38"/>
            <p:cNvSpPr/>
            <p:nvPr/>
          </p:nvSpPr>
          <p:spPr>
            <a:xfrm>
              <a:off x="7038624" y="1621394"/>
              <a:ext cx="240438" cy="240301"/>
            </a:xfrm>
            <a:custGeom>
              <a:rect b="b" l="l" r="r" t="t"/>
              <a:pathLst>
                <a:path extrusionOk="0" h="1753" w="1754">
                  <a:moveTo>
                    <a:pt x="715" y="18"/>
                  </a:moveTo>
                  <a:cubicBezTo>
                    <a:pt x="710" y="18"/>
                    <a:pt x="706" y="18"/>
                    <a:pt x="702" y="18"/>
                  </a:cubicBezTo>
                  <a:lnTo>
                    <a:pt x="702" y="18"/>
                  </a:lnTo>
                  <a:cubicBezTo>
                    <a:pt x="684" y="22"/>
                    <a:pt x="671" y="27"/>
                    <a:pt x="654" y="31"/>
                  </a:cubicBezTo>
                  <a:lnTo>
                    <a:pt x="654" y="31"/>
                  </a:lnTo>
                  <a:cubicBezTo>
                    <a:pt x="645" y="31"/>
                    <a:pt x="633" y="35"/>
                    <a:pt x="624" y="40"/>
                  </a:cubicBezTo>
                  <a:lnTo>
                    <a:pt x="624" y="40"/>
                  </a:lnTo>
                  <a:cubicBezTo>
                    <a:pt x="446" y="92"/>
                    <a:pt x="291" y="200"/>
                    <a:pt x="183" y="343"/>
                  </a:cubicBezTo>
                  <a:lnTo>
                    <a:pt x="183" y="343"/>
                  </a:lnTo>
                  <a:cubicBezTo>
                    <a:pt x="178" y="351"/>
                    <a:pt x="174" y="356"/>
                    <a:pt x="170" y="360"/>
                  </a:cubicBezTo>
                  <a:lnTo>
                    <a:pt x="170" y="360"/>
                  </a:lnTo>
                  <a:cubicBezTo>
                    <a:pt x="165" y="369"/>
                    <a:pt x="157" y="377"/>
                    <a:pt x="152" y="382"/>
                  </a:cubicBezTo>
                  <a:lnTo>
                    <a:pt x="152" y="382"/>
                  </a:lnTo>
                  <a:cubicBezTo>
                    <a:pt x="139" y="403"/>
                    <a:pt x="126" y="425"/>
                    <a:pt x="118" y="442"/>
                  </a:cubicBezTo>
                  <a:lnTo>
                    <a:pt x="118" y="442"/>
                  </a:lnTo>
                  <a:cubicBezTo>
                    <a:pt x="44" y="572"/>
                    <a:pt x="1" y="719"/>
                    <a:pt x="1" y="879"/>
                  </a:cubicBezTo>
                  <a:lnTo>
                    <a:pt x="1" y="879"/>
                  </a:lnTo>
                  <a:cubicBezTo>
                    <a:pt x="1" y="918"/>
                    <a:pt x="5" y="953"/>
                    <a:pt x="10" y="992"/>
                  </a:cubicBezTo>
                  <a:lnTo>
                    <a:pt x="10" y="992"/>
                  </a:lnTo>
                  <a:cubicBezTo>
                    <a:pt x="10" y="1005"/>
                    <a:pt x="10" y="1018"/>
                    <a:pt x="14" y="1030"/>
                  </a:cubicBezTo>
                  <a:lnTo>
                    <a:pt x="14" y="1030"/>
                  </a:lnTo>
                  <a:cubicBezTo>
                    <a:pt x="18" y="1043"/>
                    <a:pt x="18" y="1056"/>
                    <a:pt x="22" y="1074"/>
                  </a:cubicBezTo>
                  <a:lnTo>
                    <a:pt x="22" y="1074"/>
                  </a:lnTo>
                  <a:cubicBezTo>
                    <a:pt x="22" y="1082"/>
                    <a:pt x="27" y="1087"/>
                    <a:pt x="27" y="1095"/>
                  </a:cubicBezTo>
                  <a:lnTo>
                    <a:pt x="27" y="1095"/>
                  </a:lnTo>
                  <a:cubicBezTo>
                    <a:pt x="87" y="1329"/>
                    <a:pt x="243" y="1528"/>
                    <a:pt x="446" y="1641"/>
                  </a:cubicBezTo>
                  <a:lnTo>
                    <a:pt x="446" y="1641"/>
                  </a:lnTo>
                  <a:cubicBezTo>
                    <a:pt x="481" y="1662"/>
                    <a:pt x="511" y="1675"/>
                    <a:pt x="550" y="1692"/>
                  </a:cubicBezTo>
                  <a:lnTo>
                    <a:pt x="550" y="1692"/>
                  </a:lnTo>
                  <a:cubicBezTo>
                    <a:pt x="559" y="1697"/>
                    <a:pt x="572" y="1701"/>
                    <a:pt x="585" y="1705"/>
                  </a:cubicBezTo>
                  <a:lnTo>
                    <a:pt x="585" y="1705"/>
                  </a:lnTo>
                  <a:cubicBezTo>
                    <a:pt x="602" y="1710"/>
                    <a:pt x="624" y="1718"/>
                    <a:pt x="641" y="1723"/>
                  </a:cubicBezTo>
                  <a:lnTo>
                    <a:pt x="641" y="1723"/>
                  </a:lnTo>
                  <a:cubicBezTo>
                    <a:pt x="715" y="1744"/>
                    <a:pt x="797" y="1753"/>
                    <a:pt x="875" y="1753"/>
                  </a:cubicBezTo>
                  <a:lnTo>
                    <a:pt x="875" y="1753"/>
                  </a:lnTo>
                  <a:cubicBezTo>
                    <a:pt x="927" y="1753"/>
                    <a:pt x="974" y="1749"/>
                    <a:pt x="1018" y="1744"/>
                  </a:cubicBezTo>
                  <a:lnTo>
                    <a:pt x="1018" y="1744"/>
                  </a:lnTo>
                  <a:cubicBezTo>
                    <a:pt x="1031" y="1740"/>
                    <a:pt x="1044" y="1740"/>
                    <a:pt x="1052" y="1736"/>
                  </a:cubicBezTo>
                  <a:lnTo>
                    <a:pt x="1052" y="1736"/>
                  </a:lnTo>
                  <a:cubicBezTo>
                    <a:pt x="1069" y="1736"/>
                    <a:pt x="1082" y="1731"/>
                    <a:pt x="1100" y="1727"/>
                  </a:cubicBezTo>
                  <a:lnTo>
                    <a:pt x="1100" y="1727"/>
                  </a:lnTo>
                  <a:cubicBezTo>
                    <a:pt x="1104" y="1727"/>
                    <a:pt x="1108" y="1723"/>
                    <a:pt x="1113" y="1723"/>
                  </a:cubicBezTo>
                  <a:lnTo>
                    <a:pt x="1113" y="1723"/>
                  </a:lnTo>
                  <a:cubicBezTo>
                    <a:pt x="1264" y="1679"/>
                    <a:pt x="1398" y="1597"/>
                    <a:pt x="1506" y="1489"/>
                  </a:cubicBezTo>
                  <a:lnTo>
                    <a:pt x="1506" y="1489"/>
                  </a:lnTo>
                  <a:cubicBezTo>
                    <a:pt x="1524" y="1467"/>
                    <a:pt x="1541" y="1450"/>
                    <a:pt x="1558" y="1433"/>
                  </a:cubicBezTo>
                  <a:lnTo>
                    <a:pt x="1558" y="1433"/>
                  </a:lnTo>
                  <a:cubicBezTo>
                    <a:pt x="1571" y="1411"/>
                    <a:pt x="1589" y="1394"/>
                    <a:pt x="1602" y="1372"/>
                  </a:cubicBezTo>
                  <a:lnTo>
                    <a:pt x="1602" y="1372"/>
                  </a:lnTo>
                  <a:lnTo>
                    <a:pt x="1602" y="1372"/>
                  </a:lnTo>
                  <a:cubicBezTo>
                    <a:pt x="1602" y="1368"/>
                    <a:pt x="1602" y="1368"/>
                    <a:pt x="1606" y="1368"/>
                  </a:cubicBezTo>
                  <a:lnTo>
                    <a:pt x="1606" y="1368"/>
                  </a:lnTo>
                  <a:cubicBezTo>
                    <a:pt x="1697" y="1225"/>
                    <a:pt x="1753" y="1061"/>
                    <a:pt x="1753" y="879"/>
                  </a:cubicBezTo>
                  <a:lnTo>
                    <a:pt x="1753" y="879"/>
                  </a:lnTo>
                  <a:cubicBezTo>
                    <a:pt x="1753" y="818"/>
                    <a:pt x="1749" y="758"/>
                    <a:pt x="1736" y="697"/>
                  </a:cubicBezTo>
                  <a:lnTo>
                    <a:pt x="1736" y="697"/>
                  </a:lnTo>
                  <a:cubicBezTo>
                    <a:pt x="1731" y="689"/>
                    <a:pt x="1731" y="676"/>
                    <a:pt x="1727" y="667"/>
                  </a:cubicBezTo>
                  <a:lnTo>
                    <a:pt x="1727" y="667"/>
                  </a:lnTo>
                  <a:cubicBezTo>
                    <a:pt x="1727" y="663"/>
                    <a:pt x="1723" y="654"/>
                    <a:pt x="1723" y="650"/>
                  </a:cubicBezTo>
                  <a:lnTo>
                    <a:pt x="1723" y="650"/>
                  </a:lnTo>
                  <a:cubicBezTo>
                    <a:pt x="1714" y="619"/>
                    <a:pt x="1705" y="594"/>
                    <a:pt x="1697" y="568"/>
                  </a:cubicBezTo>
                  <a:lnTo>
                    <a:pt x="1697" y="568"/>
                  </a:lnTo>
                  <a:cubicBezTo>
                    <a:pt x="1641" y="416"/>
                    <a:pt x="1541" y="286"/>
                    <a:pt x="1416" y="187"/>
                  </a:cubicBezTo>
                  <a:lnTo>
                    <a:pt x="1416" y="187"/>
                  </a:lnTo>
                  <a:cubicBezTo>
                    <a:pt x="1407" y="183"/>
                    <a:pt x="1403" y="174"/>
                    <a:pt x="1394" y="170"/>
                  </a:cubicBezTo>
                  <a:lnTo>
                    <a:pt x="1394" y="170"/>
                  </a:lnTo>
                  <a:cubicBezTo>
                    <a:pt x="1381" y="161"/>
                    <a:pt x="1364" y="148"/>
                    <a:pt x="1351" y="139"/>
                  </a:cubicBezTo>
                  <a:lnTo>
                    <a:pt x="1351" y="139"/>
                  </a:lnTo>
                  <a:cubicBezTo>
                    <a:pt x="1351" y="139"/>
                    <a:pt x="1346" y="139"/>
                    <a:pt x="1346" y="139"/>
                  </a:cubicBezTo>
                  <a:lnTo>
                    <a:pt x="1346" y="139"/>
                  </a:lnTo>
                  <a:cubicBezTo>
                    <a:pt x="1212" y="53"/>
                    <a:pt x="1048" y="1"/>
                    <a:pt x="875" y="1"/>
                  </a:cubicBezTo>
                  <a:lnTo>
                    <a:pt x="875" y="1"/>
                  </a:lnTo>
                  <a:cubicBezTo>
                    <a:pt x="823" y="1"/>
                    <a:pt x="767" y="5"/>
                    <a:pt x="715" y="1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8"/>
            <p:cNvSpPr/>
            <p:nvPr/>
          </p:nvSpPr>
          <p:spPr>
            <a:xfrm>
              <a:off x="7040406" y="1623862"/>
              <a:ext cx="236189" cy="235503"/>
            </a:xfrm>
            <a:custGeom>
              <a:rect b="b" l="l" r="r" t="t"/>
              <a:pathLst>
                <a:path extrusionOk="0" h="1718" w="1723">
                  <a:moveTo>
                    <a:pt x="689" y="0"/>
                  </a:moveTo>
                  <a:cubicBezTo>
                    <a:pt x="671" y="4"/>
                    <a:pt x="658" y="9"/>
                    <a:pt x="641" y="13"/>
                  </a:cubicBezTo>
                  <a:cubicBezTo>
                    <a:pt x="689" y="95"/>
                    <a:pt x="732" y="186"/>
                    <a:pt x="771" y="273"/>
                  </a:cubicBezTo>
                  <a:cubicBezTo>
                    <a:pt x="819" y="385"/>
                    <a:pt x="866" y="493"/>
                    <a:pt x="905" y="606"/>
                  </a:cubicBezTo>
                  <a:cubicBezTo>
                    <a:pt x="875" y="610"/>
                    <a:pt x="844" y="619"/>
                    <a:pt x="814" y="623"/>
                  </a:cubicBezTo>
                  <a:cubicBezTo>
                    <a:pt x="758" y="632"/>
                    <a:pt x="706" y="645"/>
                    <a:pt x="654" y="662"/>
                  </a:cubicBezTo>
                  <a:cubicBezTo>
                    <a:pt x="611" y="576"/>
                    <a:pt x="550" y="498"/>
                    <a:pt x="464" y="437"/>
                  </a:cubicBezTo>
                  <a:cubicBezTo>
                    <a:pt x="373" y="372"/>
                    <a:pt x="273" y="342"/>
                    <a:pt x="170" y="325"/>
                  </a:cubicBezTo>
                  <a:cubicBezTo>
                    <a:pt x="165" y="333"/>
                    <a:pt x="161" y="338"/>
                    <a:pt x="157" y="342"/>
                  </a:cubicBezTo>
                  <a:cubicBezTo>
                    <a:pt x="152" y="351"/>
                    <a:pt x="144" y="359"/>
                    <a:pt x="139" y="364"/>
                  </a:cubicBezTo>
                  <a:cubicBezTo>
                    <a:pt x="174" y="368"/>
                    <a:pt x="204" y="377"/>
                    <a:pt x="239" y="385"/>
                  </a:cubicBezTo>
                  <a:cubicBezTo>
                    <a:pt x="347" y="420"/>
                    <a:pt x="455" y="476"/>
                    <a:pt x="533" y="558"/>
                  </a:cubicBezTo>
                  <a:cubicBezTo>
                    <a:pt x="563" y="593"/>
                    <a:pt x="589" y="632"/>
                    <a:pt x="611" y="675"/>
                  </a:cubicBezTo>
                  <a:cubicBezTo>
                    <a:pt x="459" y="731"/>
                    <a:pt x="312" y="805"/>
                    <a:pt x="174" y="891"/>
                  </a:cubicBezTo>
                  <a:cubicBezTo>
                    <a:pt x="118" y="926"/>
                    <a:pt x="57" y="969"/>
                    <a:pt x="1" y="1012"/>
                  </a:cubicBezTo>
                  <a:cubicBezTo>
                    <a:pt x="5" y="1025"/>
                    <a:pt x="5" y="1038"/>
                    <a:pt x="9" y="1056"/>
                  </a:cubicBezTo>
                  <a:cubicBezTo>
                    <a:pt x="187" y="904"/>
                    <a:pt x="416" y="788"/>
                    <a:pt x="632" y="718"/>
                  </a:cubicBezTo>
                  <a:cubicBezTo>
                    <a:pt x="658" y="779"/>
                    <a:pt x="671" y="848"/>
                    <a:pt x="676" y="913"/>
                  </a:cubicBezTo>
                  <a:cubicBezTo>
                    <a:pt x="676" y="1043"/>
                    <a:pt x="620" y="1173"/>
                    <a:pt x="585" y="1294"/>
                  </a:cubicBezTo>
                  <a:cubicBezTo>
                    <a:pt x="550" y="1423"/>
                    <a:pt x="542" y="1558"/>
                    <a:pt x="572" y="1687"/>
                  </a:cubicBezTo>
                  <a:cubicBezTo>
                    <a:pt x="589" y="1692"/>
                    <a:pt x="611" y="1700"/>
                    <a:pt x="628" y="1705"/>
                  </a:cubicBezTo>
                  <a:cubicBezTo>
                    <a:pt x="607" y="1627"/>
                    <a:pt x="598" y="1549"/>
                    <a:pt x="598" y="1488"/>
                  </a:cubicBezTo>
                  <a:cubicBezTo>
                    <a:pt x="607" y="1272"/>
                    <a:pt x="771" y="1043"/>
                    <a:pt x="715" y="831"/>
                  </a:cubicBezTo>
                  <a:cubicBezTo>
                    <a:pt x="702" y="788"/>
                    <a:pt x="689" y="744"/>
                    <a:pt x="671" y="705"/>
                  </a:cubicBezTo>
                  <a:cubicBezTo>
                    <a:pt x="710" y="692"/>
                    <a:pt x="745" y="684"/>
                    <a:pt x="784" y="675"/>
                  </a:cubicBezTo>
                  <a:cubicBezTo>
                    <a:pt x="827" y="666"/>
                    <a:pt x="870" y="658"/>
                    <a:pt x="918" y="649"/>
                  </a:cubicBezTo>
                  <a:cubicBezTo>
                    <a:pt x="935" y="710"/>
                    <a:pt x="953" y="775"/>
                    <a:pt x="961" y="839"/>
                  </a:cubicBezTo>
                  <a:cubicBezTo>
                    <a:pt x="1018" y="1129"/>
                    <a:pt x="1039" y="1423"/>
                    <a:pt x="1039" y="1718"/>
                  </a:cubicBezTo>
                  <a:cubicBezTo>
                    <a:pt x="1056" y="1718"/>
                    <a:pt x="1069" y="1713"/>
                    <a:pt x="1087" y="1709"/>
                  </a:cubicBezTo>
                  <a:cubicBezTo>
                    <a:pt x="1082" y="1398"/>
                    <a:pt x="1056" y="1090"/>
                    <a:pt x="1000" y="783"/>
                  </a:cubicBezTo>
                  <a:cubicBezTo>
                    <a:pt x="992" y="736"/>
                    <a:pt x="979" y="688"/>
                    <a:pt x="966" y="640"/>
                  </a:cubicBezTo>
                  <a:cubicBezTo>
                    <a:pt x="1039" y="632"/>
                    <a:pt x="1117" y="623"/>
                    <a:pt x="1191" y="619"/>
                  </a:cubicBezTo>
                  <a:cubicBezTo>
                    <a:pt x="1208" y="658"/>
                    <a:pt x="1230" y="697"/>
                    <a:pt x="1251" y="740"/>
                  </a:cubicBezTo>
                  <a:cubicBezTo>
                    <a:pt x="1338" y="904"/>
                    <a:pt x="1476" y="1021"/>
                    <a:pt x="1524" y="1203"/>
                  </a:cubicBezTo>
                  <a:cubicBezTo>
                    <a:pt x="1541" y="1276"/>
                    <a:pt x="1545" y="1346"/>
                    <a:pt x="1545" y="1415"/>
                  </a:cubicBezTo>
                  <a:cubicBezTo>
                    <a:pt x="1558" y="1393"/>
                    <a:pt x="1576" y="1376"/>
                    <a:pt x="1589" y="1354"/>
                  </a:cubicBezTo>
                  <a:cubicBezTo>
                    <a:pt x="1589" y="1350"/>
                    <a:pt x="1589" y="1350"/>
                    <a:pt x="1593" y="1350"/>
                  </a:cubicBezTo>
                  <a:cubicBezTo>
                    <a:pt x="1593" y="1216"/>
                    <a:pt x="1558" y="1090"/>
                    <a:pt x="1476" y="982"/>
                  </a:cubicBezTo>
                  <a:cubicBezTo>
                    <a:pt x="1407" y="896"/>
                    <a:pt x="1281" y="757"/>
                    <a:pt x="1230" y="619"/>
                  </a:cubicBezTo>
                  <a:cubicBezTo>
                    <a:pt x="1246" y="618"/>
                    <a:pt x="1263" y="618"/>
                    <a:pt x="1279" y="618"/>
                  </a:cubicBezTo>
                  <a:cubicBezTo>
                    <a:pt x="1430" y="618"/>
                    <a:pt x="1578" y="636"/>
                    <a:pt x="1723" y="679"/>
                  </a:cubicBezTo>
                  <a:cubicBezTo>
                    <a:pt x="1718" y="671"/>
                    <a:pt x="1718" y="658"/>
                    <a:pt x="1714" y="649"/>
                  </a:cubicBezTo>
                  <a:cubicBezTo>
                    <a:pt x="1714" y="645"/>
                    <a:pt x="1710" y="636"/>
                    <a:pt x="1710" y="632"/>
                  </a:cubicBezTo>
                  <a:cubicBezTo>
                    <a:pt x="1566" y="593"/>
                    <a:pt x="1414" y="575"/>
                    <a:pt x="1262" y="575"/>
                  </a:cubicBezTo>
                  <a:cubicBezTo>
                    <a:pt x="1246" y="575"/>
                    <a:pt x="1229" y="575"/>
                    <a:pt x="1212" y="576"/>
                  </a:cubicBezTo>
                  <a:cubicBezTo>
                    <a:pt x="1204" y="537"/>
                    <a:pt x="1199" y="498"/>
                    <a:pt x="1204" y="459"/>
                  </a:cubicBezTo>
                  <a:cubicBezTo>
                    <a:pt x="1221" y="377"/>
                    <a:pt x="1277" y="299"/>
                    <a:pt x="1325" y="234"/>
                  </a:cubicBezTo>
                  <a:cubicBezTo>
                    <a:pt x="1342" y="208"/>
                    <a:pt x="1364" y="177"/>
                    <a:pt x="1381" y="152"/>
                  </a:cubicBezTo>
                  <a:cubicBezTo>
                    <a:pt x="1368" y="143"/>
                    <a:pt x="1351" y="130"/>
                    <a:pt x="1338" y="121"/>
                  </a:cubicBezTo>
                  <a:cubicBezTo>
                    <a:pt x="1281" y="203"/>
                    <a:pt x="1230" y="286"/>
                    <a:pt x="1186" y="372"/>
                  </a:cubicBezTo>
                  <a:cubicBezTo>
                    <a:pt x="1152" y="446"/>
                    <a:pt x="1152" y="515"/>
                    <a:pt x="1173" y="580"/>
                  </a:cubicBezTo>
                  <a:cubicBezTo>
                    <a:pt x="1100" y="580"/>
                    <a:pt x="1026" y="588"/>
                    <a:pt x="953" y="601"/>
                  </a:cubicBezTo>
                  <a:cubicBezTo>
                    <a:pt x="914" y="480"/>
                    <a:pt x="862" y="368"/>
                    <a:pt x="810" y="251"/>
                  </a:cubicBezTo>
                  <a:cubicBezTo>
                    <a:pt x="771" y="169"/>
                    <a:pt x="732" y="82"/>
                    <a:pt x="689" y="0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8"/>
            <p:cNvSpPr/>
            <p:nvPr/>
          </p:nvSpPr>
          <p:spPr>
            <a:xfrm>
              <a:off x="7209409" y="2291423"/>
              <a:ext cx="334343" cy="573684"/>
            </a:xfrm>
            <a:custGeom>
              <a:rect b="b" l="l" r="r" t="t"/>
              <a:pathLst>
                <a:path extrusionOk="0" h="4686" w="2731">
                  <a:moveTo>
                    <a:pt x="147" y="169"/>
                  </a:moveTo>
                  <a:cubicBezTo>
                    <a:pt x="0" y="368"/>
                    <a:pt x="30" y="593"/>
                    <a:pt x="156" y="766"/>
                  </a:cubicBezTo>
                  <a:lnTo>
                    <a:pt x="156" y="766"/>
                  </a:lnTo>
                  <a:cubicBezTo>
                    <a:pt x="182" y="878"/>
                    <a:pt x="355" y="943"/>
                    <a:pt x="441" y="987"/>
                  </a:cubicBezTo>
                  <a:lnTo>
                    <a:pt x="441" y="987"/>
                  </a:lnTo>
                  <a:cubicBezTo>
                    <a:pt x="623" y="1064"/>
                    <a:pt x="814" y="1112"/>
                    <a:pt x="995" y="1190"/>
                  </a:cubicBezTo>
                  <a:lnTo>
                    <a:pt x="995" y="1190"/>
                  </a:lnTo>
                  <a:cubicBezTo>
                    <a:pt x="1233" y="1285"/>
                    <a:pt x="1441" y="1441"/>
                    <a:pt x="1605" y="1640"/>
                  </a:cubicBezTo>
                  <a:lnTo>
                    <a:pt x="1605" y="1640"/>
                  </a:lnTo>
                  <a:cubicBezTo>
                    <a:pt x="1770" y="1835"/>
                    <a:pt x="1912" y="2055"/>
                    <a:pt x="1990" y="2293"/>
                  </a:cubicBezTo>
                  <a:lnTo>
                    <a:pt x="1990" y="2293"/>
                  </a:lnTo>
                  <a:cubicBezTo>
                    <a:pt x="2072" y="2540"/>
                    <a:pt x="2124" y="2786"/>
                    <a:pt x="2129" y="3042"/>
                  </a:cubicBezTo>
                  <a:lnTo>
                    <a:pt x="2129" y="3042"/>
                  </a:lnTo>
                  <a:cubicBezTo>
                    <a:pt x="2129" y="3171"/>
                    <a:pt x="2124" y="3301"/>
                    <a:pt x="2098" y="3427"/>
                  </a:cubicBezTo>
                  <a:lnTo>
                    <a:pt x="2098" y="3427"/>
                  </a:lnTo>
                  <a:cubicBezTo>
                    <a:pt x="2072" y="3561"/>
                    <a:pt x="2021" y="3691"/>
                    <a:pt x="1977" y="3820"/>
                  </a:cubicBezTo>
                  <a:lnTo>
                    <a:pt x="1977" y="3820"/>
                  </a:lnTo>
                  <a:cubicBezTo>
                    <a:pt x="1964" y="3864"/>
                    <a:pt x="1899" y="4089"/>
                    <a:pt x="1986" y="4102"/>
                  </a:cubicBezTo>
                  <a:lnTo>
                    <a:pt x="1986" y="4102"/>
                  </a:lnTo>
                  <a:cubicBezTo>
                    <a:pt x="2047" y="4110"/>
                    <a:pt x="2064" y="4058"/>
                    <a:pt x="2077" y="4006"/>
                  </a:cubicBezTo>
                  <a:lnTo>
                    <a:pt x="2077" y="4006"/>
                  </a:lnTo>
                  <a:cubicBezTo>
                    <a:pt x="2090" y="3959"/>
                    <a:pt x="2098" y="3907"/>
                    <a:pt x="2142" y="3916"/>
                  </a:cubicBezTo>
                  <a:lnTo>
                    <a:pt x="2142" y="3916"/>
                  </a:lnTo>
                  <a:cubicBezTo>
                    <a:pt x="2189" y="3924"/>
                    <a:pt x="2228" y="4063"/>
                    <a:pt x="2246" y="4102"/>
                  </a:cubicBezTo>
                  <a:lnTo>
                    <a:pt x="2246" y="4102"/>
                  </a:lnTo>
                  <a:cubicBezTo>
                    <a:pt x="2267" y="4162"/>
                    <a:pt x="2302" y="4214"/>
                    <a:pt x="2332" y="4270"/>
                  </a:cubicBezTo>
                  <a:lnTo>
                    <a:pt x="2332" y="4270"/>
                  </a:lnTo>
                  <a:cubicBezTo>
                    <a:pt x="2380" y="4348"/>
                    <a:pt x="2440" y="4422"/>
                    <a:pt x="2492" y="4495"/>
                  </a:cubicBezTo>
                  <a:lnTo>
                    <a:pt x="2492" y="4495"/>
                  </a:lnTo>
                  <a:cubicBezTo>
                    <a:pt x="2535" y="4552"/>
                    <a:pt x="2579" y="4616"/>
                    <a:pt x="2644" y="4647"/>
                  </a:cubicBezTo>
                  <a:lnTo>
                    <a:pt x="2644" y="4647"/>
                  </a:lnTo>
                  <a:cubicBezTo>
                    <a:pt x="2730" y="4686"/>
                    <a:pt x="2713" y="4547"/>
                    <a:pt x="2704" y="4504"/>
                  </a:cubicBezTo>
                  <a:lnTo>
                    <a:pt x="2704" y="4504"/>
                  </a:lnTo>
                  <a:cubicBezTo>
                    <a:pt x="2683" y="4417"/>
                    <a:pt x="2626" y="4335"/>
                    <a:pt x="2587" y="4257"/>
                  </a:cubicBezTo>
                  <a:lnTo>
                    <a:pt x="2587" y="4257"/>
                  </a:lnTo>
                  <a:cubicBezTo>
                    <a:pt x="2570" y="4227"/>
                    <a:pt x="2557" y="4197"/>
                    <a:pt x="2544" y="4171"/>
                  </a:cubicBezTo>
                  <a:lnTo>
                    <a:pt x="2544" y="4171"/>
                  </a:lnTo>
                  <a:cubicBezTo>
                    <a:pt x="2570" y="4184"/>
                    <a:pt x="2596" y="4188"/>
                    <a:pt x="2622" y="4167"/>
                  </a:cubicBezTo>
                  <a:lnTo>
                    <a:pt x="2622" y="4167"/>
                  </a:lnTo>
                  <a:cubicBezTo>
                    <a:pt x="2708" y="4097"/>
                    <a:pt x="2570" y="3903"/>
                    <a:pt x="2544" y="3829"/>
                  </a:cubicBezTo>
                  <a:lnTo>
                    <a:pt x="2544" y="3829"/>
                  </a:lnTo>
                  <a:cubicBezTo>
                    <a:pt x="2527" y="3777"/>
                    <a:pt x="2518" y="3725"/>
                    <a:pt x="2514" y="3669"/>
                  </a:cubicBezTo>
                  <a:lnTo>
                    <a:pt x="2514" y="3669"/>
                  </a:lnTo>
                  <a:cubicBezTo>
                    <a:pt x="2509" y="3621"/>
                    <a:pt x="2522" y="3561"/>
                    <a:pt x="2509" y="3518"/>
                  </a:cubicBezTo>
                  <a:lnTo>
                    <a:pt x="2509" y="3518"/>
                  </a:lnTo>
                  <a:cubicBezTo>
                    <a:pt x="2492" y="3453"/>
                    <a:pt x="2483" y="3396"/>
                    <a:pt x="2479" y="3332"/>
                  </a:cubicBezTo>
                  <a:lnTo>
                    <a:pt x="2479" y="3332"/>
                  </a:lnTo>
                  <a:cubicBezTo>
                    <a:pt x="2479" y="3267"/>
                    <a:pt x="2501" y="3206"/>
                    <a:pt x="2492" y="3141"/>
                  </a:cubicBezTo>
                  <a:lnTo>
                    <a:pt x="2492" y="3141"/>
                  </a:lnTo>
                  <a:cubicBezTo>
                    <a:pt x="2479" y="3024"/>
                    <a:pt x="2496" y="2908"/>
                    <a:pt x="2496" y="2791"/>
                  </a:cubicBezTo>
                  <a:lnTo>
                    <a:pt x="2496" y="2791"/>
                  </a:lnTo>
                  <a:cubicBezTo>
                    <a:pt x="2496" y="2657"/>
                    <a:pt x="2483" y="2527"/>
                    <a:pt x="2471" y="2393"/>
                  </a:cubicBezTo>
                  <a:lnTo>
                    <a:pt x="2471" y="2393"/>
                  </a:lnTo>
                  <a:cubicBezTo>
                    <a:pt x="2436" y="1921"/>
                    <a:pt x="2284" y="1445"/>
                    <a:pt x="2042" y="1039"/>
                  </a:cubicBezTo>
                  <a:lnTo>
                    <a:pt x="2042" y="1039"/>
                  </a:lnTo>
                  <a:cubicBezTo>
                    <a:pt x="1796" y="623"/>
                    <a:pt x="1406" y="333"/>
                    <a:pt x="978" y="126"/>
                  </a:cubicBezTo>
                  <a:lnTo>
                    <a:pt x="978" y="126"/>
                  </a:lnTo>
                  <a:cubicBezTo>
                    <a:pt x="839" y="61"/>
                    <a:pt x="671" y="0"/>
                    <a:pt x="506" y="0"/>
                  </a:cubicBezTo>
                  <a:lnTo>
                    <a:pt x="506" y="0"/>
                  </a:lnTo>
                  <a:cubicBezTo>
                    <a:pt x="368" y="0"/>
                    <a:pt x="238" y="43"/>
                    <a:pt x="147" y="169"/>
                  </a:cubicBezTo>
                </a:path>
              </a:pathLst>
            </a:custGeom>
            <a:solidFill>
              <a:srgbClr val="B21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8"/>
            <p:cNvSpPr/>
            <p:nvPr/>
          </p:nvSpPr>
          <p:spPr>
            <a:xfrm>
              <a:off x="7447649" y="2448863"/>
              <a:ext cx="19833" cy="34157"/>
            </a:xfrm>
            <a:custGeom>
              <a:rect b="b" l="l" r="r" t="t"/>
              <a:pathLst>
                <a:path extrusionOk="0" h="279" w="162">
                  <a:moveTo>
                    <a:pt x="98" y="0"/>
                  </a:moveTo>
                  <a:cubicBezTo>
                    <a:pt x="83" y="0"/>
                    <a:pt x="66" y="16"/>
                    <a:pt x="75" y="34"/>
                  </a:cubicBezTo>
                  <a:cubicBezTo>
                    <a:pt x="109" y="116"/>
                    <a:pt x="109" y="194"/>
                    <a:pt x="23" y="237"/>
                  </a:cubicBezTo>
                  <a:cubicBezTo>
                    <a:pt x="0" y="248"/>
                    <a:pt x="13" y="279"/>
                    <a:pt x="34" y="279"/>
                  </a:cubicBezTo>
                  <a:cubicBezTo>
                    <a:pt x="37" y="279"/>
                    <a:pt x="41" y="278"/>
                    <a:pt x="44" y="276"/>
                  </a:cubicBezTo>
                  <a:cubicBezTo>
                    <a:pt x="161" y="220"/>
                    <a:pt x="161" y="116"/>
                    <a:pt x="114" y="12"/>
                  </a:cubicBezTo>
                  <a:cubicBezTo>
                    <a:pt x="111" y="4"/>
                    <a:pt x="104" y="0"/>
                    <a:pt x="98" y="0"/>
                  </a:cubicBezTo>
                  <a:close/>
                </a:path>
              </a:pathLst>
            </a:custGeom>
            <a:solidFill>
              <a:srgbClr val="930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8"/>
            <p:cNvSpPr/>
            <p:nvPr/>
          </p:nvSpPr>
          <p:spPr>
            <a:xfrm>
              <a:off x="7021854" y="1691289"/>
              <a:ext cx="280843" cy="633060"/>
            </a:xfrm>
            <a:custGeom>
              <a:rect b="b" l="l" r="r" t="t"/>
              <a:pathLst>
                <a:path extrusionOk="0" h="5171" w="2294">
                  <a:moveTo>
                    <a:pt x="2034" y="100"/>
                  </a:moveTo>
                  <a:cubicBezTo>
                    <a:pt x="2051" y="212"/>
                    <a:pt x="2116" y="321"/>
                    <a:pt x="2103" y="433"/>
                  </a:cubicBezTo>
                  <a:lnTo>
                    <a:pt x="2103" y="433"/>
                  </a:lnTo>
                  <a:cubicBezTo>
                    <a:pt x="2099" y="481"/>
                    <a:pt x="2051" y="714"/>
                    <a:pt x="1978" y="615"/>
                  </a:cubicBezTo>
                  <a:lnTo>
                    <a:pt x="1978" y="615"/>
                  </a:lnTo>
                  <a:cubicBezTo>
                    <a:pt x="1947" y="576"/>
                    <a:pt x="1935" y="524"/>
                    <a:pt x="1896" y="494"/>
                  </a:cubicBezTo>
                  <a:lnTo>
                    <a:pt x="1896" y="494"/>
                  </a:lnTo>
                  <a:cubicBezTo>
                    <a:pt x="1870" y="468"/>
                    <a:pt x="1835" y="476"/>
                    <a:pt x="1809" y="494"/>
                  </a:cubicBezTo>
                  <a:lnTo>
                    <a:pt x="1809" y="494"/>
                  </a:lnTo>
                  <a:cubicBezTo>
                    <a:pt x="1757" y="533"/>
                    <a:pt x="1770" y="619"/>
                    <a:pt x="1774" y="675"/>
                  </a:cubicBezTo>
                  <a:lnTo>
                    <a:pt x="1774" y="675"/>
                  </a:lnTo>
                  <a:cubicBezTo>
                    <a:pt x="1813" y="922"/>
                    <a:pt x="1714" y="1104"/>
                    <a:pt x="1515" y="1246"/>
                  </a:cubicBezTo>
                  <a:lnTo>
                    <a:pt x="1515" y="1246"/>
                  </a:lnTo>
                  <a:cubicBezTo>
                    <a:pt x="1329" y="1385"/>
                    <a:pt x="818" y="1895"/>
                    <a:pt x="576" y="2272"/>
                  </a:cubicBezTo>
                  <a:lnTo>
                    <a:pt x="576" y="2272"/>
                  </a:lnTo>
                  <a:cubicBezTo>
                    <a:pt x="1" y="3176"/>
                    <a:pt x="390" y="4504"/>
                    <a:pt x="446" y="4690"/>
                  </a:cubicBezTo>
                  <a:lnTo>
                    <a:pt x="446" y="4690"/>
                  </a:lnTo>
                  <a:cubicBezTo>
                    <a:pt x="472" y="4768"/>
                    <a:pt x="546" y="5170"/>
                    <a:pt x="676" y="5101"/>
                  </a:cubicBezTo>
                  <a:lnTo>
                    <a:pt x="676" y="5101"/>
                  </a:lnTo>
                  <a:cubicBezTo>
                    <a:pt x="745" y="5062"/>
                    <a:pt x="801" y="4989"/>
                    <a:pt x="853" y="4932"/>
                  </a:cubicBezTo>
                  <a:lnTo>
                    <a:pt x="853" y="4932"/>
                  </a:lnTo>
                  <a:cubicBezTo>
                    <a:pt x="935" y="4846"/>
                    <a:pt x="1013" y="4755"/>
                    <a:pt x="1078" y="4656"/>
                  </a:cubicBezTo>
                  <a:lnTo>
                    <a:pt x="1078" y="4656"/>
                  </a:lnTo>
                  <a:cubicBezTo>
                    <a:pt x="1138" y="4578"/>
                    <a:pt x="1169" y="4612"/>
                    <a:pt x="1173" y="4513"/>
                  </a:cubicBezTo>
                  <a:lnTo>
                    <a:pt x="1173" y="4513"/>
                  </a:lnTo>
                  <a:cubicBezTo>
                    <a:pt x="1182" y="4396"/>
                    <a:pt x="1164" y="4180"/>
                    <a:pt x="1134" y="4072"/>
                  </a:cubicBezTo>
                  <a:lnTo>
                    <a:pt x="1134" y="4072"/>
                  </a:lnTo>
                  <a:cubicBezTo>
                    <a:pt x="818" y="2826"/>
                    <a:pt x="1965" y="1593"/>
                    <a:pt x="2017" y="1480"/>
                  </a:cubicBezTo>
                  <a:lnTo>
                    <a:pt x="2017" y="1480"/>
                  </a:lnTo>
                  <a:cubicBezTo>
                    <a:pt x="2069" y="1372"/>
                    <a:pt x="2134" y="1264"/>
                    <a:pt x="2181" y="1156"/>
                  </a:cubicBezTo>
                  <a:lnTo>
                    <a:pt x="2181" y="1156"/>
                  </a:lnTo>
                  <a:cubicBezTo>
                    <a:pt x="2268" y="931"/>
                    <a:pt x="2294" y="688"/>
                    <a:pt x="2276" y="450"/>
                  </a:cubicBezTo>
                  <a:lnTo>
                    <a:pt x="2276" y="450"/>
                  </a:lnTo>
                  <a:cubicBezTo>
                    <a:pt x="2272" y="359"/>
                    <a:pt x="2259" y="260"/>
                    <a:pt x="2220" y="178"/>
                  </a:cubicBezTo>
                  <a:lnTo>
                    <a:pt x="2220" y="178"/>
                  </a:lnTo>
                  <a:cubicBezTo>
                    <a:pt x="2198" y="126"/>
                    <a:pt x="2142" y="0"/>
                    <a:pt x="2073" y="0"/>
                  </a:cubicBezTo>
                  <a:lnTo>
                    <a:pt x="2073" y="0"/>
                  </a:lnTo>
                  <a:cubicBezTo>
                    <a:pt x="2025" y="0"/>
                    <a:pt x="2030" y="70"/>
                    <a:pt x="2034" y="100"/>
                  </a:cubicBezTo>
                  <a:close/>
                </a:path>
              </a:pathLst>
            </a:custGeom>
            <a:solidFill>
              <a:srgbClr val="B21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8"/>
            <p:cNvSpPr/>
            <p:nvPr/>
          </p:nvSpPr>
          <p:spPr>
            <a:xfrm>
              <a:off x="7090779" y="1984745"/>
              <a:ext cx="32198" cy="34891"/>
            </a:xfrm>
            <a:custGeom>
              <a:rect b="b" l="l" r="r" t="t"/>
              <a:pathLst>
                <a:path extrusionOk="0" h="285" w="263">
                  <a:moveTo>
                    <a:pt x="91" y="0"/>
                  </a:moveTo>
                  <a:cubicBezTo>
                    <a:pt x="87" y="0"/>
                    <a:pt x="82" y="2"/>
                    <a:pt x="78" y="5"/>
                  </a:cubicBezTo>
                  <a:cubicBezTo>
                    <a:pt x="39" y="31"/>
                    <a:pt x="22" y="87"/>
                    <a:pt x="13" y="130"/>
                  </a:cubicBezTo>
                  <a:cubicBezTo>
                    <a:pt x="0" y="173"/>
                    <a:pt x="0" y="230"/>
                    <a:pt x="30" y="264"/>
                  </a:cubicBezTo>
                  <a:cubicBezTo>
                    <a:pt x="45" y="279"/>
                    <a:pt x="62" y="285"/>
                    <a:pt x="80" y="285"/>
                  </a:cubicBezTo>
                  <a:cubicBezTo>
                    <a:pt x="147" y="285"/>
                    <a:pt x="227" y="200"/>
                    <a:pt x="251" y="156"/>
                  </a:cubicBezTo>
                  <a:cubicBezTo>
                    <a:pt x="263" y="138"/>
                    <a:pt x="246" y="123"/>
                    <a:pt x="231" y="123"/>
                  </a:cubicBezTo>
                  <a:cubicBezTo>
                    <a:pt x="223" y="123"/>
                    <a:pt x="216" y="126"/>
                    <a:pt x="212" y="134"/>
                  </a:cubicBezTo>
                  <a:cubicBezTo>
                    <a:pt x="192" y="170"/>
                    <a:pt x="132" y="235"/>
                    <a:pt x="82" y="235"/>
                  </a:cubicBezTo>
                  <a:cubicBezTo>
                    <a:pt x="78" y="235"/>
                    <a:pt x="73" y="235"/>
                    <a:pt x="69" y="234"/>
                  </a:cubicBezTo>
                  <a:cubicBezTo>
                    <a:pt x="39" y="225"/>
                    <a:pt x="52" y="160"/>
                    <a:pt x="56" y="143"/>
                  </a:cubicBezTo>
                  <a:cubicBezTo>
                    <a:pt x="61" y="113"/>
                    <a:pt x="74" y="61"/>
                    <a:pt x="104" y="43"/>
                  </a:cubicBezTo>
                  <a:cubicBezTo>
                    <a:pt x="122" y="29"/>
                    <a:pt x="110" y="0"/>
                    <a:pt x="91" y="0"/>
                  </a:cubicBezTo>
                  <a:close/>
                </a:path>
              </a:pathLst>
            </a:custGeom>
            <a:solidFill>
              <a:srgbClr val="930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8"/>
            <p:cNvSpPr/>
            <p:nvPr/>
          </p:nvSpPr>
          <p:spPr>
            <a:xfrm>
              <a:off x="6875188" y="3076911"/>
              <a:ext cx="181189" cy="528141"/>
            </a:xfrm>
            <a:custGeom>
              <a:rect b="b" l="l" r="r" t="t"/>
              <a:pathLst>
                <a:path extrusionOk="0" h="4314" w="1480">
                  <a:moveTo>
                    <a:pt x="528" y="69"/>
                  </a:moveTo>
                  <a:cubicBezTo>
                    <a:pt x="524" y="61"/>
                    <a:pt x="511" y="56"/>
                    <a:pt x="502" y="61"/>
                  </a:cubicBezTo>
                  <a:lnTo>
                    <a:pt x="502" y="61"/>
                  </a:lnTo>
                  <a:cubicBezTo>
                    <a:pt x="424" y="104"/>
                    <a:pt x="372" y="178"/>
                    <a:pt x="320" y="247"/>
                  </a:cubicBezTo>
                  <a:lnTo>
                    <a:pt x="320" y="247"/>
                  </a:lnTo>
                  <a:cubicBezTo>
                    <a:pt x="251" y="342"/>
                    <a:pt x="182" y="437"/>
                    <a:pt x="130" y="545"/>
                  </a:cubicBezTo>
                  <a:lnTo>
                    <a:pt x="130" y="545"/>
                  </a:lnTo>
                  <a:cubicBezTo>
                    <a:pt x="35" y="757"/>
                    <a:pt x="0" y="1017"/>
                    <a:pt x="0" y="1246"/>
                  </a:cubicBezTo>
                  <a:lnTo>
                    <a:pt x="0" y="1246"/>
                  </a:lnTo>
                  <a:cubicBezTo>
                    <a:pt x="0" y="1506"/>
                    <a:pt x="65" y="1770"/>
                    <a:pt x="126" y="2016"/>
                  </a:cubicBezTo>
                  <a:lnTo>
                    <a:pt x="126" y="2016"/>
                  </a:lnTo>
                  <a:cubicBezTo>
                    <a:pt x="191" y="2280"/>
                    <a:pt x="273" y="2540"/>
                    <a:pt x="364" y="2795"/>
                  </a:cubicBezTo>
                  <a:lnTo>
                    <a:pt x="364" y="2795"/>
                  </a:lnTo>
                  <a:cubicBezTo>
                    <a:pt x="450" y="3042"/>
                    <a:pt x="554" y="3284"/>
                    <a:pt x="662" y="3522"/>
                  </a:cubicBezTo>
                  <a:lnTo>
                    <a:pt x="662" y="3522"/>
                  </a:lnTo>
                  <a:cubicBezTo>
                    <a:pt x="749" y="3725"/>
                    <a:pt x="753" y="3968"/>
                    <a:pt x="887" y="4154"/>
                  </a:cubicBezTo>
                  <a:lnTo>
                    <a:pt x="887" y="4154"/>
                  </a:lnTo>
                  <a:cubicBezTo>
                    <a:pt x="948" y="4236"/>
                    <a:pt x="1069" y="4314"/>
                    <a:pt x="1147" y="4205"/>
                  </a:cubicBezTo>
                  <a:lnTo>
                    <a:pt x="1147" y="4205"/>
                  </a:lnTo>
                  <a:cubicBezTo>
                    <a:pt x="1276" y="4019"/>
                    <a:pt x="1268" y="3777"/>
                    <a:pt x="1246" y="3565"/>
                  </a:cubicBezTo>
                  <a:lnTo>
                    <a:pt x="1246" y="3565"/>
                  </a:lnTo>
                  <a:cubicBezTo>
                    <a:pt x="1225" y="3353"/>
                    <a:pt x="1190" y="3150"/>
                    <a:pt x="1151" y="2942"/>
                  </a:cubicBezTo>
                  <a:lnTo>
                    <a:pt x="1151" y="2942"/>
                  </a:lnTo>
                  <a:cubicBezTo>
                    <a:pt x="1112" y="2722"/>
                    <a:pt x="1064" y="2492"/>
                    <a:pt x="995" y="2276"/>
                  </a:cubicBezTo>
                  <a:lnTo>
                    <a:pt x="995" y="2276"/>
                  </a:lnTo>
                  <a:cubicBezTo>
                    <a:pt x="926" y="2064"/>
                    <a:pt x="891" y="1848"/>
                    <a:pt x="891" y="1627"/>
                  </a:cubicBezTo>
                  <a:lnTo>
                    <a:pt x="891" y="1627"/>
                  </a:lnTo>
                  <a:cubicBezTo>
                    <a:pt x="887" y="1398"/>
                    <a:pt x="978" y="1190"/>
                    <a:pt x="1090" y="995"/>
                  </a:cubicBezTo>
                  <a:lnTo>
                    <a:pt x="1090" y="995"/>
                  </a:lnTo>
                  <a:cubicBezTo>
                    <a:pt x="1186" y="831"/>
                    <a:pt x="1281" y="671"/>
                    <a:pt x="1372" y="506"/>
                  </a:cubicBezTo>
                  <a:lnTo>
                    <a:pt x="1372" y="506"/>
                  </a:lnTo>
                  <a:cubicBezTo>
                    <a:pt x="1432" y="398"/>
                    <a:pt x="1480" y="277"/>
                    <a:pt x="1389" y="169"/>
                  </a:cubicBezTo>
                  <a:lnTo>
                    <a:pt x="1389" y="169"/>
                  </a:lnTo>
                  <a:cubicBezTo>
                    <a:pt x="1281" y="39"/>
                    <a:pt x="1043" y="31"/>
                    <a:pt x="891" y="5"/>
                  </a:cubicBezTo>
                  <a:lnTo>
                    <a:pt x="891" y="5"/>
                  </a:lnTo>
                  <a:cubicBezTo>
                    <a:pt x="861" y="0"/>
                    <a:pt x="831" y="0"/>
                    <a:pt x="801" y="0"/>
                  </a:cubicBezTo>
                  <a:lnTo>
                    <a:pt x="801" y="0"/>
                  </a:lnTo>
                  <a:cubicBezTo>
                    <a:pt x="701" y="0"/>
                    <a:pt x="615" y="31"/>
                    <a:pt x="528" y="69"/>
                  </a:cubicBezTo>
                </a:path>
              </a:pathLst>
            </a:custGeom>
            <a:solidFill>
              <a:srgbClr val="B21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8"/>
            <p:cNvSpPr/>
            <p:nvPr/>
          </p:nvSpPr>
          <p:spPr>
            <a:xfrm>
              <a:off x="7229977" y="3039816"/>
              <a:ext cx="244850" cy="652158"/>
            </a:xfrm>
            <a:custGeom>
              <a:rect b="b" l="l" r="r" t="t"/>
              <a:pathLst>
                <a:path extrusionOk="0" h="5327" w="2000">
                  <a:moveTo>
                    <a:pt x="44" y="295"/>
                  </a:moveTo>
                  <a:cubicBezTo>
                    <a:pt x="18" y="403"/>
                    <a:pt x="5" y="528"/>
                    <a:pt x="1" y="641"/>
                  </a:cubicBezTo>
                  <a:lnTo>
                    <a:pt x="1" y="641"/>
                  </a:lnTo>
                  <a:cubicBezTo>
                    <a:pt x="1" y="662"/>
                    <a:pt x="35" y="662"/>
                    <a:pt x="35" y="641"/>
                  </a:cubicBezTo>
                  <a:lnTo>
                    <a:pt x="35" y="641"/>
                  </a:lnTo>
                  <a:cubicBezTo>
                    <a:pt x="35" y="636"/>
                    <a:pt x="35" y="632"/>
                    <a:pt x="35" y="628"/>
                  </a:cubicBezTo>
                  <a:lnTo>
                    <a:pt x="35" y="628"/>
                  </a:lnTo>
                  <a:cubicBezTo>
                    <a:pt x="87" y="848"/>
                    <a:pt x="96" y="1078"/>
                    <a:pt x="157" y="1294"/>
                  </a:cubicBezTo>
                  <a:lnTo>
                    <a:pt x="157" y="1294"/>
                  </a:lnTo>
                  <a:cubicBezTo>
                    <a:pt x="230" y="1562"/>
                    <a:pt x="317" y="1826"/>
                    <a:pt x="395" y="2090"/>
                  </a:cubicBezTo>
                  <a:lnTo>
                    <a:pt x="395" y="2090"/>
                  </a:lnTo>
                  <a:cubicBezTo>
                    <a:pt x="546" y="2601"/>
                    <a:pt x="702" y="3102"/>
                    <a:pt x="931" y="3583"/>
                  </a:cubicBezTo>
                  <a:lnTo>
                    <a:pt x="931" y="3583"/>
                  </a:lnTo>
                  <a:cubicBezTo>
                    <a:pt x="1048" y="3834"/>
                    <a:pt x="1173" y="4084"/>
                    <a:pt x="1294" y="4335"/>
                  </a:cubicBezTo>
                  <a:lnTo>
                    <a:pt x="1294" y="4335"/>
                  </a:lnTo>
                  <a:cubicBezTo>
                    <a:pt x="1398" y="4552"/>
                    <a:pt x="1506" y="4764"/>
                    <a:pt x="1632" y="4971"/>
                  </a:cubicBezTo>
                  <a:lnTo>
                    <a:pt x="1632" y="4971"/>
                  </a:lnTo>
                  <a:cubicBezTo>
                    <a:pt x="1692" y="5071"/>
                    <a:pt x="1762" y="5192"/>
                    <a:pt x="1861" y="5253"/>
                  </a:cubicBezTo>
                  <a:lnTo>
                    <a:pt x="1861" y="5253"/>
                  </a:lnTo>
                  <a:cubicBezTo>
                    <a:pt x="2000" y="5326"/>
                    <a:pt x="1991" y="5071"/>
                    <a:pt x="1987" y="5010"/>
                  </a:cubicBezTo>
                  <a:lnTo>
                    <a:pt x="1987" y="5010"/>
                  </a:lnTo>
                  <a:cubicBezTo>
                    <a:pt x="1965" y="4746"/>
                    <a:pt x="1956" y="4487"/>
                    <a:pt x="1909" y="4227"/>
                  </a:cubicBezTo>
                  <a:lnTo>
                    <a:pt x="1909" y="4227"/>
                  </a:lnTo>
                  <a:cubicBezTo>
                    <a:pt x="1861" y="3950"/>
                    <a:pt x="1783" y="3682"/>
                    <a:pt x="1723" y="3405"/>
                  </a:cubicBezTo>
                  <a:lnTo>
                    <a:pt x="1723" y="3405"/>
                  </a:lnTo>
                  <a:cubicBezTo>
                    <a:pt x="1662" y="3133"/>
                    <a:pt x="1606" y="2860"/>
                    <a:pt x="1554" y="2588"/>
                  </a:cubicBezTo>
                  <a:lnTo>
                    <a:pt x="1554" y="2588"/>
                  </a:lnTo>
                  <a:cubicBezTo>
                    <a:pt x="1506" y="2332"/>
                    <a:pt x="1424" y="2099"/>
                    <a:pt x="1320" y="1861"/>
                  </a:cubicBezTo>
                  <a:lnTo>
                    <a:pt x="1320" y="1861"/>
                  </a:lnTo>
                  <a:cubicBezTo>
                    <a:pt x="1208" y="1601"/>
                    <a:pt x="1095" y="1346"/>
                    <a:pt x="996" y="1082"/>
                  </a:cubicBezTo>
                  <a:lnTo>
                    <a:pt x="996" y="1082"/>
                  </a:lnTo>
                  <a:cubicBezTo>
                    <a:pt x="953" y="957"/>
                    <a:pt x="918" y="827"/>
                    <a:pt x="866" y="706"/>
                  </a:cubicBezTo>
                  <a:lnTo>
                    <a:pt x="866" y="706"/>
                  </a:lnTo>
                  <a:cubicBezTo>
                    <a:pt x="819" y="584"/>
                    <a:pt x="754" y="463"/>
                    <a:pt x="710" y="342"/>
                  </a:cubicBezTo>
                  <a:lnTo>
                    <a:pt x="710" y="342"/>
                  </a:lnTo>
                  <a:cubicBezTo>
                    <a:pt x="658" y="182"/>
                    <a:pt x="589" y="31"/>
                    <a:pt x="408" y="5"/>
                  </a:cubicBezTo>
                  <a:lnTo>
                    <a:pt x="408" y="5"/>
                  </a:lnTo>
                  <a:cubicBezTo>
                    <a:pt x="395" y="5"/>
                    <a:pt x="382" y="0"/>
                    <a:pt x="369" y="0"/>
                  </a:cubicBezTo>
                  <a:lnTo>
                    <a:pt x="369" y="0"/>
                  </a:lnTo>
                  <a:cubicBezTo>
                    <a:pt x="213" y="0"/>
                    <a:pt x="74" y="147"/>
                    <a:pt x="44" y="295"/>
                  </a:cubicBezTo>
                </a:path>
              </a:pathLst>
            </a:custGeom>
            <a:solidFill>
              <a:srgbClr val="B21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8"/>
            <p:cNvSpPr/>
            <p:nvPr/>
          </p:nvSpPr>
          <p:spPr>
            <a:xfrm>
              <a:off x="6903224" y="2781373"/>
              <a:ext cx="460930" cy="395188"/>
            </a:xfrm>
            <a:custGeom>
              <a:rect b="b" l="l" r="r" t="t"/>
              <a:pathLst>
                <a:path extrusionOk="0" h="3228" w="3765">
                  <a:moveTo>
                    <a:pt x="2748" y="4"/>
                  </a:moveTo>
                  <a:cubicBezTo>
                    <a:pt x="2601" y="26"/>
                    <a:pt x="2449" y="35"/>
                    <a:pt x="2302" y="52"/>
                  </a:cubicBezTo>
                  <a:lnTo>
                    <a:pt x="2302" y="52"/>
                  </a:lnTo>
                  <a:cubicBezTo>
                    <a:pt x="2190" y="65"/>
                    <a:pt x="2077" y="91"/>
                    <a:pt x="1969" y="117"/>
                  </a:cubicBezTo>
                  <a:lnTo>
                    <a:pt x="1969" y="117"/>
                  </a:lnTo>
                  <a:cubicBezTo>
                    <a:pt x="1826" y="143"/>
                    <a:pt x="1701" y="156"/>
                    <a:pt x="1562" y="139"/>
                  </a:cubicBezTo>
                  <a:lnTo>
                    <a:pt x="1562" y="139"/>
                  </a:lnTo>
                  <a:cubicBezTo>
                    <a:pt x="1411" y="121"/>
                    <a:pt x="1394" y="203"/>
                    <a:pt x="1394" y="307"/>
                  </a:cubicBezTo>
                  <a:lnTo>
                    <a:pt x="1394" y="307"/>
                  </a:lnTo>
                  <a:cubicBezTo>
                    <a:pt x="1199" y="770"/>
                    <a:pt x="719" y="1086"/>
                    <a:pt x="450" y="1510"/>
                  </a:cubicBezTo>
                  <a:lnTo>
                    <a:pt x="450" y="1510"/>
                  </a:lnTo>
                  <a:cubicBezTo>
                    <a:pt x="308" y="1735"/>
                    <a:pt x="407" y="1925"/>
                    <a:pt x="195" y="2276"/>
                  </a:cubicBezTo>
                  <a:lnTo>
                    <a:pt x="195" y="2276"/>
                  </a:lnTo>
                  <a:cubicBezTo>
                    <a:pt x="148" y="2354"/>
                    <a:pt x="109" y="2432"/>
                    <a:pt x="61" y="2509"/>
                  </a:cubicBezTo>
                  <a:lnTo>
                    <a:pt x="61" y="2509"/>
                  </a:lnTo>
                  <a:cubicBezTo>
                    <a:pt x="26" y="2566"/>
                    <a:pt x="0" y="2631"/>
                    <a:pt x="35" y="2687"/>
                  </a:cubicBezTo>
                  <a:lnTo>
                    <a:pt x="35" y="2687"/>
                  </a:lnTo>
                  <a:cubicBezTo>
                    <a:pt x="91" y="2778"/>
                    <a:pt x="243" y="2769"/>
                    <a:pt x="368" y="2765"/>
                  </a:cubicBezTo>
                  <a:lnTo>
                    <a:pt x="368" y="2765"/>
                  </a:lnTo>
                  <a:cubicBezTo>
                    <a:pt x="416" y="2760"/>
                    <a:pt x="463" y="2756"/>
                    <a:pt x="494" y="2760"/>
                  </a:cubicBezTo>
                  <a:lnTo>
                    <a:pt x="494" y="2760"/>
                  </a:lnTo>
                  <a:cubicBezTo>
                    <a:pt x="775" y="2782"/>
                    <a:pt x="1043" y="2925"/>
                    <a:pt x="1307" y="3016"/>
                  </a:cubicBezTo>
                  <a:lnTo>
                    <a:pt x="1307" y="3016"/>
                  </a:lnTo>
                  <a:cubicBezTo>
                    <a:pt x="1376" y="3037"/>
                    <a:pt x="1458" y="3068"/>
                    <a:pt x="1523" y="3024"/>
                  </a:cubicBezTo>
                  <a:lnTo>
                    <a:pt x="1523" y="3024"/>
                  </a:lnTo>
                  <a:cubicBezTo>
                    <a:pt x="1588" y="2985"/>
                    <a:pt x="1623" y="2903"/>
                    <a:pt x="1649" y="2838"/>
                  </a:cubicBezTo>
                  <a:lnTo>
                    <a:pt x="1649" y="2838"/>
                  </a:lnTo>
                  <a:cubicBezTo>
                    <a:pt x="1688" y="2743"/>
                    <a:pt x="1718" y="2648"/>
                    <a:pt x="1748" y="2548"/>
                  </a:cubicBezTo>
                  <a:lnTo>
                    <a:pt x="1748" y="2548"/>
                  </a:lnTo>
                  <a:cubicBezTo>
                    <a:pt x="1779" y="2432"/>
                    <a:pt x="1787" y="2306"/>
                    <a:pt x="1809" y="2185"/>
                  </a:cubicBezTo>
                  <a:lnTo>
                    <a:pt x="1809" y="2185"/>
                  </a:lnTo>
                  <a:cubicBezTo>
                    <a:pt x="1822" y="2133"/>
                    <a:pt x="1831" y="2085"/>
                    <a:pt x="1852" y="2038"/>
                  </a:cubicBezTo>
                  <a:lnTo>
                    <a:pt x="1852" y="2038"/>
                  </a:lnTo>
                  <a:cubicBezTo>
                    <a:pt x="1895" y="1951"/>
                    <a:pt x="1956" y="1995"/>
                    <a:pt x="1986" y="2055"/>
                  </a:cubicBezTo>
                  <a:lnTo>
                    <a:pt x="1986" y="2055"/>
                  </a:lnTo>
                  <a:cubicBezTo>
                    <a:pt x="2030" y="2133"/>
                    <a:pt x="2043" y="2237"/>
                    <a:pt x="2064" y="2323"/>
                  </a:cubicBezTo>
                  <a:lnTo>
                    <a:pt x="2064" y="2323"/>
                  </a:lnTo>
                  <a:cubicBezTo>
                    <a:pt x="2112" y="2557"/>
                    <a:pt x="2120" y="2812"/>
                    <a:pt x="2237" y="3029"/>
                  </a:cubicBezTo>
                  <a:lnTo>
                    <a:pt x="2237" y="3029"/>
                  </a:lnTo>
                  <a:cubicBezTo>
                    <a:pt x="2345" y="3228"/>
                    <a:pt x="2505" y="3050"/>
                    <a:pt x="2618" y="2968"/>
                  </a:cubicBezTo>
                  <a:lnTo>
                    <a:pt x="2618" y="2968"/>
                  </a:lnTo>
                  <a:cubicBezTo>
                    <a:pt x="2722" y="2894"/>
                    <a:pt x="2826" y="2825"/>
                    <a:pt x="2934" y="2769"/>
                  </a:cubicBezTo>
                  <a:lnTo>
                    <a:pt x="2934" y="2769"/>
                  </a:lnTo>
                  <a:cubicBezTo>
                    <a:pt x="3064" y="2700"/>
                    <a:pt x="3198" y="2678"/>
                    <a:pt x="3340" y="2674"/>
                  </a:cubicBezTo>
                  <a:lnTo>
                    <a:pt x="3340" y="2674"/>
                  </a:lnTo>
                  <a:cubicBezTo>
                    <a:pt x="3518" y="2669"/>
                    <a:pt x="3669" y="2613"/>
                    <a:pt x="3721" y="2432"/>
                  </a:cubicBezTo>
                  <a:lnTo>
                    <a:pt x="3721" y="2432"/>
                  </a:lnTo>
                  <a:cubicBezTo>
                    <a:pt x="3764" y="2271"/>
                    <a:pt x="3721" y="2090"/>
                    <a:pt x="3695" y="1930"/>
                  </a:cubicBezTo>
                  <a:lnTo>
                    <a:pt x="3695" y="1930"/>
                  </a:lnTo>
                  <a:cubicBezTo>
                    <a:pt x="3617" y="1445"/>
                    <a:pt x="3544" y="965"/>
                    <a:pt x="3302" y="532"/>
                  </a:cubicBezTo>
                  <a:lnTo>
                    <a:pt x="3302" y="532"/>
                  </a:lnTo>
                  <a:cubicBezTo>
                    <a:pt x="3215" y="381"/>
                    <a:pt x="3159" y="173"/>
                    <a:pt x="3012" y="69"/>
                  </a:cubicBezTo>
                  <a:lnTo>
                    <a:pt x="3012" y="69"/>
                  </a:lnTo>
                  <a:cubicBezTo>
                    <a:pt x="2947" y="26"/>
                    <a:pt x="2878" y="0"/>
                    <a:pt x="2800" y="0"/>
                  </a:cubicBezTo>
                  <a:lnTo>
                    <a:pt x="2800" y="0"/>
                  </a:lnTo>
                  <a:cubicBezTo>
                    <a:pt x="2782" y="0"/>
                    <a:pt x="2765" y="0"/>
                    <a:pt x="2748" y="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8"/>
            <p:cNvSpPr/>
            <p:nvPr/>
          </p:nvSpPr>
          <p:spPr>
            <a:xfrm>
              <a:off x="6985861" y="2236821"/>
              <a:ext cx="320019" cy="627306"/>
            </a:xfrm>
            <a:custGeom>
              <a:rect b="b" l="l" r="r" t="t"/>
              <a:pathLst>
                <a:path extrusionOk="0" h="5124" w="2614">
                  <a:moveTo>
                    <a:pt x="1471" y="5"/>
                  </a:moveTo>
                  <a:cubicBezTo>
                    <a:pt x="762" y="334"/>
                    <a:pt x="632" y="866"/>
                    <a:pt x="589" y="978"/>
                  </a:cubicBezTo>
                  <a:lnTo>
                    <a:pt x="589" y="978"/>
                  </a:lnTo>
                  <a:cubicBezTo>
                    <a:pt x="489" y="1221"/>
                    <a:pt x="407" y="1472"/>
                    <a:pt x="355" y="1731"/>
                  </a:cubicBezTo>
                  <a:lnTo>
                    <a:pt x="355" y="1731"/>
                  </a:lnTo>
                  <a:cubicBezTo>
                    <a:pt x="0" y="3462"/>
                    <a:pt x="442" y="4621"/>
                    <a:pt x="498" y="4881"/>
                  </a:cubicBezTo>
                  <a:lnTo>
                    <a:pt x="498" y="4881"/>
                  </a:lnTo>
                  <a:cubicBezTo>
                    <a:pt x="524" y="5002"/>
                    <a:pt x="619" y="5075"/>
                    <a:pt x="740" y="5097"/>
                  </a:cubicBezTo>
                  <a:lnTo>
                    <a:pt x="740" y="5097"/>
                  </a:lnTo>
                  <a:cubicBezTo>
                    <a:pt x="874" y="5123"/>
                    <a:pt x="1021" y="5088"/>
                    <a:pt x="1151" y="5049"/>
                  </a:cubicBezTo>
                  <a:lnTo>
                    <a:pt x="1151" y="5049"/>
                  </a:lnTo>
                  <a:cubicBezTo>
                    <a:pt x="1337" y="5002"/>
                    <a:pt x="1519" y="4946"/>
                    <a:pt x="1696" y="4889"/>
                  </a:cubicBezTo>
                  <a:lnTo>
                    <a:pt x="1696" y="4889"/>
                  </a:lnTo>
                  <a:cubicBezTo>
                    <a:pt x="1943" y="4807"/>
                    <a:pt x="2177" y="4695"/>
                    <a:pt x="2423" y="4625"/>
                  </a:cubicBezTo>
                  <a:lnTo>
                    <a:pt x="2423" y="4625"/>
                  </a:lnTo>
                  <a:cubicBezTo>
                    <a:pt x="2614" y="4569"/>
                    <a:pt x="2553" y="4383"/>
                    <a:pt x="2479" y="4249"/>
                  </a:cubicBezTo>
                  <a:lnTo>
                    <a:pt x="2479" y="4249"/>
                  </a:lnTo>
                  <a:cubicBezTo>
                    <a:pt x="2211" y="3765"/>
                    <a:pt x="2216" y="3206"/>
                    <a:pt x="2220" y="2670"/>
                  </a:cubicBezTo>
                  <a:lnTo>
                    <a:pt x="2220" y="2670"/>
                  </a:lnTo>
                  <a:cubicBezTo>
                    <a:pt x="2220" y="2384"/>
                    <a:pt x="2233" y="2103"/>
                    <a:pt x="2233" y="1822"/>
                  </a:cubicBezTo>
                  <a:lnTo>
                    <a:pt x="2233" y="1822"/>
                  </a:lnTo>
                  <a:cubicBezTo>
                    <a:pt x="2233" y="1554"/>
                    <a:pt x="2237" y="1294"/>
                    <a:pt x="2324" y="1039"/>
                  </a:cubicBezTo>
                  <a:lnTo>
                    <a:pt x="2324" y="1039"/>
                  </a:lnTo>
                  <a:cubicBezTo>
                    <a:pt x="2384" y="862"/>
                    <a:pt x="2583" y="693"/>
                    <a:pt x="2531" y="489"/>
                  </a:cubicBezTo>
                  <a:lnTo>
                    <a:pt x="2531" y="489"/>
                  </a:lnTo>
                  <a:cubicBezTo>
                    <a:pt x="2488" y="316"/>
                    <a:pt x="2324" y="334"/>
                    <a:pt x="2138" y="195"/>
                  </a:cubicBezTo>
                  <a:lnTo>
                    <a:pt x="2138" y="195"/>
                  </a:lnTo>
                  <a:cubicBezTo>
                    <a:pt x="2073" y="148"/>
                    <a:pt x="1640" y="1"/>
                    <a:pt x="1502" y="1"/>
                  </a:cubicBezTo>
                  <a:lnTo>
                    <a:pt x="1502" y="1"/>
                  </a:lnTo>
                  <a:cubicBezTo>
                    <a:pt x="1489" y="1"/>
                    <a:pt x="1476" y="5"/>
                    <a:pt x="1471" y="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8"/>
            <p:cNvSpPr/>
            <p:nvPr/>
          </p:nvSpPr>
          <p:spPr>
            <a:xfrm>
              <a:off x="6890981" y="3186115"/>
              <a:ext cx="46889" cy="29260"/>
            </a:xfrm>
            <a:custGeom>
              <a:rect b="b" l="l" r="r" t="t"/>
              <a:pathLst>
                <a:path extrusionOk="0" h="239" w="383">
                  <a:moveTo>
                    <a:pt x="69" y="1"/>
                  </a:moveTo>
                  <a:cubicBezTo>
                    <a:pt x="62" y="1"/>
                    <a:pt x="54" y="4"/>
                    <a:pt x="49" y="12"/>
                  </a:cubicBezTo>
                  <a:cubicBezTo>
                    <a:pt x="1" y="86"/>
                    <a:pt x="105" y="190"/>
                    <a:pt x="165" y="224"/>
                  </a:cubicBezTo>
                  <a:cubicBezTo>
                    <a:pt x="182" y="234"/>
                    <a:pt x="199" y="239"/>
                    <a:pt x="215" y="239"/>
                  </a:cubicBezTo>
                  <a:cubicBezTo>
                    <a:pt x="288" y="239"/>
                    <a:pt x="348" y="146"/>
                    <a:pt x="373" y="86"/>
                  </a:cubicBezTo>
                  <a:cubicBezTo>
                    <a:pt x="382" y="68"/>
                    <a:pt x="365" y="49"/>
                    <a:pt x="350" y="49"/>
                  </a:cubicBezTo>
                  <a:cubicBezTo>
                    <a:pt x="344" y="49"/>
                    <a:pt x="338" y="52"/>
                    <a:pt x="334" y="60"/>
                  </a:cubicBezTo>
                  <a:cubicBezTo>
                    <a:pt x="315" y="105"/>
                    <a:pt x="271" y="192"/>
                    <a:pt x="214" y="192"/>
                  </a:cubicBezTo>
                  <a:cubicBezTo>
                    <a:pt x="205" y="192"/>
                    <a:pt x="196" y="190"/>
                    <a:pt x="187" y="186"/>
                  </a:cubicBezTo>
                  <a:cubicBezTo>
                    <a:pt x="152" y="168"/>
                    <a:pt x="62" y="82"/>
                    <a:pt x="92" y="34"/>
                  </a:cubicBezTo>
                  <a:cubicBezTo>
                    <a:pt x="101" y="16"/>
                    <a:pt x="85" y="1"/>
                    <a:pt x="69" y="1"/>
                  </a:cubicBezTo>
                  <a:close/>
                </a:path>
              </a:pathLst>
            </a:custGeom>
            <a:solidFill>
              <a:srgbClr val="930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8"/>
            <p:cNvSpPr/>
            <p:nvPr/>
          </p:nvSpPr>
          <p:spPr>
            <a:xfrm>
              <a:off x="7290577" y="3209743"/>
              <a:ext cx="30117" cy="28892"/>
            </a:xfrm>
            <a:custGeom>
              <a:rect b="b" l="l" r="r" t="t"/>
              <a:pathLst>
                <a:path extrusionOk="0" h="236" w="246">
                  <a:moveTo>
                    <a:pt x="222" y="0"/>
                  </a:moveTo>
                  <a:cubicBezTo>
                    <a:pt x="210" y="0"/>
                    <a:pt x="198" y="8"/>
                    <a:pt x="198" y="23"/>
                  </a:cubicBezTo>
                  <a:cubicBezTo>
                    <a:pt x="198" y="66"/>
                    <a:pt x="207" y="148"/>
                    <a:pt x="163" y="179"/>
                  </a:cubicBezTo>
                  <a:cubicBezTo>
                    <a:pt x="153" y="186"/>
                    <a:pt x="136" y="190"/>
                    <a:pt x="119" y="190"/>
                  </a:cubicBezTo>
                  <a:cubicBezTo>
                    <a:pt x="85" y="190"/>
                    <a:pt x="48" y="175"/>
                    <a:pt x="51" y="144"/>
                  </a:cubicBezTo>
                  <a:cubicBezTo>
                    <a:pt x="53" y="129"/>
                    <a:pt x="42" y="121"/>
                    <a:pt x="31" y="121"/>
                  </a:cubicBezTo>
                  <a:cubicBezTo>
                    <a:pt x="20" y="121"/>
                    <a:pt x="8" y="129"/>
                    <a:pt x="8" y="144"/>
                  </a:cubicBezTo>
                  <a:cubicBezTo>
                    <a:pt x="1" y="207"/>
                    <a:pt x="67" y="236"/>
                    <a:pt x="124" y="236"/>
                  </a:cubicBezTo>
                  <a:cubicBezTo>
                    <a:pt x="138" y="236"/>
                    <a:pt x="152" y="234"/>
                    <a:pt x="163" y="230"/>
                  </a:cubicBezTo>
                  <a:cubicBezTo>
                    <a:pt x="246" y="204"/>
                    <a:pt x="246" y="96"/>
                    <a:pt x="246" y="23"/>
                  </a:cubicBezTo>
                  <a:cubicBezTo>
                    <a:pt x="246" y="8"/>
                    <a:pt x="234" y="0"/>
                    <a:pt x="222" y="0"/>
                  </a:cubicBezTo>
                  <a:close/>
                </a:path>
              </a:pathLst>
            </a:custGeom>
            <a:solidFill>
              <a:srgbClr val="9302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8"/>
            <p:cNvSpPr/>
            <p:nvPr/>
          </p:nvSpPr>
          <p:spPr>
            <a:xfrm>
              <a:off x="7174396" y="2128718"/>
              <a:ext cx="129403" cy="195635"/>
            </a:xfrm>
            <a:custGeom>
              <a:rect b="b" l="l" r="r" t="t"/>
              <a:pathLst>
                <a:path extrusionOk="0" h="1598" w="1057">
                  <a:moveTo>
                    <a:pt x="528" y="1"/>
                  </a:moveTo>
                  <a:cubicBezTo>
                    <a:pt x="57" y="274"/>
                    <a:pt x="161" y="676"/>
                    <a:pt x="217" y="741"/>
                  </a:cubicBezTo>
                  <a:lnTo>
                    <a:pt x="217" y="741"/>
                  </a:lnTo>
                  <a:cubicBezTo>
                    <a:pt x="252" y="788"/>
                    <a:pt x="312" y="832"/>
                    <a:pt x="312" y="897"/>
                  </a:cubicBezTo>
                  <a:lnTo>
                    <a:pt x="312" y="897"/>
                  </a:lnTo>
                  <a:cubicBezTo>
                    <a:pt x="316" y="957"/>
                    <a:pt x="273" y="1018"/>
                    <a:pt x="243" y="1065"/>
                  </a:cubicBezTo>
                  <a:lnTo>
                    <a:pt x="243" y="1065"/>
                  </a:lnTo>
                  <a:cubicBezTo>
                    <a:pt x="169" y="1173"/>
                    <a:pt x="1" y="1312"/>
                    <a:pt x="27" y="1459"/>
                  </a:cubicBezTo>
                  <a:lnTo>
                    <a:pt x="27" y="1459"/>
                  </a:lnTo>
                  <a:cubicBezTo>
                    <a:pt x="48" y="1593"/>
                    <a:pt x="347" y="1597"/>
                    <a:pt x="438" y="1567"/>
                  </a:cubicBezTo>
                  <a:lnTo>
                    <a:pt x="438" y="1567"/>
                  </a:lnTo>
                  <a:cubicBezTo>
                    <a:pt x="598" y="1511"/>
                    <a:pt x="645" y="1312"/>
                    <a:pt x="710" y="1173"/>
                  </a:cubicBezTo>
                  <a:lnTo>
                    <a:pt x="710" y="1173"/>
                  </a:lnTo>
                  <a:cubicBezTo>
                    <a:pt x="762" y="1061"/>
                    <a:pt x="814" y="948"/>
                    <a:pt x="879" y="840"/>
                  </a:cubicBezTo>
                  <a:lnTo>
                    <a:pt x="879" y="840"/>
                  </a:lnTo>
                  <a:cubicBezTo>
                    <a:pt x="948" y="732"/>
                    <a:pt x="1017" y="663"/>
                    <a:pt x="1035" y="529"/>
                  </a:cubicBezTo>
                  <a:lnTo>
                    <a:pt x="1035" y="529"/>
                  </a:lnTo>
                  <a:cubicBezTo>
                    <a:pt x="1056" y="369"/>
                    <a:pt x="991" y="122"/>
                    <a:pt x="844" y="40"/>
                  </a:cubicBezTo>
                  <a:lnTo>
                    <a:pt x="844" y="40"/>
                  </a:lnTo>
                  <a:cubicBezTo>
                    <a:pt x="788" y="5"/>
                    <a:pt x="637" y="1"/>
                    <a:pt x="567" y="1"/>
                  </a:cubicBezTo>
                  <a:lnTo>
                    <a:pt x="567" y="1"/>
                  </a:lnTo>
                  <a:cubicBezTo>
                    <a:pt x="546" y="1"/>
                    <a:pt x="533" y="1"/>
                    <a:pt x="528" y="1"/>
                  </a:cubicBezTo>
                </a:path>
              </a:pathLst>
            </a:custGeom>
            <a:solidFill>
              <a:srgbClr val="B21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8"/>
            <p:cNvSpPr/>
            <p:nvPr/>
          </p:nvSpPr>
          <p:spPr>
            <a:xfrm>
              <a:off x="7231078" y="2059915"/>
              <a:ext cx="130995" cy="139932"/>
            </a:xfrm>
            <a:custGeom>
              <a:rect b="b" l="l" r="r" t="t"/>
              <a:pathLst>
                <a:path extrusionOk="0" h="1143" w="1070">
                  <a:moveTo>
                    <a:pt x="580" y="61"/>
                  </a:moveTo>
                  <a:cubicBezTo>
                    <a:pt x="368" y="148"/>
                    <a:pt x="39" y="338"/>
                    <a:pt x="5" y="598"/>
                  </a:cubicBezTo>
                  <a:lnTo>
                    <a:pt x="5" y="598"/>
                  </a:lnTo>
                  <a:lnTo>
                    <a:pt x="5" y="598"/>
                  </a:lnTo>
                  <a:lnTo>
                    <a:pt x="5" y="598"/>
                  </a:lnTo>
                  <a:cubicBezTo>
                    <a:pt x="1" y="624"/>
                    <a:pt x="9" y="654"/>
                    <a:pt x="39" y="671"/>
                  </a:cubicBezTo>
                  <a:lnTo>
                    <a:pt x="39" y="671"/>
                  </a:lnTo>
                  <a:cubicBezTo>
                    <a:pt x="87" y="697"/>
                    <a:pt x="161" y="701"/>
                    <a:pt x="213" y="719"/>
                  </a:cubicBezTo>
                  <a:lnTo>
                    <a:pt x="213" y="719"/>
                  </a:lnTo>
                  <a:cubicBezTo>
                    <a:pt x="299" y="753"/>
                    <a:pt x="325" y="836"/>
                    <a:pt x="364" y="909"/>
                  </a:cubicBezTo>
                  <a:lnTo>
                    <a:pt x="364" y="909"/>
                  </a:lnTo>
                  <a:cubicBezTo>
                    <a:pt x="412" y="1004"/>
                    <a:pt x="472" y="1074"/>
                    <a:pt x="572" y="1112"/>
                  </a:cubicBezTo>
                  <a:lnTo>
                    <a:pt x="572" y="1112"/>
                  </a:lnTo>
                  <a:cubicBezTo>
                    <a:pt x="658" y="1143"/>
                    <a:pt x="758" y="1121"/>
                    <a:pt x="792" y="1035"/>
                  </a:cubicBezTo>
                  <a:lnTo>
                    <a:pt x="792" y="1035"/>
                  </a:lnTo>
                  <a:cubicBezTo>
                    <a:pt x="827" y="948"/>
                    <a:pt x="922" y="970"/>
                    <a:pt x="978" y="913"/>
                  </a:cubicBezTo>
                  <a:lnTo>
                    <a:pt x="978" y="913"/>
                  </a:lnTo>
                  <a:cubicBezTo>
                    <a:pt x="987" y="905"/>
                    <a:pt x="1004" y="874"/>
                    <a:pt x="996" y="857"/>
                  </a:cubicBezTo>
                  <a:lnTo>
                    <a:pt x="996" y="857"/>
                  </a:lnTo>
                  <a:cubicBezTo>
                    <a:pt x="983" y="818"/>
                    <a:pt x="978" y="818"/>
                    <a:pt x="944" y="792"/>
                  </a:cubicBezTo>
                  <a:lnTo>
                    <a:pt x="944" y="792"/>
                  </a:lnTo>
                  <a:cubicBezTo>
                    <a:pt x="935" y="788"/>
                    <a:pt x="922" y="779"/>
                    <a:pt x="909" y="775"/>
                  </a:cubicBezTo>
                  <a:lnTo>
                    <a:pt x="909" y="775"/>
                  </a:lnTo>
                  <a:cubicBezTo>
                    <a:pt x="853" y="758"/>
                    <a:pt x="918" y="727"/>
                    <a:pt x="944" y="719"/>
                  </a:cubicBezTo>
                  <a:lnTo>
                    <a:pt x="944" y="719"/>
                  </a:lnTo>
                  <a:cubicBezTo>
                    <a:pt x="1000" y="697"/>
                    <a:pt x="1069" y="680"/>
                    <a:pt x="1069" y="606"/>
                  </a:cubicBezTo>
                  <a:lnTo>
                    <a:pt x="1069" y="606"/>
                  </a:lnTo>
                  <a:cubicBezTo>
                    <a:pt x="1069" y="528"/>
                    <a:pt x="974" y="528"/>
                    <a:pt x="922" y="533"/>
                  </a:cubicBezTo>
                  <a:lnTo>
                    <a:pt x="922" y="533"/>
                  </a:lnTo>
                  <a:cubicBezTo>
                    <a:pt x="905" y="533"/>
                    <a:pt x="887" y="533"/>
                    <a:pt x="870" y="537"/>
                  </a:cubicBezTo>
                  <a:lnTo>
                    <a:pt x="870" y="537"/>
                  </a:lnTo>
                  <a:lnTo>
                    <a:pt x="866" y="537"/>
                  </a:lnTo>
                  <a:lnTo>
                    <a:pt x="866" y="537"/>
                  </a:lnTo>
                  <a:cubicBezTo>
                    <a:pt x="836" y="537"/>
                    <a:pt x="697" y="537"/>
                    <a:pt x="740" y="511"/>
                  </a:cubicBezTo>
                  <a:lnTo>
                    <a:pt x="740" y="511"/>
                  </a:lnTo>
                  <a:cubicBezTo>
                    <a:pt x="788" y="476"/>
                    <a:pt x="853" y="451"/>
                    <a:pt x="905" y="425"/>
                  </a:cubicBezTo>
                  <a:lnTo>
                    <a:pt x="905" y="425"/>
                  </a:lnTo>
                  <a:cubicBezTo>
                    <a:pt x="957" y="399"/>
                    <a:pt x="1009" y="364"/>
                    <a:pt x="987" y="303"/>
                  </a:cubicBezTo>
                  <a:lnTo>
                    <a:pt x="987" y="303"/>
                  </a:lnTo>
                  <a:cubicBezTo>
                    <a:pt x="970" y="243"/>
                    <a:pt x="866" y="256"/>
                    <a:pt x="823" y="260"/>
                  </a:cubicBezTo>
                  <a:lnTo>
                    <a:pt x="823" y="260"/>
                  </a:lnTo>
                  <a:cubicBezTo>
                    <a:pt x="766" y="264"/>
                    <a:pt x="714" y="282"/>
                    <a:pt x="662" y="295"/>
                  </a:cubicBezTo>
                  <a:lnTo>
                    <a:pt x="662" y="295"/>
                  </a:lnTo>
                  <a:cubicBezTo>
                    <a:pt x="589" y="316"/>
                    <a:pt x="710" y="230"/>
                    <a:pt x="719" y="221"/>
                  </a:cubicBezTo>
                  <a:lnTo>
                    <a:pt x="719" y="221"/>
                  </a:lnTo>
                  <a:cubicBezTo>
                    <a:pt x="745" y="200"/>
                    <a:pt x="775" y="178"/>
                    <a:pt x="801" y="156"/>
                  </a:cubicBezTo>
                  <a:lnTo>
                    <a:pt x="801" y="156"/>
                  </a:lnTo>
                  <a:cubicBezTo>
                    <a:pt x="840" y="126"/>
                    <a:pt x="892" y="78"/>
                    <a:pt x="861" y="27"/>
                  </a:cubicBezTo>
                  <a:lnTo>
                    <a:pt x="861" y="27"/>
                  </a:lnTo>
                  <a:cubicBezTo>
                    <a:pt x="849" y="5"/>
                    <a:pt x="827" y="1"/>
                    <a:pt x="797" y="1"/>
                  </a:cubicBezTo>
                  <a:lnTo>
                    <a:pt x="797" y="1"/>
                  </a:lnTo>
                  <a:cubicBezTo>
                    <a:pt x="723" y="1"/>
                    <a:pt x="615" y="48"/>
                    <a:pt x="580" y="6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8"/>
            <p:cNvSpPr/>
            <p:nvPr/>
          </p:nvSpPr>
          <p:spPr>
            <a:xfrm>
              <a:off x="7242709" y="2116598"/>
              <a:ext cx="119364" cy="83249"/>
            </a:xfrm>
            <a:custGeom>
              <a:rect b="b" l="l" r="r" t="t"/>
              <a:pathLst>
                <a:path extrusionOk="0" h="680" w="975">
                  <a:moveTo>
                    <a:pt x="200" y="35"/>
                  </a:moveTo>
                  <a:cubicBezTo>
                    <a:pt x="113" y="78"/>
                    <a:pt x="44" y="148"/>
                    <a:pt x="1" y="230"/>
                  </a:cubicBezTo>
                  <a:lnTo>
                    <a:pt x="1" y="230"/>
                  </a:lnTo>
                  <a:cubicBezTo>
                    <a:pt x="40" y="238"/>
                    <a:pt x="83" y="243"/>
                    <a:pt x="118" y="256"/>
                  </a:cubicBezTo>
                  <a:lnTo>
                    <a:pt x="118" y="256"/>
                  </a:lnTo>
                  <a:cubicBezTo>
                    <a:pt x="204" y="290"/>
                    <a:pt x="230" y="373"/>
                    <a:pt x="269" y="446"/>
                  </a:cubicBezTo>
                  <a:lnTo>
                    <a:pt x="269" y="446"/>
                  </a:lnTo>
                  <a:cubicBezTo>
                    <a:pt x="317" y="541"/>
                    <a:pt x="377" y="611"/>
                    <a:pt x="477" y="649"/>
                  </a:cubicBezTo>
                  <a:lnTo>
                    <a:pt x="477" y="649"/>
                  </a:lnTo>
                  <a:cubicBezTo>
                    <a:pt x="563" y="680"/>
                    <a:pt x="663" y="658"/>
                    <a:pt x="697" y="572"/>
                  </a:cubicBezTo>
                  <a:lnTo>
                    <a:pt x="697" y="572"/>
                  </a:lnTo>
                  <a:cubicBezTo>
                    <a:pt x="732" y="485"/>
                    <a:pt x="827" y="507"/>
                    <a:pt x="883" y="450"/>
                  </a:cubicBezTo>
                  <a:lnTo>
                    <a:pt x="883" y="450"/>
                  </a:lnTo>
                  <a:cubicBezTo>
                    <a:pt x="892" y="442"/>
                    <a:pt x="909" y="411"/>
                    <a:pt x="901" y="394"/>
                  </a:cubicBezTo>
                  <a:lnTo>
                    <a:pt x="901" y="394"/>
                  </a:lnTo>
                  <a:cubicBezTo>
                    <a:pt x="888" y="355"/>
                    <a:pt x="883" y="355"/>
                    <a:pt x="849" y="329"/>
                  </a:cubicBezTo>
                  <a:lnTo>
                    <a:pt x="849" y="329"/>
                  </a:lnTo>
                  <a:cubicBezTo>
                    <a:pt x="840" y="325"/>
                    <a:pt x="827" y="316"/>
                    <a:pt x="814" y="312"/>
                  </a:cubicBezTo>
                  <a:lnTo>
                    <a:pt x="814" y="312"/>
                  </a:lnTo>
                  <a:cubicBezTo>
                    <a:pt x="762" y="295"/>
                    <a:pt x="823" y="264"/>
                    <a:pt x="849" y="256"/>
                  </a:cubicBezTo>
                  <a:lnTo>
                    <a:pt x="849" y="256"/>
                  </a:lnTo>
                  <a:cubicBezTo>
                    <a:pt x="905" y="234"/>
                    <a:pt x="974" y="217"/>
                    <a:pt x="974" y="143"/>
                  </a:cubicBezTo>
                  <a:lnTo>
                    <a:pt x="974" y="143"/>
                  </a:lnTo>
                  <a:cubicBezTo>
                    <a:pt x="974" y="109"/>
                    <a:pt x="957" y="91"/>
                    <a:pt x="931" y="78"/>
                  </a:cubicBezTo>
                  <a:lnTo>
                    <a:pt x="931" y="78"/>
                  </a:lnTo>
                  <a:cubicBezTo>
                    <a:pt x="905" y="83"/>
                    <a:pt x="875" y="87"/>
                    <a:pt x="849" y="96"/>
                  </a:cubicBezTo>
                  <a:lnTo>
                    <a:pt x="849" y="96"/>
                  </a:lnTo>
                  <a:cubicBezTo>
                    <a:pt x="728" y="130"/>
                    <a:pt x="585" y="212"/>
                    <a:pt x="468" y="122"/>
                  </a:cubicBezTo>
                  <a:lnTo>
                    <a:pt x="468" y="122"/>
                  </a:lnTo>
                  <a:cubicBezTo>
                    <a:pt x="394" y="65"/>
                    <a:pt x="373" y="0"/>
                    <a:pt x="304" y="0"/>
                  </a:cubicBezTo>
                  <a:lnTo>
                    <a:pt x="304" y="0"/>
                  </a:lnTo>
                  <a:cubicBezTo>
                    <a:pt x="278" y="0"/>
                    <a:pt x="247" y="9"/>
                    <a:pt x="200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8"/>
            <p:cNvSpPr/>
            <p:nvPr/>
          </p:nvSpPr>
          <p:spPr>
            <a:xfrm>
              <a:off x="7214674" y="2112313"/>
              <a:ext cx="123527" cy="98185"/>
            </a:xfrm>
            <a:custGeom>
              <a:rect b="b" l="l" r="r" t="t"/>
              <a:pathLst>
                <a:path extrusionOk="0" h="802" w="1009">
                  <a:moveTo>
                    <a:pt x="65" y="70"/>
                  </a:moveTo>
                  <a:cubicBezTo>
                    <a:pt x="31" y="113"/>
                    <a:pt x="0" y="174"/>
                    <a:pt x="13" y="222"/>
                  </a:cubicBezTo>
                  <a:lnTo>
                    <a:pt x="13" y="222"/>
                  </a:lnTo>
                  <a:cubicBezTo>
                    <a:pt x="39" y="317"/>
                    <a:pt x="186" y="369"/>
                    <a:pt x="264" y="395"/>
                  </a:cubicBezTo>
                  <a:lnTo>
                    <a:pt x="264" y="395"/>
                  </a:lnTo>
                  <a:cubicBezTo>
                    <a:pt x="437" y="451"/>
                    <a:pt x="584" y="589"/>
                    <a:pt x="684" y="736"/>
                  </a:cubicBezTo>
                  <a:lnTo>
                    <a:pt x="684" y="736"/>
                  </a:lnTo>
                  <a:cubicBezTo>
                    <a:pt x="732" y="801"/>
                    <a:pt x="809" y="767"/>
                    <a:pt x="853" y="715"/>
                  </a:cubicBezTo>
                  <a:lnTo>
                    <a:pt x="853" y="715"/>
                  </a:lnTo>
                  <a:cubicBezTo>
                    <a:pt x="1008" y="537"/>
                    <a:pt x="571" y="230"/>
                    <a:pt x="472" y="152"/>
                  </a:cubicBezTo>
                  <a:lnTo>
                    <a:pt x="472" y="152"/>
                  </a:lnTo>
                  <a:cubicBezTo>
                    <a:pt x="377" y="79"/>
                    <a:pt x="282" y="10"/>
                    <a:pt x="160" y="1"/>
                  </a:cubicBezTo>
                  <a:lnTo>
                    <a:pt x="160" y="1"/>
                  </a:lnTo>
                  <a:cubicBezTo>
                    <a:pt x="160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09" y="1"/>
                    <a:pt x="83" y="31"/>
                    <a:pt x="65" y="7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8"/>
            <p:cNvSpPr/>
            <p:nvPr/>
          </p:nvSpPr>
          <p:spPr>
            <a:xfrm>
              <a:off x="6915956" y="3392526"/>
              <a:ext cx="115569" cy="212530"/>
            </a:xfrm>
            <a:custGeom>
              <a:rect b="b" l="l" r="r" t="t"/>
              <a:pathLst>
                <a:path extrusionOk="0" h="1736" w="944">
                  <a:moveTo>
                    <a:pt x="0" y="139"/>
                  </a:moveTo>
                  <a:cubicBezTo>
                    <a:pt x="9" y="165"/>
                    <a:pt x="22" y="191"/>
                    <a:pt x="31" y="217"/>
                  </a:cubicBezTo>
                  <a:lnTo>
                    <a:pt x="31" y="217"/>
                  </a:lnTo>
                  <a:cubicBezTo>
                    <a:pt x="117" y="464"/>
                    <a:pt x="221" y="706"/>
                    <a:pt x="329" y="944"/>
                  </a:cubicBezTo>
                  <a:lnTo>
                    <a:pt x="329" y="944"/>
                  </a:lnTo>
                  <a:cubicBezTo>
                    <a:pt x="416" y="1147"/>
                    <a:pt x="420" y="1390"/>
                    <a:pt x="554" y="1576"/>
                  </a:cubicBezTo>
                  <a:lnTo>
                    <a:pt x="554" y="1576"/>
                  </a:lnTo>
                  <a:cubicBezTo>
                    <a:pt x="615" y="1658"/>
                    <a:pt x="736" y="1736"/>
                    <a:pt x="814" y="1627"/>
                  </a:cubicBezTo>
                  <a:lnTo>
                    <a:pt x="814" y="1627"/>
                  </a:lnTo>
                  <a:cubicBezTo>
                    <a:pt x="943" y="1441"/>
                    <a:pt x="935" y="1199"/>
                    <a:pt x="913" y="987"/>
                  </a:cubicBezTo>
                  <a:lnTo>
                    <a:pt x="913" y="987"/>
                  </a:lnTo>
                  <a:cubicBezTo>
                    <a:pt x="892" y="775"/>
                    <a:pt x="857" y="572"/>
                    <a:pt x="818" y="364"/>
                  </a:cubicBezTo>
                  <a:lnTo>
                    <a:pt x="818" y="364"/>
                  </a:lnTo>
                  <a:cubicBezTo>
                    <a:pt x="796" y="243"/>
                    <a:pt x="775" y="122"/>
                    <a:pt x="744" y="1"/>
                  </a:cubicBezTo>
                  <a:lnTo>
                    <a:pt x="744" y="1"/>
                  </a:lnTo>
                  <a:cubicBezTo>
                    <a:pt x="498" y="105"/>
                    <a:pt x="234" y="169"/>
                    <a:pt x="0" y="139"/>
                  </a:cubicBezTo>
                  <a:close/>
                </a:path>
              </a:pathLst>
            </a:custGeom>
            <a:solidFill>
              <a:srgbClr val="FF5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8"/>
            <p:cNvSpPr/>
            <p:nvPr/>
          </p:nvSpPr>
          <p:spPr>
            <a:xfrm>
              <a:off x="7339180" y="3421663"/>
              <a:ext cx="135647" cy="270314"/>
            </a:xfrm>
            <a:custGeom>
              <a:rect b="b" l="l" r="r" t="t"/>
              <a:pathLst>
                <a:path extrusionOk="0" h="2208" w="1108">
                  <a:moveTo>
                    <a:pt x="697" y="61"/>
                  </a:moveTo>
                  <a:cubicBezTo>
                    <a:pt x="515" y="204"/>
                    <a:pt x="255" y="334"/>
                    <a:pt x="0" y="381"/>
                  </a:cubicBezTo>
                  <a:lnTo>
                    <a:pt x="0" y="381"/>
                  </a:lnTo>
                  <a:cubicBezTo>
                    <a:pt x="13" y="407"/>
                    <a:pt x="26" y="438"/>
                    <a:pt x="39" y="464"/>
                  </a:cubicBezTo>
                  <a:lnTo>
                    <a:pt x="39" y="464"/>
                  </a:lnTo>
                  <a:cubicBezTo>
                    <a:pt x="156" y="715"/>
                    <a:pt x="281" y="965"/>
                    <a:pt x="402" y="1216"/>
                  </a:cubicBezTo>
                  <a:lnTo>
                    <a:pt x="402" y="1216"/>
                  </a:lnTo>
                  <a:cubicBezTo>
                    <a:pt x="502" y="1433"/>
                    <a:pt x="614" y="1645"/>
                    <a:pt x="740" y="1852"/>
                  </a:cubicBezTo>
                  <a:lnTo>
                    <a:pt x="740" y="1852"/>
                  </a:lnTo>
                  <a:cubicBezTo>
                    <a:pt x="800" y="1952"/>
                    <a:pt x="870" y="2073"/>
                    <a:pt x="969" y="2134"/>
                  </a:cubicBezTo>
                  <a:lnTo>
                    <a:pt x="969" y="2134"/>
                  </a:lnTo>
                  <a:cubicBezTo>
                    <a:pt x="1108" y="2207"/>
                    <a:pt x="1099" y="1952"/>
                    <a:pt x="1095" y="1891"/>
                  </a:cubicBezTo>
                  <a:lnTo>
                    <a:pt x="1095" y="1891"/>
                  </a:lnTo>
                  <a:cubicBezTo>
                    <a:pt x="1073" y="1627"/>
                    <a:pt x="1064" y="1368"/>
                    <a:pt x="1017" y="1108"/>
                  </a:cubicBezTo>
                  <a:lnTo>
                    <a:pt x="1017" y="1108"/>
                  </a:lnTo>
                  <a:cubicBezTo>
                    <a:pt x="969" y="831"/>
                    <a:pt x="891" y="563"/>
                    <a:pt x="831" y="286"/>
                  </a:cubicBezTo>
                  <a:lnTo>
                    <a:pt x="831" y="286"/>
                  </a:lnTo>
                  <a:cubicBezTo>
                    <a:pt x="809" y="191"/>
                    <a:pt x="792" y="96"/>
                    <a:pt x="770" y="1"/>
                  </a:cubicBezTo>
                  <a:lnTo>
                    <a:pt x="770" y="1"/>
                  </a:lnTo>
                  <a:cubicBezTo>
                    <a:pt x="749" y="22"/>
                    <a:pt x="723" y="44"/>
                    <a:pt x="697" y="61"/>
                  </a:cubicBezTo>
                </a:path>
              </a:pathLst>
            </a:custGeom>
            <a:solidFill>
              <a:srgbClr val="FF55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8"/>
            <p:cNvSpPr/>
            <p:nvPr/>
          </p:nvSpPr>
          <p:spPr>
            <a:xfrm>
              <a:off x="7412757" y="3643133"/>
              <a:ext cx="122425" cy="195513"/>
            </a:xfrm>
            <a:custGeom>
              <a:rect b="b" l="l" r="r" t="t"/>
              <a:pathLst>
                <a:path extrusionOk="0" h="1597" w="1000">
                  <a:moveTo>
                    <a:pt x="563" y="225"/>
                  </a:moveTo>
                  <a:cubicBezTo>
                    <a:pt x="468" y="424"/>
                    <a:pt x="373" y="627"/>
                    <a:pt x="277" y="826"/>
                  </a:cubicBezTo>
                  <a:lnTo>
                    <a:pt x="277" y="826"/>
                  </a:lnTo>
                  <a:cubicBezTo>
                    <a:pt x="230" y="917"/>
                    <a:pt x="195" y="1008"/>
                    <a:pt x="161" y="1103"/>
                  </a:cubicBezTo>
                  <a:lnTo>
                    <a:pt x="161" y="1103"/>
                  </a:lnTo>
                  <a:cubicBezTo>
                    <a:pt x="135" y="1173"/>
                    <a:pt x="100" y="1246"/>
                    <a:pt x="78" y="1320"/>
                  </a:cubicBezTo>
                  <a:lnTo>
                    <a:pt x="78" y="1320"/>
                  </a:lnTo>
                  <a:cubicBezTo>
                    <a:pt x="0" y="1376"/>
                    <a:pt x="83" y="1480"/>
                    <a:pt x="143" y="1514"/>
                  </a:cubicBezTo>
                  <a:lnTo>
                    <a:pt x="143" y="1514"/>
                  </a:lnTo>
                  <a:cubicBezTo>
                    <a:pt x="290" y="1597"/>
                    <a:pt x="368" y="1445"/>
                    <a:pt x="416" y="1337"/>
                  </a:cubicBezTo>
                  <a:lnTo>
                    <a:pt x="416" y="1337"/>
                  </a:lnTo>
                  <a:cubicBezTo>
                    <a:pt x="515" y="1125"/>
                    <a:pt x="567" y="904"/>
                    <a:pt x="706" y="714"/>
                  </a:cubicBezTo>
                  <a:lnTo>
                    <a:pt x="706" y="714"/>
                  </a:lnTo>
                  <a:cubicBezTo>
                    <a:pt x="805" y="576"/>
                    <a:pt x="974" y="441"/>
                    <a:pt x="991" y="260"/>
                  </a:cubicBezTo>
                  <a:lnTo>
                    <a:pt x="991" y="260"/>
                  </a:lnTo>
                  <a:cubicBezTo>
                    <a:pt x="1000" y="178"/>
                    <a:pt x="913" y="39"/>
                    <a:pt x="831" y="9"/>
                  </a:cubicBezTo>
                  <a:lnTo>
                    <a:pt x="831" y="9"/>
                  </a:lnTo>
                  <a:cubicBezTo>
                    <a:pt x="814" y="4"/>
                    <a:pt x="797" y="0"/>
                    <a:pt x="784" y="0"/>
                  </a:cubicBezTo>
                  <a:lnTo>
                    <a:pt x="784" y="0"/>
                  </a:lnTo>
                  <a:cubicBezTo>
                    <a:pt x="671" y="0"/>
                    <a:pt x="611" y="134"/>
                    <a:pt x="563" y="225"/>
                  </a:cubicBezTo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8"/>
            <p:cNvSpPr/>
            <p:nvPr/>
          </p:nvSpPr>
          <p:spPr>
            <a:xfrm>
              <a:off x="7415941" y="3599671"/>
              <a:ext cx="108224" cy="221467"/>
            </a:xfrm>
            <a:custGeom>
              <a:rect b="b" l="l" r="r" t="t"/>
              <a:pathLst>
                <a:path extrusionOk="0" h="1809" w="884">
                  <a:moveTo>
                    <a:pt x="355" y="9"/>
                  </a:moveTo>
                  <a:cubicBezTo>
                    <a:pt x="329" y="13"/>
                    <a:pt x="303" y="31"/>
                    <a:pt x="282" y="61"/>
                  </a:cubicBezTo>
                  <a:lnTo>
                    <a:pt x="282" y="61"/>
                  </a:lnTo>
                  <a:cubicBezTo>
                    <a:pt x="256" y="104"/>
                    <a:pt x="290" y="195"/>
                    <a:pt x="299" y="234"/>
                  </a:cubicBezTo>
                  <a:lnTo>
                    <a:pt x="299" y="234"/>
                  </a:lnTo>
                  <a:cubicBezTo>
                    <a:pt x="303" y="277"/>
                    <a:pt x="321" y="403"/>
                    <a:pt x="243" y="390"/>
                  </a:cubicBezTo>
                  <a:lnTo>
                    <a:pt x="243" y="390"/>
                  </a:lnTo>
                  <a:cubicBezTo>
                    <a:pt x="217" y="385"/>
                    <a:pt x="195" y="351"/>
                    <a:pt x="178" y="334"/>
                  </a:cubicBezTo>
                  <a:lnTo>
                    <a:pt x="178" y="334"/>
                  </a:lnTo>
                  <a:cubicBezTo>
                    <a:pt x="156" y="303"/>
                    <a:pt x="122" y="290"/>
                    <a:pt x="91" y="312"/>
                  </a:cubicBezTo>
                  <a:lnTo>
                    <a:pt x="91" y="312"/>
                  </a:lnTo>
                  <a:cubicBezTo>
                    <a:pt x="35" y="355"/>
                    <a:pt x="18" y="433"/>
                    <a:pt x="18" y="494"/>
                  </a:cubicBezTo>
                  <a:lnTo>
                    <a:pt x="18" y="494"/>
                  </a:lnTo>
                  <a:cubicBezTo>
                    <a:pt x="13" y="623"/>
                    <a:pt x="5" y="745"/>
                    <a:pt x="18" y="870"/>
                  </a:cubicBezTo>
                  <a:lnTo>
                    <a:pt x="18" y="870"/>
                  </a:lnTo>
                  <a:cubicBezTo>
                    <a:pt x="44" y="1099"/>
                    <a:pt x="5" y="1320"/>
                    <a:pt x="5" y="1549"/>
                  </a:cubicBezTo>
                  <a:lnTo>
                    <a:pt x="5" y="1549"/>
                  </a:lnTo>
                  <a:cubicBezTo>
                    <a:pt x="5" y="1592"/>
                    <a:pt x="0" y="1809"/>
                    <a:pt x="96" y="1774"/>
                  </a:cubicBezTo>
                  <a:lnTo>
                    <a:pt x="96" y="1774"/>
                  </a:lnTo>
                  <a:cubicBezTo>
                    <a:pt x="148" y="1753"/>
                    <a:pt x="178" y="1705"/>
                    <a:pt x="199" y="1657"/>
                  </a:cubicBezTo>
                  <a:lnTo>
                    <a:pt x="199" y="1657"/>
                  </a:lnTo>
                  <a:cubicBezTo>
                    <a:pt x="225" y="1601"/>
                    <a:pt x="264" y="1549"/>
                    <a:pt x="299" y="1497"/>
                  </a:cubicBezTo>
                  <a:lnTo>
                    <a:pt x="299" y="1497"/>
                  </a:lnTo>
                  <a:cubicBezTo>
                    <a:pt x="334" y="1445"/>
                    <a:pt x="360" y="1380"/>
                    <a:pt x="385" y="1324"/>
                  </a:cubicBezTo>
                  <a:lnTo>
                    <a:pt x="385" y="1324"/>
                  </a:lnTo>
                  <a:cubicBezTo>
                    <a:pt x="433" y="1220"/>
                    <a:pt x="476" y="1121"/>
                    <a:pt x="533" y="1026"/>
                  </a:cubicBezTo>
                  <a:lnTo>
                    <a:pt x="533" y="1026"/>
                  </a:lnTo>
                  <a:cubicBezTo>
                    <a:pt x="597" y="913"/>
                    <a:pt x="693" y="818"/>
                    <a:pt x="771" y="719"/>
                  </a:cubicBezTo>
                  <a:lnTo>
                    <a:pt x="771" y="719"/>
                  </a:lnTo>
                  <a:cubicBezTo>
                    <a:pt x="883" y="584"/>
                    <a:pt x="814" y="342"/>
                    <a:pt x="701" y="230"/>
                  </a:cubicBezTo>
                  <a:lnTo>
                    <a:pt x="701" y="230"/>
                  </a:lnTo>
                  <a:cubicBezTo>
                    <a:pt x="662" y="191"/>
                    <a:pt x="597" y="134"/>
                    <a:pt x="554" y="113"/>
                  </a:cubicBezTo>
                  <a:lnTo>
                    <a:pt x="554" y="113"/>
                  </a:lnTo>
                  <a:cubicBezTo>
                    <a:pt x="511" y="91"/>
                    <a:pt x="481" y="39"/>
                    <a:pt x="442" y="13"/>
                  </a:cubicBezTo>
                  <a:lnTo>
                    <a:pt x="442" y="13"/>
                  </a:lnTo>
                  <a:cubicBezTo>
                    <a:pt x="437" y="13"/>
                    <a:pt x="433" y="9"/>
                    <a:pt x="429" y="9"/>
                  </a:cubicBezTo>
                  <a:lnTo>
                    <a:pt x="429" y="9"/>
                  </a:lnTo>
                  <a:lnTo>
                    <a:pt x="429" y="9"/>
                  </a:lnTo>
                  <a:cubicBezTo>
                    <a:pt x="424" y="5"/>
                    <a:pt x="420" y="5"/>
                    <a:pt x="416" y="5"/>
                  </a:cubicBezTo>
                  <a:lnTo>
                    <a:pt x="416" y="5"/>
                  </a:lnTo>
                  <a:cubicBezTo>
                    <a:pt x="407" y="5"/>
                    <a:pt x="398" y="0"/>
                    <a:pt x="390" y="0"/>
                  </a:cubicBezTo>
                  <a:lnTo>
                    <a:pt x="390" y="0"/>
                  </a:lnTo>
                  <a:cubicBezTo>
                    <a:pt x="377" y="0"/>
                    <a:pt x="364" y="5"/>
                    <a:pt x="355" y="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8"/>
            <p:cNvSpPr/>
            <p:nvPr/>
          </p:nvSpPr>
          <p:spPr>
            <a:xfrm>
              <a:off x="7428673" y="3719405"/>
              <a:ext cx="20200" cy="6978"/>
            </a:xfrm>
            <a:custGeom>
              <a:rect b="b" l="l" r="r" t="t"/>
              <a:pathLst>
                <a:path extrusionOk="0" h="57" w="165">
                  <a:moveTo>
                    <a:pt x="31" y="48"/>
                  </a:moveTo>
                  <a:cubicBezTo>
                    <a:pt x="65" y="48"/>
                    <a:pt x="100" y="56"/>
                    <a:pt x="134" y="56"/>
                  </a:cubicBezTo>
                  <a:lnTo>
                    <a:pt x="134" y="56"/>
                  </a:lnTo>
                  <a:cubicBezTo>
                    <a:pt x="165" y="56"/>
                    <a:pt x="165" y="13"/>
                    <a:pt x="134" y="9"/>
                  </a:cubicBezTo>
                  <a:lnTo>
                    <a:pt x="134" y="9"/>
                  </a:lnTo>
                  <a:cubicBezTo>
                    <a:pt x="100" y="9"/>
                    <a:pt x="65" y="0"/>
                    <a:pt x="31" y="0"/>
                  </a:cubicBez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ubicBezTo>
                    <a:pt x="0" y="0"/>
                    <a:pt x="0" y="43"/>
                    <a:pt x="31" y="48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8"/>
            <p:cNvSpPr/>
            <p:nvPr/>
          </p:nvSpPr>
          <p:spPr>
            <a:xfrm>
              <a:off x="7428673" y="3702387"/>
              <a:ext cx="19221" cy="8570"/>
            </a:xfrm>
            <a:custGeom>
              <a:rect b="b" l="l" r="r" t="t"/>
              <a:pathLst>
                <a:path extrusionOk="0" h="70" w="157">
                  <a:moveTo>
                    <a:pt x="117" y="5"/>
                  </a:moveTo>
                  <a:cubicBezTo>
                    <a:pt x="87" y="14"/>
                    <a:pt x="61" y="22"/>
                    <a:pt x="31" y="27"/>
                  </a:cubicBezTo>
                  <a:lnTo>
                    <a:pt x="31" y="27"/>
                  </a:lnTo>
                  <a:cubicBezTo>
                    <a:pt x="0" y="27"/>
                    <a:pt x="0" y="70"/>
                    <a:pt x="31" y="70"/>
                  </a:cubicBezTo>
                  <a:lnTo>
                    <a:pt x="31" y="70"/>
                  </a:lnTo>
                  <a:cubicBezTo>
                    <a:pt x="65" y="70"/>
                    <a:pt x="95" y="57"/>
                    <a:pt x="130" y="48"/>
                  </a:cubicBezTo>
                  <a:lnTo>
                    <a:pt x="130" y="48"/>
                  </a:lnTo>
                  <a:cubicBezTo>
                    <a:pt x="156" y="40"/>
                    <a:pt x="147" y="1"/>
                    <a:pt x="126" y="1"/>
                  </a:cubicBezTo>
                  <a:lnTo>
                    <a:pt x="126" y="1"/>
                  </a:lnTo>
                  <a:cubicBezTo>
                    <a:pt x="121" y="1"/>
                    <a:pt x="117" y="1"/>
                    <a:pt x="117" y="5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8"/>
            <p:cNvSpPr/>
            <p:nvPr/>
          </p:nvSpPr>
          <p:spPr>
            <a:xfrm>
              <a:off x="7427081" y="3685982"/>
              <a:ext cx="20200" cy="8570"/>
            </a:xfrm>
            <a:custGeom>
              <a:rect b="b" l="l" r="r" t="t"/>
              <a:pathLst>
                <a:path extrusionOk="0" h="70" w="165">
                  <a:moveTo>
                    <a:pt x="26" y="44"/>
                  </a:moveTo>
                  <a:cubicBezTo>
                    <a:pt x="61" y="57"/>
                    <a:pt x="100" y="70"/>
                    <a:pt x="134" y="70"/>
                  </a:cubicBezTo>
                  <a:lnTo>
                    <a:pt x="134" y="70"/>
                  </a:lnTo>
                  <a:cubicBezTo>
                    <a:pt x="165" y="70"/>
                    <a:pt x="165" y="22"/>
                    <a:pt x="134" y="22"/>
                  </a:cubicBezTo>
                  <a:lnTo>
                    <a:pt x="134" y="22"/>
                  </a:lnTo>
                  <a:cubicBezTo>
                    <a:pt x="104" y="22"/>
                    <a:pt x="70" y="9"/>
                    <a:pt x="39" y="1"/>
                  </a:cubicBezTo>
                  <a:lnTo>
                    <a:pt x="39" y="1"/>
                  </a:lnTo>
                  <a:cubicBezTo>
                    <a:pt x="35" y="1"/>
                    <a:pt x="35" y="1"/>
                    <a:pt x="31" y="1"/>
                  </a:cubicBezTo>
                  <a:lnTo>
                    <a:pt x="31" y="1"/>
                  </a:lnTo>
                  <a:cubicBezTo>
                    <a:pt x="9" y="1"/>
                    <a:pt x="0" y="35"/>
                    <a:pt x="26" y="44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8"/>
            <p:cNvSpPr/>
            <p:nvPr/>
          </p:nvSpPr>
          <p:spPr>
            <a:xfrm>
              <a:off x="6888900" y="3567351"/>
              <a:ext cx="188657" cy="134178"/>
            </a:xfrm>
            <a:custGeom>
              <a:rect b="b" l="l" r="r" t="t"/>
              <a:pathLst>
                <a:path extrusionOk="0" h="1096" w="1541">
                  <a:moveTo>
                    <a:pt x="1130" y="78"/>
                  </a:moveTo>
                  <a:cubicBezTo>
                    <a:pt x="1056" y="126"/>
                    <a:pt x="987" y="178"/>
                    <a:pt x="918" y="234"/>
                  </a:cubicBezTo>
                  <a:lnTo>
                    <a:pt x="918" y="234"/>
                  </a:lnTo>
                  <a:cubicBezTo>
                    <a:pt x="745" y="381"/>
                    <a:pt x="593" y="554"/>
                    <a:pt x="390" y="667"/>
                  </a:cubicBezTo>
                  <a:lnTo>
                    <a:pt x="390" y="667"/>
                  </a:lnTo>
                  <a:cubicBezTo>
                    <a:pt x="291" y="719"/>
                    <a:pt x="169" y="719"/>
                    <a:pt x="96" y="797"/>
                  </a:cubicBezTo>
                  <a:lnTo>
                    <a:pt x="96" y="797"/>
                  </a:lnTo>
                  <a:cubicBezTo>
                    <a:pt x="87" y="784"/>
                    <a:pt x="66" y="784"/>
                    <a:pt x="57" y="797"/>
                  </a:cubicBezTo>
                  <a:lnTo>
                    <a:pt x="57" y="797"/>
                  </a:lnTo>
                  <a:cubicBezTo>
                    <a:pt x="1" y="896"/>
                    <a:pt x="35" y="1013"/>
                    <a:pt x="148" y="1043"/>
                  </a:cubicBezTo>
                  <a:lnTo>
                    <a:pt x="148" y="1043"/>
                  </a:lnTo>
                  <a:cubicBezTo>
                    <a:pt x="329" y="1095"/>
                    <a:pt x="490" y="1026"/>
                    <a:pt x="650" y="944"/>
                  </a:cubicBezTo>
                  <a:lnTo>
                    <a:pt x="650" y="944"/>
                  </a:lnTo>
                  <a:cubicBezTo>
                    <a:pt x="693" y="922"/>
                    <a:pt x="736" y="896"/>
                    <a:pt x="775" y="874"/>
                  </a:cubicBezTo>
                  <a:lnTo>
                    <a:pt x="775" y="874"/>
                  </a:lnTo>
                  <a:cubicBezTo>
                    <a:pt x="957" y="784"/>
                    <a:pt x="1113" y="649"/>
                    <a:pt x="1277" y="533"/>
                  </a:cubicBezTo>
                  <a:lnTo>
                    <a:pt x="1277" y="533"/>
                  </a:lnTo>
                  <a:cubicBezTo>
                    <a:pt x="1372" y="463"/>
                    <a:pt x="1493" y="416"/>
                    <a:pt x="1528" y="299"/>
                  </a:cubicBezTo>
                  <a:lnTo>
                    <a:pt x="1528" y="299"/>
                  </a:lnTo>
                  <a:cubicBezTo>
                    <a:pt x="1541" y="260"/>
                    <a:pt x="1528" y="225"/>
                    <a:pt x="1502" y="195"/>
                  </a:cubicBezTo>
                  <a:lnTo>
                    <a:pt x="1502" y="195"/>
                  </a:lnTo>
                  <a:cubicBezTo>
                    <a:pt x="1493" y="174"/>
                    <a:pt x="1480" y="156"/>
                    <a:pt x="1467" y="139"/>
                  </a:cubicBezTo>
                  <a:lnTo>
                    <a:pt x="1467" y="139"/>
                  </a:lnTo>
                  <a:cubicBezTo>
                    <a:pt x="1459" y="61"/>
                    <a:pt x="1398" y="9"/>
                    <a:pt x="1312" y="0"/>
                  </a:cubicBezTo>
                  <a:lnTo>
                    <a:pt x="1312" y="0"/>
                  </a:lnTo>
                  <a:cubicBezTo>
                    <a:pt x="1307" y="0"/>
                    <a:pt x="1303" y="0"/>
                    <a:pt x="1303" y="0"/>
                  </a:cubicBezTo>
                  <a:lnTo>
                    <a:pt x="1303" y="0"/>
                  </a:lnTo>
                  <a:cubicBezTo>
                    <a:pt x="1247" y="0"/>
                    <a:pt x="1173" y="52"/>
                    <a:pt x="1130" y="78"/>
                  </a:cubicBezTo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8"/>
            <p:cNvSpPr/>
            <p:nvPr/>
          </p:nvSpPr>
          <p:spPr>
            <a:xfrm>
              <a:off x="6884738" y="3527562"/>
              <a:ext cx="183882" cy="157439"/>
            </a:xfrm>
            <a:custGeom>
              <a:rect b="b" l="l" r="r" t="t"/>
              <a:pathLst>
                <a:path extrusionOk="0" h="1286" w="1502">
                  <a:moveTo>
                    <a:pt x="1121" y="5"/>
                  </a:moveTo>
                  <a:cubicBezTo>
                    <a:pt x="1047" y="49"/>
                    <a:pt x="1034" y="148"/>
                    <a:pt x="1021" y="222"/>
                  </a:cubicBezTo>
                  <a:lnTo>
                    <a:pt x="1021" y="222"/>
                  </a:lnTo>
                  <a:cubicBezTo>
                    <a:pt x="1012" y="274"/>
                    <a:pt x="1004" y="321"/>
                    <a:pt x="978" y="369"/>
                  </a:cubicBezTo>
                  <a:lnTo>
                    <a:pt x="978" y="369"/>
                  </a:lnTo>
                  <a:cubicBezTo>
                    <a:pt x="909" y="408"/>
                    <a:pt x="865" y="403"/>
                    <a:pt x="844" y="356"/>
                  </a:cubicBezTo>
                  <a:lnTo>
                    <a:pt x="844" y="356"/>
                  </a:lnTo>
                  <a:cubicBezTo>
                    <a:pt x="839" y="343"/>
                    <a:pt x="831" y="330"/>
                    <a:pt x="822" y="317"/>
                  </a:cubicBezTo>
                  <a:lnTo>
                    <a:pt x="822" y="317"/>
                  </a:lnTo>
                  <a:cubicBezTo>
                    <a:pt x="818" y="304"/>
                    <a:pt x="800" y="287"/>
                    <a:pt x="787" y="282"/>
                  </a:cubicBezTo>
                  <a:lnTo>
                    <a:pt x="787" y="282"/>
                  </a:lnTo>
                  <a:cubicBezTo>
                    <a:pt x="727" y="243"/>
                    <a:pt x="662" y="325"/>
                    <a:pt x="640" y="373"/>
                  </a:cubicBezTo>
                  <a:lnTo>
                    <a:pt x="640" y="373"/>
                  </a:lnTo>
                  <a:cubicBezTo>
                    <a:pt x="623" y="408"/>
                    <a:pt x="614" y="442"/>
                    <a:pt x="606" y="481"/>
                  </a:cubicBezTo>
                  <a:lnTo>
                    <a:pt x="606" y="481"/>
                  </a:lnTo>
                  <a:cubicBezTo>
                    <a:pt x="597" y="511"/>
                    <a:pt x="588" y="542"/>
                    <a:pt x="575" y="568"/>
                  </a:cubicBezTo>
                  <a:lnTo>
                    <a:pt x="575" y="568"/>
                  </a:lnTo>
                  <a:cubicBezTo>
                    <a:pt x="489" y="659"/>
                    <a:pt x="420" y="762"/>
                    <a:pt x="316" y="832"/>
                  </a:cubicBezTo>
                  <a:lnTo>
                    <a:pt x="316" y="832"/>
                  </a:lnTo>
                  <a:cubicBezTo>
                    <a:pt x="208" y="910"/>
                    <a:pt x="74" y="1000"/>
                    <a:pt x="26" y="1130"/>
                  </a:cubicBezTo>
                  <a:lnTo>
                    <a:pt x="26" y="1130"/>
                  </a:lnTo>
                  <a:cubicBezTo>
                    <a:pt x="0" y="1204"/>
                    <a:pt x="74" y="1247"/>
                    <a:pt x="134" y="1260"/>
                  </a:cubicBezTo>
                  <a:lnTo>
                    <a:pt x="134" y="1260"/>
                  </a:lnTo>
                  <a:cubicBezTo>
                    <a:pt x="255" y="1286"/>
                    <a:pt x="385" y="1247"/>
                    <a:pt x="502" y="1199"/>
                  </a:cubicBezTo>
                  <a:lnTo>
                    <a:pt x="502" y="1199"/>
                  </a:lnTo>
                  <a:cubicBezTo>
                    <a:pt x="658" y="1139"/>
                    <a:pt x="805" y="1044"/>
                    <a:pt x="943" y="944"/>
                  </a:cubicBezTo>
                  <a:lnTo>
                    <a:pt x="943" y="944"/>
                  </a:lnTo>
                  <a:cubicBezTo>
                    <a:pt x="1073" y="853"/>
                    <a:pt x="1233" y="793"/>
                    <a:pt x="1350" y="676"/>
                  </a:cubicBezTo>
                  <a:lnTo>
                    <a:pt x="1350" y="676"/>
                  </a:lnTo>
                  <a:cubicBezTo>
                    <a:pt x="1432" y="598"/>
                    <a:pt x="1501" y="451"/>
                    <a:pt x="1454" y="338"/>
                  </a:cubicBezTo>
                  <a:lnTo>
                    <a:pt x="1454" y="338"/>
                  </a:lnTo>
                  <a:cubicBezTo>
                    <a:pt x="1428" y="278"/>
                    <a:pt x="1385" y="230"/>
                    <a:pt x="1333" y="191"/>
                  </a:cubicBezTo>
                  <a:lnTo>
                    <a:pt x="1333" y="191"/>
                  </a:lnTo>
                  <a:cubicBezTo>
                    <a:pt x="1255" y="139"/>
                    <a:pt x="1203" y="79"/>
                    <a:pt x="1142" y="10"/>
                  </a:cubicBezTo>
                  <a:lnTo>
                    <a:pt x="1142" y="10"/>
                  </a:lnTo>
                  <a:cubicBezTo>
                    <a:pt x="1138" y="5"/>
                    <a:pt x="1134" y="1"/>
                    <a:pt x="1129" y="1"/>
                  </a:cubicBezTo>
                  <a:lnTo>
                    <a:pt x="1129" y="1"/>
                  </a:lnTo>
                  <a:cubicBezTo>
                    <a:pt x="1125" y="1"/>
                    <a:pt x="1121" y="5"/>
                    <a:pt x="1121" y="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8"/>
            <p:cNvSpPr/>
            <p:nvPr/>
          </p:nvSpPr>
          <p:spPr>
            <a:xfrm>
              <a:off x="6927097" y="3638358"/>
              <a:ext cx="23873" cy="14324"/>
            </a:xfrm>
            <a:custGeom>
              <a:rect b="b" l="l" r="r" t="t"/>
              <a:pathLst>
                <a:path extrusionOk="0" h="117" w="195">
                  <a:moveTo>
                    <a:pt x="26" y="5"/>
                  </a:moveTo>
                  <a:cubicBezTo>
                    <a:pt x="0" y="13"/>
                    <a:pt x="9" y="56"/>
                    <a:pt x="39" y="48"/>
                  </a:cubicBezTo>
                  <a:lnTo>
                    <a:pt x="39" y="48"/>
                  </a:lnTo>
                  <a:cubicBezTo>
                    <a:pt x="74" y="39"/>
                    <a:pt x="121" y="69"/>
                    <a:pt x="139" y="95"/>
                  </a:cubicBezTo>
                  <a:lnTo>
                    <a:pt x="139" y="95"/>
                  </a:lnTo>
                  <a:cubicBezTo>
                    <a:pt x="156" y="117"/>
                    <a:pt x="195" y="95"/>
                    <a:pt x="178" y="69"/>
                  </a:cubicBezTo>
                  <a:lnTo>
                    <a:pt x="178" y="69"/>
                  </a:lnTo>
                  <a:cubicBezTo>
                    <a:pt x="152" y="35"/>
                    <a:pt x="100" y="0"/>
                    <a:pt x="52" y="0"/>
                  </a:cubicBezTo>
                  <a:lnTo>
                    <a:pt x="52" y="0"/>
                  </a:lnTo>
                  <a:cubicBezTo>
                    <a:pt x="43" y="0"/>
                    <a:pt x="35" y="0"/>
                    <a:pt x="26" y="5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8"/>
            <p:cNvSpPr/>
            <p:nvPr/>
          </p:nvSpPr>
          <p:spPr>
            <a:xfrm>
              <a:off x="6935544" y="3628809"/>
              <a:ext cx="22404" cy="16038"/>
            </a:xfrm>
            <a:custGeom>
              <a:rect b="b" l="l" r="r" t="t"/>
              <a:pathLst>
                <a:path extrusionOk="0" h="131" w="183">
                  <a:moveTo>
                    <a:pt x="31" y="48"/>
                  </a:moveTo>
                  <a:cubicBezTo>
                    <a:pt x="74" y="52"/>
                    <a:pt x="104" y="91"/>
                    <a:pt x="135" y="113"/>
                  </a:cubicBezTo>
                  <a:lnTo>
                    <a:pt x="135" y="113"/>
                  </a:lnTo>
                  <a:cubicBezTo>
                    <a:pt x="160" y="130"/>
                    <a:pt x="182" y="91"/>
                    <a:pt x="156" y="74"/>
                  </a:cubicBezTo>
                  <a:lnTo>
                    <a:pt x="156" y="74"/>
                  </a:lnTo>
                  <a:cubicBezTo>
                    <a:pt x="117" y="44"/>
                    <a:pt x="87" y="5"/>
                    <a:pt x="31" y="0"/>
                  </a:cubicBezTo>
                  <a:lnTo>
                    <a:pt x="31" y="0"/>
                  </a:lnTo>
                  <a:lnTo>
                    <a:pt x="31" y="0"/>
                  </a:lnTo>
                  <a:lnTo>
                    <a:pt x="31" y="0"/>
                  </a:lnTo>
                  <a:cubicBezTo>
                    <a:pt x="0" y="0"/>
                    <a:pt x="5" y="48"/>
                    <a:pt x="31" y="48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8"/>
            <p:cNvSpPr/>
            <p:nvPr/>
          </p:nvSpPr>
          <p:spPr>
            <a:xfrm>
              <a:off x="6942890" y="3619260"/>
              <a:ext cx="25097" cy="18609"/>
            </a:xfrm>
            <a:custGeom>
              <a:rect b="b" l="l" r="r" t="t"/>
              <a:pathLst>
                <a:path extrusionOk="0" h="152" w="205">
                  <a:moveTo>
                    <a:pt x="31" y="48"/>
                  </a:moveTo>
                  <a:cubicBezTo>
                    <a:pt x="75" y="48"/>
                    <a:pt x="122" y="91"/>
                    <a:pt x="144" y="126"/>
                  </a:cubicBezTo>
                  <a:lnTo>
                    <a:pt x="144" y="126"/>
                  </a:lnTo>
                  <a:cubicBezTo>
                    <a:pt x="161" y="152"/>
                    <a:pt x="204" y="126"/>
                    <a:pt x="187" y="104"/>
                  </a:cubicBezTo>
                  <a:lnTo>
                    <a:pt x="187" y="104"/>
                  </a:lnTo>
                  <a:cubicBezTo>
                    <a:pt x="152" y="52"/>
                    <a:pt x="92" y="5"/>
                    <a:pt x="31" y="0"/>
                  </a:cubicBezTo>
                  <a:lnTo>
                    <a:pt x="31" y="0"/>
                  </a:lnTo>
                  <a:lnTo>
                    <a:pt x="27" y="0"/>
                  </a:lnTo>
                  <a:lnTo>
                    <a:pt x="27" y="0"/>
                  </a:lnTo>
                  <a:cubicBezTo>
                    <a:pt x="1" y="0"/>
                    <a:pt x="1" y="44"/>
                    <a:pt x="31" y="48"/>
                  </a:cubicBez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8"/>
            <p:cNvSpPr/>
            <p:nvPr/>
          </p:nvSpPr>
          <p:spPr>
            <a:xfrm>
              <a:off x="7072171" y="2351167"/>
              <a:ext cx="173354" cy="227955"/>
            </a:xfrm>
            <a:custGeom>
              <a:rect b="b" l="l" r="r" t="t"/>
              <a:pathLst>
                <a:path extrusionOk="0" h="1862" w="1416">
                  <a:moveTo>
                    <a:pt x="448" y="1"/>
                  </a:moveTo>
                  <a:cubicBezTo>
                    <a:pt x="364" y="1"/>
                    <a:pt x="294" y="72"/>
                    <a:pt x="269" y="144"/>
                  </a:cubicBezTo>
                  <a:cubicBezTo>
                    <a:pt x="243" y="217"/>
                    <a:pt x="1" y="1442"/>
                    <a:pt x="96" y="1706"/>
                  </a:cubicBezTo>
                  <a:cubicBezTo>
                    <a:pt x="132" y="1811"/>
                    <a:pt x="225" y="1844"/>
                    <a:pt x="329" y="1844"/>
                  </a:cubicBezTo>
                  <a:cubicBezTo>
                    <a:pt x="435" y="1844"/>
                    <a:pt x="552" y="1810"/>
                    <a:pt x="632" y="1784"/>
                  </a:cubicBezTo>
                  <a:cubicBezTo>
                    <a:pt x="694" y="1765"/>
                    <a:pt x="774" y="1747"/>
                    <a:pt x="850" y="1747"/>
                  </a:cubicBezTo>
                  <a:cubicBezTo>
                    <a:pt x="914" y="1747"/>
                    <a:pt x="975" y="1759"/>
                    <a:pt x="1022" y="1792"/>
                  </a:cubicBezTo>
                  <a:cubicBezTo>
                    <a:pt x="1060" y="1820"/>
                    <a:pt x="1101" y="1861"/>
                    <a:pt x="1146" y="1861"/>
                  </a:cubicBezTo>
                  <a:cubicBezTo>
                    <a:pt x="1158" y="1861"/>
                    <a:pt x="1170" y="1859"/>
                    <a:pt x="1182" y="1853"/>
                  </a:cubicBezTo>
                  <a:cubicBezTo>
                    <a:pt x="1277" y="1810"/>
                    <a:pt x="1268" y="1602"/>
                    <a:pt x="1273" y="1524"/>
                  </a:cubicBezTo>
                  <a:cubicBezTo>
                    <a:pt x="1277" y="1355"/>
                    <a:pt x="1260" y="1187"/>
                    <a:pt x="1260" y="1018"/>
                  </a:cubicBezTo>
                  <a:cubicBezTo>
                    <a:pt x="1260" y="918"/>
                    <a:pt x="1294" y="814"/>
                    <a:pt x="1320" y="719"/>
                  </a:cubicBezTo>
                  <a:cubicBezTo>
                    <a:pt x="1342" y="633"/>
                    <a:pt x="1415" y="477"/>
                    <a:pt x="1368" y="395"/>
                  </a:cubicBezTo>
                  <a:cubicBezTo>
                    <a:pt x="1320" y="313"/>
                    <a:pt x="1238" y="282"/>
                    <a:pt x="1151" y="261"/>
                  </a:cubicBezTo>
                  <a:cubicBezTo>
                    <a:pt x="1022" y="226"/>
                    <a:pt x="900" y="230"/>
                    <a:pt x="779" y="161"/>
                  </a:cubicBezTo>
                  <a:cubicBezTo>
                    <a:pt x="671" y="101"/>
                    <a:pt x="585" y="5"/>
                    <a:pt x="455" y="1"/>
                  </a:cubicBezTo>
                  <a:cubicBezTo>
                    <a:pt x="452" y="1"/>
                    <a:pt x="450" y="1"/>
                    <a:pt x="4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4" name="Google Shape;2084;p38"/>
          <p:cNvGrpSpPr/>
          <p:nvPr/>
        </p:nvGrpSpPr>
        <p:grpSpPr>
          <a:xfrm>
            <a:off x="852500" y="1174875"/>
            <a:ext cx="2113200" cy="3556275"/>
            <a:chOff x="852500" y="1174875"/>
            <a:chExt cx="2113200" cy="3556275"/>
          </a:xfrm>
        </p:grpSpPr>
        <p:sp>
          <p:nvSpPr>
            <p:cNvPr id="2085" name="Google Shape;2085;p38"/>
            <p:cNvSpPr txBox="1"/>
            <p:nvPr/>
          </p:nvSpPr>
          <p:spPr>
            <a:xfrm>
              <a:off x="987513" y="1174875"/>
              <a:ext cx="1842900" cy="4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86" name="Google Shape;2086;p38"/>
            <p:cNvSpPr/>
            <p:nvPr/>
          </p:nvSpPr>
          <p:spPr>
            <a:xfrm>
              <a:off x="852500" y="3900750"/>
              <a:ext cx="2113200" cy="830400"/>
            </a:xfrm>
            <a:prstGeom prst="roundRect">
              <a:avLst>
                <a:gd fmla="val 223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87" name="Google Shape;2087;p38"/>
          <p:cNvGrpSpPr/>
          <p:nvPr/>
        </p:nvGrpSpPr>
        <p:grpSpPr>
          <a:xfrm>
            <a:off x="3515350" y="1174875"/>
            <a:ext cx="2113200" cy="3556275"/>
            <a:chOff x="3515350" y="1174875"/>
            <a:chExt cx="2113200" cy="3556275"/>
          </a:xfrm>
        </p:grpSpPr>
        <p:sp>
          <p:nvSpPr>
            <p:cNvPr id="2088" name="Google Shape;2088;p38"/>
            <p:cNvSpPr txBox="1"/>
            <p:nvPr/>
          </p:nvSpPr>
          <p:spPr>
            <a:xfrm>
              <a:off x="3650552" y="1174875"/>
              <a:ext cx="1842900" cy="4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89" name="Google Shape;2089;p38"/>
            <p:cNvSpPr/>
            <p:nvPr/>
          </p:nvSpPr>
          <p:spPr>
            <a:xfrm>
              <a:off x="3515350" y="3900750"/>
              <a:ext cx="2113200" cy="8304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90" name="Google Shape;2090;p38"/>
          <p:cNvGrpSpPr/>
          <p:nvPr/>
        </p:nvGrpSpPr>
        <p:grpSpPr>
          <a:xfrm>
            <a:off x="6178300" y="1174875"/>
            <a:ext cx="2113200" cy="3556275"/>
            <a:chOff x="6178300" y="1174875"/>
            <a:chExt cx="2113200" cy="3556275"/>
          </a:xfrm>
        </p:grpSpPr>
        <p:sp>
          <p:nvSpPr>
            <p:cNvPr id="2091" name="Google Shape;2091;p38"/>
            <p:cNvSpPr txBox="1"/>
            <p:nvPr/>
          </p:nvSpPr>
          <p:spPr>
            <a:xfrm>
              <a:off x="6313575" y="1174875"/>
              <a:ext cx="1842900" cy="4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20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092" name="Google Shape;2092;p38"/>
            <p:cNvSpPr/>
            <p:nvPr/>
          </p:nvSpPr>
          <p:spPr>
            <a:xfrm>
              <a:off x="6178300" y="3900750"/>
              <a:ext cx="2113200" cy="8304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6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" name="Google Shape;2097;p39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0149" y="1808200"/>
            <a:ext cx="2314001" cy="1700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8" name="Google Shape;2098;p39" title="Chart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824" y="1808200"/>
            <a:ext cx="2314001" cy="1700264"/>
          </a:xfrm>
          <a:prstGeom prst="rect">
            <a:avLst/>
          </a:prstGeom>
          <a:noFill/>
          <a:ln>
            <a:noFill/>
          </a:ln>
        </p:spPr>
      </p:pic>
      <p:sp>
        <p:nvSpPr>
          <p:cNvPr id="2099" name="Google Shape;2099;p39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2100" name="Google Shape;2100;p39"/>
          <p:cNvGrpSpPr/>
          <p:nvPr/>
        </p:nvGrpSpPr>
        <p:grpSpPr>
          <a:xfrm>
            <a:off x="3089361" y="1516944"/>
            <a:ext cx="2965264" cy="2908683"/>
            <a:chOff x="3089361" y="1821744"/>
            <a:chExt cx="2965264" cy="2908683"/>
          </a:xfrm>
        </p:grpSpPr>
        <p:sp>
          <p:nvSpPr>
            <p:cNvPr id="2101" name="Google Shape;2101;p39"/>
            <p:cNvSpPr/>
            <p:nvPr/>
          </p:nvSpPr>
          <p:spPr>
            <a:xfrm>
              <a:off x="4642076" y="4536956"/>
              <a:ext cx="1412549" cy="161616"/>
            </a:xfrm>
            <a:custGeom>
              <a:rect b="b" l="l" r="r" t="t"/>
              <a:pathLst>
                <a:path extrusionOk="0" h="1446" w="12638">
                  <a:moveTo>
                    <a:pt x="12166" y="0"/>
                  </a:moveTo>
                  <a:lnTo>
                    <a:pt x="4218" y="0"/>
                  </a:lnTo>
                  <a:cubicBezTo>
                    <a:pt x="3959" y="0"/>
                    <a:pt x="3751" y="212"/>
                    <a:pt x="3751" y="472"/>
                  </a:cubicBezTo>
                  <a:cubicBezTo>
                    <a:pt x="3751" y="485"/>
                    <a:pt x="3751" y="494"/>
                    <a:pt x="3751" y="507"/>
                  </a:cubicBezTo>
                  <a:lnTo>
                    <a:pt x="467" y="507"/>
                  </a:lnTo>
                  <a:cubicBezTo>
                    <a:pt x="208" y="507"/>
                    <a:pt x="0" y="719"/>
                    <a:pt x="0" y="974"/>
                  </a:cubicBezTo>
                  <a:cubicBezTo>
                    <a:pt x="0" y="1233"/>
                    <a:pt x="208" y="1445"/>
                    <a:pt x="467" y="1445"/>
                  </a:cubicBezTo>
                  <a:lnTo>
                    <a:pt x="8419" y="1445"/>
                  </a:lnTo>
                  <a:cubicBezTo>
                    <a:pt x="8679" y="1445"/>
                    <a:pt x="8887" y="1233"/>
                    <a:pt x="8887" y="974"/>
                  </a:cubicBezTo>
                  <a:cubicBezTo>
                    <a:pt x="8887" y="965"/>
                    <a:pt x="8887" y="952"/>
                    <a:pt x="8887" y="939"/>
                  </a:cubicBezTo>
                  <a:lnTo>
                    <a:pt x="12166" y="939"/>
                  </a:lnTo>
                  <a:cubicBezTo>
                    <a:pt x="12425" y="939"/>
                    <a:pt x="12637" y="732"/>
                    <a:pt x="12637" y="472"/>
                  </a:cubicBezTo>
                  <a:cubicBezTo>
                    <a:pt x="12637" y="212"/>
                    <a:pt x="12425" y="0"/>
                    <a:pt x="121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9"/>
            <p:cNvSpPr/>
            <p:nvPr/>
          </p:nvSpPr>
          <p:spPr>
            <a:xfrm>
              <a:off x="3089361" y="4569370"/>
              <a:ext cx="1129212" cy="161057"/>
            </a:xfrm>
            <a:custGeom>
              <a:rect b="b" l="l" r="r" t="t"/>
              <a:pathLst>
                <a:path extrusionOk="0" h="1441" w="10103">
                  <a:moveTo>
                    <a:pt x="9631" y="0"/>
                  </a:moveTo>
                  <a:lnTo>
                    <a:pt x="4218" y="0"/>
                  </a:lnTo>
                  <a:cubicBezTo>
                    <a:pt x="3959" y="0"/>
                    <a:pt x="3751" y="212"/>
                    <a:pt x="3751" y="467"/>
                  </a:cubicBezTo>
                  <a:cubicBezTo>
                    <a:pt x="3751" y="480"/>
                    <a:pt x="3751" y="493"/>
                    <a:pt x="3751" y="506"/>
                  </a:cubicBezTo>
                  <a:lnTo>
                    <a:pt x="467" y="506"/>
                  </a:lnTo>
                  <a:cubicBezTo>
                    <a:pt x="208" y="506"/>
                    <a:pt x="0" y="714"/>
                    <a:pt x="0" y="974"/>
                  </a:cubicBezTo>
                  <a:cubicBezTo>
                    <a:pt x="0" y="1233"/>
                    <a:pt x="208" y="1441"/>
                    <a:pt x="467" y="1441"/>
                  </a:cubicBezTo>
                  <a:lnTo>
                    <a:pt x="5884" y="1441"/>
                  </a:lnTo>
                  <a:cubicBezTo>
                    <a:pt x="6139" y="1441"/>
                    <a:pt x="6351" y="1233"/>
                    <a:pt x="6351" y="974"/>
                  </a:cubicBezTo>
                  <a:cubicBezTo>
                    <a:pt x="6351" y="961"/>
                    <a:pt x="6351" y="948"/>
                    <a:pt x="6351" y="939"/>
                  </a:cubicBezTo>
                  <a:lnTo>
                    <a:pt x="9631" y="939"/>
                  </a:lnTo>
                  <a:cubicBezTo>
                    <a:pt x="9890" y="939"/>
                    <a:pt x="10102" y="727"/>
                    <a:pt x="10102" y="467"/>
                  </a:cubicBezTo>
                  <a:cubicBezTo>
                    <a:pt x="10102" y="212"/>
                    <a:pt x="9890" y="0"/>
                    <a:pt x="96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9"/>
            <p:cNvSpPr/>
            <p:nvPr/>
          </p:nvSpPr>
          <p:spPr>
            <a:xfrm>
              <a:off x="3509059" y="4031088"/>
              <a:ext cx="326480" cy="262207"/>
            </a:xfrm>
            <a:custGeom>
              <a:rect b="b" l="l" r="r" t="t"/>
              <a:pathLst>
                <a:path extrusionOk="0" h="2346" w="2921">
                  <a:moveTo>
                    <a:pt x="762" y="2311"/>
                  </a:moveTo>
                  <a:cubicBezTo>
                    <a:pt x="770" y="2324"/>
                    <a:pt x="779" y="2333"/>
                    <a:pt x="792" y="2346"/>
                  </a:cubicBezTo>
                  <a:lnTo>
                    <a:pt x="2921" y="1840"/>
                  </a:lnTo>
                  <a:cubicBezTo>
                    <a:pt x="2600" y="1407"/>
                    <a:pt x="2380" y="922"/>
                    <a:pt x="2311" y="395"/>
                  </a:cubicBezTo>
                  <a:cubicBezTo>
                    <a:pt x="2293" y="265"/>
                    <a:pt x="2276" y="131"/>
                    <a:pt x="2285" y="1"/>
                  </a:cubicBezTo>
                  <a:cubicBezTo>
                    <a:pt x="2021" y="66"/>
                    <a:pt x="1670" y="178"/>
                    <a:pt x="1264" y="373"/>
                  </a:cubicBezTo>
                  <a:cubicBezTo>
                    <a:pt x="879" y="559"/>
                    <a:pt x="416" y="741"/>
                    <a:pt x="0" y="905"/>
                  </a:cubicBezTo>
                  <a:cubicBezTo>
                    <a:pt x="152" y="1429"/>
                    <a:pt x="459" y="1874"/>
                    <a:pt x="762" y="2311"/>
                  </a:cubicBezTo>
                  <a:close/>
                </a:path>
              </a:pathLst>
            </a:custGeom>
            <a:solidFill>
              <a:srgbClr val="8F421B"/>
            </a:solidFill>
            <a:ln cap="flat" cmpd="sng" w="9525">
              <a:solidFill>
                <a:srgbClr val="8F42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9"/>
            <p:cNvSpPr/>
            <p:nvPr/>
          </p:nvSpPr>
          <p:spPr>
            <a:xfrm>
              <a:off x="3468375" y="4132240"/>
              <a:ext cx="129318" cy="171787"/>
            </a:xfrm>
            <a:custGeom>
              <a:rect b="b" l="l" r="r" t="t"/>
              <a:pathLst>
                <a:path extrusionOk="0" h="1537" w="1157">
                  <a:moveTo>
                    <a:pt x="1126" y="1406"/>
                  </a:moveTo>
                  <a:cubicBezTo>
                    <a:pt x="823" y="969"/>
                    <a:pt x="516" y="524"/>
                    <a:pt x="364" y="0"/>
                  </a:cubicBezTo>
                  <a:cubicBezTo>
                    <a:pt x="235" y="52"/>
                    <a:pt x="113" y="100"/>
                    <a:pt x="1" y="147"/>
                  </a:cubicBezTo>
                  <a:lnTo>
                    <a:pt x="1" y="152"/>
                  </a:lnTo>
                  <a:cubicBezTo>
                    <a:pt x="122" y="576"/>
                    <a:pt x="265" y="974"/>
                    <a:pt x="529" y="1324"/>
                  </a:cubicBezTo>
                  <a:cubicBezTo>
                    <a:pt x="589" y="1406"/>
                    <a:pt x="680" y="1475"/>
                    <a:pt x="767" y="1536"/>
                  </a:cubicBezTo>
                  <a:lnTo>
                    <a:pt x="1156" y="1441"/>
                  </a:lnTo>
                  <a:cubicBezTo>
                    <a:pt x="1143" y="1428"/>
                    <a:pt x="1134" y="1419"/>
                    <a:pt x="1126" y="14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9"/>
            <p:cNvSpPr/>
            <p:nvPr/>
          </p:nvSpPr>
          <p:spPr>
            <a:xfrm>
              <a:off x="3371694" y="4178624"/>
              <a:ext cx="135018" cy="234600"/>
            </a:xfrm>
            <a:custGeom>
              <a:rect b="b" l="l" r="r" t="t"/>
              <a:pathLst>
                <a:path extrusionOk="0" h="2099" w="1208">
                  <a:moveTo>
                    <a:pt x="252" y="225"/>
                  </a:moveTo>
                  <a:cubicBezTo>
                    <a:pt x="239" y="148"/>
                    <a:pt x="265" y="74"/>
                    <a:pt x="299" y="1"/>
                  </a:cubicBezTo>
                  <a:cubicBezTo>
                    <a:pt x="191" y="65"/>
                    <a:pt x="117" y="122"/>
                    <a:pt x="100" y="178"/>
                  </a:cubicBezTo>
                  <a:cubicBezTo>
                    <a:pt x="1" y="446"/>
                    <a:pt x="299" y="948"/>
                    <a:pt x="619" y="1446"/>
                  </a:cubicBezTo>
                  <a:cubicBezTo>
                    <a:pt x="944" y="1943"/>
                    <a:pt x="1009" y="2099"/>
                    <a:pt x="1143" y="1999"/>
                  </a:cubicBezTo>
                  <a:cubicBezTo>
                    <a:pt x="1164" y="1982"/>
                    <a:pt x="1186" y="1952"/>
                    <a:pt x="1208" y="1908"/>
                  </a:cubicBezTo>
                  <a:cubicBezTo>
                    <a:pt x="1169" y="1874"/>
                    <a:pt x="1134" y="1839"/>
                    <a:pt x="1108" y="1805"/>
                  </a:cubicBezTo>
                  <a:cubicBezTo>
                    <a:pt x="749" y="1320"/>
                    <a:pt x="338" y="844"/>
                    <a:pt x="252" y="225"/>
                  </a:cubicBezTo>
                  <a:close/>
                </a:path>
              </a:pathLst>
            </a:custGeom>
            <a:solidFill>
              <a:srgbClr val="FCF6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9"/>
            <p:cNvSpPr/>
            <p:nvPr/>
          </p:nvSpPr>
          <p:spPr>
            <a:xfrm>
              <a:off x="3398295" y="4148670"/>
              <a:ext cx="155807" cy="243318"/>
            </a:xfrm>
            <a:custGeom>
              <a:rect b="b" l="l" r="r" t="t"/>
              <a:pathLst>
                <a:path extrusionOk="0" h="2177" w="1394">
                  <a:moveTo>
                    <a:pt x="1143" y="1450"/>
                  </a:moveTo>
                  <a:lnTo>
                    <a:pt x="1394" y="1389"/>
                  </a:lnTo>
                  <a:cubicBezTo>
                    <a:pt x="1307" y="1328"/>
                    <a:pt x="1216" y="1259"/>
                    <a:pt x="1156" y="1177"/>
                  </a:cubicBezTo>
                  <a:cubicBezTo>
                    <a:pt x="892" y="827"/>
                    <a:pt x="749" y="429"/>
                    <a:pt x="628" y="5"/>
                  </a:cubicBezTo>
                  <a:lnTo>
                    <a:pt x="628" y="0"/>
                  </a:lnTo>
                  <a:cubicBezTo>
                    <a:pt x="399" y="95"/>
                    <a:pt x="200" y="186"/>
                    <a:pt x="61" y="269"/>
                  </a:cubicBezTo>
                  <a:cubicBezTo>
                    <a:pt x="27" y="342"/>
                    <a:pt x="1" y="416"/>
                    <a:pt x="14" y="493"/>
                  </a:cubicBezTo>
                  <a:cubicBezTo>
                    <a:pt x="100" y="1112"/>
                    <a:pt x="511" y="1588"/>
                    <a:pt x="870" y="2073"/>
                  </a:cubicBezTo>
                  <a:cubicBezTo>
                    <a:pt x="896" y="2107"/>
                    <a:pt x="931" y="2142"/>
                    <a:pt x="970" y="2176"/>
                  </a:cubicBezTo>
                  <a:cubicBezTo>
                    <a:pt x="1069" y="1951"/>
                    <a:pt x="1143" y="1450"/>
                    <a:pt x="1143" y="1450"/>
                  </a:cubicBezTo>
                  <a:close/>
                </a:path>
              </a:pathLst>
            </a:custGeom>
            <a:solidFill>
              <a:srgbClr val="BF5B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9"/>
            <p:cNvSpPr/>
            <p:nvPr/>
          </p:nvSpPr>
          <p:spPr>
            <a:xfrm>
              <a:off x="3763449" y="4021923"/>
              <a:ext cx="221081" cy="214817"/>
            </a:xfrm>
            <a:custGeom>
              <a:rect b="b" l="l" r="r" t="t"/>
              <a:pathLst>
                <a:path extrusionOk="0" h="1922" w="1978">
                  <a:moveTo>
                    <a:pt x="554" y="1"/>
                  </a:moveTo>
                  <a:cubicBezTo>
                    <a:pt x="554" y="1"/>
                    <a:pt x="350" y="1"/>
                    <a:pt x="9" y="83"/>
                  </a:cubicBezTo>
                  <a:cubicBezTo>
                    <a:pt x="0" y="213"/>
                    <a:pt x="17" y="347"/>
                    <a:pt x="35" y="477"/>
                  </a:cubicBezTo>
                  <a:cubicBezTo>
                    <a:pt x="104" y="1004"/>
                    <a:pt x="324" y="1489"/>
                    <a:pt x="645" y="1922"/>
                  </a:cubicBezTo>
                  <a:lnTo>
                    <a:pt x="839" y="1874"/>
                  </a:lnTo>
                  <a:cubicBezTo>
                    <a:pt x="1194" y="1788"/>
                    <a:pt x="1514" y="1589"/>
                    <a:pt x="1748" y="1312"/>
                  </a:cubicBezTo>
                  <a:lnTo>
                    <a:pt x="1977" y="1035"/>
                  </a:lnTo>
                  <a:close/>
                </a:path>
              </a:pathLst>
            </a:custGeom>
            <a:solidFill>
              <a:srgbClr val="8F421B"/>
            </a:solidFill>
            <a:ln cap="flat" cmpd="sng" w="9525">
              <a:solidFill>
                <a:srgbClr val="8F42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9"/>
            <p:cNvSpPr/>
            <p:nvPr/>
          </p:nvSpPr>
          <p:spPr>
            <a:xfrm>
              <a:off x="3474746" y="4263680"/>
              <a:ext cx="56667" cy="55772"/>
            </a:xfrm>
            <a:custGeom>
              <a:rect b="b" l="l" r="r" t="t"/>
              <a:pathLst>
                <a:path extrusionOk="0" h="499" w="507">
                  <a:moveTo>
                    <a:pt x="467" y="498"/>
                  </a:moveTo>
                  <a:cubicBezTo>
                    <a:pt x="450" y="498"/>
                    <a:pt x="437" y="490"/>
                    <a:pt x="433" y="473"/>
                  </a:cubicBezTo>
                  <a:cubicBezTo>
                    <a:pt x="372" y="217"/>
                    <a:pt x="30" y="74"/>
                    <a:pt x="26" y="70"/>
                  </a:cubicBezTo>
                  <a:cubicBezTo>
                    <a:pt x="9" y="66"/>
                    <a:pt x="0" y="44"/>
                    <a:pt x="4" y="27"/>
                  </a:cubicBezTo>
                  <a:cubicBezTo>
                    <a:pt x="13" y="10"/>
                    <a:pt x="35" y="1"/>
                    <a:pt x="52" y="5"/>
                  </a:cubicBezTo>
                  <a:cubicBezTo>
                    <a:pt x="69" y="14"/>
                    <a:pt x="433" y="165"/>
                    <a:pt x="502" y="455"/>
                  </a:cubicBezTo>
                  <a:cubicBezTo>
                    <a:pt x="506" y="473"/>
                    <a:pt x="493" y="494"/>
                    <a:pt x="476" y="498"/>
                  </a:cubicBezTo>
                  <a:cubicBezTo>
                    <a:pt x="472" y="498"/>
                    <a:pt x="467" y="498"/>
                    <a:pt x="467" y="4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9"/>
            <p:cNvSpPr/>
            <p:nvPr/>
          </p:nvSpPr>
          <p:spPr>
            <a:xfrm>
              <a:off x="3472287" y="4285475"/>
              <a:ext cx="56667" cy="56219"/>
            </a:xfrm>
            <a:custGeom>
              <a:rect b="b" l="l" r="r" t="t"/>
              <a:pathLst>
                <a:path extrusionOk="0" h="503" w="507">
                  <a:moveTo>
                    <a:pt x="468" y="502"/>
                  </a:moveTo>
                  <a:cubicBezTo>
                    <a:pt x="450" y="502"/>
                    <a:pt x="437" y="490"/>
                    <a:pt x="433" y="472"/>
                  </a:cubicBezTo>
                  <a:cubicBezTo>
                    <a:pt x="368" y="221"/>
                    <a:pt x="31" y="74"/>
                    <a:pt x="26" y="74"/>
                  </a:cubicBezTo>
                  <a:cubicBezTo>
                    <a:pt x="9" y="66"/>
                    <a:pt x="1" y="44"/>
                    <a:pt x="5" y="27"/>
                  </a:cubicBezTo>
                  <a:cubicBezTo>
                    <a:pt x="13" y="9"/>
                    <a:pt x="35" y="1"/>
                    <a:pt x="52" y="9"/>
                  </a:cubicBezTo>
                  <a:cubicBezTo>
                    <a:pt x="70" y="14"/>
                    <a:pt x="429" y="169"/>
                    <a:pt x="502" y="455"/>
                  </a:cubicBezTo>
                  <a:cubicBezTo>
                    <a:pt x="507" y="477"/>
                    <a:pt x="494" y="494"/>
                    <a:pt x="476" y="498"/>
                  </a:cubicBezTo>
                  <a:cubicBezTo>
                    <a:pt x="472" y="502"/>
                    <a:pt x="468" y="502"/>
                    <a:pt x="468" y="5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9"/>
            <p:cNvSpPr/>
            <p:nvPr/>
          </p:nvSpPr>
          <p:spPr>
            <a:xfrm>
              <a:off x="3469381" y="4307270"/>
              <a:ext cx="57226" cy="56219"/>
            </a:xfrm>
            <a:custGeom>
              <a:rect b="b" l="l" r="r" t="t"/>
              <a:pathLst>
                <a:path extrusionOk="0" h="503" w="512">
                  <a:moveTo>
                    <a:pt x="472" y="502"/>
                  </a:moveTo>
                  <a:cubicBezTo>
                    <a:pt x="455" y="502"/>
                    <a:pt x="438" y="494"/>
                    <a:pt x="438" y="476"/>
                  </a:cubicBezTo>
                  <a:cubicBezTo>
                    <a:pt x="373" y="221"/>
                    <a:pt x="31" y="78"/>
                    <a:pt x="31" y="74"/>
                  </a:cubicBezTo>
                  <a:cubicBezTo>
                    <a:pt x="9" y="70"/>
                    <a:pt x="1" y="48"/>
                    <a:pt x="9" y="31"/>
                  </a:cubicBezTo>
                  <a:cubicBezTo>
                    <a:pt x="18" y="9"/>
                    <a:pt x="39" y="0"/>
                    <a:pt x="57" y="9"/>
                  </a:cubicBezTo>
                  <a:cubicBezTo>
                    <a:pt x="70" y="18"/>
                    <a:pt x="433" y="169"/>
                    <a:pt x="502" y="459"/>
                  </a:cubicBezTo>
                  <a:cubicBezTo>
                    <a:pt x="511" y="476"/>
                    <a:pt x="498" y="498"/>
                    <a:pt x="476" y="502"/>
                  </a:cubicBezTo>
                  <a:cubicBezTo>
                    <a:pt x="476" y="502"/>
                    <a:pt x="472" y="502"/>
                    <a:pt x="472" y="5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9"/>
            <p:cNvSpPr/>
            <p:nvPr/>
          </p:nvSpPr>
          <p:spPr>
            <a:xfrm>
              <a:off x="3454404" y="4233726"/>
              <a:ext cx="38337" cy="75555"/>
            </a:xfrm>
            <a:custGeom>
              <a:rect b="b" l="l" r="r" t="t"/>
              <a:pathLst>
                <a:path extrusionOk="0" h="676" w="343">
                  <a:moveTo>
                    <a:pt x="26" y="676"/>
                  </a:moveTo>
                  <a:cubicBezTo>
                    <a:pt x="22" y="676"/>
                    <a:pt x="18" y="676"/>
                    <a:pt x="13" y="671"/>
                  </a:cubicBezTo>
                  <a:cubicBezTo>
                    <a:pt x="5" y="663"/>
                    <a:pt x="0" y="650"/>
                    <a:pt x="9" y="641"/>
                  </a:cubicBezTo>
                  <a:cubicBezTo>
                    <a:pt x="143" y="481"/>
                    <a:pt x="182" y="174"/>
                    <a:pt x="139" y="44"/>
                  </a:cubicBezTo>
                  <a:cubicBezTo>
                    <a:pt x="139" y="40"/>
                    <a:pt x="139" y="31"/>
                    <a:pt x="148" y="22"/>
                  </a:cubicBezTo>
                  <a:cubicBezTo>
                    <a:pt x="152" y="18"/>
                    <a:pt x="161" y="18"/>
                    <a:pt x="169" y="18"/>
                  </a:cubicBezTo>
                  <a:cubicBezTo>
                    <a:pt x="212" y="35"/>
                    <a:pt x="286" y="14"/>
                    <a:pt x="308" y="5"/>
                  </a:cubicBezTo>
                  <a:cubicBezTo>
                    <a:pt x="321" y="1"/>
                    <a:pt x="334" y="5"/>
                    <a:pt x="338" y="18"/>
                  </a:cubicBezTo>
                  <a:cubicBezTo>
                    <a:pt x="342" y="27"/>
                    <a:pt x="338" y="40"/>
                    <a:pt x="325" y="44"/>
                  </a:cubicBezTo>
                  <a:cubicBezTo>
                    <a:pt x="321" y="48"/>
                    <a:pt x="256" y="74"/>
                    <a:pt x="191" y="70"/>
                  </a:cubicBezTo>
                  <a:cubicBezTo>
                    <a:pt x="221" y="234"/>
                    <a:pt x="169" y="520"/>
                    <a:pt x="44" y="671"/>
                  </a:cubicBezTo>
                  <a:cubicBezTo>
                    <a:pt x="39" y="676"/>
                    <a:pt x="35" y="676"/>
                    <a:pt x="26" y="676"/>
                  </a:cubicBezTo>
                  <a:close/>
                </a:path>
              </a:pathLst>
            </a:custGeom>
            <a:solidFill>
              <a:srgbClr val="B4A4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9"/>
            <p:cNvSpPr/>
            <p:nvPr/>
          </p:nvSpPr>
          <p:spPr>
            <a:xfrm>
              <a:off x="3195208" y="4222102"/>
              <a:ext cx="258859" cy="286907"/>
            </a:xfrm>
            <a:custGeom>
              <a:rect b="b" l="l" r="r" t="t"/>
              <a:pathLst>
                <a:path extrusionOk="0" h="2567" w="2316">
                  <a:moveTo>
                    <a:pt x="1597" y="2502"/>
                  </a:moveTo>
                  <a:cubicBezTo>
                    <a:pt x="1610" y="2497"/>
                    <a:pt x="1627" y="2497"/>
                    <a:pt x="1645" y="2497"/>
                  </a:cubicBezTo>
                  <a:lnTo>
                    <a:pt x="2315" y="412"/>
                  </a:lnTo>
                  <a:cubicBezTo>
                    <a:pt x="1779" y="459"/>
                    <a:pt x="1255" y="399"/>
                    <a:pt x="762" y="178"/>
                  </a:cubicBezTo>
                  <a:cubicBezTo>
                    <a:pt x="645" y="131"/>
                    <a:pt x="524" y="74"/>
                    <a:pt x="416" y="1"/>
                  </a:cubicBezTo>
                  <a:cubicBezTo>
                    <a:pt x="334" y="260"/>
                    <a:pt x="247" y="615"/>
                    <a:pt x="204" y="1065"/>
                  </a:cubicBezTo>
                  <a:cubicBezTo>
                    <a:pt x="161" y="1493"/>
                    <a:pt x="74" y="1982"/>
                    <a:pt x="0" y="2424"/>
                  </a:cubicBezTo>
                  <a:cubicBezTo>
                    <a:pt x="528" y="2566"/>
                    <a:pt x="1065" y="2532"/>
                    <a:pt x="1597" y="2502"/>
                  </a:cubicBezTo>
                  <a:close/>
                </a:path>
              </a:pathLst>
            </a:custGeom>
            <a:solidFill>
              <a:srgbClr val="8F421B"/>
            </a:solidFill>
            <a:ln cap="flat" cmpd="sng" w="9525">
              <a:solidFill>
                <a:srgbClr val="8F42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9"/>
            <p:cNvSpPr/>
            <p:nvPr/>
          </p:nvSpPr>
          <p:spPr>
            <a:xfrm>
              <a:off x="3188390" y="4492919"/>
              <a:ext cx="190680" cy="65943"/>
            </a:xfrm>
            <a:custGeom>
              <a:rect b="b" l="l" r="r" t="t"/>
              <a:pathLst>
                <a:path extrusionOk="0" h="590" w="1706">
                  <a:moveTo>
                    <a:pt x="1658" y="79"/>
                  </a:moveTo>
                  <a:cubicBezTo>
                    <a:pt x="1126" y="109"/>
                    <a:pt x="589" y="143"/>
                    <a:pt x="61" y="1"/>
                  </a:cubicBezTo>
                  <a:cubicBezTo>
                    <a:pt x="40" y="135"/>
                    <a:pt x="18" y="265"/>
                    <a:pt x="1" y="386"/>
                  </a:cubicBezTo>
                  <a:cubicBezTo>
                    <a:pt x="1" y="386"/>
                    <a:pt x="1" y="386"/>
                    <a:pt x="1" y="386"/>
                  </a:cubicBezTo>
                  <a:cubicBezTo>
                    <a:pt x="425" y="503"/>
                    <a:pt x="845" y="589"/>
                    <a:pt x="1277" y="546"/>
                  </a:cubicBezTo>
                  <a:cubicBezTo>
                    <a:pt x="1381" y="537"/>
                    <a:pt x="1485" y="494"/>
                    <a:pt x="1584" y="451"/>
                  </a:cubicBezTo>
                  <a:lnTo>
                    <a:pt x="1706" y="74"/>
                  </a:lnTo>
                  <a:cubicBezTo>
                    <a:pt x="1688" y="74"/>
                    <a:pt x="1671" y="74"/>
                    <a:pt x="1658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9"/>
            <p:cNvSpPr/>
            <p:nvPr/>
          </p:nvSpPr>
          <p:spPr>
            <a:xfrm>
              <a:off x="3180678" y="4605583"/>
              <a:ext cx="241870" cy="55213"/>
            </a:xfrm>
            <a:custGeom>
              <a:rect b="b" l="l" r="r" t="t"/>
              <a:pathLst>
                <a:path extrusionOk="0" h="494" w="2164">
                  <a:moveTo>
                    <a:pt x="169" y="156"/>
                  </a:moveTo>
                  <a:cubicBezTo>
                    <a:pt x="96" y="130"/>
                    <a:pt x="48" y="70"/>
                    <a:pt x="1" y="1"/>
                  </a:cubicBezTo>
                  <a:cubicBezTo>
                    <a:pt x="1" y="126"/>
                    <a:pt x="14" y="221"/>
                    <a:pt x="48" y="265"/>
                  </a:cubicBezTo>
                  <a:cubicBezTo>
                    <a:pt x="226" y="485"/>
                    <a:pt x="810" y="494"/>
                    <a:pt x="1402" y="477"/>
                  </a:cubicBezTo>
                  <a:cubicBezTo>
                    <a:pt x="1999" y="459"/>
                    <a:pt x="2164" y="485"/>
                    <a:pt x="2147" y="317"/>
                  </a:cubicBezTo>
                  <a:cubicBezTo>
                    <a:pt x="2147" y="291"/>
                    <a:pt x="2129" y="256"/>
                    <a:pt x="2103" y="217"/>
                  </a:cubicBezTo>
                  <a:cubicBezTo>
                    <a:pt x="2051" y="234"/>
                    <a:pt x="2004" y="243"/>
                    <a:pt x="1965" y="247"/>
                  </a:cubicBezTo>
                  <a:cubicBezTo>
                    <a:pt x="1364" y="299"/>
                    <a:pt x="745" y="407"/>
                    <a:pt x="169" y="156"/>
                  </a:cubicBezTo>
                  <a:close/>
                </a:path>
              </a:pathLst>
            </a:custGeom>
            <a:solidFill>
              <a:srgbClr val="FCF6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9"/>
            <p:cNvSpPr/>
            <p:nvPr/>
          </p:nvSpPr>
          <p:spPr>
            <a:xfrm>
              <a:off x="3180678" y="4535951"/>
              <a:ext cx="235164" cy="115232"/>
            </a:xfrm>
            <a:custGeom>
              <a:rect b="b" l="l" r="r" t="t"/>
              <a:pathLst>
                <a:path extrusionOk="0" h="1031" w="2104">
                  <a:moveTo>
                    <a:pt x="1571" y="312"/>
                  </a:moveTo>
                  <a:lnTo>
                    <a:pt x="1653" y="66"/>
                  </a:lnTo>
                  <a:cubicBezTo>
                    <a:pt x="1554" y="109"/>
                    <a:pt x="1450" y="152"/>
                    <a:pt x="1346" y="161"/>
                  </a:cubicBezTo>
                  <a:cubicBezTo>
                    <a:pt x="914" y="204"/>
                    <a:pt x="494" y="118"/>
                    <a:pt x="70" y="1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31" y="247"/>
                    <a:pt x="5" y="464"/>
                    <a:pt x="1" y="624"/>
                  </a:cubicBezTo>
                  <a:cubicBezTo>
                    <a:pt x="48" y="693"/>
                    <a:pt x="96" y="753"/>
                    <a:pt x="169" y="779"/>
                  </a:cubicBezTo>
                  <a:cubicBezTo>
                    <a:pt x="745" y="1030"/>
                    <a:pt x="1364" y="922"/>
                    <a:pt x="1965" y="870"/>
                  </a:cubicBezTo>
                  <a:cubicBezTo>
                    <a:pt x="2004" y="866"/>
                    <a:pt x="2051" y="857"/>
                    <a:pt x="2103" y="840"/>
                  </a:cubicBezTo>
                  <a:cubicBezTo>
                    <a:pt x="1965" y="637"/>
                    <a:pt x="1571" y="312"/>
                    <a:pt x="1571" y="312"/>
                  </a:cubicBezTo>
                  <a:close/>
                </a:path>
              </a:pathLst>
            </a:custGeom>
            <a:solidFill>
              <a:srgbClr val="BF5B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9"/>
            <p:cNvSpPr/>
            <p:nvPr/>
          </p:nvSpPr>
          <p:spPr>
            <a:xfrm>
              <a:off x="3241593" y="4165100"/>
              <a:ext cx="238517" cy="108414"/>
            </a:xfrm>
            <a:custGeom>
              <a:rect b="b" l="l" r="r" t="t"/>
              <a:pathLst>
                <a:path extrusionOk="0" h="970" w="2134">
                  <a:moveTo>
                    <a:pt x="213" y="0"/>
                  </a:moveTo>
                  <a:cubicBezTo>
                    <a:pt x="213" y="0"/>
                    <a:pt x="109" y="173"/>
                    <a:pt x="1" y="511"/>
                  </a:cubicBezTo>
                  <a:cubicBezTo>
                    <a:pt x="109" y="584"/>
                    <a:pt x="230" y="641"/>
                    <a:pt x="347" y="688"/>
                  </a:cubicBezTo>
                  <a:cubicBezTo>
                    <a:pt x="840" y="909"/>
                    <a:pt x="1364" y="969"/>
                    <a:pt x="1900" y="922"/>
                  </a:cubicBezTo>
                  <a:lnTo>
                    <a:pt x="2134" y="195"/>
                  </a:lnTo>
                  <a:close/>
                </a:path>
              </a:pathLst>
            </a:custGeom>
            <a:solidFill>
              <a:srgbClr val="8F421B"/>
            </a:solidFill>
            <a:ln cap="flat" cmpd="sng" w="9525">
              <a:solidFill>
                <a:srgbClr val="8F42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9"/>
            <p:cNvSpPr/>
            <p:nvPr/>
          </p:nvSpPr>
          <p:spPr>
            <a:xfrm>
              <a:off x="3291442" y="4558751"/>
              <a:ext cx="74104" cy="34424"/>
            </a:xfrm>
            <a:custGeom>
              <a:rect b="b" l="l" r="r" t="t"/>
              <a:pathLst>
                <a:path extrusionOk="0" h="308" w="663">
                  <a:moveTo>
                    <a:pt x="39" y="307"/>
                  </a:moveTo>
                  <a:cubicBezTo>
                    <a:pt x="26" y="307"/>
                    <a:pt x="18" y="303"/>
                    <a:pt x="9" y="290"/>
                  </a:cubicBezTo>
                  <a:cubicBezTo>
                    <a:pt x="0" y="277"/>
                    <a:pt x="0" y="255"/>
                    <a:pt x="18" y="242"/>
                  </a:cubicBezTo>
                  <a:cubicBezTo>
                    <a:pt x="31" y="234"/>
                    <a:pt x="351" y="0"/>
                    <a:pt x="632" y="91"/>
                  </a:cubicBezTo>
                  <a:cubicBezTo>
                    <a:pt x="654" y="100"/>
                    <a:pt x="662" y="117"/>
                    <a:pt x="658" y="138"/>
                  </a:cubicBezTo>
                  <a:cubicBezTo>
                    <a:pt x="649" y="156"/>
                    <a:pt x="632" y="164"/>
                    <a:pt x="610" y="160"/>
                  </a:cubicBezTo>
                  <a:cubicBezTo>
                    <a:pt x="364" y="82"/>
                    <a:pt x="61" y="299"/>
                    <a:pt x="61" y="299"/>
                  </a:cubicBezTo>
                  <a:cubicBezTo>
                    <a:pt x="52" y="303"/>
                    <a:pt x="48" y="307"/>
                    <a:pt x="39" y="3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9"/>
            <p:cNvSpPr/>
            <p:nvPr/>
          </p:nvSpPr>
          <p:spPr>
            <a:xfrm>
              <a:off x="3308879" y="4572276"/>
              <a:ext cx="74104" cy="34424"/>
            </a:xfrm>
            <a:custGeom>
              <a:rect b="b" l="l" r="r" t="t"/>
              <a:pathLst>
                <a:path extrusionOk="0" h="308" w="663">
                  <a:moveTo>
                    <a:pt x="39" y="307"/>
                  </a:moveTo>
                  <a:cubicBezTo>
                    <a:pt x="26" y="307"/>
                    <a:pt x="18" y="299"/>
                    <a:pt x="9" y="290"/>
                  </a:cubicBezTo>
                  <a:cubicBezTo>
                    <a:pt x="0" y="277"/>
                    <a:pt x="5" y="255"/>
                    <a:pt x="18" y="242"/>
                  </a:cubicBezTo>
                  <a:cubicBezTo>
                    <a:pt x="30" y="234"/>
                    <a:pt x="351" y="0"/>
                    <a:pt x="636" y="91"/>
                  </a:cubicBezTo>
                  <a:cubicBezTo>
                    <a:pt x="653" y="100"/>
                    <a:pt x="662" y="117"/>
                    <a:pt x="658" y="139"/>
                  </a:cubicBezTo>
                  <a:cubicBezTo>
                    <a:pt x="653" y="156"/>
                    <a:pt x="632" y="165"/>
                    <a:pt x="615" y="160"/>
                  </a:cubicBezTo>
                  <a:cubicBezTo>
                    <a:pt x="364" y="82"/>
                    <a:pt x="65" y="299"/>
                    <a:pt x="61" y="299"/>
                  </a:cubicBezTo>
                  <a:cubicBezTo>
                    <a:pt x="52" y="303"/>
                    <a:pt x="48" y="307"/>
                    <a:pt x="39" y="3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9"/>
            <p:cNvSpPr/>
            <p:nvPr/>
          </p:nvSpPr>
          <p:spPr>
            <a:xfrm>
              <a:off x="3326203" y="4585800"/>
              <a:ext cx="74104" cy="34424"/>
            </a:xfrm>
            <a:custGeom>
              <a:rect b="b" l="l" r="r" t="t"/>
              <a:pathLst>
                <a:path extrusionOk="0" h="308" w="663">
                  <a:moveTo>
                    <a:pt x="40" y="307"/>
                  </a:moveTo>
                  <a:cubicBezTo>
                    <a:pt x="31" y="307"/>
                    <a:pt x="18" y="299"/>
                    <a:pt x="14" y="290"/>
                  </a:cubicBezTo>
                  <a:cubicBezTo>
                    <a:pt x="1" y="277"/>
                    <a:pt x="5" y="251"/>
                    <a:pt x="18" y="243"/>
                  </a:cubicBezTo>
                  <a:cubicBezTo>
                    <a:pt x="31" y="234"/>
                    <a:pt x="351" y="0"/>
                    <a:pt x="637" y="91"/>
                  </a:cubicBezTo>
                  <a:cubicBezTo>
                    <a:pt x="654" y="100"/>
                    <a:pt x="663" y="117"/>
                    <a:pt x="659" y="139"/>
                  </a:cubicBezTo>
                  <a:cubicBezTo>
                    <a:pt x="654" y="156"/>
                    <a:pt x="633" y="165"/>
                    <a:pt x="615" y="160"/>
                  </a:cubicBezTo>
                  <a:cubicBezTo>
                    <a:pt x="364" y="83"/>
                    <a:pt x="66" y="299"/>
                    <a:pt x="62" y="299"/>
                  </a:cubicBezTo>
                  <a:cubicBezTo>
                    <a:pt x="57" y="303"/>
                    <a:pt x="49" y="307"/>
                    <a:pt x="40" y="30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9"/>
            <p:cNvSpPr/>
            <p:nvPr/>
          </p:nvSpPr>
          <p:spPr>
            <a:xfrm>
              <a:off x="3263835" y="4560652"/>
              <a:ext cx="56779" cy="69743"/>
            </a:xfrm>
            <a:custGeom>
              <a:rect b="b" l="l" r="r" t="t"/>
              <a:pathLst>
                <a:path extrusionOk="0" h="624" w="508">
                  <a:moveTo>
                    <a:pt x="481" y="623"/>
                  </a:moveTo>
                  <a:cubicBezTo>
                    <a:pt x="472" y="623"/>
                    <a:pt x="464" y="615"/>
                    <a:pt x="459" y="606"/>
                  </a:cubicBezTo>
                  <a:cubicBezTo>
                    <a:pt x="395" y="411"/>
                    <a:pt x="152" y="221"/>
                    <a:pt x="22" y="186"/>
                  </a:cubicBezTo>
                  <a:cubicBezTo>
                    <a:pt x="14" y="186"/>
                    <a:pt x="5" y="178"/>
                    <a:pt x="5" y="169"/>
                  </a:cubicBezTo>
                  <a:cubicBezTo>
                    <a:pt x="1" y="160"/>
                    <a:pt x="5" y="152"/>
                    <a:pt x="14" y="147"/>
                  </a:cubicBezTo>
                  <a:cubicBezTo>
                    <a:pt x="53" y="117"/>
                    <a:pt x="70" y="48"/>
                    <a:pt x="70" y="22"/>
                  </a:cubicBezTo>
                  <a:cubicBezTo>
                    <a:pt x="74" y="9"/>
                    <a:pt x="83" y="0"/>
                    <a:pt x="96" y="5"/>
                  </a:cubicBezTo>
                  <a:cubicBezTo>
                    <a:pt x="109" y="5"/>
                    <a:pt x="118" y="13"/>
                    <a:pt x="118" y="26"/>
                  </a:cubicBezTo>
                  <a:cubicBezTo>
                    <a:pt x="113" y="31"/>
                    <a:pt x="105" y="104"/>
                    <a:pt x="66" y="156"/>
                  </a:cubicBezTo>
                  <a:cubicBezTo>
                    <a:pt x="226" y="212"/>
                    <a:pt x="442" y="407"/>
                    <a:pt x="503" y="593"/>
                  </a:cubicBezTo>
                  <a:cubicBezTo>
                    <a:pt x="507" y="606"/>
                    <a:pt x="503" y="619"/>
                    <a:pt x="490" y="623"/>
                  </a:cubicBezTo>
                  <a:cubicBezTo>
                    <a:pt x="485" y="623"/>
                    <a:pt x="485" y="623"/>
                    <a:pt x="481" y="623"/>
                  </a:cubicBezTo>
                  <a:close/>
                </a:path>
              </a:pathLst>
            </a:custGeom>
            <a:solidFill>
              <a:srgbClr val="B4A4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9"/>
            <p:cNvSpPr/>
            <p:nvPr/>
          </p:nvSpPr>
          <p:spPr>
            <a:xfrm>
              <a:off x="3406566" y="3341583"/>
              <a:ext cx="585228" cy="146639"/>
            </a:xfrm>
            <a:custGeom>
              <a:rect b="b" l="l" r="r" t="t"/>
              <a:pathLst>
                <a:path extrusionOk="0" h="1312" w="5236">
                  <a:moveTo>
                    <a:pt x="2812" y="1169"/>
                  </a:moveTo>
                  <a:cubicBezTo>
                    <a:pt x="4024" y="1082"/>
                    <a:pt x="4776" y="848"/>
                    <a:pt x="5235" y="619"/>
                  </a:cubicBezTo>
                  <a:cubicBezTo>
                    <a:pt x="5200" y="312"/>
                    <a:pt x="5079" y="1"/>
                    <a:pt x="5079" y="1"/>
                  </a:cubicBezTo>
                  <a:cubicBezTo>
                    <a:pt x="5079" y="1"/>
                    <a:pt x="1047" y="688"/>
                    <a:pt x="165" y="476"/>
                  </a:cubicBezTo>
                  <a:cubicBezTo>
                    <a:pt x="100" y="524"/>
                    <a:pt x="48" y="580"/>
                    <a:pt x="0" y="637"/>
                  </a:cubicBezTo>
                  <a:cubicBezTo>
                    <a:pt x="225" y="900"/>
                    <a:pt x="891" y="1311"/>
                    <a:pt x="2812" y="1169"/>
                  </a:cubicBezTo>
                  <a:close/>
                </a:path>
              </a:pathLst>
            </a:custGeom>
            <a:solidFill>
              <a:srgbClr val="0E1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9"/>
            <p:cNvSpPr/>
            <p:nvPr/>
          </p:nvSpPr>
          <p:spPr>
            <a:xfrm>
              <a:off x="3197108" y="3410769"/>
              <a:ext cx="905896" cy="823615"/>
            </a:xfrm>
            <a:custGeom>
              <a:rect b="b" l="l" r="r" t="t"/>
              <a:pathLst>
                <a:path extrusionOk="0" h="7369" w="8105">
                  <a:moveTo>
                    <a:pt x="7100" y="312"/>
                  </a:moveTo>
                  <a:cubicBezTo>
                    <a:pt x="7122" y="217"/>
                    <a:pt x="7122" y="108"/>
                    <a:pt x="7109" y="0"/>
                  </a:cubicBezTo>
                  <a:cubicBezTo>
                    <a:pt x="6650" y="229"/>
                    <a:pt x="5898" y="463"/>
                    <a:pt x="4686" y="550"/>
                  </a:cubicBezTo>
                  <a:cubicBezTo>
                    <a:pt x="2765" y="692"/>
                    <a:pt x="2099" y="281"/>
                    <a:pt x="1874" y="18"/>
                  </a:cubicBezTo>
                  <a:cubicBezTo>
                    <a:pt x="1437" y="528"/>
                    <a:pt x="1558" y="1320"/>
                    <a:pt x="1558" y="1320"/>
                  </a:cubicBezTo>
                  <a:lnTo>
                    <a:pt x="170" y="5949"/>
                  </a:lnTo>
                  <a:cubicBezTo>
                    <a:pt x="170" y="5949"/>
                    <a:pt x="1" y="6174"/>
                    <a:pt x="1" y="6438"/>
                  </a:cubicBezTo>
                  <a:cubicBezTo>
                    <a:pt x="1" y="6702"/>
                    <a:pt x="317" y="6996"/>
                    <a:pt x="1091" y="7182"/>
                  </a:cubicBezTo>
                  <a:cubicBezTo>
                    <a:pt x="1861" y="7368"/>
                    <a:pt x="2869" y="7173"/>
                    <a:pt x="2956" y="6944"/>
                  </a:cubicBezTo>
                  <a:cubicBezTo>
                    <a:pt x="3224" y="6784"/>
                    <a:pt x="3189" y="6498"/>
                    <a:pt x="3189" y="6498"/>
                  </a:cubicBezTo>
                  <a:lnTo>
                    <a:pt x="4578" y="2237"/>
                  </a:lnTo>
                  <a:cubicBezTo>
                    <a:pt x="4578" y="2237"/>
                    <a:pt x="4561" y="5101"/>
                    <a:pt x="4656" y="5313"/>
                  </a:cubicBezTo>
                  <a:cubicBezTo>
                    <a:pt x="4500" y="5413"/>
                    <a:pt x="4595" y="5668"/>
                    <a:pt x="4595" y="5668"/>
                  </a:cubicBezTo>
                  <a:cubicBezTo>
                    <a:pt x="4595" y="5668"/>
                    <a:pt x="5019" y="6412"/>
                    <a:pt x="6118" y="6598"/>
                  </a:cubicBezTo>
                  <a:cubicBezTo>
                    <a:pt x="7217" y="6784"/>
                    <a:pt x="8104" y="6529"/>
                    <a:pt x="8104" y="6529"/>
                  </a:cubicBezTo>
                  <a:cubicBezTo>
                    <a:pt x="8104" y="6529"/>
                    <a:pt x="7438" y="1064"/>
                    <a:pt x="7100" y="31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9"/>
            <p:cNvSpPr/>
            <p:nvPr/>
          </p:nvSpPr>
          <p:spPr>
            <a:xfrm>
              <a:off x="3930210" y="2525779"/>
              <a:ext cx="122947" cy="241977"/>
            </a:xfrm>
            <a:custGeom>
              <a:rect b="b" l="l" r="r" t="t"/>
              <a:pathLst>
                <a:path extrusionOk="0" h="2165" w="1100">
                  <a:moveTo>
                    <a:pt x="905" y="667"/>
                  </a:moveTo>
                  <a:cubicBezTo>
                    <a:pt x="844" y="472"/>
                    <a:pt x="727" y="295"/>
                    <a:pt x="576" y="152"/>
                  </a:cubicBezTo>
                  <a:cubicBezTo>
                    <a:pt x="515" y="92"/>
                    <a:pt x="433" y="44"/>
                    <a:pt x="355" y="1"/>
                  </a:cubicBezTo>
                  <a:lnTo>
                    <a:pt x="1" y="252"/>
                  </a:lnTo>
                  <a:lnTo>
                    <a:pt x="632" y="2164"/>
                  </a:lnTo>
                  <a:cubicBezTo>
                    <a:pt x="632" y="2164"/>
                    <a:pt x="814" y="2017"/>
                    <a:pt x="1095" y="1788"/>
                  </a:cubicBezTo>
                  <a:cubicBezTo>
                    <a:pt x="1100" y="1416"/>
                    <a:pt x="1022" y="1039"/>
                    <a:pt x="905" y="667"/>
                  </a:cubicBezTo>
                  <a:close/>
                </a:path>
              </a:pathLst>
            </a:custGeom>
            <a:solidFill>
              <a:srgbClr val="8F421B"/>
            </a:solidFill>
            <a:ln cap="flat" cmpd="sng" w="9525">
              <a:solidFill>
                <a:srgbClr val="8F42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9"/>
            <p:cNvSpPr/>
            <p:nvPr/>
          </p:nvSpPr>
          <p:spPr>
            <a:xfrm>
              <a:off x="3392036" y="2505996"/>
              <a:ext cx="649495" cy="948347"/>
            </a:xfrm>
            <a:custGeom>
              <a:rect b="b" l="l" r="r" t="t"/>
              <a:pathLst>
                <a:path extrusionOk="0" h="8485" w="5811">
                  <a:moveTo>
                    <a:pt x="1640" y="1549"/>
                  </a:moveTo>
                  <a:cubicBezTo>
                    <a:pt x="1640" y="1549"/>
                    <a:pt x="2328" y="974"/>
                    <a:pt x="3137" y="779"/>
                  </a:cubicBezTo>
                  <a:cubicBezTo>
                    <a:pt x="3834" y="399"/>
                    <a:pt x="4604" y="91"/>
                    <a:pt x="4604" y="91"/>
                  </a:cubicBezTo>
                  <a:cubicBezTo>
                    <a:pt x="4604" y="91"/>
                    <a:pt x="5162" y="1"/>
                    <a:pt x="5465" y="550"/>
                  </a:cubicBezTo>
                  <a:cubicBezTo>
                    <a:pt x="5763" y="1099"/>
                    <a:pt x="5685" y="2497"/>
                    <a:pt x="5685" y="2497"/>
                  </a:cubicBezTo>
                  <a:cubicBezTo>
                    <a:pt x="5685" y="2497"/>
                    <a:pt x="5516" y="5253"/>
                    <a:pt x="5348" y="6049"/>
                  </a:cubicBezTo>
                  <a:cubicBezTo>
                    <a:pt x="5404" y="6793"/>
                    <a:pt x="5811" y="7433"/>
                    <a:pt x="4967" y="7901"/>
                  </a:cubicBezTo>
                  <a:cubicBezTo>
                    <a:pt x="4128" y="8368"/>
                    <a:pt x="1125" y="8485"/>
                    <a:pt x="675" y="8316"/>
                  </a:cubicBezTo>
                  <a:cubicBezTo>
                    <a:pt x="221" y="8147"/>
                    <a:pt x="0" y="7883"/>
                    <a:pt x="35" y="7563"/>
                  </a:cubicBezTo>
                  <a:cubicBezTo>
                    <a:pt x="70" y="7247"/>
                    <a:pt x="338" y="6901"/>
                    <a:pt x="338" y="6901"/>
                  </a:cubicBezTo>
                  <a:lnTo>
                    <a:pt x="567" y="3137"/>
                  </a:lnTo>
                  <a:cubicBezTo>
                    <a:pt x="567" y="3137"/>
                    <a:pt x="481" y="2012"/>
                    <a:pt x="1640" y="15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9"/>
            <p:cNvSpPr/>
            <p:nvPr/>
          </p:nvSpPr>
          <p:spPr>
            <a:xfrm>
              <a:off x="3969889" y="2036006"/>
              <a:ext cx="479270" cy="689605"/>
            </a:xfrm>
            <a:custGeom>
              <a:rect b="b" l="l" r="r" t="t"/>
              <a:pathLst>
                <a:path extrusionOk="0" h="6170" w="4288">
                  <a:moveTo>
                    <a:pt x="3483" y="0"/>
                  </a:moveTo>
                  <a:lnTo>
                    <a:pt x="2324" y="2739"/>
                  </a:lnTo>
                  <a:lnTo>
                    <a:pt x="0" y="4383"/>
                  </a:lnTo>
                  <a:cubicBezTo>
                    <a:pt x="78" y="4426"/>
                    <a:pt x="160" y="4474"/>
                    <a:pt x="221" y="4534"/>
                  </a:cubicBezTo>
                  <a:cubicBezTo>
                    <a:pt x="372" y="4677"/>
                    <a:pt x="489" y="4854"/>
                    <a:pt x="550" y="5049"/>
                  </a:cubicBezTo>
                  <a:cubicBezTo>
                    <a:pt x="667" y="5421"/>
                    <a:pt x="745" y="5798"/>
                    <a:pt x="740" y="6170"/>
                  </a:cubicBezTo>
                  <a:cubicBezTo>
                    <a:pt x="1584" y="5486"/>
                    <a:pt x="3301" y="4050"/>
                    <a:pt x="3587" y="3561"/>
                  </a:cubicBezTo>
                  <a:cubicBezTo>
                    <a:pt x="3968" y="2903"/>
                    <a:pt x="4288" y="143"/>
                    <a:pt x="4288" y="143"/>
                  </a:cubicBezTo>
                  <a:close/>
                </a:path>
              </a:pathLst>
            </a:custGeom>
            <a:solidFill>
              <a:srgbClr val="8F421B"/>
            </a:solidFill>
            <a:ln cap="flat" cmpd="sng" w="9525">
              <a:solidFill>
                <a:srgbClr val="8F42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9"/>
            <p:cNvSpPr/>
            <p:nvPr/>
          </p:nvSpPr>
          <p:spPr>
            <a:xfrm>
              <a:off x="4317048" y="1821744"/>
              <a:ext cx="161172" cy="240412"/>
            </a:xfrm>
            <a:custGeom>
              <a:rect b="b" l="l" r="r" t="t"/>
              <a:pathLst>
                <a:path extrusionOk="0" h="2151" w="1442">
                  <a:moveTo>
                    <a:pt x="416" y="2012"/>
                  </a:moveTo>
                  <a:cubicBezTo>
                    <a:pt x="416" y="2012"/>
                    <a:pt x="217" y="1796"/>
                    <a:pt x="226" y="1506"/>
                  </a:cubicBezTo>
                  <a:cubicBezTo>
                    <a:pt x="239" y="1221"/>
                    <a:pt x="100" y="1004"/>
                    <a:pt x="48" y="866"/>
                  </a:cubicBezTo>
                  <a:cubicBezTo>
                    <a:pt x="1" y="728"/>
                    <a:pt x="148" y="671"/>
                    <a:pt x="239" y="749"/>
                  </a:cubicBezTo>
                  <a:cubicBezTo>
                    <a:pt x="325" y="827"/>
                    <a:pt x="425" y="1082"/>
                    <a:pt x="425" y="1082"/>
                  </a:cubicBezTo>
                  <a:cubicBezTo>
                    <a:pt x="425" y="1082"/>
                    <a:pt x="394" y="96"/>
                    <a:pt x="771" y="48"/>
                  </a:cubicBezTo>
                  <a:cubicBezTo>
                    <a:pt x="1143" y="1"/>
                    <a:pt x="1242" y="165"/>
                    <a:pt x="1281" y="472"/>
                  </a:cubicBezTo>
                  <a:cubicBezTo>
                    <a:pt x="1320" y="779"/>
                    <a:pt x="1303" y="1221"/>
                    <a:pt x="1303" y="1221"/>
                  </a:cubicBezTo>
                  <a:cubicBezTo>
                    <a:pt x="1303" y="1221"/>
                    <a:pt x="1441" y="1459"/>
                    <a:pt x="1359" y="1714"/>
                  </a:cubicBezTo>
                  <a:cubicBezTo>
                    <a:pt x="1281" y="1974"/>
                    <a:pt x="1087" y="2151"/>
                    <a:pt x="1087" y="2151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9"/>
            <p:cNvSpPr/>
            <p:nvPr/>
          </p:nvSpPr>
          <p:spPr>
            <a:xfrm>
              <a:off x="3110151" y="2682479"/>
              <a:ext cx="565780" cy="695417"/>
            </a:xfrm>
            <a:custGeom>
              <a:rect b="b" l="l" r="r" t="t"/>
              <a:pathLst>
                <a:path extrusionOk="0" h="6222" w="5062">
                  <a:moveTo>
                    <a:pt x="4028" y="113"/>
                  </a:moveTo>
                  <a:cubicBezTo>
                    <a:pt x="4028" y="113"/>
                    <a:pt x="4426" y="1"/>
                    <a:pt x="4746" y="680"/>
                  </a:cubicBezTo>
                  <a:cubicBezTo>
                    <a:pt x="5062" y="1363"/>
                    <a:pt x="4478" y="2017"/>
                    <a:pt x="4478" y="2017"/>
                  </a:cubicBezTo>
                  <a:lnTo>
                    <a:pt x="2453" y="2938"/>
                  </a:lnTo>
                  <a:lnTo>
                    <a:pt x="3751" y="4587"/>
                  </a:lnTo>
                  <a:cubicBezTo>
                    <a:pt x="3751" y="4587"/>
                    <a:pt x="3959" y="4513"/>
                    <a:pt x="4179" y="4665"/>
                  </a:cubicBezTo>
                  <a:cubicBezTo>
                    <a:pt x="4400" y="4816"/>
                    <a:pt x="4655" y="4833"/>
                    <a:pt x="4711" y="4816"/>
                  </a:cubicBezTo>
                  <a:cubicBezTo>
                    <a:pt x="4755" y="4967"/>
                    <a:pt x="4664" y="5101"/>
                    <a:pt x="4517" y="5080"/>
                  </a:cubicBezTo>
                  <a:cubicBezTo>
                    <a:pt x="4534" y="5136"/>
                    <a:pt x="4673" y="5409"/>
                    <a:pt x="4629" y="5711"/>
                  </a:cubicBezTo>
                  <a:cubicBezTo>
                    <a:pt x="4586" y="6010"/>
                    <a:pt x="4292" y="6222"/>
                    <a:pt x="3976" y="6179"/>
                  </a:cubicBezTo>
                  <a:cubicBezTo>
                    <a:pt x="3656" y="6135"/>
                    <a:pt x="3578" y="5781"/>
                    <a:pt x="3578" y="5781"/>
                  </a:cubicBezTo>
                  <a:cubicBezTo>
                    <a:pt x="3578" y="5781"/>
                    <a:pt x="3327" y="5729"/>
                    <a:pt x="3310" y="5534"/>
                  </a:cubicBezTo>
                  <a:cubicBezTo>
                    <a:pt x="3124" y="5400"/>
                    <a:pt x="1609" y="4976"/>
                    <a:pt x="805" y="4154"/>
                  </a:cubicBezTo>
                  <a:cubicBezTo>
                    <a:pt x="0" y="3328"/>
                    <a:pt x="221" y="2657"/>
                    <a:pt x="688" y="2294"/>
                  </a:cubicBezTo>
                  <a:cubicBezTo>
                    <a:pt x="1160" y="1930"/>
                    <a:pt x="4028" y="113"/>
                    <a:pt x="4028" y="113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9"/>
            <p:cNvSpPr/>
            <p:nvPr/>
          </p:nvSpPr>
          <p:spPr>
            <a:xfrm>
              <a:off x="3444233" y="2907806"/>
              <a:ext cx="166426" cy="128309"/>
            </a:xfrm>
            <a:custGeom>
              <a:rect b="b" l="l" r="r" t="t"/>
              <a:pathLst>
                <a:path extrusionOk="0" h="1148" w="1489">
                  <a:moveTo>
                    <a:pt x="44" y="654"/>
                  </a:moveTo>
                  <a:lnTo>
                    <a:pt x="1489" y="1"/>
                  </a:lnTo>
                  <a:lnTo>
                    <a:pt x="1" y="1147"/>
                  </a:lnTo>
                  <a:close/>
                </a:path>
              </a:pathLst>
            </a:custGeom>
            <a:solidFill>
              <a:srgbClr val="8D33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9"/>
            <p:cNvSpPr/>
            <p:nvPr/>
          </p:nvSpPr>
          <p:spPr>
            <a:xfrm>
              <a:off x="5277380" y="2363825"/>
              <a:ext cx="247794" cy="379227"/>
            </a:xfrm>
            <a:custGeom>
              <a:rect b="b" l="l" r="r" t="t"/>
              <a:pathLst>
                <a:path extrusionOk="0" h="3393" w="2217">
                  <a:moveTo>
                    <a:pt x="1835" y="922"/>
                  </a:moveTo>
                  <a:cubicBezTo>
                    <a:pt x="1814" y="905"/>
                    <a:pt x="1792" y="892"/>
                    <a:pt x="1770" y="875"/>
                  </a:cubicBezTo>
                  <a:cubicBezTo>
                    <a:pt x="1065" y="334"/>
                    <a:pt x="1" y="1"/>
                    <a:pt x="1" y="1"/>
                  </a:cubicBezTo>
                  <a:lnTo>
                    <a:pt x="1057" y="2631"/>
                  </a:lnTo>
                  <a:lnTo>
                    <a:pt x="2108" y="3392"/>
                  </a:lnTo>
                  <a:cubicBezTo>
                    <a:pt x="2216" y="2302"/>
                    <a:pt x="2030" y="1463"/>
                    <a:pt x="1835" y="922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9"/>
            <p:cNvSpPr/>
            <p:nvPr/>
          </p:nvSpPr>
          <p:spPr>
            <a:xfrm>
              <a:off x="5482478" y="2466876"/>
              <a:ext cx="385942" cy="675635"/>
            </a:xfrm>
            <a:custGeom>
              <a:rect b="b" l="l" r="r" t="t"/>
              <a:pathLst>
                <a:path extrusionOk="0" h="6045" w="3453">
                  <a:moveTo>
                    <a:pt x="3375" y="3193"/>
                  </a:moveTo>
                  <a:cubicBezTo>
                    <a:pt x="3297" y="2644"/>
                    <a:pt x="788" y="610"/>
                    <a:pt x="0" y="0"/>
                  </a:cubicBezTo>
                  <a:cubicBezTo>
                    <a:pt x="195" y="541"/>
                    <a:pt x="381" y="1380"/>
                    <a:pt x="273" y="2470"/>
                  </a:cubicBezTo>
                  <a:lnTo>
                    <a:pt x="1173" y="3124"/>
                  </a:lnTo>
                  <a:lnTo>
                    <a:pt x="264" y="4824"/>
                  </a:lnTo>
                  <a:cubicBezTo>
                    <a:pt x="264" y="4824"/>
                    <a:pt x="407" y="5425"/>
                    <a:pt x="831" y="6044"/>
                  </a:cubicBezTo>
                  <a:cubicBezTo>
                    <a:pt x="1285" y="5815"/>
                    <a:pt x="3453" y="3760"/>
                    <a:pt x="3375" y="3193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1" name="Google Shape;2131;p39"/>
            <p:cNvGrpSpPr/>
            <p:nvPr/>
          </p:nvGrpSpPr>
          <p:grpSpPr>
            <a:xfrm>
              <a:off x="5404127" y="2895288"/>
              <a:ext cx="384042" cy="384033"/>
              <a:chOff x="5404127" y="2895288"/>
              <a:chExt cx="384042" cy="384033"/>
            </a:xfrm>
          </p:grpSpPr>
          <p:sp>
            <p:nvSpPr>
              <p:cNvPr id="2132" name="Google Shape;2132;p39"/>
              <p:cNvSpPr/>
              <p:nvPr/>
            </p:nvSpPr>
            <p:spPr>
              <a:xfrm>
                <a:off x="5404127" y="2895288"/>
                <a:ext cx="384042" cy="384033"/>
              </a:xfrm>
              <a:custGeom>
                <a:rect b="b" l="l" r="r" t="t"/>
                <a:pathLst>
                  <a:path extrusionOk="0" h="3436" w="3436">
                    <a:moveTo>
                      <a:pt x="3436" y="1718"/>
                    </a:moveTo>
                    <a:cubicBezTo>
                      <a:pt x="3436" y="2665"/>
                      <a:pt x="2666" y="3435"/>
                      <a:pt x="1718" y="3435"/>
                    </a:cubicBezTo>
                    <a:cubicBezTo>
                      <a:pt x="771" y="3435"/>
                      <a:pt x="0" y="2665"/>
                      <a:pt x="0" y="1718"/>
                    </a:cubicBezTo>
                    <a:cubicBezTo>
                      <a:pt x="0" y="766"/>
                      <a:pt x="771" y="0"/>
                      <a:pt x="1718" y="0"/>
                    </a:cubicBezTo>
                    <a:cubicBezTo>
                      <a:pt x="2666" y="0"/>
                      <a:pt x="3436" y="766"/>
                      <a:pt x="3436" y="171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39"/>
              <p:cNvSpPr/>
              <p:nvPr/>
            </p:nvSpPr>
            <p:spPr>
              <a:xfrm>
                <a:off x="5421563" y="2895288"/>
                <a:ext cx="349169" cy="349162"/>
              </a:xfrm>
              <a:custGeom>
                <a:rect b="b" l="l" r="r" t="t"/>
                <a:pathLst>
                  <a:path extrusionOk="0" h="3124" w="3124">
                    <a:moveTo>
                      <a:pt x="3124" y="1562"/>
                    </a:moveTo>
                    <a:cubicBezTo>
                      <a:pt x="3124" y="2423"/>
                      <a:pt x="2427" y="3124"/>
                      <a:pt x="1562" y="3124"/>
                    </a:cubicBezTo>
                    <a:cubicBezTo>
                      <a:pt x="701" y="3124"/>
                      <a:pt x="0" y="2423"/>
                      <a:pt x="0" y="1562"/>
                    </a:cubicBezTo>
                    <a:cubicBezTo>
                      <a:pt x="0" y="697"/>
                      <a:pt x="701" y="0"/>
                      <a:pt x="1562" y="0"/>
                    </a:cubicBezTo>
                    <a:cubicBezTo>
                      <a:pt x="2427" y="0"/>
                      <a:pt x="3124" y="697"/>
                      <a:pt x="3124" y="156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34" name="Google Shape;2134;p39"/>
            <p:cNvSpPr/>
            <p:nvPr/>
          </p:nvSpPr>
          <p:spPr>
            <a:xfrm>
              <a:off x="5408486" y="3069313"/>
              <a:ext cx="383595" cy="59125"/>
            </a:xfrm>
            <a:custGeom>
              <a:rect b="b" l="l" r="r" t="t"/>
              <a:pathLst>
                <a:path extrusionOk="0" h="529" w="3432">
                  <a:moveTo>
                    <a:pt x="1381" y="529"/>
                  </a:moveTo>
                  <a:cubicBezTo>
                    <a:pt x="377" y="529"/>
                    <a:pt x="35" y="221"/>
                    <a:pt x="22" y="204"/>
                  </a:cubicBezTo>
                  <a:cubicBezTo>
                    <a:pt x="0" y="187"/>
                    <a:pt x="0" y="157"/>
                    <a:pt x="18" y="135"/>
                  </a:cubicBezTo>
                  <a:cubicBezTo>
                    <a:pt x="35" y="118"/>
                    <a:pt x="65" y="113"/>
                    <a:pt x="87" y="135"/>
                  </a:cubicBezTo>
                  <a:cubicBezTo>
                    <a:pt x="91" y="139"/>
                    <a:pt x="520" y="516"/>
                    <a:pt x="1813" y="412"/>
                  </a:cubicBezTo>
                  <a:cubicBezTo>
                    <a:pt x="3094" y="312"/>
                    <a:pt x="3332" y="27"/>
                    <a:pt x="3336" y="22"/>
                  </a:cubicBezTo>
                  <a:cubicBezTo>
                    <a:pt x="3353" y="5"/>
                    <a:pt x="3384" y="1"/>
                    <a:pt x="3405" y="14"/>
                  </a:cubicBezTo>
                  <a:cubicBezTo>
                    <a:pt x="3423" y="31"/>
                    <a:pt x="3431" y="61"/>
                    <a:pt x="3414" y="83"/>
                  </a:cubicBezTo>
                  <a:cubicBezTo>
                    <a:pt x="3405" y="96"/>
                    <a:pt x="3163" y="403"/>
                    <a:pt x="1822" y="511"/>
                  </a:cubicBezTo>
                  <a:cubicBezTo>
                    <a:pt x="1662" y="524"/>
                    <a:pt x="1515" y="529"/>
                    <a:pt x="1381" y="529"/>
                  </a:cubicBezTo>
                  <a:close/>
                </a:path>
              </a:pathLst>
            </a:custGeom>
            <a:solidFill>
              <a:srgbClr val="52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9"/>
            <p:cNvSpPr/>
            <p:nvPr/>
          </p:nvSpPr>
          <p:spPr>
            <a:xfrm>
              <a:off x="5463589" y="2946479"/>
              <a:ext cx="120488" cy="304343"/>
            </a:xfrm>
            <a:custGeom>
              <a:rect b="b" l="l" r="r" t="t"/>
              <a:pathLst>
                <a:path extrusionOk="0" h="2723" w="1078">
                  <a:moveTo>
                    <a:pt x="403" y="2722"/>
                  </a:moveTo>
                  <a:cubicBezTo>
                    <a:pt x="342" y="2722"/>
                    <a:pt x="303" y="2714"/>
                    <a:pt x="299" y="2714"/>
                  </a:cubicBezTo>
                  <a:cubicBezTo>
                    <a:pt x="273" y="2705"/>
                    <a:pt x="260" y="2679"/>
                    <a:pt x="265" y="2653"/>
                  </a:cubicBezTo>
                  <a:cubicBezTo>
                    <a:pt x="273" y="2627"/>
                    <a:pt x="299" y="2610"/>
                    <a:pt x="325" y="2618"/>
                  </a:cubicBezTo>
                  <a:cubicBezTo>
                    <a:pt x="334" y="2618"/>
                    <a:pt x="511" y="2662"/>
                    <a:pt x="680" y="2527"/>
                  </a:cubicBezTo>
                  <a:cubicBezTo>
                    <a:pt x="875" y="2376"/>
                    <a:pt x="978" y="2039"/>
                    <a:pt x="978" y="1558"/>
                  </a:cubicBezTo>
                  <a:cubicBezTo>
                    <a:pt x="978" y="325"/>
                    <a:pt x="53" y="105"/>
                    <a:pt x="44" y="100"/>
                  </a:cubicBezTo>
                  <a:cubicBezTo>
                    <a:pt x="18" y="96"/>
                    <a:pt x="1" y="70"/>
                    <a:pt x="5" y="44"/>
                  </a:cubicBezTo>
                  <a:cubicBezTo>
                    <a:pt x="14" y="18"/>
                    <a:pt x="40" y="1"/>
                    <a:pt x="66" y="10"/>
                  </a:cubicBezTo>
                  <a:cubicBezTo>
                    <a:pt x="74" y="10"/>
                    <a:pt x="1078" y="247"/>
                    <a:pt x="1078" y="1558"/>
                  </a:cubicBezTo>
                  <a:cubicBezTo>
                    <a:pt x="1078" y="2082"/>
                    <a:pt x="961" y="2432"/>
                    <a:pt x="736" y="2610"/>
                  </a:cubicBezTo>
                  <a:cubicBezTo>
                    <a:pt x="615" y="2701"/>
                    <a:pt x="490" y="2722"/>
                    <a:pt x="403" y="2722"/>
                  </a:cubicBezTo>
                  <a:close/>
                </a:path>
              </a:pathLst>
            </a:custGeom>
            <a:solidFill>
              <a:srgbClr val="52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9"/>
            <p:cNvSpPr/>
            <p:nvPr/>
          </p:nvSpPr>
          <p:spPr>
            <a:xfrm>
              <a:off x="5603861" y="2892829"/>
              <a:ext cx="88075" cy="381127"/>
            </a:xfrm>
            <a:custGeom>
              <a:rect b="b" l="l" r="r" t="t"/>
              <a:pathLst>
                <a:path extrusionOk="0" h="3410" w="788">
                  <a:moveTo>
                    <a:pt x="329" y="3410"/>
                  </a:moveTo>
                  <a:cubicBezTo>
                    <a:pt x="307" y="3410"/>
                    <a:pt x="286" y="3397"/>
                    <a:pt x="282" y="3375"/>
                  </a:cubicBezTo>
                  <a:cubicBezTo>
                    <a:pt x="273" y="3349"/>
                    <a:pt x="290" y="3323"/>
                    <a:pt x="316" y="3315"/>
                  </a:cubicBezTo>
                  <a:cubicBezTo>
                    <a:pt x="316" y="3315"/>
                    <a:pt x="545" y="3206"/>
                    <a:pt x="615" y="2142"/>
                  </a:cubicBezTo>
                  <a:cubicBezTo>
                    <a:pt x="688" y="1030"/>
                    <a:pt x="22" y="96"/>
                    <a:pt x="18" y="87"/>
                  </a:cubicBezTo>
                  <a:cubicBezTo>
                    <a:pt x="0" y="66"/>
                    <a:pt x="5" y="31"/>
                    <a:pt x="26" y="18"/>
                  </a:cubicBezTo>
                  <a:cubicBezTo>
                    <a:pt x="48" y="1"/>
                    <a:pt x="78" y="5"/>
                    <a:pt x="95" y="27"/>
                  </a:cubicBezTo>
                  <a:cubicBezTo>
                    <a:pt x="104" y="40"/>
                    <a:pt x="788" y="1000"/>
                    <a:pt x="714" y="2151"/>
                  </a:cubicBezTo>
                  <a:cubicBezTo>
                    <a:pt x="636" y="3297"/>
                    <a:pt x="372" y="3401"/>
                    <a:pt x="342" y="3410"/>
                  </a:cubicBezTo>
                  <a:cubicBezTo>
                    <a:pt x="338" y="3410"/>
                    <a:pt x="333" y="3410"/>
                    <a:pt x="329" y="3410"/>
                  </a:cubicBezTo>
                  <a:close/>
                </a:path>
              </a:pathLst>
            </a:custGeom>
            <a:solidFill>
              <a:srgbClr val="52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9"/>
            <p:cNvSpPr/>
            <p:nvPr/>
          </p:nvSpPr>
          <p:spPr>
            <a:xfrm>
              <a:off x="5717420" y="2952850"/>
              <a:ext cx="50408" cy="235047"/>
            </a:xfrm>
            <a:custGeom>
              <a:rect b="b" l="l" r="r" t="t"/>
              <a:pathLst>
                <a:path extrusionOk="0" h="2103" w="451">
                  <a:moveTo>
                    <a:pt x="399" y="2103"/>
                  </a:moveTo>
                  <a:cubicBezTo>
                    <a:pt x="390" y="2103"/>
                    <a:pt x="382" y="2098"/>
                    <a:pt x="377" y="2098"/>
                  </a:cubicBezTo>
                  <a:cubicBezTo>
                    <a:pt x="304" y="2064"/>
                    <a:pt x="217" y="1791"/>
                    <a:pt x="131" y="1337"/>
                  </a:cubicBezTo>
                  <a:cubicBezTo>
                    <a:pt x="1" y="649"/>
                    <a:pt x="96" y="69"/>
                    <a:pt x="100" y="43"/>
                  </a:cubicBezTo>
                  <a:cubicBezTo>
                    <a:pt x="105" y="17"/>
                    <a:pt x="131" y="0"/>
                    <a:pt x="157" y="4"/>
                  </a:cubicBezTo>
                  <a:cubicBezTo>
                    <a:pt x="183" y="9"/>
                    <a:pt x="204" y="35"/>
                    <a:pt x="200" y="61"/>
                  </a:cubicBezTo>
                  <a:cubicBezTo>
                    <a:pt x="196" y="65"/>
                    <a:pt x="100" y="649"/>
                    <a:pt x="226" y="1315"/>
                  </a:cubicBezTo>
                  <a:cubicBezTo>
                    <a:pt x="338" y="1899"/>
                    <a:pt x="416" y="2003"/>
                    <a:pt x="425" y="2012"/>
                  </a:cubicBezTo>
                  <a:cubicBezTo>
                    <a:pt x="447" y="2025"/>
                    <a:pt x="451" y="2051"/>
                    <a:pt x="442" y="2072"/>
                  </a:cubicBezTo>
                  <a:cubicBezTo>
                    <a:pt x="434" y="2090"/>
                    <a:pt x="416" y="2103"/>
                    <a:pt x="399" y="2103"/>
                  </a:cubicBezTo>
                  <a:close/>
                </a:path>
              </a:pathLst>
            </a:custGeom>
            <a:solidFill>
              <a:srgbClr val="5228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9"/>
            <p:cNvSpPr/>
            <p:nvPr/>
          </p:nvSpPr>
          <p:spPr>
            <a:xfrm>
              <a:off x="4736858" y="4534050"/>
              <a:ext cx="221528" cy="107967"/>
            </a:xfrm>
            <a:custGeom>
              <a:rect b="b" l="l" r="r" t="t"/>
              <a:pathLst>
                <a:path extrusionOk="0" h="966" w="1982">
                  <a:moveTo>
                    <a:pt x="1873" y="939"/>
                  </a:moveTo>
                  <a:cubicBezTo>
                    <a:pt x="1977" y="749"/>
                    <a:pt x="1982" y="520"/>
                    <a:pt x="1969" y="381"/>
                  </a:cubicBezTo>
                  <a:cubicBezTo>
                    <a:pt x="1921" y="377"/>
                    <a:pt x="1873" y="372"/>
                    <a:pt x="1821" y="364"/>
                  </a:cubicBezTo>
                  <a:cubicBezTo>
                    <a:pt x="1575" y="329"/>
                    <a:pt x="1341" y="269"/>
                    <a:pt x="1103" y="186"/>
                  </a:cubicBezTo>
                  <a:cubicBezTo>
                    <a:pt x="986" y="143"/>
                    <a:pt x="883" y="78"/>
                    <a:pt x="787" y="0"/>
                  </a:cubicBezTo>
                  <a:cubicBezTo>
                    <a:pt x="783" y="0"/>
                    <a:pt x="355" y="243"/>
                    <a:pt x="0" y="407"/>
                  </a:cubicBezTo>
                  <a:cubicBezTo>
                    <a:pt x="82" y="459"/>
                    <a:pt x="147" y="528"/>
                    <a:pt x="225" y="567"/>
                  </a:cubicBezTo>
                  <a:cubicBezTo>
                    <a:pt x="736" y="848"/>
                    <a:pt x="1307" y="965"/>
                    <a:pt x="1873" y="939"/>
                  </a:cubicBezTo>
                  <a:close/>
                </a:path>
              </a:pathLst>
            </a:custGeom>
            <a:solidFill>
              <a:srgbClr val="BF5B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9"/>
            <p:cNvSpPr/>
            <p:nvPr/>
          </p:nvSpPr>
          <p:spPr>
            <a:xfrm>
              <a:off x="4701985" y="4579541"/>
              <a:ext cx="244329" cy="109867"/>
            </a:xfrm>
            <a:custGeom>
              <a:rect b="b" l="l" r="r" t="t"/>
              <a:pathLst>
                <a:path extrusionOk="0" h="983" w="2186">
                  <a:moveTo>
                    <a:pt x="537" y="160"/>
                  </a:moveTo>
                  <a:cubicBezTo>
                    <a:pt x="459" y="121"/>
                    <a:pt x="394" y="52"/>
                    <a:pt x="312" y="0"/>
                  </a:cubicBezTo>
                  <a:cubicBezTo>
                    <a:pt x="208" y="48"/>
                    <a:pt x="109" y="91"/>
                    <a:pt x="31" y="117"/>
                  </a:cubicBezTo>
                  <a:cubicBezTo>
                    <a:pt x="1" y="450"/>
                    <a:pt x="1722" y="982"/>
                    <a:pt x="2051" y="701"/>
                  </a:cubicBezTo>
                  <a:cubicBezTo>
                    <a:pt x="2108" y="653"/>
                    <a:pt x="2151" y="597"/>
                    <a:pt x="2185" y="532"/>
                  </a:cubicBezTo>
                  <a:cubicBezTo>
                    <a:pt x="1619" y="558"/>
                    <a:pt x="1048" y="441"/>
                    <a:pt x="537" y="160"/>
                  </a:cubicBezTo>
                  <a:close/>
                </a:path>
              </a:pathLst>
            </a:custGeom>
            <a:solidFill>
              <a:srgbClr val="FCF6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9"/>
            <p:cNvSpPr/>
            <p:nvPr/>
          </p:nvSpPr>
          <p:spPr>
            <a:xfrm>
              <a:off x="4824821" y="4451341"/>
              <a:ext cx="164525" cy="125403"/>
            </a:xfrm>
            <a:custGeom>
              <a:rect b="b" l="l" r="r" t="t"/>
              <a:pathLst>
                <a:path extrusionOk="0" h="1122" w="1472">
                  <a:moveTo>
                    <a:pt x="1203" y="282"/>
                  </a:moveTo>
                  <a:cubicBezTo>
                    <a:pt x="844" y="182"/>
                    <a:pt x="446" y="178"/>
                    <a:pt x="126" y="1"/>
                  </a:cubicBezTo>
                  <a:cubicBezTo>
                    <a:pt x="52" y="442"/>
                    <a:pt x="0" y="740"/>
                    <a:pt x="0" y="740"/>
                  </a:cubicBezTo>
                  <a:lnTo>
                    <a:pt x="0" y="740"/>
                  </a:lnTo>
                  <a:cubicBezTo>
                    <a:pt x="96" y="818"/>
                    <a:pt x="199" y="883"/>
                    <a:pt x="316" y="926"/>
                  </a:cubicBezTo>
                  <a:cubicBezTo>
                    <a:pt x="554" y="1009"/>
                    <a:pt x="788" y="1069"/>
                    <a:pt x="1034" y="1104"/>
                  </a:cubicBezTo>
                  <a:cubicBezTo>
                    <a:pt x="1086" y="1112"/>
                    <a:pt x="1134" y="1117"/>
                    <a:pt x="1182" y="1121"/>
                  </a:cubicBezTo>
                  <a:cubicBezTo>
                    <a:pt x="1177" y="1043"/>
                    <a:pt x="1169" y="991"/>
                    <a:pt x="1169" y="991"/>
                  </a:cubicBezTo>
                  <a:cubicBezTo>
                    <a:pt x="1169" y="991"/>
                    <a:pt x="1294" y="710"/>
                    <a:pt x="1471" y="303"/>
                  </a:cubicBezTo>
                  <a:cubicBezTo>
                    <a:pt x="1385" y="308"/>
                    <a:pt x="1294" y="303"/>
                    <a:pt x="1203" y="2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41" name="Google Shape;2141;p39"/>
            <p:cNvGrpSpPr/>
            <p:nvPr/>
          </p:nvGrpSpPr>
          <p:grpSpPr>
            <a:xfrm>
              <a:off x="4838792" y="3709528"/>
              <a:ext cx="1074112" cy="776229"/>
              <a:chOff x="4838792" y="3709528"/>
              <a:chExt cx="1074112" cy="776229"/>
            </a:xfrm>
          </p:grpSpPr>
          <p:sp>
            <p:nvSpPr>
              <p:cNvPr id="2142" name="Google Shape;2142;p39"/>
              <p:cNvSpPr/>
              <p:nvPr/>
            </p:nvSpPr>
            <p:spPr>
              <a:xfrm>
                <a:off x="4838792" y="3917531"/>
                <a:ext cx="306697" cy="568226"/>
              </a:xfrm>
              <a:custGeom>
                <a:rect b="b" l="l" r="r" t="t"/>
                <a:pathLst>
                  <a:path extrusionOk="0" h="5084" w="2744">
                    <a:moveTo>
                      <a:pt x="2744" y="615"/>
                    </a:moveTo>
                    <a:cubicBezTo>
                      <a:pt x="2662" y="606"/>
                      <a:pt x="2579" y="593"/>
                      <a:pt x="2493" y="576"/>
                    </a:cubicBezTo>
                    <a:cubicBezTo>
                      <a:pt x="2229" y="532"/>
                      <a:pt x="1991" y="463"/>
                      <a:pt x="1731" y="390"/>
                    </a:cubicBezTo>
                    <a:cubicBezTo>
                      <a:pt x="1433" y="303"/>
                      <a:pt x="1156" y="169"/>
                      <a:pt x="905" y="0"/>
                    </a:cubicBezTo>
                    <a:cubicBezTo>
                      <a:pt x="780" y="459"/>
                      <a:pt x="680" y="879"/>
                      <a:pt x="672" y="1013"/>
                    </a:cubicBezTo>
                    <a:cubicBezTo>
                      <a:pt x="594" y="1346"/>
                      <a:pt x="209" y="3587"/>
                      <a:pt x="1" y="4777"/>
                    </a:cubicBezTo>
                    <a:cubicBezTo>
                      <a:pt x="321" y="4954"/>
                      <a:pt x="719" y="4958"/>
                      <a:pt x="1078" y="5058"/>
                    </a:cubicBezTo>
                    <a:cubicBezTo>
                      <a:pt x="1169" y="5079"/>
                      <a:pt x="1260" y="5084"/>
                      <a:pt x="1346" y="5079"/>
                    </a:cubicBezTo>
                    <a:cubicBezTo>
                      <a:pt x="1740" y="4188"/>
                      <a:pt x="2367" y="2704"/>
                      <a:pt x="2441" y="2285"/>
                    </a:cubicBezTo>
                    <a:cubicBezTo>
                      <a:pt x="2549" y="1675"/>
                      <a:pt x="2415" y="1302"/>
                      <a:pt x="2415" y="1302"/>
                    </a:cubicBezTo>
                    <a:close/>
                  </a:path>
                </a:pathLst>
              </a:custGeom>
              <a:solidFill>
                <a:srgbClr val="FFB69E"/>
              </a:solidFill>
              <a:ln cap="flat" cmpd="sng" w="9525">
                <a:solidFill>
                  <a:srgbClr val="FFB6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39"/>
              <p:cNvSpPr/>
              <p:nvPr/>
            </p:nvSpPr>
            <p:spPr>
              <a:xfrm>
                <a:off x="4939945" y="3740488"/>
                <a:ext cx="293620" cy="245777"/>
              </a:xfrm>
              <a:custGeom>
                <a:rect b="b" l="l" r="r" t="t"/>
                <a:pathLst>
                  <a:path extrusionOk="0" h="2199" w="2627">
                    <a:moveTo>
                      <a:pt x="437" y="1"/>
                    </a:moveTo>
                    <a:cubicBezTo>
                      <a:pt x="437" y="1"/>
                      <a:pt x="195" y="849"/>
                      <a:pt x="0" y="1584"/>
                    </a:cubicBezTo>
                    <a:cubicBezTo>
                      <a:pt x="251" y="1753"/>
                      <a:pt x="528" y="1887"/>
                      <a:pt x="826" y="1974"/>
                    </a:cubicBezTo>
                    <a:cubicBezTo>
                      <a:pt x="1086" y="2047"/>
                      <a:pt x="1324" y="2116"/>
                      <a:pt x="1588" y="2160"/>
                    </a:cubicBezTo>
                    <a:cubicBezTo>
                      <a:pt x="1674" y="2177"/>
                      <a:pt x="1757" y="2190"/>
                      <a:pt x="1839" y="2199"/>
                    </a:cubicBezTo>
                    <a:lnTo>
                      <a:pt x="2626" y="572"/>
                    </a:lnTo>
                    <a:close/>
                  </a:path>
                </a:pathLst>
              </a:custGeom>
              <a:solidFill>
                <a:srgbClr val="FFB69E"/>
              </a:solidFill>
              <a:ln cap="flat" cmpd="sng" w="9525">
                <a:solidFill>
                  <a:srgbClr val="FFB6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39"/>
              <p:cNvSpPr/>
              <p:nvPr/>
            </p:nvSpPr>
            <p:spPr>
              <a:xfrm>
                <a:off x="5442800" y="3709528"/>
                <a:ext cx="268472" cy="268018"/>
              </a:xfrm>
              <a:custGeom>
                <a:rect b="b" l="l" r="r" t="t"/>
                <a:pathLst>
                  <a:path extrusionOk="0" h="2398" w="2402">
                    <a:moveTo>
                      <a:pt x="1956" y="1"/>
                    </a:moveTo>
                    <a:lnTo>
                      <a:pt x="1" y="957"/>
                    </a:lnTo>
                    <a:cubicBezTo>
                      <a:pt x="1" y="957"/>
                      <a:pt x="355" y="1740"/>
                      <a:pt x="676" y="2398"/>
                    </a:cubicBezTo>
                    <a:cubicBezTo>
                      <a:pt x="1277" y="2207"/>
                      <a:pt x="1857" y="1982"/>
                      <a:pt x="2402" y="1680"/>
                    </a:cubicBezTo>
                    <a:close/>
                  </a:path>
                </a:pathLst>
              </a:custGeom>
              <a:solidFill>
                <a:srgbClr val="FFB69E"/>
              </a:solidFill>
              <a:ln cap="flat" cmpd="sng" w="9525">
                <a:solidFill>
                  <a:srgbClr val="FFB6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39"/>
              <p:cNvSpPr/>
              <p:nvPr/>
            </p:nvSpPr>
            <p:spPr>
              <a:xfrm>
                <a:off x="5518245" y="3897189"/>
                <a:ext cx="394660" cy="527654"/>
              </a:xfrm>
              <a:custGeom>
                <a:rect b="b" l="l" r="r" t="t"/>
                <a:pathLst>
                  <a:path extrusionOk="0" h="4721" w="3531">
                    <a:moveTo>
                      <a:pt x="3531" y="4227"/>
                    </a:moveTo>
                    <a:cubicBezTo>
                      <a:pt x="3263" y="3345"/>
                      <a:pt x="2769" y="1779"/>
                      <a:pt x="2553" y="1415"/>
                    </a:cubicBezTo>
                    <a:cubicBezTo>
                      <a:pt x="2250" y="900"/>
                      <a:pt x="1917" y="714"/>
                      <a:pt x="1917" y="714"/>
                    </a:cubicBezTo>
                    <a:lnTo>
                      <a:pt x="1727" y="1"/>
                    </a:lnTo>
                    <a:cubicBezTo>
                      <a:pt x="1182" y="303"/>
                      <a:pt x="602" y="528"/>
                      <a:pt x="1" y="719"/>
                    </a:cubicBezTo>
                    <a:cubicBezTo>
                      <a:pt x="200" y="1130"/>
                      <a:pt x="386" y="1493"/>
                      <a:pt x="463" y="1593"/>
                    </a:cubicBezTo>
                    <a:cubicBezTo>
                      <a:pt x="611" y="1883"/>
                      <a:pt x="1705" y="3713"/>
                      <a:pt x="2306" y="4721"/>
                    </a:cubicBezTo>
                    <a:cubicBezTo>
                      <a:pt x="2562" y="4660"/>
                      <a:pt x="2808" y="4595"/>
                      <a:pt x="3046" y="4496"/>
                    </a:cubicBezTo>
                    <a:cubicBezTo>
                      <a:pt x="3215" y="4426"/>
                      <a:pt x="3379" y="4331"/>
                      <a:pt x="3531" y="4227"/>
                    </a:cubicBezTo>
                    <a:close/>
                  </a:path>
                </a:pathLst>
              </a:custGeom>
              <a:solidFill>
                <a:srgbClr val="FFB69E"/>
              </a:solidFill>
              <a:ln cap="flat" cmpd="sng" w="9525">
                <a:solidFill>
                  <a:srgbClr val="FFB69E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46" name="Google Shape;2146;p39"/>
            <p:cNvSpPr/>
            <p:nvPr/>
          </p:nvSpPr>
          <p:spPr>
            <a:xfrm>
              <a:off x="5775987" y="4369638"/>
              <a:ext cx="170785" cy="149545"/>
            </a:xfrm>
            <a:custGeom>
              <a:rect b="b" l="l" r="r" t="t"/>
              <a:pathLst>
                <a:path extrusionOk="0" h="1338" w="1528">
                  <a:moveTo>
                    <a:pt x="1411" y="610"/>
                  </a:moveTo>
                  <a:cubicBezTo>
                    <a:pt x="1411" y="610"/>
                    <a:pt x="1337" y="364"/>
                    <a:pt x="1225" y="0"/>
                  </a:cubicBezTo>
                  <a:cubicBezTo>
                    <a:pt x="1073" y="104"/>
                    <a:pt x="909" y="199"/>
                    <a:pt x="740" y="269"/>
                  </a:cubicBezTo>
                  <a:cubicBezTo>
                    <a:pt x="502" y="368"/>
                    <a:pt x="256" y="433"/>
                    <a:pt x="0" y="494"/>
                  </a:cubicBezTo>
                  <a:cubicBezTo>
                    <a:pt x="238" y="887"/>
                    <a:pt x="399" y="1156"/>
                    <a:pt x="399" y="1156"/>
                  </a:cubicBezTo>
                  <a:cubicBezTo>
                    <a:pt x="399" y="1156"/>
                    <a:pt x="373" y="1229"/>
                    <a:pt x="329" y="1337"/>
                  </a:cubicBezTo>
                  <a:cubicBezTo>
                    <a:pt x="524" y="1277"/>
                    <a:pt x="714" y="1207"/>
                    <a:pt x="900" y="1125"/>
                  </a:cubicBezTo>
                  <a:cubicBezTo>
                    <a:pt x="1125" y="1021"/>
                    <a:pt x="1355" y="900"/>
                    <a:pt x="1528" y="719"/>
                  </a:cubicBezTo>
                  <a:cubicBezTo>
                    <a:pt x="1463" y="649"/>
                    <a:pt x="1411" y="610"/>
                    <a:pt x="1411" y="6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9"/>
            <p:cNvSpPr/>
            <p:nvPr/>
          </p:nvSpPr>
          <p:spPr>
            <a:xfrm>
              <a:off x="5774982" y="4449888"/>
              <a:ext cx="201298" cy="158263"/>
            </a:xfrm>
            <a:custGeom>
              <a:rect b="b" l="l" r="r" t="t"/>
              <a:pathLst>
                <a:path extrusionOk="0" h="1416" w="1801">
                  <a:moveTo>
                    <a:pt x="1801" y="515"/>
                  </a:moveTo>
                  <a:cubicBezTo>
                    <a:pt x="1783" y="299"/>
                    <a:pt x="1641" y="113"/>
                    <a:pt x="1537" y="1"/>
                  </a:cubicBezTo>
                  <a:cubicBezTo>
                    <a:pt x="1364" y="182"/>
                    <a:pt x="1134" y="303"/>
                    <a:pt x="909" y="407"/>
                  </a:cubicBezTo>
                  <a:cubicBezTo>
                    <a:pt x="723" y="489"/>
                    <a:pt x="533" y="559"/>
                    <a:pt x="338" y="619"/>
                  </a:cubicBezTo>
                  <a:cubicBezTo>
                    <a:pt x="256" y="831"/>
                    <a:pt x="113" y="1190"/>
                    <a:pt x="1" y="1415"/>
                  </a:cubicBezTo>
                  <a:cubicBezTo>
                    <a:pt x="645" y="1277"/>
                    <a:pt x="1199" y="961"/>
                    <a:pt x="1753" y="559"/>
                  </a:cubicBezTo>
                  <a:cubicBezTo>
                    <a:pt x="1770" y="546"/>
                    <a:pt x="1788" y="533"/>
                    <a:pt x="1801" y="515"/>
                  </a:cubicBezTo>
                  <a:close/>
                </a:path>
              </a:pathLst>
            </a:custGeom>
            <a:solidFill>
              <a:srgbClr val="BF5B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9"/>
            <p:cNvSpPr/>
            <p:nvPr/>
          </p:nvSpPr>
          <p:spPr>
            <a:xfrm>
              <a:off x="5769728" y="4507449"/>
              <a:ext cx="206998" cy="138368"/>
            </a:xfrm>
            <a:custGeom>
              <a:rect b="b" l="l" r="r" t="t"/>
              <a:pathLst>
                <a:path extrusionOk="0" h="1238" w="1852">
                  <a:moveTo>
                    <a:pt x="1800" y="44"/>
                  </a:moveTo>
                  <a:cubicBezTo>
                    <a:pt x="1246" y="446"/>
                    <a:pt x="692" y="762"/>
                    <a:pt x="48" y="900"/>
                  </a:cubicBezTo>
                  <a:cubicBezTo>
                    <a:pt x="31" y="926"/>
                    <a:pt x="18" y="952"/>
                    <a:pt x="0" y="978"/>
                  </a:cubicBezTo>
                  <a:cubicBezTo>
                    <a:pt x="186" y="1238"/>
                    <a:pt x="1783" y="550"/>
                    <a:pt x="1848" y="135"/>
                  </a:cubicBezTo>
                  <a:cubicBezTo>
                    <a:pt x="1852" y="91"/>
                    <a:pt x="1852" y="44"/>
                    <a:pt x="1848" y="0"/>
                  </a:cubicBezTo>
                  <a:cubicBezTo>
                    <a:pt x="1835" y="18"/>
                    <a:pt x="1817" y="31"/>
                    <a:pt x="1800" y="44"/>
                  </a:cubicBezTo>
                  <a:close/>
                </a:path>
              </a:pathLst>
            </a:custGeom>
            <a:solidFill>
              <a:srgbClr val="FCF6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9"/>
            <p:cNvSpPr/>
            <p:nvPr/>
          </p:nvSpPr>
          <p:spPr>
            <a:xfrm>
              <a:off x="5017290" y="3177171"/>
              <a:ext cx="630606" cy="178493"/>
            </a:xfrm>
            <a:custGeom>
              <a:rect b="b" l="l" r="r" t="t"/>
              <a:pathLst>
                <a:path extrusionOk="0" h="1597" w="5642">
                  <a:moveTo>
                    <a:pt x="1073" y="1389"/>
                  </a:moveTo>
                  <a:cubicBezTo>
                    <a:pt x="1138" y="1398"/>
                    <a:pt x="1190" y="1437"/>
                    <a:pt x="1251" y="1446"/>
                  </a:cubicBezTo>
                  <a:cubicBezTo>
                    <a:pt x="1861" y="1597"/>
                    <a:pt x="2466" y="1532"/>
                    <a:pt x="3068" y="1506"/>
                  </a:cubicBezTo>
                  <a:cubicBezTo>
                    <a:pt x="3120" y="1506"/>
                    <a:pt x="3172" y="1480"/>
                    <a:pt x="3228" y="1480"/>
                  </a:cubicBezTo>
                  <a:cubicBezTo>
                    <a:pt x="3518" y="1454"/>
                    <a:pt x="3795" y="1355"/>
                    <a:pt x="4067" y="1277"/>
                  </a:cubicBezTo>
                  <a:cubicBezTo>
                    <a:pt x="4201" y="1234"/>
                    <a:pt x="4340" y="1216"/>
                    <a:pt x="4465" y="1160"/>
                  </a:cubicBezTo>
                  <a:cubicBezTo>
                    <a:pt x="4669" y="1073"/>
                    <a:pt x="4872" y="1017"/>
                    <a:pt x="5075" y="922"/>
                  </a:cubicBezTo>
                  <a:cubicBezTo>
                    <a:pt x="5201" y="862"/>
                    <a:pt x="5326" y="805"/>
                    <a:pt x="5430" y="719"/>
                  </a:cubicBezTo>
                  <a:cubicBezTo>
                    <a:pt x="5495" y="654"/>
                    <a:pt x="5568" y="606"/>
                    <a:pt x="5642" y="554"/>
                  </a:cubicBezTo>
                  <a:cubicBezTo>
                    <a:pt x="5555" y="364"/>
                    <a:pt x="5447" y="174"/>
                    <a:pt x="5305" y="1"/>
                  </a:cubicBezTo>
                  <a:cubicBezTo>
                    <a:pt x="3479" y="481"/>
                    <a:pt x="217" y="952"/>
                    <a:pt x="0" y="983"/>
                  </a:cubicBezTo>
                  <a:cubicBezTo>
                    <a:pt x="117" y="1043"/>
                    <a:pt x="230" y="1104"/>
                    <a:pt x="346" y="1151"/>
                  </a:cubicBezTo>
                  <a:cubicBezTo>
                    <a:pt x="589" y="1251"/>
                    <a:pt x="818" y="1337"/>
                    <a:pt x="1073" y="1389"/>
                  </a:cubicBezTo>
                  <a:close/>
                </a:path>
              </a:pathLst>
            </a:custGeom>
            <a:solidFill>
              <a:srgbClr val="0E1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9"/>
            <p:cNvSpPr/>
            <p:nvPr/>
          </p:nvSpPr>
          <p:spPr>
            <a:xfrm>
              <a:off x="4906525" y="3239091"/>
              <a:ext cx="887901" cy="726824"/>
            </a:xfrm>
            <a:custGeom>
              <a:rect b="b" l="l" r="r" t="t"/>
              <a:pathLst>
                <a:path extrusionOk="0" h="6503" w="7944">
                  <a:moveTo>
                    <a:pt x="7784" y="4651"/>
                  </a:moveTo>
                  <a:lnTo>
                    <a:pt x="6888" y="1856"/>
                  </a:lnTo>
                  <a:cubicBezTo>
                    <a:pt x="6888" y="1856"/>
                    <a:pt x="7018" y="879"/>
                    <a:pt x="6633" y="0"/>
                  </a:cubicBezTo>
                  <a:cubicBezTo>
                    <a:pt x="6559" y="52"/>
                    <a:pt x="6486" y="100"/>
                    <a:pt x="6421" y="165"/>
                  </a:cubicBezTo>
                  <a:cubicBezTo>
                    <a:pt x="6317" y="251"/>
                    <a:pt x="6192" y="308"/>
                    <a:pt x="6066" y="368"/>
                  </a:cubicBezTo>
                  <a:cubicBezTo>
                    <a:pt x="5863" y="463"/>
                    <a:pt x="5660" y="519"/>
                    <a:pt x="5456" y="606"/>
                  </a:cubicBezTo>
                  <a:cubicBezTo>
                    <a:pt x="5331" y="662"/>
                    <a:pt x="5192" y="680"/>
                    <a:pt x="5058" y="723"/>
                  </a:cubicBezTo>
                  <a:cubicBezTo>
                    <a:pt x="4786" y="801"/>
                    <a:pt x="4509" y="900"/>
                    <a:pt x="4219" y="926"/>
                  </a:cubicBezTo>
                  <a:cubicBezTo>
                    <a:pt x="4163" y="926"/>
                    <a:pt x="4111" y="952"/>
                    <a:pt x="4059" y="952"/>
                  </a:cubicBezTo>
                  <a:cubicBezTo>
                    <a:pt x="3457" y="978"/>
                    <a:pt x="2852" y="1043"/>
                    <a:pt x="2242" y="892"/>
                  </a:cubicBezTo>
                  <a:cubicBezTo>
                    <a:pt x="2181" y="883"/>
                    <a:pt x="2129" y="844"/>
                    <a:pt x="2064" y="835"/>
                  </a:cubicBezTo>
                  <a:cubicBezTo>
                    <a:pt x="1809" y="783"/>
                    <a:pt x="1580" y="697"/>
                    <a:pt x="1337" y="597"/>
                  </a:cubicBezTo>
                  <a:cubicBezTo>
                    <a:pt x="1221" y="550"/>
                    <a:pt x="1108" y="489"/>
                    <a:pt x="991" y="429"/>
                  </a:cubicBezTo>
                  <a:cubicBezTo>
                    <a:pt x="987" y="429"/>
                    <a:pt x="983" y="429"/>
                    <a:pt x="983" y="429"/>
                  </a:cubicBezTo>
                  <a:lnTo>
                    <a:pt x="983" y="1705"/>
                  </a:lnTo>
                  <a:lnTo>
                    <a:pt x="1" y="5478"/>
                  </a:lnTo>
                  <a:cubicBezTo>
                    <a:pt x="1" y="5478"/>
                    <a:pt x="104" y="5992"/>
                    <a:pt x="1645" y="6248"/>
                  </a:cubicBezTo>
                  <a:cubicBezTo>
                    <a:pt x="3185" y="6503"/>
                    <a:pt x="3799" y="6010"/>
                    <a:pt x="3799" y="6010"/>
                  </a:cubicBezTo>
                  <a:lnTo>
                    <a:pt x="3955" y="5573"/>
                  </a:lnTo>
                  <a:lnTo>
                    <a:pt x="4180" y="6062"/>
                  </a:lnTo>
                  <a:cubicBezTo>
                    <a:pt x="4180" y="6062"/>
                    <a:pt x="5071" y="6256"/>
                    <a:pt x="6508" y="5715"/>
                  </a:cubicBezTo>
                  <a:cubicBezTo>
                    <a:pt x="7944" y="5175"/>
                    <a:pt x="7784" y="4651"/>
                    <a:pt x="7784" y="465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9"/>
            <p:cNvSpPr/>
            <p:nvPr/>
          </p:nvSpPr>
          <p:spPr>
            <a:xfrm>
              <a:off x="4939945" y="2000239"/>
              <a:ext cx="265566" cy="295066"/>
            </a:xfrm>
            <a:custGeom>
              <a:rect b="b" l="l" r="r" t="t"/>
              <a:pathLst>
                <a:path extrusionOk="0" h="2640" w="2376">
                  <a:moveTo>
                    <a:pt x="1666" y="2509"/>
                  </a:moveTo>
                  <a:cubicBezTo>
                    <a:pt x="1666" y="2509"/>
                    <a:pt x="1843" y="2639"/>
                    <a:pt x="1986" y="2462"/>
                  </a:cubicBezTo>
                  <a:cubicBezTo>
                    <a:pt x="2124" y="2284"/>
                    <a:pt x="2375" y="1783"/>
                    <a:pt x="2284" y="1579"/>
                  </a:cubicBezTo>
                  <a:cubicBezTo>
                    <a:pt x="2198" y="1376"/>
                    <a:pt x="1986" y="1311"/>
                    <a:pt x="1986" y="1311"/>
                  </a:cubicBezTo>
                  <a:cubicBezTo>
                    <a:pt x="1986" y="1311"/>
                    <a:pt x="2189" y="1142"/>
                    <a:pt x="2098" y="995"/>
                  </a:cubicBezTo>
                  <a:cubicBezTo>
                    <a:pt x="1912" y="1056"/>
                    <a:pt x="1817" y="1021"/>
                    <a:pt x="1817" y="1021"/>
                  </a:cubicBezTo>
                  <a:cubicBezTo>
                    <a:pt x="1817" y="1021"/>
                    <a:pt x="1021" y="489"/>
                    <a:pt x="870" y="260"/>
                  </a:cubicBezTo>
                  <a:cubicBezTo>
                    <a:pt x="718" y="30"/>
                    <a:pt x="736" y="0"/>
                    <a:pt x="736" y="0"/>
                  </a:cubicBezTo>
                  <a:cubicBezTo>
                    <a:pt x="736" y="0"/>
                    <a:pt x="338" y="355"/>
                    <a:pt x="515" y="792"/>
                  </a:cubicBezTo>
                  <a:cubicBezTo>
                    <a:pt x="320" y="753"/>
                    <a:pt x="43" y="1030"/>
                    <a:pt x="0" y="1242"/>
                  </a:cubicBezTo>
                  <a:cubicBezTo>
                    <a:pt x="169" y="1268"/>
                    <a:pt x="247" y="1346"/>
                    <a:pt x="247" y="1346"/>
                  </a:cubicBezTo>
                  <a:cubicBezTo>
                    <a:pt x="247" y="1346"/>
                    <a:pt x="152" y="1562"/>
                    <a:pt x="303" y="1739"/>
                  </a:cubicBezTo>
                  <a:cubicBezTo>
                    <a:pt x="454" y="1912"/>
                    <a:pt x="1225" y="1951"/>
                    <a:pt x="1225" y="1951"/>
                  </a:cubicBezTo>
                  <a:cubicBezTo>
                    <a:pt x="1225" y="1951"/>
                    <a:pt x="1454" y="2341"/>
                    <a:pt x="1666" y="25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9"/>
            <p:cNvSpPr/>
            <p:nvPr/>
          </p:nvSpPr>
          <p:spPr>
            <a:xfrm>
              <a:off x="4943745" y="2346948"/>
              <a:ext cx="701804" cy="994731"/>
            </a:xfrm>
            <a:custGeom>
              <a:rect b="b" l="l" r="r" t="t"/>
              <a:pathLst>
                <a:path extrusionOk="0" h="8900" w="6279">
                  <a:moveTo>
                    <a:pt x="61" y="2393"/>
                  </a:moveTo>
                  <a:cubicBezTo>
                    <a:pt x="1" y="1986"/>
                    <a:pt x="27" y="1571"/>
                    <a:pt x="139" y="1177"/>
                  </a:cubicBezTo>
                  <a:cubicBezTo>
                    <a:pt x="174" y="1047"/>
                    <a:pt x="217" y="930"/>
                    <a:pt x="269" y="848"/>
                  </a:cubicBezTo>
                  <a:cubicBezTo>
                    <a:pt x="455" y="550"/>
                    <a:pt x="1943" y="0"/>
                    <a:pt x="2488" y="9"/>
                  </a:cubicBezTo>
                  <a:cubicBezTo>
                    <a:pt x="3038" y="17"/>
                    <a:pt x="3959" y="541"/>
                    <a:pt x="4366" y="1237"/>
                  </a:cubicBezTo>
                  <a:cubicBezTo>
                    <a:pt x="4777" y="1938"/>
                    <a:pt x="5759" y="6607"/>
                    <a:pt x="5954" y="6914"/>
                  </a:cubicBezTo>
                  <a:cubicBezTo>
                    <a:pt x="6149" y="7225"/>
                    <a:pt x="6278" y="7615"/>
                    <a:pt x="5880" y="7896"/>
                  </a:cubicBezTo>
                  <a:cubicBezTo>
                    <a:pt x="5482" y="8181"/>
                    <a:pt x="4509" y="8900"/>
                    <a:pt x="2571" y="8865"/>
                  </a:cubicBezTo>
                  <a:cubicBezTo>
                    <a:pt x="632" y="8826"/>
                    <a:pt x="399" y="8510"/>
                    <a:pt x="330" y="8056"/>
                  </a:cubicBezTo>
                  <a:cubicBezTo>
                    <a:pt x="260" y="7606"/>
                    <a:pt x="533" y="7039"/>
                    <a:pt x="542" y="6373"/>
                  </a:cubicBezTo>
                  <a:cubicBezTo>
                    <a:pt x="550" y="5854"/>
                    <a:pt x="208" y="3418"/>
                    <a:pt x="61" y="23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9"/>
            <p:cNvSpPr/>
            <p:nvPr/>
          </p:nvSpPr>
          <p:spPr>
            <a:xfrm>
              <a:off x="5009019" y="2154928"/>
              <a:ext cx="261765" cy="293166"/>
            </a:xfrm>
            <a:custGeom>
              <a:rect b="b" l="l" r="r" t="t"/>
              <a:pathLst>
                <a:path extrusionOk="0" h="2623" w="2342">
                  <a:moveTo>
                    <a:pt x="516" y="2090"/>
                  </a:moveTo>
                  <a:cubicBezTo>
                    <a:pt x="516" y="2090"/>
                    <a:pt x="801" y="2025"/>
                    <a:pt x="1087" y="2108"/>
                  </a:cubicBezTo>
                  <a:cubicBezTo>
                    <a:pt x="1368" y="2185"/>
                    <a:pt x="1718" y="2622"/>
                    <a:pt x="2030" y="2506"/>
                  </a:cubicBezTo>
                  <a:cubicBezTo>
                    <a:pt x="2341" y="2389"/>
                    <a:pt x="2307" y="1973"/>
                    <a:pt x="1896" y="1887"/>
                  </a:cubicBezTo>
                  <a:cubicBezTo>
                    <a:pt x="1770" y="1857"/>
                    <a:pt x="1671" y="1839"/>
                    <a:pt x="1597" y="1831"/>
                  </a:cubicBezTo>
                  <a:cubicBezTo>
                    <a:pt x="1459" y="1809"/>
                    <a:pt x="1342" y="1714"/>
                    <a:pt x="1299" y="1580"/>
                  </a:cubicBezTo>
                  <a:cubicBezTo>
                    <a:pt x="1255" y="1459"/>
                    <a:pt x="1212" y="1324"/>
                    <a:pt x="1199" y="1273"/>
                  </a:cubicBezTo>
                  <a:cubicBezTo>
                    <a:pt x="1173" y="1177"/>
                    <a:pt x="1156" y="1117"/>
                    <a:pt x="1156" y="1117"/>
                  </a:cubicBezTo>
                  <a:cubicBezTo>
                    <a:pt x="1156" y="1117"/>
                    <a:pt x="1199" y="1160"/>
                    <a:pt x="1260" y="1125"/>
                  </a:cubicBezTo>
                  <a:cubicBezTo>
                    <a:pt x="1320" y="1086"/>
                    <a:pt x="1377" y="671"/>
                    <a:pt x="1260" y="645"/>
                  </a:cubicBezTo>
                  <a:cubicBezTo>
                    <a:pt x="1143" y="619"/>
                    <a:pt x="1117" y="736"/>
                    <a:pt x="1117" y="736"/>
                  </a:cubicBezTo>
                  <a:cubicBezTo>
                    <a:pt x="1117" y="736"/>
                    <a:pt x="1082" y="282"/>
                    <a:pt x="940" y="169"/>
                  </a:cubicBezTo>
                  <a:cubicBezTo>
                    <a:pt x="801" y="52"/>
                    <a:pt x="338" y="1"/>
                    <a:pt x="170" y="407"/>
                  </a:cubicBezTo>
                  <a:cubicBezTo>
                    <a:pt x="1" y="814"/>
                    <a:pt x="118" y="1346"/>
                    <a:pt x="286" y="1407"/>
                  </a:cubicBezTo>
                  <a:cubicBezTo>
                    <a:pt x="455" y="1467"/>
                    <a:pt x="559" y="1381"/>
                    <a:pt x="559" y="1381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9"/>
            <p:cNvSpPr/>
            <p:nvPr/>
          </p:nvSpPr>
          <p:spPr>
            <a:xfrm>
              <a:off x="4430271" y="2023935"/>
              <a:ext cx="751541" cy="697876"/>
            </a:xfrm>
            <a:custGeom>
              <a:rect b="b" l="l" r="r" t="t"/>
              <a:pathLst>
                <a:path extrusionOk="0" h="6244" w="6724">
                  <a:moveTo>
                    <a:pt x="5356" y="3885"/>
                  </a:moveTo>
                  <a:lnTo>
                    <a:pt x="2393" y="2488"/>
                  </a:lnTo>
                  <a:lnTo>
                    <a:pt x="770" y="0"/>
                  </a:lnTo>
                  <a:lnTo>
                    <a:pt x="0" y="281"/>
                  </a:lnTo>
                  <a:cubicBezTo>
                    <a:pt x="0" y="281"/>
                    <a:pt x="800" y="2946"/>
                    <a:pt x="1289" y="3522"/>
                  </a:cubicBezTo>
                  <a:cubicBezTo>
                    <a:pt x="1783" y="4102"/>
                    <a:pt x="5075" y="5875"/>
                    <a:pt x="5075" y="5875"/>
                  </a:cubicBezTo>
                  <a:cubicBezTo>
                    <a:pt x="6438" y="6243"/>
                    <a:pt x="6723" y="4400"/>
                    <a:pt x="5356" y="3885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9"/>
            <p:cNvSpPr/>
            <p:nvPr/>
          </p:nvSpPr>
          <p:spPr>
            <a:xfrm>
              <a:off x="4386234" y="1824203"/>
              <a:ext cx="148095" cy="239406"/>
            </a:xfrm>
            <a:custGeom>
              <a:rect b="b" l="l" r="r" t="t"/>
              <a:pathLst>
                <a:path extrusionOk="0" h="2142" w="1325">
                  <a:moveTo>
                    <a:pt x="1143" y="1887"/>
                  </a:moveTo>
                  <a:cubicBezTo>
                    <a:pt x="1143" y="1887"/>
                    <a:pt x="1298" y="1636"/>
                    <a:pt x="1238" y="1359"/>
                  </a:cubicBezTo>
                  <a:cubicBezTo>
                    <a:pt x="1177" y="1078"/>
                    <a:pt x="1277" y="840"/>
                    <a:pt x="1298" y="697"/>
                  </a:cubicBezTo>
                  <a:cubicBezTo>
                    <a:pt x="1324" y="550"/>
                    <a:pt x="1169" y="519"/>
                    <a:pt x="1095" y="610"/>
                  </a:cubicBezTo>
                  <a:cubicBezTo>
                    <a:pt x="1021" y="706"/>
                    <a:pt x="970" y="974"/>
                    <a:pt x="970" y="974"/>
                  </a:cubicBezTo>
                  <a:cubicBezTo>
                    <a:pt x="970" y="974"/>
                    <a:pt x="822" y="0"/>
                    <a:pt x="446" y="18"/>
                  </a:cubicBezTo>
                  <a:cubicBezTo>
                    <a:pt x="70" y="35"/>
                    <a:pt x="0" y="217"/>
                    <a:pt x="18" y="524"/>
                  </a:cubicBezTo>
                  <a:cubicBezTo>
                    <a:pt x="31" y="831"/>
                    <a:pt x="130" y="1264"/>
                    <a:pt x="130" y="1264"/>
                  </a:cubicBezTo>
                  <a:cubicBezTo>
                    <a:pt x="130" y="1264"/>
                    <a:pt x="35" y="1523"/>
                    <a:pt x="156" y="1761"/>
                  </a:cubicBezTo>
                  <a:cubicBezTo>
                    <a:pt x="282" y="1999"/>
                    <a:pt x="507" y="2142"/>
                    <a:pt x="507" y="2142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9"/>
            <p:cNvSpPr/>
            <p:nvPr/>
          </p:nvSpPr>
          <p:spPr>
            <a:xfrm>
              <a:off x="4781342" y="4547127"/>
              <a:ext cx="69186" cy="40236"/>
            </a:xfrm>
            <a:custGeom>
              <a:rect b="b" l="l" r="r" t="t"/>
              <a:pathLst>
                <a:path extrusionOk="0" h="360" w="619">
                  <a:moveTo>
                    <a:pt x="580" y="359"/>
                  </a:moveTo>
                  <a:cubicBezTo>
                    <a:pt x="571" y="359"/>
                    <a:pt x="563" y="355"/>
                    <a:pt x="554" y="351"/>
                  </a:cubicBezTo>
                  <a:cubicBezTo>
                    <a:pt x="554" y="346"/>
                    <a:pt x="303" y="74"/>
                    <a:pt x="43" y="100"/>
                  </a:cubicBezTo>
                  <a:cubicBezTo>
                    <a:pt x="22" y="100"/>
                    <a:pt x="4" y="87"/>
                    <a:pt x="4" y="65"/>
                  </a:cubicBezTo>
                  <a:cubicBezTo>
                    <a:pt x="0" y="48"/>
                    <a:pt x="17" y="30"/>
                    <a:pt x="35" y="26"/>
                  </a:cubicBezTo>
                  <a:cubicBezTo>
                    <a:pt x="329" y="0"/>
                    <a:pt x="597" y="290"/>
                    <a:pt x="606" y="303"/>
                  </a:cubicBezTo>
                  <a:cubicBezTo>
                    <a:pt x="619" y="316"/>
                    <a:pt x="619" y="338"/>
                    <a:pt x="606" y="351"/>
                  </a:cubicBezTo>
                  <a:cubicBezTo>
                    <a:pt x="597" y="359"/>
                    <a:pt x="588" y="359"/>
                    <a:pt x="580" y="3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9"/>
            <p:cNvSpPr/>
            <p:nvPr/>
          </p:nvSpPr>
          <p:spPr>
            <a:xfrm>
              <a:off x="4756641" y="4560652"/>
              <a:ext cx="69297" cy="40683"/>
            </a:xfrm>
            <a:custGeom>
              <a:rect b="b" l="l" r="r" t="t"/>
              <a:pathLst>
                <a:path extrusionOk="0" h="364" w="620">
                  <a:moveTo>
                    <a:pt x="580" y="364"/>
                  </a:moveTo>
                  <a:cubicBezTo>
                    <a:pt x="572" y="364"/>
                    <a:pt x="563" y="359"/>
                    <a:pt x="554" y="351"/>
                  </a:cubicBezTo>
                  <a:cubicBezTo>
                    <a:pt x="550" y="351"/>
                    <a:pt x="303" y="74"/>
                    <a:pt x="44" y="100"/>
                  </a:cubicBezTo>
                  <a:cubicBezTo>
                    <a:pt x="22" y="104"/>
                    <a:pt x="5" y="91"/>
                    <a:pt x="5" y="70"/>
                  </a:cubicBezTo>
                  <a:cubicBezTo>
                    <a:pt x="0" y="52"/>
                    <a:pt x="13" y="35"/>
                    <a:pt x="35" y="31"/>
                  </a:cubicBezTo>
                  <a:cubicBezTo>
                    <a:pt x="329" y="0"/>
                    <a:pt x="597" y="290"/>
                    <a:pt x="606" y="303"/>
                  </a:cubicBezTo>
                  <a:cubicBezTo>
                    <a:pt x="619" y="320"/>
                    <a:pt x="619" y="342"/>
                    <a:pt x="606" y="355"/>
                  </a:cubicBezTo>
                  <a:cubicBezTo>
                    <a:pt x="597" y="359"/>
                    <a:pt x="589" y="364"/>
                    <a:pt x="580" y="3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9"/>
            <p:cNvSpPr/>
            <p:nvPr/>
          </p:nvSpPr>
          <p:spPr>
            <a:xfrm>
              <a:off x="4796320" y="4534050"/>
              <a:ext cx="69186" cy="40683"/>
            </a:xfrm>
            <a:custGeom>
              <a:rect b="b" l="l" r="r" t="t"/>
              <a:pathLst>
                <a:path extrusionOk="0" h="364" w="619">
                  <a:moveTo>
                    <a:pt x="580" y="364"/>
                  </a:moveTo>
                  <a:cubicBezTo>
                    <a:pt x="571" y="364"/>
                    <a:pt x="563" y="359"/>
                    <a:pt x="554" y="351"/>
                  </a:cubicBezTo>
                  <a:cubicBezTo>
                    <a:pt x="550" y="347"/>
                    <a:pt x="299" y="74"/>
                    <a:pt x="39" y="100"/>
                  </a:cubicBezTo>
                  <a:cubicBezTo>
                    <a:pt x="22" y="104"/>
                    <a:pt x="5" y="87"/>
                    <a:pt x="5" y="70"/>
                  </a:cubicBezTo>
                  <a:cubicBezTo>
                    <a:pt x="0" y="48"/>
                    <a:pt x="13" y="31"/>
                    <a:pt x="35" y="31"/>
                  </a:cubicBezTo>
                  <a:cubicBezTo>
                    <a:pt x="329" y="0"/>
                    <a:pt x="593" y="290"/>
                    <a:pt x="606" y="303"/>
                  </a:cubicBezTo>
                  <a:cubicBezTo>
                    <a:pt x="619" y="316"/>
                    <a:pt x="619" y="338"/>
                    <a:pt x="602" y="351"/>
                  </a:cubicBezTo>
                  <a:cubicBezTo>
                    <a:pt x="597" y="359"/>
                    <a:pt x="589" y="364"/>
                    <a:pt x="580" y="3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9"/>
            <p:cNvSpPr/>
            <p:nvPr/>
          </p:nvSpPr>
          <p:spPr>
            <a:xfrm>
              <a:off x="4814203" y="4560204"/>
              <a:ext cx="65385" cy="59013"/>
            </a:xfrm>
            <a:custGeom>
              <a:rect b="b" l="l" r="r" t="t"/>
              <a:pathLst>
                <a:path extrusionOk="0" h="528" w="585">
                  <a:moveTo>
                    <a:pt x="22" y="528"/>
                  </a:moveTo>
                  <a:cubicBezTo>
                    <a:pt x="22" y="528"/>
                    <a:pt x="18" y="528"/>
                    <a:pt x="13" y="528"/>
                  </a:cubicBezTo>
                  <a:cubicBezTo>
                    <a:pt x="0" y="519"/>
                    <a:pt x="0" y="506"/>
                    <a:pt x="5" y="498"/>
                  </a:cubicBezTo>
                  <a:cubicBezTo>
                    <a:pt x="104" y="329"/>
                    <a:pt x="355" y="182"/>
                    <a:pt x="519" y="156"/>
                  </a:cubicBezTo>
                  <a:cubicBezTo>
                    <a:pt x="493" y="100"/>
                    <a:pt x="498" y="26"/>
                    <a:pt x="498" y="22"/>
                  </a:cubicBezTo>
                  <a:cubicBezTo>
                    <a:pt x="502" y="9"/>
                    <a:pt x="511" y="0"/>
                    <a:pt x="524" y="0"/>
                  </a:cubicBezTo>
                  <a:cubicBezTo>
                    <a:pt x="537" y="4"/>
                    <a:pt x="545" y="13"/>
                    <a:pt x="545" y="26"/>
                  </a:cubicBezTo>
                  <a:cubicBezTo>
                    <a:pt x="541" y="52"/>
                    <a:pt x="545" y="125"/>
                    <a:pt x="576" y="160"/>
                  </a:cubicBezTo>
                  <a:cubicBezTo>
                    <a:pt x="580" y="164"/>
                    <a:pt x="584" y="177"/>
                    <a:pt x="580" y="182"/>
                  </a:cubicBezTo>
                  <a:cubicBezTo>
                    <a:pt x="576" y="190"/>
                    <a:pt x="567" y="195"/>
                    <a:pt x="558" y="195"/>
                  </a:cubicBezTo>
                  <a:cubicBezTo>
                    <a:pt x="424" y="203"/>
                    <a:pt x="147" y="342"/>
                    <a:pt x="44" y="519"/>
                  </a:cubicBezTo>
                  <a:cubicBezTo>
                    <a:pt x="39" y="524"/>
                    <a:pt x="31" y="528"/>
                    <a:pt x="22" y="528"/>
                  </a:cubicBezTo>
                  <a:close/>
                </a:path>
              </a:pathLst>
            </a:custGeom>
            <a:solidFill>
              <a:srgbClr val="B4A4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9"/>
            <p:cNvSpPr/>
            <p:nvPr/>
          </p:nvSpPr>
          <p:spPr>
            <a:xfrm>
              <a:off x="5796330" y="4521979"/>
              <a:ext cx="75557" cy="29060"/>
            </a:xfrm>
            <a:custGeom>
              <a:rect b="b" l="l" r="r" t="t"/>
              <a:pathLst>
                <a:path extrusionOk="0" h="260" w="676">
                  <a:moveTo>
                    <a:pt x="43" y="260"/>
                  </a:moveTo>
                  <a:cubicBezTo>
                    <a:pt x="30" y="260"/>
                    <a:pt x="22" y="255"/>
                    <a:pt x="13" y="251"/>
                  </a:cubicBezTo>
                  <a:cubicBezTo>
                    <a:pt x="0" y="234"/>
                    <a:pt x="5" y="212"/>
                    <a:pt x="17" y="199"/>
                  </a:cubicBezTo>
                  <a:cubicBezTo>
                    <a:pt x="238" y="0"/>
                    <a:pt x="628" y="82"/>
                    <a:pt x="640" y="87"/>
                  </a:cubicBezTo>
                  <a:cubicBezTo>
                    <a:pt x="662" y="91"/>
                    <a:pt x="675" y="108"/>
                    <a:pt x="671" y="130"/>
                  </a:cubicBezTo>
                  <a:cubicBezTo>
                    <a:pt x="666" y="147"/>
                    <a:pt x="645" y="160"/>
                    <a:pt x="628" y="156"/>
                  </a:cubicBezTo>
                  <a:cubicBezTo>
                    <a:pt x="623" y="156"/>
                    <a:pt x="260" y="78"/>
                    <a:pt x="65" y="251"/>
                  </a:cubicBezTo>
                  <a:cubicBezTo>
                    <a:pt x="56" y="260"/>
                    <a:pt x="52" y="260"/>
                    <a:pt x="43" y="2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9"/>
            <p:cNvSpPr/>
            <p:nvPr/>
          </p:nvSpPr>
          <p:spPr>
            <a:xfrm>
              <a:off x="5784706" y="4548022"/>
              <a:ext cx="74998" cy="28724"/>
            </a:xfrm>
            <a:custGeom>
              <a:rect b="b" l="l" r="r" t="t"/>
              <a:pathLst>
                <a:path extrusionOk="0" h="257" w="671">
                  <a:moveTo>
                    <a:pt x="39" y="256"/>
                  </a:moveTo>
                  <a:cubicBezTo>
                    <a:pt x="31" y="256"/>
                    <a:pt x="18" y="252"/>
                    <a:pt x="13" y="247"/>
                  </a:cubicBezTo>
                  <a:cubicBezTo>
                    <a:pt x="0" y="230"/>
                    <a:pt x="0" y="209"/>
                    <a:pt x="13" y="196"/>
                  </a:cubicBezTo>
                  <a:cubicBezTo>
                    <a:pt x="238" y="1"/>
                    <a:pt x="623" y="79"/>
                    <a:pt x="641" y="83"/>
                  </a:cubicBezTo>
                  <a:cubicBezTo>
                    <a:pt x="658" y="87"/>
                    <a:pt x="671" y="105"/>
                    <a:pt x="667" y="126"/>
                  </a:cubicBezTo>
                  <a:cubicBezTo>
                    <a:pt x="662" y="144"/>
                    <a:pt x="645" y="157"/>
                    <a:pt x="623" y="152"/>
                  </a:cubicBezTo>
                  <a:cubicBezTo>
                    <a:pt x="619" y="152"/>
                    <a:pt x="256" y="74"/>
                    <a:pt x="61" y="247"/>
                  </a:cubicBezTo>
                  <a:cubicBezTo>
                    <a:pt x="57" y="256"/>
                    <a:pt x="48" y="256"/>
                    <a:pt x="39" y="2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9"/>
            <p:cNvSpPr/>
            <p:nvPr/>
          </p:nvSpPr>
          <p:spPr>
            <a:xfrm>
              <a:off x="5801136" y="4503090"/>
              <a:ext cx="75109" cy="29171"/>
            </a:xfrm>
            <a:custGeom>
              <a:rect b="b" l="l" r="r" t="t"/>
              <a:pathLst>
                <a:path extrusionOk="0" h="261" w="672">
                  <a:moveTo>
                    <a:pt x="39" y="260"/>
                  </a:moveTo>
                  <a:cubicBezTo>
                    <a:pt x="31" y="260"/>
                    <a:pt x="18" y="256"/>
                    <a:pt x="13" y="247"/>
                  </a:cubicBezTo>
                  <a:cubicBezTo>
                    <a:pt x="0" y="234"/>
                    <a:pt x="0" y="208"/>
                    <a:pt x="13" y="195"/>
                  </a:cubicBezTo>
                  <a:cubicBezTo>
                    <a:pt x="238" y="1"/>
                    <a:pt x="623" y="83"/>
                    <a:pt x="641" y="83"/>
                  </a:cubicBezTo>
                  <a:cubicBezTo>
                    <a:pt x="658" y="87"/>
                    <a:pt x="671" y="109"/>
                    <a:pt x="667" y="126"/>
                  </a:cubicBezTo>
                  <a:cubicBezTo>
                    <a:pt x="662" y="143"/>
                    <a:pt x="645" y="156"/>
                    <a:pt x="623" y="152"/>
                  </a:cubicBezTo>
                  <a:cubicBezTo>
                    <a:pt x="619" y="152"/>
                    <a:pt x="256" y="78"/>
                    <a:pt x="61" y="251"/>
                  </a:cubicBezTo>
                  <a:cubicBezTo>
                    <a:pt x="57" y="256"/>
                    <a:pt x="48" y="260"/>
                    <a:pt x="39" y="26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9"/>
            <p:cNvSpPr/>
            <p:nvPr/>
          </p:nvSpPr>
          <p:spPr>
            <a:xfrm>
              <a:off x="5858139" y="4500631"/>
              <a:ext cx="34537" cy="81926"/>
            </a:xfrm>
            <a:custGeom>
              <a:rect b="b" l="l" r="r" t="t"/>
              <a:pathLst>
                <a:path extrusionOk="0" h="733" w="309">
                  <a:moveTo>
                    <a:pt x="44" y="732"/>
                  </a:moveTo>
                  <a:cubicBezTo>
                    <a:pt x="31" y="732"/>
                    <a:pt x="23" y="723"/>
                    <a:pt x="23" y="710"/>
                  </a:cubicBezTo>
                  <a:cubicBezTo>
                    <a:pt x="1" y="516"/>
                    <a:pt x="122" y="252"/>
                    <a:pt x="243" y="135"/>
                  </a:cubicBezTo>
                  <a:cubicBezTo>
                    <a:pt x="187" y="100"/>
                    <a:pt x="148" y="40"/>
                    <a:pt x="144" y="35"/>
                  </a:cubicBezTo>
                  <a:cubicBezTo>
                    <a:pt x="139" y="27"/>
                    <a:pt x="144" y="14"/>
                    <a:pt x="152" y="5"/>
                  </a:cubicBezTo>
                  <a:cubicBezTo>
                    <a:pt x="161" y="1"/>
                    <a:pt x="178" y="1"/>
                    <a:pt x="183" y="14"/>
                  </a:cubicBezTo>
                  <a:cubicBezTo>
                    <a:pt x="196" y="35"/>
                    <a:pt x="243" y="96"/>
                    <a:pt x="287" y="105"/>
                  </a:cubicBezTo>
                  <a:cubicBezTo>
                    <a:pt x="295" y="105"/>
                    <a:pt x="304" y="113"/>
                    <a:pt x="304" y="122"/>
                  </a:cubicBezTo>
                  <a:cubicBezTo>
                    <a:pt x="308" y="131"/>
                    <a:pt x="304" y="139"/>
                    <a:pt x="295" y="144"/>
                  </a:cubicBezTo>
                  <a:cubicBezTo>
                    <a:pt x="191" y="226"/>
                    <a:pt x="44" y="498"/>
                    <a:pt x="66" y="706"/>
                  </a:cubicBezTo>
                  <a:cubicBezTo>
                    <a:pt x="66" y="719"/>
                    <a:pt x="57" y="728"/>
                    <a:pt x="44" y="732"/>
                  </a:cubicBezTo>
                  <a:cubicBezTo>
                    <a:pt x="44" y="732"/>
                    <a:pt x="44" y="732"/>
                    <a:pt x="44" y="732"/>
                  </a:cubicBezTo>
                  <a:close/>
                </a:path>
              </a:pathLst>
            </a:custGeom>
            <a:solidFill>
              <a:srgbClr val="B4A4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612559" y="2297099"/>
              <a:ext cx="230693" cy="270366"/>
            </a:xfrm>
            <a:custGeom>
              <a:rect b="b" l="l" r="r" t="t"/>
              <a:pathLst>
                <a:path extrusionOk="0" h="2419" w="2064">
                  <a:moveTo>
                    <a:pt x="1774" y="1350"/>
                  </a:moveTo>
                  <a:cubicBezTo>
                    <a:pt x="1376" y="1995"/>
                    <a:pt x="948" y="2419"/>
                    <a:pt x="506" y="2224"/>
                  </a:cubicBezTo>
                  <a:cubicBezTo>
                    <a:pt x="65" y="2030"/>
                    <a:pt x="0" y="1614"/>
                    <a:pt x="143" y="1190"/>
                  </a:cubicBezTo>
                  <a:cubicBezTo>
                    <a:pt x="286" y="762"/>
                    <a:pt x="753" y="1"/>
                    <a:pt x="1268" y="83"/>
                  </a:cubicBezTo>
                  <a:cubicBezTo>
                    <a:pt x="1783" y="161"/>
                    <a:pt x="2064" y="347"/>
                    <a:pt x="2038" y="736"/>
                  </a:cubicBezTo>
                  <a:cubicBezTo>
                    <a:pt x="2012" y="1125"/>
                    <a:pt x="1774" y="1350"/>
                    <a:pt x="1774" y="13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9"/>
            <p:cNvSpPr/>
            <p:nvPr/>
          </p:nvSpPr>
          <p:spPr>
            <a:xfrm>
              <a:off x="3611106" y="2300452"/>
              <a:ext cx="231252" cy="254942"/>
            </a:xfrm>
            <a:custGeom>
              <a:rect b="b" l="l" r="r" t="t"/>
              <a:pathLst>
                <a:path extrusionOk="0" h="2281" w="2069">
                  <a:moveTo>
                    <a:pt x="1207" y="53"/>
                  </a:moveTo>
                  <a:cubicBezTo>
                    <a:pt x="952" y="53"/>
                    <a:pt x="731" y="247"/>
                    <a:pt x="584" y="420"/>
                  </a:cubicBezTo>
                  <a:cubicBezTo>
                    <a:pt x="372" y="667"/>
                    <a:pt x="225" y="974"/>
                    <a:pt x="160" y="1160"/>
                  </a:cubicBezTo>
                  <a:cubicBezTo>
                    <a:pt x="0" y="1645"/>
                    <a:pt x="130" y="2021"/>
                    <a:pt x="519" y="2190"/>
                  </a:cubicBezTo>
                  <a:cubicBezTo>
                    <a:pt x="731" y="2281"/>
                    <a:pt x="939" y="2242"/>
                    <a:pt x="1168" y="2069"/>
                  </a:cubicBezTo>
                  <a:cubicBezTo>
                    <a:pt x="1359" y="1917"/>
                    <a:pt x="1562" y="1675"/>
                    <a:pt x="1783" y="1316"/>
                  </a:cubicBezTo>
                  <a:lnTo>
                    <a:pt x="1783" y="1316"/>
                  </a:lnTo>
                  <a:cubicBezTo>
                    <a:pt x="1787" y="1312"/>
                    <a:pt x="2021" y="1091"/>
                    <a:pt x="2047" y="706"/>
                  </a:cubicBezTo>
                  <a:cubicBezTo>
                    <a:pt x="2060" y="520"/>
                    <a:pt x="1999" y="373"/>
                    <a:pt x="1865" y="269"/>
                  </a:cubicBezTo>
                  <a:cubicBezTo>
                    <a:pt x="1739" y="165"/>
                    <a:pt x="1549" y="96"/>
                    <a:pt x="1281" y="57"/>
                  </a:cubicBezTo>
                  <a:cubicBezTo>
                    <a:pt x="1255" y="53"/>
                    <a:pt x="1229" y="53"/>
                    <a:pt x="1207" y="53"/>
                  </a:cubicBezTo>
                  <a:close/>
                  <a:moveTo>
                    <a:pt x="736" y="2246"/>
                  </a:moveTo>
                  <a:cubicBezTo>
                    <a:pt x="662" y="2246"/>
                    <a:pt x="589" y="2229"/>
                    <a:pt x="519" y="2199"/>
                  </a:cubicBezTo>
                  <a:cubicBezTo>
                    <a:pt x="307" y="2108"/>
                    <a:pt x="173" y="1961"/>
                    <a:pt x="113" y="1766"/>
                  </a:cubicBezTo>
                  <a:cubicBezTo>
                    <a:pt x="65" y="1593"/>
                    <a:pt x="78" y="1381"/>
                    <a:pt x="152" y="1156"/>
                  </a:cubicBezTo>
                  <a:cubicBezTo>
                    <a:pt x="217" y="970"/>
                    <a:pt x="364" y="663"/>
                    <a:pt x="576" y="412"/>
                  </a:cubicBezTo>
                  <a:cubicBezTo>
                    <a:pt x="740" y="221"/>
                    <a:pt x="995" y="1"/>
                    <a:pt x="1281" y="48"/>
                  </a:cubicBezTo>
                  <a:cubicBezTo>
                    <a:pt x="1553" y="92"/>
                    <a:pt x="1744" y="161"/>
                    <a:pt x="1874" y="260"/>
                  </a:cubicBezTo>
                  <a:cubicBezTo>
                    <a:pt x="2008" y="369"/>
                    <a:pt x="2068" y="516"/>
                    <a:pt x="2055" y="706"/>
                  </a:cubicBezTo>
                  <a:cubicBezTo>
                    <a:pt x="2029" y="1087"/>
                    <a:pt x="1800" y="1312"/>
                    <a:pt x="1791" y="1320"/>
                  </a:cubicBezTo>
                  <a:cubicBezTo>
                    <a:pt x="1571" y="1679"/>
                    <a:pt x="1367" y="1926"/>
                    <a:pt x="1173" y="2077"/>
                  </a:cubicBezTo>
                  <a:cubicBezTo>
                    <a:pt x="1026" y="2190"/>
                    <a:pt x="878" y="2246"/>
                    <a:pt x="736" y="2246"/>
                  </a:cubicBezTo>
                  <a:close/>
                </a:path>
              </a:pathLst>
            </a:custGeom>
            <a:solidFill>
              <a:srgbClr val="2611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9"/>
            <p:cNvSpPr/>
            <p:nvPr/>
          </p:nvSpPr>
          <p:spPr>
            <a:xfrm>
              <a:off x="3433614" y="2348848"/>
              <a:ext cx="216275" cy="247677"/>
            </a:xfrm>
            <a:custGeom>
              <a:rect b="b" l="l" r="r" t="t"/>
              <a:pathLst>
                <a:path extrusionOk="0" h="2216" w="1935">
                  <a:moveTo>
                    <a:pt x="1861" y="1160"/>
                  </a:moveTo>
                  <a:cubicBezTo>
                    <a:pt x="1934" y="636"/>
                    <a:pt x="1506" y="0"/>
                    <a:pt x="771" y="238"/>
                  </a:cubicBezTo>
                  <a:cubicBezTo>
                    <a:pt x="35" y="476"/>
                    <a:pt x="0" y="1203"/>
                    <a:pt x="221" y="1593"/>
                  </a:cubicBezTo>
                  <a:cubicBezTo>
                    <a:pt x="442" y="1982"/>
                    <a:pt x="1709" y="2216"/>
                    <a:pt x="1861" y="116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9"/>
            <p:cNvSpPr/>
            <p:nvPr/>
          </p:nvSpPr>
          <p:spPr>
            <a:xfrm>
              <a:off x="3440321" y="2363825"/>
              <a:ext cx="206663" cy="206099"/>
            </a:xfrm>
            <a:custGeom>
              <a:rect b="b" l="l" r="r" t="t"/>
              <a:pathLst>
                <a:path extrusionOk="0" h="1844" w="1849">
                  <a:moveTo>
                    <a:pt x="1018" y="57"/>
                  </a:moveTo>
                  <a:cubicBezTo>
                    <a:pt x="918" y="57"/>
                    <a:pt x="819" y="74"/>
                    <a:pt x="711" y="109"/>
                  </a:cubicBezTo>
                  <a:cubicBezTo>
                    <a:pt x="338" y="230"/>
                    <a:pt x="178" y="468"/>
                    <a:pt x="109" y="645"/>
                  </a:cubicBezTo>
                  <a:cubicBezTo>
                    <a:pt x="10" y="905"/>
                    <a:pt x="31" y="1221"/>
                    <a:pt x="165" y="1459"/>
                  </a:cubicBezTo>
                  <a:cubicBezTo>
                    <a:pt x="282" y="1666"/>
                    <a:pt x="719" y="1844"/>
                    <a:pt x="1130" y="1766"/>
                  </a:cubicBezTo>
                  <a:cubicBezTo>
                    <a:pt x="1342" y="1722"/>
                    <a:pt x="1719" y="1571"/>
                    <a:pt x="1796" y="1026"/>
                  </a:cubicBezTo>
                  <a:cubicBezTo>
                    <a:pt x="1840" y="727"/>
                    <a:pt x="1723" y="416"/>
                    <a:pt x="1498" y="230"/>
                  </a:cubicBezTo>
                  <a:cubicBezTo>
                    <a:pt x="1364" y="117"/>
                    <a:pt x="1199" y="57"/>
                    <a:pt x="1018" y="57"/>
                  </a:cubicBezTo>
                  <a:close/>
                  <a:moveTo>
                    <a:pt x="927" y="1792"/>
                  </a:moveTo>
                  <a:cubicBezTo>
                    <a:pt x="581" y="1792"/>
                    <a:pt x="256" y="1640"/>
                    <a:pt x="157" y="1463"/>
                  </a:cubicBezTo>
                  <a:cubicBezTo>
                    <a:pt x="23" y="1225"/>
                    <a:pt x="1" y="900"/>
                    <a:pt x="100" y="641"/>
                  </a:cubicBezTo>
                  <a:cubicBezTo>
                    <a:pt x="170" y="463"/>
                    <a:pt x="334" y="221"/>
                    <a:pt x="711" y="100"/>
                  </a:cubicBezTo>
                  <a:cubicBezTo>
                    <a:pt x="1009" y="1"/>
                    <a:pt x="1295" y="48"/>
                    <a:pt x="1507" y="226"/>
                  </a:cubicBezTo>
                  <a:cubicBezTo>
                    <a:pt x="1727" y="412"/>
                    <a:pt x="1848" y="727"/>
                    <a:pt x="1805" y="1026"/>
                  </a:cubicBezTo>
                  <a:lnTo>
                    <a:pt x="1801" y="1026"/>
                  </a:lnTo>
                  <a:lnTo>
                    <a:pt x="1805" y="1026"/>
                  </a:lnTo>
                  <a:cubicBezTo>
                    <a:pt x="1727" y="1580"/>
                    <a:pt x="1346" y="1731"/>
                    <a:pt x="1130" y="1774"/>
                  </a:cubicBezTo>
                  <a:cubicBezTo>
                    <a:pt x="1061" y="1787"/>
                    <a:pt x="996" y="1792"/>
                    <a:pt x="927" y="1792"/>
                  </a:cubicBezTo>
                  <a:close/>
                </a:path>
              </a:pathLst>
            </a:custGeom>
            <a:solidFill>
              <a:srgbClr val="2611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3312679" y="2455699"/>
              <a:ext cx="185874" cy="212358"/>
            </a:xfrm>
            <a:custGeom>
              <a:rect b="b" l="l" r="r" t="t"/>
              <a:pathLst>
                <a:path extrusionOk="0" h="1900" w="1663">
                  <a:moveTo>
                    <a:pt x="1597" y="996"/>
                  </a:moveTo>
                  <a:cubicBezTo>
                    <a:pt x="1662" y="546"/>
                    <a:pt x="1290" y="1"/>
                    <a:pt x="663" y="204"/>
                  </a:cubicBezTo>
                  <a:cubicBezTo>
                    <a:pt x="31" y="407"/>
                    <a:pt x="1" y="1035"/>
                    <a:pt x="191" y="1368"/>
                  </a:cubicBezTo>
                  <a:cubicBezTo>
                    <a:pt x="382" y="1701"/>
                    <a:pt x="1467" y="1900"/>
                    <a:pt x="1597" y="99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318044" y="2468329"/>
              <a:ext cx="177603" cy="176593"/>
            </a:xfrm>
            <a:custGeom>
              <a:rect b="b" l="l" r="r" t="t"/>
              <a:pathLst>
                <a:path extrusionOk="0" h="1580" w="1589">
                  <a:moveTo>
                    <a:pt x="874" y="52"/>
                  </a:moveTo>
                  <a:cubicBezTo>
                    <a:pt x="792" y="52"/>
                    <a:pt x="706" y="65"/>
                    <a:pt x="615" y="95"/>
                  </a:cubicBezTo>
                  <a:cubicBezTo>
                    <a:pt x="295" y="199"/>
                    <a:pt x="156" y="402"/>
                    <a:pt x="96" y="554"/>
                  </a:cubicBezTo>
                  <a:cubicBezTo>
                    <a:pt x="13" y="774"/>
                    <a:pt x="31" y="1051"/>
                    <a:pt x="147" y="1250"/>
                  </a:cubicBezTo>
                  <a:cubicBezTo>
                    <a:pt x="247" y="1432"/>
                    <a:pt x="623" y="1579"/>
                    <a:pt x="970" y="1514"/>
                  </a:cubicBezTo>
                  <a:cubicBezTo>
                    <a:pt x="1156" y="1480"/>
                    <a:pt x="1476" y="1350"/>
                    <a:pt x="1545" y="883"/>
                  </a:cubicBezTo>
                  <a:lnTo>
                    <a:pt x="1549" y="883"/>
                  </a:lnTo>
                  <a:lnTo>
                    <a:pt x="1545" y="883"/>
                  </a:lnTo>
                  <a:cubicBezTo>
                    <a:pt x="1580" y="627"/>
                    <a:pt x="1480" y="359"/>
                    <a:pt x="1290" y="199"/>
                  </a:cubicBezTo>
                  <a:cubicBezTo>
                    <a:pt x="1173" y="100"/>
                    <a:pt x="1030" y="52"/>
                    <a:pt x="874" y="52"/>
                  </a:cubicBezTo>
                  <a:close/>
                  <a:moveTo>
                    <a:pt x="796" y="1540"/>
                  </a:moveTo>
                  <a:cubicBezTo>
                    <a:pt x="502" y="1540"/>
                    <a:pt x="225" y="1406"/>
                    <a:pt x="139" y="1255"/>
                  </a:cubicBezTo>
                  <a:cubicBezTo>
                    <a:pt x="22" y="1051"/>
                    <a:pt x="0" y="774"/>
                    <a:pt x="87" y="554"/>
                  </a:cubicBezTo>
                  <a:cubicBezTo>
                    <a:pt x="147" y="398"/>
                    <a:pt x="286" y="190"/>
                    <a:pt x="610" y="87"/>
                  </a:cubicBezTo>
                  <a:cubicBezTo>
                    <a:pt x="870" y="0"/>
                    <a:pt x="1112" y="39"/>
                    <a:pt x="1294" y="190"/>
                  </a:cubicBezTo>
                  <a:cubicBezTo>
                    <a:pt x="1489" y="355"/>
                    <a:pt x="1588" y="627"/>
                    <a:pt x="1554" y="883"/>
                  </a:cubicBezTo>
                  <a:cubicBezTo>
                    <a:pt x="1484" y="1359"/>
                    <a:pt x="1160" y="1488"/>
                    <a:pt x="974" y="1523"/>
                  </a:cubicBezTo>
                  <a:cubicBezTo>
                    <a:pt x="913" y="1536"/>
                    <a:pt x="857" y="1540"/>
                    <a:pt x="796" y="1540"/>
                  </a:cubicBezTo>
                  <a:close/>
                </a:path>
              </a:pathLst>
            </a:custGeom>
            <a:solidFill>
              <a:srgbClr val="2611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3222815" y="2562104"/>
              <a:ext cx="198839" cy="227894"/>
            </a:xfrm>
            <a:custGeom>
              <a:rect b="b" l="l" r="r" t="t"/>
              <a:pathLst>
                <a:path extrusionOk="0" h="2039" w="1779">
                  <a:moveTo>
                    <a:pt x="1709" y="1069"/>
                  </a:moveTo>
                  <a:cubicBezTo>
                    <a:pt x="1778" y="589"/>
                    <a:pt x="1385" y="0"/>
                    <a:pt x="710" y="221"/>
                  </a:cubicBezTo>
                  <a:cubicBezTo>
                    <a:pt x="30" y="442"/>
                    <a:pt x="0" y="1108"/>
                    <a:pt x="203" y="1467"/>
                  </a:cubicBezTo>
                  <a:cubicBezTo>
                    <a:pt x="407" y="1826"/>
                    <a:pt x="1571" y="2038"/>
                    <a:pt x="1709" y="10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3228627" y="2576075"/>
              <a:ext cx="190121" cy="189222"/>
            </a:xfrm>
            <a:custGeom>
              <a:rect b="b" l="l" r="r" t="t"/>
              <a:pathLst>
                <a:path extrusionOk="0" h="1693" w="1701">
                  <a:moveTo>
                    <a:pt x="939" y="53"/>
                  </a:moveTo>
                  <a:cubicBezTo>
                    <a:pt x="848" y="53"/>
                    <a:pt x="753" y="66"/>
                    <a:pt x="658" y="100"/>
                  </a:cubicBezTo>
                  <a:cubicBezTo>
                    <a:pt x="312" y="213"/>
                    <a:pt x="164" y="429"/>
                    <a:pt x="104" y="594"/>
                  </a:cubicBezTo>
                  <a:cubicBezTo>
                    <a:pt x="9" y="832"/>
                    <a:pt x="30" y="1121"/>
                    <a:pt x="156" y="1338"/>
                  </a:cubicBezTo>
                  <a:cubicBezTo>
                    <a:pt x="264" y="1532"/>
                    <a:pt x="666" y="1692"/>
                    <a:pt x="1038" y="1623"/>
                  </a:cubicBezTo>
                  <a:cubicBezTo>
                    <a:pt x="1237" y="1584"/>
                    <a:pt x="1583" y="1446"/>
                    <a:pt x="1653" y="944"/>
                  </a:cubicBezTo>
                  <a:cubicBezTo>
                    <a:pt x="1692" y="671"/>
                    <a:pt x="1588" y="382"/>
                    <a:pt x="1380" y="209"/>
                  </a:cubicBezTo>
                  <a:cubicBezTo>
                    <a:pt x="1255" y="105"/>
                    <a:pt x="1103" y="53"/>
                    <a:pt x="939" y="53"/>
                  </a:cubicBezTo>
                  <a:close/>
                  <a:moveTo>
                    <a:pt x="857" y="1649"/>
                  </a:moveTo>
                  <a:cubicBezTo>
                    <a:pt x="536" y="1649"/>
                    <a:pt x="238" y="1506"/>
                    <a:pt x="147" y="1342"/>
                  </a:cubicBezTo>
                  <a:cubicBezTo>
                    <a:pt x="22" y="1126"/>
                    <a:pt x="0" y="827"/>
                    <a:pt x="95" y="589"/>
                  </a:cubicBezTo>
                  <a:cubicBezTo>
                    <a:pt x="160" y="425"/>
                    <a:pt x="307" y="204"/>
                    <a:pt x="653" y="92"/>
                  </a:cubicBezTo>
                  <a:cubicBezTo>
                    <a:pt x="935" y="1"/>
                    <a:pt x="1194" y="40"/>
                    <a:pt x="1389" y="204"/>
                  </a:cubicBezTo>
                  <a:cubicBezTo>
                    <a:pt x="1592" y="377"/>
                    <a:pt x="1700" y="667"/>
                    <a:pt x="1661" y="944"/>
                  </a:cubicBezTo>
                  <a:cubicBezTo>
                    <a:pt x="1588" y="1450"/>
                    <a:pt x="1242" y="1593"/>
                    <a:pt x="1043" y="1632"/>
                  </a:cubicBezTo>
                  <a:cubicBezTo>
                    <a:pt x="978" y="1641"/>
                    <a:pt x="917" y="1649"/>
                    <a:pt x="857" y="1649"/>
                  </a:cubicBezTo>
                  <a:close/>
                </a:path>
              </a:pathLst>
            </a:custGeom>
            <a:solidFill>
              <a:srgbClr val="2611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3665203" y="2373549"/>
              <a:ext cx="174249" cy="253489"/>
            </a:xfrm>
            <a:custGeom>
              <a:rect b="b" l="l" r="r" t="t"/>
              <a:pathLst>
                <a:path extrusionOk="0" h="2268" w="1559">
                  <a:moveTo>
                    <a:pt x="550" y="2233"/>
                  </a:moveTo>
                  <a:cubicBezTo>
                    <a:pt x="732" y="2263"/>
                    <a:pt x="1043" y="2267"/>
                    <a:pt x="1312" y="2025"/>
                  </a:cubicBezTo>
                  <a:cubicBezTo>
                    <a:pt x="1377" y="1964"/>
                    <a:pt x="1398" y="1869"/>
                    <a:pt x="1359" y="1791"/>
                  </a:cubicBezTo>
                  <a:cubicBezTo>
                    <a:pt x="1229" y="1523"/>
                    <a:pt x="1152" y="1363"/>
                    <a:pt x="1152" y="1363"/>
                  </a:cubicBezTo>
                  <a:cubicBezTo>
                    <a:pt x="1152" y="1363"/>
                    <a:pt x="1346" y="1398"/>
                    <a:pt x="1454" y="1259"/>
                  </a:cubicBezTo>
                  <a:cubicBezTo>
                    <a:pt x="1558" y="1116"/>
                    <a:pt x="1433" y="338"/>
                    <a:pt x="1251" y="177"/>
                  </a:cubicBezTo>
                  <a:cubicBezTo>
                    <a:pt x="1065" y="17"/>
                    <a:pt x="416" y="0"/>
                    <a:pt x="356" y="576"/>
                  </a:cubicBezTo>
                  <a:cubicBezTo>
                    <a:pt x="195" y="532"/>
                    <a:pt x="1" y="710"/>
                    <a:pt x="96" y="948"/>
                  </a:cubicBezTo>
                  <a:cubicBezTo>
                    <a:pt x="195" y="1186"/>
                    <a:pt x="407" y="1056"/>
                    <a:pt x="407" y="1056"/>
                  </a:cubicBezTo>
                  <a:lnTo>
                    <a:pt x="394" y="2038"/>
                  </a:lnTo>
                  <a:cubicBezTo>
                    <a:pt x="390" y="2133"/>
                    <a:pt x="459" y="2215"/>
                    <a:pt x="550" y="2233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3744560" y="2782625"/>
              <a:ext cx="80810" cy="294507"/>
            </a:xfrm>
            <a:custGeom>
              <a:rect b="b" l="l" r="r" t="t"/>
              <a:pathLst>
                <a:path extrusionOk="0" h="2635" w="723">
                  <a:moveTo>
                    <a:pt x="247" y="857"/>
                  </a:moveTo>
                  <a:cubicBezTo>
                    <a:pt x="251" y="857"/>
                    <a:pt x="256" y="857"/>
                    <a:pt x="256" y="857"/>
                  </a:cubicBezTo>
                  <a:cubicBezTo>
                    <a:pt x="260" y="861"/>
                    <a:pt x="260" y="866"/>
                    <a:pt x="260" y="870"/>
                  </a:cubicBezTo>
                  <a:lnTo>
                    <a:pt x="260" y="2609"/>
                  </a:lnTo>
                  <a:lnTo>
                    <a:pt x="697" y="2488"/>
                  </a:lnTo>
                  <a:lnTo>
                    <a:pt x="697" y="26"/>
                  </a:lnTo>
                  <a:lnTo>
                    <a:pt x="377" y="117"/>
                  </a:lnTo>
                  <a:lnTo>
                    <a:pt x="364" y="152"/>
                  </a:lnTo>
                  <a:cubicBezTo>
                    <a:pt x="316" y="320"/>
                    <a:pt x="273" y="433"/>
                    <a:pt x="65" y="489"/>
                  </a:cubicBezTo>
                  <a:lnTo>
                    <a:pt x="22" y="502"/>
                  </a:lnTo>
                  <a:lnTo>
                    <a:pt x="22" y="917"/>
                  </a:lnTo>
                  <a:lnTo>
                    <a:pt x="247" y="857"/>
                  </a:lnTo>
                  <a:cubicBezTo>
                    <a:pt x="247" y="857"/>
                    <a:pt x="247" y="857"/>
                    <a:pt x="247" y="857"/>
                  </a:cubicBezTo>
                  <a:close/>
                  <a:moveTo>
                    <a:pt x="247" y="2635"/>
                  </a:moveTo>
                  <a:cubicBezTo>
                    <a:pt x="247" y="2635"/>
                    <a:pt x="243" y="2635"/>
                    <a:pt x="243" y="2635"/>
                  </a:cubicBezTo>
                  <a:cubicBezTo>
                    <a:pt x="238" y="2631"/>
                    <a:pt x="238" y="2626"/>
                    <a:pt x="238" y="2622"/>
                  </a:cubicBezTo>
                  <a:lnTo>
                    <a:pt x="238" y="883"/>
                  </a:lnTo>
                  <a:lnTo>
                    <a:pt x="13" y="943"/>
                  </a:lnTo>
                  <a:cubicBezTo>
                    <a:pt x="9" y="948"/>
                    <a:pt x="5" y="948"/>
                    <a:pt x="5" y="943"/>
                  </a:cubicBezTo>
                  <a:cubicBezTo>
                    <a:pt x="0" y="939"/>
                    <a:pt x="0" y="939"/>
                    <a:pt x="0" y="935"/>
                  </a:cubicBezTo>
                  <a:lnTo>
                    <a:pt x="0" y="493"/>
                  </a:lnTo>
                  <a:cubicBezTo>
                    <a:pt x="0" y="485"/>
                    <a:pt x="0" y="480"/>
                    <a:pt x="9" y="480"/>
                  </a:cubicBezTo>
                  <a:lnTo>
                    <a:pt x="61" y="467"/>
                  </a:lnTo>
                  <a:cubicBezTo>
                    <a:pt x="251" y="411"/>
                    <a:pt x="294" y="303"/>
                    <a:pt x="342" y="143"/>
                  </a:cubicBezTo>
                  <a:lnTo>
                    <a:pt x="355" y="100"/>
                  </a:lnTo>
                  <a:cubicBezTo>
                    <a:pt x="355" y="100"/>
                    <a:pt x="359" y="95"/>
                    <a:pt x="364" y="95"/>
                  </a:cubicBezTo>
                  <a:lnTo>
                    <a:pt x="705" y="0"/>
                  </a:lnTo>
                  <a:cubicBezTo>
                    <a:pt x="710" y="0"/>
                    <a:pt x="714" y="0"/>
                    <a:pt x="718" y="0"/>
                  </a:cubicBezTo>
                  <a:cubicBezTo>
                    <a:pt x="718" y="5"/>
                    <a:pt x="723" y="9"/>
                    <a:pt x="723" y="13"/>
                  </a:cubicBezTo>
                  <a:lnTo>
                    <a:pt x="723" y="2497"/>
                  </a:lnTo>
                  <a:cubicBezTo>
                    <a:pt x="723" y="2505"/>
                    <a:pt x="718" y="2510"/>
                    <a:pt x="714" y="2510"/>
                  </a:cubicBezTo>
                  <a:lnTo>
                    <a:pt x="251" y="2635"/>
                  </a:lnTo>
                  <a:cubicBezTo>
                    <a:pt x="251" y="2635"/>
                    <a:pt x="251" y="2635"/>
                    <a:pt x="247" y="26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3754172" y="2796596"/>
              <a:ext cx="61026" cy="266565"/>
            </a:xfrm>
            <a:custGeom>
              <a:rect b="b" l="l" r="r" t="t"/>
              <a:pathLst>
                <a:path extrusionOk="0" h="2385" w="546">
                  <a:moveTo>
                    <a:pt x="1" y="438"/>
                  </a:moveTo>
                  <a:cubicBezTo>
                    <a:pt x="239" y="373"/>
                    <a:pt x="291" y="226"/>
                    <a:pt x="338" y="57"/>
                  </a:cubicBezTo>
                  <a:lnTo>
                    <a:pt x="546" y="1"/>
                  </a:lnTo>
                  <a:lnTo>
                    <a:pt x="546" y="2302"/>
                  </a:lnTo>
                  <a:lnTo>
                    <a:pt x="239" y="2385"/>
                  </a:lnTo>
                  <a:lnTo>
                    <a:pt x="239" y="628"/>
                  </a:lnTo>
                  <a:lnTo>
                    <a:pt x="1" y="6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3844147" y="2754571"/>
              <a:ext cx="124847" cy="290707"/>
            </a:xfrm>
            <a:custGeom>
              <a:rect b="b" l="l" r="r" t="t"/>
              <a:pathLst>
                <a:path extrusionOk="0" h="2601" w="1117">
                  <a:moveTo>
                    <a:pt x="498" y="2055"/>
                  </a:moveTo>
                  <a:cubicBezTo>
                    <a:pt x="498" y="2055"/>
                    <a:pt x="498" y="2055"/>
                    <a:pt x="502" y="2055"/>
                  </a:cubicBezTo>
                  <a:cubicBezTo>
                    <a:pt x="507" y="2060"/>
                    <a:pt x="515" y="2060"/>
                    <a:pt x="533" y="2051"/>
                  </a:cubicBezTo>
                  <a:cubicBezTo>
                    <a:pt x="585" y="2038"/>
                    <a:pt x="632" y="2008"/>
                    <a:pt x="632" y="1874"/>
                  </a:cubicBezTo>
                  <a:lnTo>
                    <a:pt x="632" y="632"/>
                  </a:lnTo>
                  <a:cubicBezTo>
                    <a:pt x="632" y="576"/>
                    <a:pt x="624" y="554"/>
                    <a:pt x="619" y="550"/>
                  </a:cubicBezTo>
                  <a:cubicBezTo>
                    <a:pt x="619" y="550"/>
                    <a:pt x="619" y="550"/>
                    <a:pt x="619" y="550"/>
                  </a:cubicBezTo>
                  <a:cubicBezTo>
                    <a:pt x="611" y="550"/>
                    <a:pt x="602" y="550"/>
                    <a:pt x="585" y="554"/>
                  </a:cubicBezTo>
                  <a:cubicBezTo>
                    <a:pt x="533" y="567"/>
                    <a:pt x="485" y="597"/>
                    <a:pt x="485" y="731"/>
                  </a:cubicBezTo>
                  <a:lnTo>
                    <a:pt x="485" y="1973"/>
                  </a:lnTo>
                  <a:cubicBezTo>
                    <a:pt x="485" y="2029"/>
                    <a:pt x="494" y="2051"/>
                    <a:pt x="498" y="2055"/>
                  </a:cubicBezTo>
                  <a:close/>
                  <a:moveTo>
                    <a:pt x="507" y="2081"/>
                  </a:moveTo>
                  <a:cubicBezTo>
                    <a:pt x="502" y="2081"/>
                    <a:pt x="502" y="2081"/>
                    <a:pt x="498" y="2081"/>
                  </a:cubicBezTo>
                  <a:cubicBezTo>
                    <a:pt x="485" y="2081"/>
                    <a:pt x="481" y="2077"/>
                    <a:pt x="476" y="2068"/>
                  </a:cubicBezTo>
                  <a:cubicBezTo>
                    <a:pt x="472" y="2064"/>
                    <a:pt x="463" y="2038"/>
                    <a:pt x="463" y="1973"/>
                  </a:cubicBezTo>
                  <a:lnTo>
                    <a:pt x="463" y="731"/>
                  </a:lnTo>
                  <a:cubicBezTo>
                    <a:pt x="463" y="580"/>
                    <a:pt x="524" y="545"/>
                    <a:pt x="580" y="528"/>
                  </a:cubicBezTo>
                  <a:cubicBezTo>
                    <a:pt x="598" y="524"/>
                    <a:pt x="611" y="524"/>
                    <a:pt x="619" y="524"/>
                  </a:cubicBezTo>
                  <a:cubicBezTo>
                    <a:pt x="632" y="524"/>
                    <a:pt x="637" y="528"/>
                    <a:pt x="641" y="537"/>
                  </a:cubicBezTo>
                  <a:cubicBezTo>
                    <a:pt x="645" y="545"/>
                    <a:pt x="654" y="567"/>
                    <a:pt x="654" y="632"/>
                  </a:cubicBezTo>
                  <a:lnTo>
                    <a:pt x="654" y="1874"/>
                  </a:lnTo>
                  <a:cubicBezTo>
                    <a:pt x="654" y="2025"/>
                    <a:pt x="593" y="2060"/>
                    <a:pt x="541" y="2077"/>
                  </a:cubicBezTo>
                  <a:cubicBezTo>
                    <a:pt x="524" y="2081"/>
                    <a:pt x="511" y="2081"/>
                    <a:pt x="507" y="2081"/>
                  </a:cubicBezTo>
                  <a:close/>
                  <a:moveTo>
                    <a:pt x="386" y="2574"/>
                  </a:moveTo>
                  <a:cubicBezTo>
                    <a:pt x="442" y="2583"/>
                    <a:pt x="507" y="2574"/>
                    <a:pt x="580" y="2553"/>
                  </a:cubicBezTo>
                  <a:cubicBezTo>
                    <a:pt x="905" y="2466"/>
                    <a:pt x="1091" y="2185"/>
                    <a:pt x="1091" y="1778"/>
                  </a:cubicBezTo>
                  <a:lnTo>
                    <a:pt x="1091" y="584"/>
                  </a:lnTo>
                  <a:cubicBezTo>
                    <a:pt x="1091" y="251"/>
                    <a:pt x="961" y="52"/>
                    <a:pt x="736" y="31"/>
                  </a:cubicBezTo>
                  <a:cubicBezTo>
                    <a:pt x="675" y="26"/>
                    <a:pt x="611" y="31"/>
                    <a:pt x="541" y="52"/>
                  </a:cubicBezTo>
                  <a:cubicBezTo>
                    <a:pt x="213" y="139"/>
                    <a:pt x="26" y="424"/>
                    <a:pt x="26" y="827"/>
                  </a:cubicBezTo>
                  <a:lnTo>
                    <a:pt x="26" y="2021"/>
                  </a:lnTo>
                  <a:cubicBezTo>
                    <a:pt x="26" y="2354"/>
                    <a:pt x="156" y="2557"/>
                    <a:pt x="386" y="2574"/>
                  </a:cubicBezTo>
                  <a:close/>
                  <a:moveTo>
                    <a:pt x="420" y="2600"/>
                  </a:moveTo>
                  <a:cubicBezTo>
                    <a:pt x="407" y="2600"/>
                    <a:pt x="394" y="2600"/>
                    <a:pt x="381" y="2600"/>
                  </a:cubicBezTo>
                  <a:lnTo>
                    <a:pt x="381" y="2600"/>
                  </a:lnTo>
                  <a:cubicBezTo>
                    <a:pt x="139" y="2579"/>
                    <a:pt x="1" y="2367"/>
                    <a:pt x="1" y="2021"/>
                  </a:cubicBezTo>
                  <a:lnTo>
                    <a:pt x="1" y="827"/>
                  </a:lnTo>
                  <a:cubicBezTo>
                    <a:pt x="1" y="411"/>
                    <a:pt x="195" y="121"/>
                    <a:pt x="533" y="26"/>
                  </a:cubicBezTo>
                  <a:cubicBezTo>
                    <a:pt x="606" y="9"/>
                    <a:pt x="675" y="0"/>
                    <a:pt x="736" y="5"/>
                  </a:cubicBezTo>
                  <a:cubicBezTo>
                    <a:pt x="978" y="26"/>
                    <a:pt x="1117" y="238"/>
                    <a:pt x="1117" y="584"/>
                  </a:cubicBezTo>
                  <a:lnTo>
                    <a:pt x="1117" y="1778"/>
                  </a:lnTo>
                  <a:cubicBezTo>
                    <a:pt x="1117" y="2194"/>
                    <a:pt x="922" y="2488"/>
                    <a:pt x="585" y="2579"/>
                  </a:cubicBezTo>
                  <a:cubicBezTo>
                    <a:pt x="528" y="2596"/>
                    <a:pt x="472" y="2600"/>
                    <a:pt x="420" y="26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3854318" y="2759377"/>
              <a:ext cx="104505" cy="281542"/>
            </a:xfrm>
            <a:custGeom>
              <a:rect b="b" l="l" r="r" t="t"/>
              <a:pathLst>
                <a:path extrusionOk="0" h="2519" w="935">
                  <a:moveTo>
                    <a:pt x="308" y="1926"/>
                  </a:moveTo>
                  <a:cubicBezTo>
                    <a:pt x="308" y="2090"/>
                    <a:pt x="368" y="2133"/>
                    <a:pt x="468" y="2108"/>
                  </a:cubicBezTo>
                  <a:cubicBezTo>
                    <a:pt x="567" y="2082"/>
                    <a:pt x="628" y="2004"/>
                    <a:pt x="628" y="1839"/>
                  </a:cubicBezTo>
                  <a:lnTo>
                    <a:pt x="628" y="593"/>
                  </a:lnTo>
                  <a:cubicBezTo>
                    <a:pt x="628" y="429"/>
                    <a:pt x="567" y="386"/>
                    <a:pt x="468" y="412"/>
                  </a:cubicBezTo>
                  <a:cubicBezTo>
                    <a:pt x="368" y="438"/>
                    <a:pt x="308" y="520"/>
                    <a:pt x="308" y="684"/>
                  </a:cubicBezTo>
                  <a:close/>
                  <a:moveTo>
                    <a:pt x="0" y="788"/>
                  </a:moveTo>
                  <a:cubicBezTo>
                    <a:pt x="0" y="420"/>
                    <a:pt x="165" y="165"/>
                    <a:pt x="468" y="83"/>
                  </a:cubicBezTo>
                  <a:cubicBezTo>
                    <a:pt x="770" y="1"/>
                    <a:pt x="935" y="165"/>
                    <a:pt x="935" y="533"/>
                  </a:cubicBezTo>
                  <a:lnTo>
                    <a:pt x="935" y="1731"/>
                  </a:lnTo>
                  <a:cubicBezTo>
                    <a:pt x="935" y="2099"/>
                    <a:pt x="770" y="2354"/>
                    <a:pt x="468" y="2436"/>
                  </a:cubicBezTo>
                  <a:cubicBezTo>
                    <a:pt x="165" y="2519"/>
                    <a:pt x="0" y="2354"/>
                    <a:pt x="0" y="19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9"/>
            <p:cNvSpPr/>
            <p:nvPr/>
          </p:nvSpPr>
          <p:spPr>
            <a:xfrm>
              <a:off x="5211659" y="2560204"/>
              <a:ext cx="169332" cy="296966"/>
            </a:xfrm>
            <a:custGeom>
              <a:rect b="b" l="l" r="r" t="t"/>
              <a:pathLst>
                <a:path extrusionOk="0" h="2657" w="1515">
                  <a:moveTo>
                    <a:pt x="602" y="550"/>
                  </a:moveTo>
                  <a:cubicBezTo>
                    <a:pt x="598" y="550"/>
                    <a:pt x="589" y="550"/>
                    <a:pt x="580" y="554"/>
                  </a:cubicBezTo>
                  <a:cubicBezTo>
                    <a:pt x="554" y="558"/>
                    <a:pt x="507" y="571"/>
                    <a:pt x="546" y="744"/>
                  </a:cubicBezTo>
                  <a:lnTo>
                    <a:pt x="580" y="878"/>
                  </a:lnTo>
                  <a:cubicBezTo>
                    <a:pt x="598" y="965"/>
                    <a:pt x="628" y="1012"/>
                    <a:pt x="658" y="1012"/>
                  </a:cubicBezTo>
                  <a:cubicBezTo>
                    <a:pt x="667" y="1012"/>
                    <a:pt x="675" y="1012"/>
                    <a:pt x="684" y="1012"/>
                  </a:cubicBezTo>
                  <a:cubicBezTo>
                    <a:pt x="706" y="1004"/>
                    <a:pt x="753" y="991"/>
                    <a:pt x="719" y="839"/>
                  </a:cubicBezTo>
                  <a:lnTo>
                    <a:pt x="688" y="705"/>
                  </a:lnTo>
                  <a:cubicBezTo>
                    <a:pt x="667" y="610"/>
                    <a:pt x="632" y="550"/>
                    <a:pt x="602" y="550"/>
                  </a:cubicBezTo>
                  <a:close/>
                  <a:moveTo>
                    <a:pt x="658" y="1038"/>
                  </a:moveTo>
                  <a:cubicBezTo>
                    <a:pt x="615" y="1038"/>
                    <a:pt x="576" y="987"/>
                    <a:pt x="554" y="883"/>
                  </a:cubicBezTo>
                  <a:lnTo>
                    <a:pt x="524" y="753"/>
                  </a:lnTo>
                  <a:cubicBezTo>
                    <a:pt x="485" y="575"/>
                    <a:pt x="524" y="541"/>
                    <a:pt x="576" y="528"/>
                  </a:cubicBezTo>
                  <a:cubicBezTo>
                    <a:pt x="585" y="528"/>
                    <a:pt x="593" y="524"/>
                    <a:pt x="602" y="524"/>
                  </a:cubicBezTo>
                  <a:cubicBezTo>
                    <a:pt x="663" y="524"/>
                    <a:pt x="693" y="619"/>
                    <a:pt x="714" y="701"/>
                  </a:cubicBezTo>
                  <a:lnTo>
                    <a:pt x="745" y="831"/>
                  </a:lnTo>
                  <a:cubicBezTo>
                    <a:pt x="779" y="991"/>
                    <a:pt x="732" y="1021"/>
                    <a:pt x="688" y="1034"/>
                  </a:cubicBezTo>
                  <a:cubicBezTo>
                    <a:pt x="675" y="1038"/>
                    <a:pt x="667" y="1038"/>
                    <a:pt x="658" y="1038"/>
                  </a:cubicBezTo>
                  <a:close/>
                  <a:moveTo>
                    <a:pt x="827" y="1540"/>
                  </a:moveTo>
                  <a:cubicBezTo>
                    <a:pt x="823" y="1540"/>
                    <a:pt x="818" y="1545"/>
                    <a:pt x="810" y="1545"/>
                  </a:cubicBezTo>
                  <a:cubicBezTo>
                    <a:pt x="788" y="1549"/>
                    <a:pt x="736" y="1562"/>
                    <a:pt x="775" y="1735"/>
                  </a:cubicBezTo>
                  <a:lnTo>
                    <a:pt x="827" y="1956"/>
                  </a:lnTo>
                  <a:cubicBezTo>
                    <a:pt x="849" y="2051"/>
                    <a:pt x="879" y="2107"/>
                    <a:pt x="913" y="2107"/>
                  </a:cubicBezTo>
                  <a:cubicBezTo>
                    <a:pt x="918" y="2107"/>
                    <a:pt x="926" y="2107"/>
                    <a:pt x="935" y="2103"/>
                  </a:cubicBezTo>
                  <a:cubicBezTo>
                    <a:pt x="957" y="2098"/>
                    <a:pt x="1004" y="2085"/>
                    <a:pt x="970" y="1912"/>
                  </a:cubicBezTo>
                  <a:lnTo>
                    <a:pt x="918" y="1696"/>
                  </a:lnTo>
                  <a:cubicBezTo>
                    <a:pt x="896" y="1601"/>
                    <a:pt x="862" y="1540"/>
                    <a:pt x="827" y="1540"/>
                  </a:cubicBezTo>
                  <a:close/>
                  <a:moveTo>
                    <a:pt x="913" y="2133"/>
                  </a:moveTo>
                  <a:cubicBezTo>
                    <a:pt x="853" y="2133"/>
                    <a:pt x="823" y="2038"/>
                    <a:pt x="801" y="1960"/>
                  </a:cubicBezTo>
                  <a:lnTo>
                    <a:pt x="753" y="1739"/>
                  </a:lnTo>
                  <a:cubicBezTo>
                    <a:pt x="710" y="1566"/>
                    <a:pt x="762" y="1532"/>
                    <a:pt x="805" y="1519"/>
                  </a:cubicBezTo>
                  <a:cubicBezTo>
                    <a:pt x="814" y="1519"/>
                    <a:pt x="823" y="1519"/>
                    <a:pt x="827" y="1519"/>
                  </a:cubicBezTo>
                  <a:cubicBezTo>
                    <a:pt x="887" y="1519"/>
                    <a:pt x="922" y="1610"/>
                    <a:pt x="939" y="1687"/>
                  </a:cubicBezTo>
                  <a:lnTo>
                    <a:pt x="991" y="1908"/>
                  </a:lnTo>
                  <a:cubicBezTo>
                    <a:pt x="1030" y="2081"/>
                    <a:pt x="987" y="2116"/>
                    <a:pt x="939" y="2129"/>
                  </a:cubicBezTo>
                  <a:cubicBezTo>
                    <a:pt x="931" y="2129"/>
                    <a:pt x="922" y="2133"/>
                    <a:pt x="913" y="2133"/>
                  </a:cubicBezTo>
                  <a:close/>
                  <a:moveTo>
                    <a:pt x="611" y="22"/>
                  </a:moveTo>
                  <a:cubicBezTo>
                    <a:pt x="563" y="22"/>
                    <a:pt x="511" y="30"/>
                    <a:pt x="459" y="43"/>
                  </a:cubicBezTo>
                  <a:cubicBezTo>
                    <a:pt x="286" y="87"/>
                    <a:pt x="165" y="182"/>
                    <a:pt x="96" y="329"/>
                  </a:cubicBezTo>
                  <a:cubicBezTo>
                    <a:pt x="35" y="467"/>
                    <a:pt x="27" y="640"/>
                    <a:pt x="74" y="848"/>
                  </a:cubicBezTo>
                  <a:lnTo>
                    <a:pt x="91" y="922"/>
                  </a:lnTo>
                  <a:cubicBezTo>
                    <a:pt x="139" y="1129"/>
                    <a:pt x="221" y="1276"/>
                    <a:pt x="338" y="1359"/>
                  </a:cubicBezTo>
                  <a:cubicBezTo>
                    <a:pt x="342" y="1359"/>
                    <a:pt x="342" y="1367"/>
                    <a:pt x="342" y="1372"/>
                  </a:cubicBezTo>
                  <a:cubicBezTo>
                    <a:pt x="273" y="1501"/>
                    <a:pt x="264" y="1679"/>
                    <a:pt x="312" y="1891"/>
                  </a:cubicBezTo>
                  <a:lnTo>
                    <a:pt x="355" y="2081"/>
                  </a:lnTo>
                  <a:cubicBezTo>
                    <a:pt x="468" y="2561"/>
                    <a:pt x="749" y="2635"/>
                    <a:pt x="905" y="2635"/>
                  </a:cubicBezTo>
                  <a:cubicBezTo>
                    <a:pt x="952" y="2635"/>
                    <a:pt x="1004" y="2626"/>
                    <a:pt x="1056" y="2613"/>
                  </a:cubicBezTo>
                  <a:cubicBezTo>
                    <a:pt x="1225" y="2570"/>
                    <a:pt x="1350" y="2470"/>
                    <a:pt x="1420" y="2328"/>
                  </a:cubicBezTo>
                  <a:cubicBezTo>
                    <a:pt x="1480" y="2189"/>
                    <a:pt x="1489" y="2016"/>
                    <a:pt x="1441" y="1809"/>
                  </a:cubicBezTo>
                  <a:lnTo>
                    <a:pt x="1398" y="1622"/>
                  </a:lnTo>
                  <a:cubicBezTo>
                    <a:pt x="1350" y="1410"/>
                    <a:pt x="1264" y="1259"/>
                    <a:pt x="1147" y="1173"/>
                  </a:cubicBezTo>
                  <a:cubicBezTo>
                    <a:pt x="1143" y="1168"/>
                    <a:pt x="1138" y="1164"/>
                    <a:pt x="1143" y="1155"/>
                  </a:cubicBezTo>
                  <a:cubicBezTo>
                    <a:pt x="1212" y="1030"/>
                    <a:pt x="1225" y="857"/>
                    <a:pt x="1177" y="653"/>
                  </a:cubicBezTo>
                  <a:lnTo>
                    <a:pt x="1160" y="575"/>
                  </a:lnTo>
                  <a:cubicBezTo>
                    <a:pt x="1048" y="95"/>
                    <a:pt x="766" y="22"/>
                    <a:pt x="611" y="22"/>
                  </a:cubicBezTo>
                  <a:close/>
                  <a:moveTo>
                    <a:pt x="905" y="2656"/>
                  </a:moveTo>
                  <a:cubicBezTo>
                    <a:pt x="740" y="2656"/>
                    <a:pt x="446" y="2583"/>
                    <a:pt x="334" y="2085"/>
                  </a:cubicBezTo>
                  <a:lnTo>
                    <a:pt x="290" y="1899"/>
                  </a:lnTo>
                  <a:cubicBezTo>
                    <a:pt x="239" y="1683"/>
                    <a:pt x="247" y="1506"/>
                    <a:pt x="316" y="1372"/>
                  </a:cubicBezTo>
                  <a:cubicBezTo>
                    <a:pt x="200" y="1285"/>
                    <a:pt x="113" y="1134"/>
                    <a:pt x="65" y="926"/>
                  </a:cubicBezTo>
                  <a:lnTo>
                    <a:pt x="48" y="852"/>
                  </a:lnTo>
                  <a:cubicBezTo>
                    <a:pt x="1" y="640"/>
                    <a:pt x="9" y="459"/>
                    <a:pt x="74" y="316"/>
                  </a:cubicBezTo>
                  <a:cubicBezTo>
                    <a:pt x="143" y="164"/>
                    <a:pt x="273" y="65"/>
                    <a:pt x="455" y="17"/>
                  </a:cubicBezTo>
                  <a:cubicBezTo>
                    <a:pt x="507" y="4"/>
                    <a:pt x="559" y="0"/>
                    <a:pt x="611" y="0"/>
                  </a:cubicBezTo>
                  <a:cubicBezTo>
                    <a:pt x="775" y="0"/>
                    <a:pt x="1065" y="74"/>
                    <a:pt x="1182" y="571"/>
                  </a:cubicBezTo>
                  <a:lnTo>
                    <a:pt x="1199" y="645"/>
                  </a:lnTo>
                  <a:cubicBezTo>
                    <a:pt x="1247" y="852"/>
                    <a:pt x="1238" y="1025"/>
                    <a:pt x="1169" y="1160"/>
                  </a:cubicBezTo>
                  <a:cubicBezTo>
                    <a:pt x="1290" y="1246"/>
                    <a:pt x="1372" y="1402"/>
                    <a:pt x="1424" y="1618"/>
                  </a:cubicBezTo>
                  <a:lnTo>
                    <a:pt x="1467" y="1804"/>
                  </a:lnTo>
                  <a:cubicBezTo>
                    <a:pt x="1515" y="2016"/>
                    <a:pt x="1506" y="2194"/>
                    <a:pt x="1441" y="2341"/>
                  </a:cubicBezTo>
                  <a:cubicBezTo>
                    <a:pt x="1372" y="2488"/>
                    <a:pt x="1238" y="2592"/>
                    <a:pt x="1061" y="2639"/>
                  </a:cubicBezTo>
                  <a:cubicBezTo>
                    <a:pt x="1009" y="2652"/>
                    <a:pt x="952" y="2656"/>
                    <a:pt x="905" y="26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9"/>
            <p:cNvSpPr/>
            <p:nvPr/>
          </p:nvSpPr>
          <p:spPr>
            <a:xfrm>
              <a:off x="5218477" y="2564563"/>
              <a:ext cx="155807" cy="288248"/>
            </a:xfrm>
            <a:custGeom>
              <a:rect b="b" l="l" r="r" t="t"/>
              <a:pathLst>
                <a:path extrusionOk="0" h="2579" w="1394">
                  <a:moveTo>
                    <a:pt x="896" y="2163"/>
                  </a:moveTo>
                  <a:cubicBezTo>
                    <a:pt x="995" y="2137"/>
                    <a:pt x="1051" y="2064"/>
                    <a:pt x="1004" y="1852"/>
                  </a:cubicBezTo>
                  <a:lnTo>
                    <a:pt x="956" y="1631"/>
                  </a:lnTo>
                  <a:cubicBezTo>
                    <a:pt x="913" y="1445"/>
                    <a:pt x="831" y="1380"/>
                    <a:pt x="723" y="1406"/>
                  </a:cubicBezTo>
                  <a:cubicBezTo>
                    <a:pt x="619" y="1436"/>
                    <a:pt x="576" y="1532"/>
                    <a:pt x="614" y="1718"/>
                  </a:cubicBezTo>
                  <a:lnTo>
                    <a:pt x="666" y="1938"/>
                  </a:lnTo>
                  <a:cubicBezTo>
                    <a:pt x="714" y="2146"/>
                    <a:pt x="801" y="2185"/>
                    <a:pt x="896" y="2163"/>
                  </a:cubicBezTo>
                  <a:close/>
                  <a:moveTo>
                    <a:pt x="420" y="861"/>
                  </a:moveTo>
                  <a:cubicBezTo>
                    <a:pt x="463" y="1051"/>
                    <a:pt x="550" y="1095"/>
                    <a:pt x="645" y="1069"/>
                  </a:cubicBezTo>
                  <a:cubicBezTo>
                    <a:pt x="740" y="1047"/>
                    <a:pt x="801" y="965"/>
                    <a:pt x="757" y="774"/>
                  </a:cubicBezTo>
                  <a:lnTo>
                    <a:pt x="727" y="645"/>
                  </a:lnTo>
                  <a:cubicBezTo>
                    <a:pt x="675" y="433"/>
                    <a:pt x="589" y="394"/>
                    <a:pt x="493" y="415"/>
                  </a:cubicBezTo>
                  <a:cubicBezTo>
                    <a:pt x="398" y="441"/>
                    <a:pt x="338" y="515"/>
                    <a:pt x="390" y="731"/>
                  </a:cubicBezTo>
                  <a:close/>
                  <a:moveTo>
                    <a:pt x="978" y="2501"/>
                  </a:moveTo>
                  <a:cubicBezTo>
                    <a:pt x="675" y="2579"/>
                    <a:pt x="459" y="2401"/>
                    <a:pt x="368" y="2025"/>
                  </a:cubicBezTo>
                  <a:lnTo>
                    <a:pt x="329" y="1839"/>
                  </a:lnTo>
                  <a:cubicBezTo>
                    <a:pt x="273" y="1609"/>
                    <a:pt x="290" y="1419"/>
                    <a:pt x="398" y="1298"/>
                  </a:cubicBezTo>
                  <a:cubicBezTo>
                    <a:pt x="255" y="1242"/>
                    <a:pt x="156" y="1099"/>
                    <a:pt x="104" y="865"/>
                  </a:cubicBezTo>
                  <a:lnTo>
                    <a:pt x="87" y="792"/>
                  </a:lnTo>
                  <a:cubicBezTo>
                    <a:pt x="0" y="411"/>
                    <a:pt x="113" y="151"/>
                    <a:pt x="415" y="78"/>
                  </a:cubicBezTo>
                  <a:cubicBezTo>
                    <a:pt x="718" y="0"/>
                    <a:pt x="935" y="177"/>
                    <a:pt x="1021" y="554"/>
                  </a:cubicBezTo>
                  <a:lnTo>
                    <a:pt x="1038" y="632"/>
                  </a:lnTo>
                  <a:cubicBezTo>
                    <a:pt x="1095" y="865"/>
                    <a:pt x="1069" y="1038"/>
                    <a:pt x="965" y="1155"/>
                  </a:cubicBezTo>
                  <a:cubicBezTo>
                    <a:pt x="1116" y="1211"/>
                    <a:pt x="1212" y="1376"/>
                    <a:pt x="1263" y="1601"/>
                  </a:cubicBezTo>
                  <a:lnTo>
                    <a:pt x="1307" y="1787"/>
                  </a:lnTo>
                  <a:cubicBezTo>
                    <a:pt x="1393" y="2168"/>
                    <a:pt x="1276" y="2423"/>
                    <a:pt x="978" y="25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9"/>
            <p:cNvSpPr/>
            <p:nvPr/>
          </p:nvSpPr>
          <p:spPr>
            <a:xfrm>
              <a:off x="5332035" y="2529691"/>
              <a:ext cx="169443" cy="297525"/>
            </a:xfrm>
            <a:custGeom>
              <a:rect b="b" l="l" r="r" t="t"/>
              <a:pathLst>
                <a:path extrusionOk="0" h="2662" w="1516">
                  <a:moveTo>
                    <a:pt x="602" y="550"/>
                  </a:moveTo>
                  <a:cubicBezTo>
                    <a:pt x="598" y="550"/>
                    <a:pt x="589" y="554"/>
                    <a:pt x="581" y="554"/>
                  </a:cubicBezTo>
                  <a:cubicBezTo>
                    <a:pt x="555" y="563"/>
                    <a:pt x="507" y="572"/>
                    <a:pt x="550" y="749"/>
                  </a:cubicBezTo>
                  <a:lnTo>
                    <a:pt x="581" y="879"/>
                  </a:lnTo>
                  <a:cubicBezTo>
                    <a:pt x="602" y="965"/>
                    <a:pt x="628" y="1017"/>
                    <a:pt x="663" y="1017"/>
                  </a:cubicBezTo>
                  <a:cubicBezTo>
                    <a:pt x="667" y="1017"/>
                    <a:pt x="676" y="1013"/>
                    <a:pt x="684" y="1013"/>
                  </a:cubicBezTo>
                  <a:cubicBezTo>
                    <a:pt x="706" y="1009"/>
                    <a:pt x="758" y="996"/>
                    <a:pt x="719" y="840"/>
                  </a:cubicBezTo>
                  <a:lnTo>
                    <a:pt x="689" y="710"/>
                  </a:lnTo>
                  <a:cubicBezTo>
                    <a:pt x="667" y="611"/>
                    <a:pt x="637" y="550"/>
                    <a:pt x="602" y="550"/>
                  </a:cubicBezTo>
                  <a:close/>
                  <a:moveTo>
                    <a:pt x="663" y="1039"/>
                  </a:moveTo>
                  <a:cubicBezTo>
                    <a:pt x="615" y="1039"/>
                    <a:pt x="581" y="987"/>
                    <a:pt x="555" y="883"/>
                  </a:cubicBezTo>
                  <a:lnTo>
                    <a:pt x="524" y="753"/>
                  </a:lnTo>
                  <a:cubicBezTo>
                    <a:pt x="485" y="580"/>
                    <a:pt x="524" y="541"/>
                    <a:pt x="576" y="533"/>
                  </a:cubicBezTo>
                  <a:cubicBezTo>
                    <a:pt x="585" y="528"/>
                    <a:pt x="598" y="528"/>
                    <a:pt x="602" y="528"/>
                  </a:cubicBezTo>
                  <a:cubicBezTo>
                    <a:pt x="663" y="528"/>
                    <a:pt x="697" y="624"/>
                    <a:pt x="715" y="701"/>
                  </a:cubicBezTo>
                  <a:lnTo>
                    <a:pt x="745" y="836"/>
                  </a:lnTo>
                  <a:cubicBezTo>
                    <a:pt x="780" y="991"/>
                    <a:pt x="736" y="1026"/>
                    <a:pt x="689" y="1035"/>
                  </a:cubicBezTo>
                  <a:cubicBezTo>
                    <a:pt x="680" y="1039"/>
                    <a:pt x="671" y="1039"/>
                    <a:pt x="663" y="1039"/>
                  </a:cubicBezTo>
                  <a:close/>
                  <a:moveTo>
                    <a:pt x="832" y="1545"/>
                  </a:moveTo>
                  <a:cubicBezTo>
                    <a:pt x="823" y="1545"/>
                    <a:pt x="819" y="1545"/>
                    <a:pt x="810" y="1545"/>
                  </a:cubicBezTo>
                  <a:cubicBezTo>
                    <a:pt x="793" y="1549"/>
                    <a:pt x="736" y="1567"/>
                    <a:pt x="775" y="1735"/>
                  </a:cubicBezTo>
                  <a:lnTo>
                    <a:pt x="827" y="1956"/>
                  </a:lnTo>
                  <a:cubicBezTo>
                    <a:pt x="849" y="2051"/>
                    <a:pt x="883" y="2107"/>
                    <a:pt x="914" y="2107"/>
                  </a:cubicBezTo>
                  <a:cubicBezTo>
                    <a:pt x="918" y="2107"/>
                    <a:pt x="927" y="2107"/>
                    <a:pt x="935" y="2107"/>
                  </a:cubicBezTo>
                  <a:cubicBezTo>
                    <a:pt x="961" y="2099"/>
                    <a:pt x="1005" y="2086"/>
                    <a:pt x="970" y="1917"/>
                  </a:cubicBezTo>
                  <a:lnTo>
                    <a:pt x="918" y="1696"/>
                  </a:lnTo>
                  <a:cubicBezTo>
                    <a:pt x="896" y="1601"/>
                    <a:pt x="862" y="1545"/>
                    <a:pt x="832" y="1545"/>
                  </a:cubicBezTo>
                  <a:close/>
                  <a:moveTo>
                    <a:pt x="914" y="2133"/>
                  </a:moveTo>
                  <a:cubicBezTo>
                    <a:pt x="866" y="2133"/>
                    <a:pt x="832" y="2077"/>
                    <a:pt x="806" y="1960"/>
                  </a:cubicBezTo>
                  <a:lnTo>
                    <a:pt x="754" y="1740"/>
                  </a:lnTo>
                  <a:cubicBezTo>
                    <a:pt x="715" y="1567"/>
                    <a:pt x="762" y="1532"/>
                    <a:pt x="806" y="1523"/>
                  </a:cubicBezTo>
                  <a:cubicBezTo>
                    <a:pt x="814" y="1519"/>
                    <a:pt x="823" y="1519"/>
                    <a:pt x="832" y="1519"/>
                  </a:cubicBezTo>
                  <a:cubicBezTo>
                    <a:pt x="892" y="1519"/>
                    <a:pt x="922" y="1614"/>
                    <a:pt x="944" y="1692"/>
                  </a:cubicBezTo>
                  <a:lnTo>
                    <a:pt x="992" y="1908"/>
                  </a:lnTo>
                  <a:cubicBezTo>
                    <a:pt x="1031" y="2082"/>
                    <a:pt x="992" y="2116"/>
                    <a:pt x="944" y="2129"/>
                  </a:cubicBezTo>
                  <a:cubicBezTo>
                    <a:pt x="931" y="2133"/>
                    <a:pt x="922" y="2133"/>
                    <a:pt x="914" y="2133"/>
                  </a:cubicBezTo>
                  <a:close/>
                  <a:moveTo>
                    <a:pt x="611" y="26"/>
                  </a:moveTo>
                  <a:cubicBezTo>
                    <a:pt x="563" y="26"/>
                    <a:pt x="511" y="31"/>
                    <a:pt x="459" y="44"/>
                  </a:cubicBezTo>
                  <a:cubicBezTo>
                    <a:pt x="291" y="87"/>
                    <a:pt x="165" y="187"/>
                    <a:pt x="100" y="329"/>
                  </a:cubicBezTo>
                  <a:cubicBezTo>
                    <a:pt x="35" y="468"/>
                    <a:pt x="27" y="641"/>
                    <a:pt x="74" y="848"/>
                  </a:cubicBezTo>
                  <a:lnTo>
                    <a:pt x="92" y="922"/>
                  </a:lnTo>
                  <a:cubicBezTo>
                    <a:pt x="139" y="1130"/>
                    <a:pt x="221" y="1277"/>
                    <a:pt x="338" y="1359"/>
                  </a:cubicBezTo>
                  <a:cubicBezTo>
                    <a:pt x="343" y="1363"/>
                    <a:pt x="347" y="1368"/>
                    <a:pt x="343" y="1376"/>
                  </a:cubicBezTo>
                  <a:cubicBezTo>
                    <a:pt x="273" y="1506"/>
                    <a:pt x="265" y="1679"/>
                    <a:pt x="317" y="1895"/>
                  </a:cubicBezTo>
                  <a:lnTo>
                    <a:pt x="360" y="2082"/>
                  </a:lnTo>
                  <a:cubicBezTo>
                    <a:pt x="468" y="2562"/>
                    <a:pt x="749" y="2635"/>
                    <a:pt x="905" y="2635"/>
                  </a:cubicBezTo>
                  <a:cubicBezTo>
                    <a:pt x="953" y="2635"/>
                    <a:pt x="1005" y="2631"/>
                    <a:pt x="1056" y="2618"/>
                  </a:cubicBezTo>
                  <a:cubicBezTo>
                    <a:pt x="1230" y="2575"/>
                    <a:pt x="1355" y="2475"/>
                    <a:pt x="1420" y="2332"/>
                  </a:cubicBezTo>
                  <a:cubicBezTo>
                    <a:pt x="1485" y="2194"/>
                    <a:pt x="1493" y="2017"/>
                    <a:pt x="1446" y="1813"/>
                  </a:cubicBezTo>
                  <a:lnTo>
                    <a:pt x="1403" y="1627"/>
                  </a:lnTo>
                  <a:cubicBezTo>
                    <a:pt x="1351" y="1411"/>
                    <a:pt x="1268" y="1260"/>
                    <a:pt x="1147" y="1173"/>
                  </a:cubicBezTo>
                  <a:cubicBezTo>
                    <a:pt x="1143" y="1169"/>
                    <a:pt x="1143" y="1164"/>
                    <a:pt x="1143" y="1160"/>
                  </a:cubicBezTo>
                  <a:cubicBezTo>
                    <a:pt x="1212" y="1030"/>
                    <a:pt x="1225" y="861"/>
                    <a:pt x="1178" y="654"/>
                  </a:cubicBezTo>
                  <a:lnTo>
                    <a:pt x="1160" y="580"/>
                  </a:lnTo>
                  <a:cubicBezTo>
                    <a:pt x="1048" y="96"/>
                    <a:pt x="771" y="26"/>
                    <a:pt x="611" y="26"/>
                  </a:cubicBezTo>
                  <a:close/>
                  <a:moveTo>
                    <a:pt x="905" y="2661"/>
                  </a:moveTo>
                  <a:cubicBezTo>
                    <a:pt x="741" y="2661"/>
                    <a:pt x="451" y="2588"/>
                    <a:pt x="334" y="2086"/>
                  </a:cubicBezTo>
                  <a:lnTo>
                    <a:pt x="291" y="1900"/>
                  </a:lnTo>
                  <a:cubicBezTo>
                    <a:pt x="243" y="1683"/>
                    <a:pt x="252" y="1506"/>
                    <a:pt x="317" y="1372"/>
                  </a:cubicBezTo>
                  <a:cubicBezTo>
                    <a:pt x="200" y="1285"/>
                    <a:pt x="113" y="1138"/>
                    <a:pt x="66" y="931"/>
                  </a:cubicBezTo>
                  <a:lnTo>
                    <a:pt x="48" y="853"/>
                  </a:lnTo>
                  <a:cubicBezTo>
                    <a:pt x="1" y="641"/>
                    <a:pt x="10" y="463"/>
                    <a:pt x="74" y="321"/>
                  </a:cubicBezTo>
                  <a:cubicBezTo>
                    <a:pt x="144" y="169"/>
                    <a:pt x="278" y="65"/>
                    <a:pt x="455" y="22"/>
                  </a:cubicBezTo>
                  <a:cubicBezTo>
                    <a:pt x="507" y="9"/>
                    <a:pt x="563" y="1"/>
                    <a:pt x="611" y="1"/>
                  </a:cubicBezTo>
                  <a:cubicBezTo>
                    <a:pt x="775" y="1"/>
                    <a:pt x="1069" y="74"/>
                    <a:pt x="1182" y="576"/>
                  </a:cubicBezTo>
                  <a:lnTo>
                    <a:pt x="1199" y="649"/>
                  </a:lnTo>
                  <a:cubicBezTo>
                    <a:pt x="1247" y="857"/>
                    <a:pt x="1238" y="1026"/>
                    <a:pt x="1173" y="1160"/>
                  </a:cubicBezTo>
                  <a:cubicBezTo>
                    <a:pt x="1290" y="1251"/>
                    <a:pt x="1377" y="1407"/>
                    <a:pt x="1424" y="1619"/>
                  </a:cubicBezTo>
                  <a:lnTo>
                    <a:pt x="1467" y="1805"/>
                  </a:lnTo>
                  <a:cubicBezTo>
                    <a:pt x="1515" y="2017"/>
                    <a:pt x="1506" y="2198"/>
                    <a:pt x="1442" y="2341"/>
                  </a:cubicBezTo>
                  <a:cubicBezTo>
                    <a:pt x="1372" y="2493"/>
                    <a:pt x="1243" y="2596"/>
                    <a:pt x="1065" y="2640"/>
                  </a:cubicBezTo>
                  <a:cubicBezTo>
                    <a:pt x="1009" y="2653"/>
                    <a:pt x="957" y="2661"/>
                    <a:pt x="905" y="26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9"/>
            <p:cNvSpPr/>
            <p:nvPr/>
          </p:nvSpPr>
          <p:spPr>
            <a:xfrm>
              <a:off x="5338853" y="2534497"/>
              <a:ext cx="156254" cy="287801"/>
            </a:xfrm>
            <a:custGeom>
              <a:rect b="b" l="l" r="r" t="t"/>
              <a:pathLst>
                <a:path extrusionOk="0" h="2575" w="1398">
                  <a:moveTo>
                    <a:pt x="900" y="2160"/>
                  </a:moveTo>
                  <a:cubicBezTo>
                    <a:pt x="995" y="2138"/>
                    <a:pt x="1052" y="2060"/>
                    <a:pt x="1008" y="1852"/>
                  </a:cubicBezTo>
                  <a:lnTo>
                    <a:pt x="957" y="1632"/>
                  </a:lnTo>
                  <a:cubicBezTo>
                    <a:pt x="913" y="1446"/>
                    <a:pt x="831" y="1381"/>
                    <a:pt x="727" y="1407"/>
                  </a:cubicBezTo>
                  <a:cubicBezTo>
                    <a:pt x="619" y="1433"/>
                    <a:pt x="576" y="1528"/>
                    <a:pt x="619" y="1714"/>
                  </a:cubicBezTo>
                  <a:lnTo>
                    <a:pt x="667" y="1935"/>
                  </a:lnTo>
                  <a:cubicBezTo>
                    <a:pt x="719" y="2147"/>
                    <a:pt x="805" y="2186"/>
                    <a:pt x="900" y="2160"/>
                  </a:cubicBezTo>
                  <a:close/>
                  <a:moveTo>
                    <a:pt x="420" y="857"/>
                  </a:moveTo>
                  <a:cubicBezTo>
                    <a:pt x="463" y="1048"/>
                    <a:pt x="550" y="1091"/>
                    <a:pt x="645" y="1065"/>
                  </a:cubicBezTo>
                  <a:cubicBezTo>
                    <a:pt x="745" y="1043"/>
                    <a:pt x="801" y="966"/>
                    <a:pt x="758" y="775"/>
                  </a:cubicBezTo>
                  <a:lnTo>
                    <a:pt x="727" y="641"/>
                  </a:lnTo>
                  <a:cubicBezTo>
                    <a:pt x="680" y="429"/>
                    <a:pt x="593" y="390"/>
                    <a:pt x="498" y="412"/>
                  </a:cubicBezTo>
                  <a:cubicBezTo>
                    <a:pt x="403" y="438"/>
                    <a:pt x="342" y="516"/>
                    <a:pt x="390" y="728"/>
                  </a:cubicBezTo>
                  <a:close/>
                  <a:moveTo>
                    <a:pt x="978" y="2497"/>
                  </a:moveTo>
                  <a:cubicBezTo>
                    <a:pt x="675" y="2575"/>
                    <a:pt x="459" y="2402"/>
                    <a:pt x="372" y="2021"/>
                  </a:cubicBezTo>
                  <a:lnTo>
                    <a:pt x="329" y="1835"/>
                  </a:lnTo>
                  <a:cubicBezTo>
                    <a:pt x="277" y="1606"/>
                    <a:pt x="290" y="1420"/>
                    <a:pt x="398" y="1294"/>
                  </a:cubicBezTo>
                  <a:cubicBezTo>
                    <a:pt x="256" y="1242"/>
                    <a:pt x="160" y="1095"/>
                    <a:pt x="104" y="862"/>
                  </a:cubicBezTo>
                  <a:lnTo>
                    <a:pt x="87" y="788"/>
                  </a:lnTo>
                  <a:cubicBezTo>
                    <a:pt x="0" y="412"/>
                    <a:pt x="117" y="152"/>
                    <a:pt x="420" y="74"/>
                  </a:cubicBezTo>
                  <a:cubicBezTo>
                    <a:pt x="723" y="1"/>
                    <a:pt x="935" y="174"/>
                    <a:pt x="1026" y="555"/>
                  </a:cubicBezTo>
                  <a:lnTo>
                    <a:pt x="1043" y="628"/>
                  </a:lnTo>
                  <a:cubicBezTo>
                    <a:pt x="1095" y="862"/>
                    <a:pt x="1069" y="1035"/>
                    <a:pt x="965" y="1152"/>
                  </a:cubicBezTo>
                  <a:cubicBezTo>
                    <a:pt x="1117" y="1212"/>
                    <a:pt x="1212" y="1372"/>
                    <a:pt x="1264" y="1602"/>
                  </a:cubicBezTo>
                  <a:lnTo>
                    <a:pt x="1307" y="1788"/>
                  </a:lnTo>
                  <a:cubicBezTo>
                    <a:pt x="1398" y="2164"/>
                    <a:pt x="1281" y="2424"/>
                    <a:pt x="978" y="24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1" name="Google Shape;2181;p39"/>
          <p:cNvSpPr txBox="1"/>
          <p:nvPr/>
        </p:nvSpPr>
        <p:spPr>
          <a:xfrm>
            <a:off x="2136916" y="1070225"/>
            <a:ext cx="48702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evolution of professional basketball players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182" name="Google Shape;2182;p39"/>
          <p:cNvGrpSpPr/>
          <p:nvPr/>
        </p:nvGrpSpPr>
        <p:grpSpPr>
          <a:xfrm>
            <a:off x="520588" y="3497750"/>
            <a:ext cx="2212500" cy="830243"/>
            <a:chOff x="520588" y="3421550"/>
            <a:chExt cx="2212500" cy="830243"/>
          </a:xfrm>
        </p:grpSpPr>
        <p:sp>
          <p:nvSpPr>
            <p:cNvPr id="2183" name="Google Shape;2183;p39"/>
            <p:cNvSpPr txBox="1"/>
            <p:nvPr/>
          </p:nvSpPr>
          <p:spPr>
            <a:xfrm>
              <a:off x="520588" y="3421550"/>
              <a:ext cx="2212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Women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84" name="Google Shape;2184;p39"/>
            <p:cNvSpPr txBox="1"/>
            <p:nvPr/>
          </p:nvSpPr>
          <p:spPr>
            <a:xfrm>
              <a:off x="636663" y="3700393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85" name="Google Shape;2185;p39"/>
          <p:cNvSpPr txBox="1"/>
          <p:nvPr/>
        </p:nvSpPr>
        <p:spPr>
          <a:xfrm>
            <a:off x="842213" y="4477500"/>
            <a:ext cx="74592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000">
                <a:solidFill>
                  <a:srgbClr val="000000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86" name="Google Shape;2186;p39"/>
          <p:cNvGrpSpPr/>
          <p:nvPr/>
        </p:nvGrpSpPr>
        <p:grpSpPr>
          <a:xfrm>
            <a:off x="6410900" y="3497750"/>
            <a:ext cx="2212500" cy="830243"/>
            <a:chOff x="6410575" y="3421550"/>
            <a:chExt cx="2212500" cy="830243"/>
          </a:xfrm>
        </p:grpSpPr>
        <p:sp>
          <p:nvSpPr>
            <p:cNvPr id="2187" name="Google Shape;2187;p39"/>
            <p:cNvSpPr txBox="1"/>
            <p:nvPr/>
          </p:nvSpPr>
          <p:spPr>
            <a:xfrm>
              <a:off x="6410575" y="3421550"/>
              <a:ext cx="2212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88" name="Google Shape;2188;p39"/>
            <p:cNvSpPr txBox="1"/>
            <p:nvPr/>
          </p:nvSpPr>
          <p:spPr>
            <a:xfrm>
              <a:off x="6526638" y="3700393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Earth is the beautiful planet where we all live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89" name="Google Shape;2189;p39"/>
          <p:cNvSpPr txBox="1"/>
          <p:nvPr/>
        </p:nvSpPr>
        <p:spPr>
          <a:xfrm>
            <a:off x="913450" y="1571225"/>
            <a:ext cx="3849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15M</a:t>
            </a:r>
            <a:endParaRPr b="1" sz="16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90" name="Google Shape;2190;p39"/>
          <p:cNvSpPr txBox="1"/>
          <p:nvPr/>
        </p:nvSpPr>
        <p:spPr>
          <a:xfrm>
            <a:off x="1509900" y="1571225"/>
            <a:ext cx="3849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20M</a:t>
            </a:r>
            <a:endParaRPr b="1" sz="16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91" name="Google Shape;2191;p39"/>
          <p:cNvSpPr txBox="1"/>
          <p:nvPr/>
        </p:nvSpPr>
        <p:spPr>
          <a:xfrm>
            <a:off x="2106350" y="1571225"/>
            <a:ext cx="3849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25M</a:t>
            </a:r>
            <a:endParaRPr b="1" sz="16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92" name="Google Shape;2192;p39"/>
          <p:cNvSpPr txBox="1"/>
          <p:nvPr/>
        </p:nvSpPr>
        <p:spPr>
          <a:xfrm>
            <a:off x="6799375" y="1571225"/>
            <a:ext cx="3849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25M</a:t>
            </a:r>
            <a:endParaRPr b="1" sz="16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93" name="Google Shape;2193;p39"/>
          <p:cNvSpPr txBox="1"/>
          <p:nvPr/>
        </p:nvSpPr>
        <p:spPr>
          <a:xfrm>
            <a:off x="7395825" y="1571225"/>
            <a:ext cx="3849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40M</a:t>
            </a:r>
            <a:endParaRPr b="1" sz="16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194" name="Google Shape;2194;p39"/>
          <p:cNvSpPr txBox="1"/>
          <p:nvPr/>
        </p:nvSpPr>
        <p:spPr>
          <a:xfrm>
            <a:off x="7992275" y="1571225"/>
            <a:ext cx="3849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45M</a:t>
            </a:r>
            <a:endParaRPr b="1" sz="16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p40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2200" name="Google Shape;2200;p40"/>
          <p:cNvGrpSpPr/>
          <p:nvPr/>
        </p:nvGrpSpPr>
        <p:grpSpPr>
          <a:xfrm>
            <a:off x="5793070" y="1574552"/>
            <a:ext cx="2893719" cy="3090543"/>
            <a:chOff x="4322675" y="1696875"/>
            <a:chExt cx="2840321" cy="3033513"/>
          </a:xfrm>
        </p:grpSpPr>
        <p:sp>
          <p:nvSpPr>
            <p:cNvPr id="2201" name="Google Shape;2201;p40"/>
            <p:cNvSpPr/>
            <p:nvPr/>
          </p:nvSpPr>
          <p:spPr>
            <a:xfrm>
              <a:off x="5052613" y="4333456"/>
              <a:ext cx="301114" cy="301119"/>
            </a:xfrm>
            <a:custGeom>
              <a:rect b="b" l="l" r="r" t="t"/>
              <a:pathLst>
                <a:path extrusionOk="0" h="1983" w="1983">
                  <a:moveTo>
                    <a:pt x="991" y="1"/>
                  </a:moveTo>
                  <a:cubicBezTo>
                    <a:pt x="442" y="1"/>
                    <a:pt x="1" y="442"/>
                    <a:pt x="1" y="991"/>
                  </a:cubicBezTo>
                  <a:cubicBezTo>
                    <a:pt x="1" y="1537"/>
                    <a:pt x="442" y="1982"/>
                    <a:pt x="991" y="1982"/>
                  </a:cubicBezTo>
                  <a:cubicBezTo>
                    <a:pt x="1536" y="1982"/>
                    <a:pt x="1982" y="1537"/>
                    <a:pt x="1982" y="991"/>
                  </a:cubicBezTo>
                  <a:cubicBezTo>
                    <a:pt x="1982" y="442"/>
                    <a:pt x="1536" y="1"/>
                    <a:pt x="991" y="1"/>
                  </a:cubicBez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40"/>
            <p:cNvSpPr/>
            <p:nvPr/>
          </p:nvSpPr>
          <p:spPr>
            <a:xfrm>
              <a:off x="4978359" y="4259201"/>
              <a:ext cx="449469" cy="449628"/>
            </a:xfrm>
            <a:custGeom>
              <a:rect b="b" l="l" r="r" t="t"/>
              <a:pathLst>
                <a:path extrusionOk="0" h="2961" w="2960">
                  <a:moveTo>
                    <a:pt x="1480" y="282"/>
                  </a:moveTo>
                  <a:cubicBezTo>
                    <a:pt x="2142" y="282"/>
                    <a:pt x="2679" y="818"/>
                    <a:pt x="2679" y="1480"/>
                  </a:cubicBezTo>
                  <a:cubicBezTo>
                    <a:pt x="2679" y="2138"/>
                    <a:pt x="2142" y="2679"/>
                    <a:pt x="1480" y="2679"/>
                  </a:cubicBezTo>
                  <a:cubicBezTo>
                    <a:pt x="818" y="2679"/>
                    <a:pt x="282" y="2138"/>
                    <a:pt x="282" y="1480"/>
                  </a:cubicBezTo>
                  <a:cubicBezTo>
                    <a:pt x="282" y="818"/>
                    <a:pt x="818" y="282"/>
                    <a:pt x="1480" y="282"/>
                  </a:cubicBezTo>
                  <a:close/>
                  <a:moveTo>
                    <a:pt x="1480" y="1"/>
                  </a:moveTo>
                  <a:cubicBezTo>
                    <a:pt x="663" y="1"/>
                    <a:pt x="1" y="663"/>
                    <a:pt x="1" y="1480"/>
                  </a:cubicBezTo>
                  <a:cubicBezTo>
                    <a:pt x="1" y="2294"/>
                    <a:pt x="663" y="2960"/>
                    <a:pt x="1480" y="2960"/>
                  </a:cubicBezTo>
                  <a:cubicBezTo>
                    <a:pt x="2294" y="2960"/>
                    <a:pt x="2960" y="2294"/>
                    <a:pt x="2960" y="1480"/>
                  </a:cubicBezTo>
                  <a:cubicBezTo>
                    <a:pt x="2960" y="663"/>
                    <a:pt x="2294" y="1"/>
                    <a:pt x="1480" y="1"/>
                  </a:cubicBezTo>
                  <a:close/>
                </a:path>
              </a:pathLst>
            </a:custGeom>
            <a:solidFill>
              <a:srgbClr val="1338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40"/>
            <p:cNvSpPr/>
            <p:nvPr/>
          </p:nvSpPr>
          <p:spPr>
            <a:xfrm>
              <a:off x="5119578" y="4400422"/>
              <a:ext cx="167032" cy="167035"/>
            </a:xfrm>
            <a:custGeom>
              <a:rect b="b" l="l" r="r" t="t"/>
              <a:pathLst>
                <a:path extrusionOk="0" h="1100" w="1100">
                  <a:moveTo>
                    <a:pt x="550" y="1"/>
                  </a:moveTo>
                  <a:cubicBezTo>
                    <a:pt x="248" y="1"/>
                    <a:pt x="1" y="248"/>
                    <a:pt x="1" y="550"/>
                  </a:cubicBezTo>
                  <a:cubicBezTo>
                    <a:pt x="1" y="853"/>
                    <a:pt x="248" y="1100"/>
                    <a:pt x="550" y="1100"/>
                  </a:cubicBezTo>
                  <a:cubicBezTo>
                    <a:pt x="853" y="1100"/>
                    <a:pt x="1100" y="853"/>
                    <a:pt x="1100" y="550"/>
                  </a:cubicBezTo>
                  <a:cubicBezTo>
                    <a:pt x="1100" y="248"/>
                    <a:pt x="853" y="1"/>
                    <a:pt x="550" y="1"/>
                  </a:cubicBezTo>
                  <a:close/>
                </a:path>
              </a:pathLst>
            </a:custGeom>
            <a:solidFill>
              <a:srgbClr val="1338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5173485" y="3039993"/>
              <a:ext cx="63320" cy="1461860"/>
            </a:xfrm>
            <a:custGeom>
              <a:rect b="b" l="l" r="r" t="t"/>
              <a:pathLst>
                <a:path extrusionOk="0" h="9627" w="417">
                  <a:moveTo>
                    <a:pt x="208" y="0"/>
                  </a:moveTo>
                  <a:cubicBezTo>
                    <a:pt x="92" y="0"/>
                    <a:pt x="1" y="91"/>
                    <a:pt x="1" y="208"/>
                  </a:cubicBezTo>
                  <a:lnTo>
                    <a:pt x="1" y="9419"/>
                  </a:lnTo>
                  <a:cubicBezTo>
                    <a:pt x="1" y="9535"/>
                    <a:pt x="92" y="9626"/>
                    <a:pt x="208" y="9626"/>
                  </a:cubicBezTo>
                  <a:cubicBezTo>
                    <a:pt x="321" y="9626"/>
                    <a:pt x="416" y="9535"/>
                    <a:pt x="416" y="9419"/>
                  </a:cubicBezTo>
                  <a:lnTo>
                    <a:pt x="416" y="208"/>
                  </a:lnTo>
                  <a:cubicBezTo>
                    <a:pt x="416" y="91"/>
                    <a:pt x="321" y="0"/>
                    <a:pt x="208" y="0"/>
                  </a:cubicBezTo>
                  <a:close/>
                </a:path>
              </a:pathLst>
            </a:custGeom>
            <a:solidFill>
              <a:srgbClr val="1338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6210158" y="3326990"/>
              <a:ext cx="11996" cy="1351617"/>
            </a:xfrm>
            <a:custGeom>
              <a:rect b="b" l="l" r="r" t="t"/>
              <a:pathLst>
                <a:path extrusionOk="0" h="8901" w="79">
                  <a:moveTo>
                    <a:pt x="1" y="1"/>
                  </a:moveTo>
                  <a:lnTo>
                    <a:pt x="1" y="8900"/>
                  </a:lnTo>
                  <a:lnTo>
                    <a:pt x="79" y="8900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40"/>
            <p:cNvSpPr/>
            <p:nvPr/>
          </p:nvSpPr>
          <p:spPr>
            <a:xfrm>
              <a:off x="5540807" y="3996499"/>
              <a:ext cx="1350835" cy="11996"/>
            </a:xfrm>
            <a:custGeom>
              <a:rect b="b" l="l" r="r" t="t"/>
              <a:pathLst>
                <a:path extrusionOk="0" h="79" w="8896">
                  <a:moveTo>
                    <a:pt x="0" y="0"/>
                  </a:moveTo>
                  <a:lnTo>
                    <a:pt x="0" y="78"/>
                  </a:lnTo>
                  <a:lnTo>
                    <a:pt x="8895" y="78"/>
                  </a:lnTo>
                  <a:lnTo>
                    <a:pt x="8895" y="0"/>
                  </a:lnTo>
                  <a:close/>
                </a:path>
              </a:pathLst>
            </a:custGeom>
            <a:solidFill>
              <a:srgbClr val="D1E8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40"/>
            <p:cNvSpPr/>
            <p:nvPr/>
          </p:nvSpPr>
          <p:spPr>
            <a:xfrm>
              <a:off x="5734567" y="3520752"/>
              <a:ext cx="963928" cy="963944"/>
            </a:xfrm>
            <a:custGeom>
              <a:rect b="b" l="l" r="r" t="t"/>
              <a:pathLst>
                <a:path extrusionOk="0" h="6348" w="6348">
                  <a:moveTo>
                    <a:pt x="52" y="1"/>
                  </a:moveTo>
                  <a:lnTo>
                    <a:pt x="0" y="57"/>
                  </a:lnTo>
                  <a:lnTo>
                    <a:pt x="6291" y="6348"/>
                  </a:lnTo>
                  <a:lnTo>
                    <a:pt x="6347" y="6292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5734567" y="3520752"/>
              <a:ext cx="963928" cy="963944"/>
            </a:xfrm>
            <a:custGeom>
              <a:rect b="b" l="l" r="r" t="t"/>
              <a:pathLst>
                <a:path extrusionOk="0" h="6348" w="6348">
                  <a:moveTo>
                    <a:pt x="6291" y="1"/>
                  </a:moveTo>
                  <a:lnTo>
                    <a:pt x="0" y="6292"/>
                  </a:lnTo>
                  <a:lnTo>
                    <a:pt x="52" y="6348"/>
                  </a:lnTo>
                  <a:lnTo>
                    <a:pt x="6347" y="57"/>
                  </a:lnTo>
                  <a:lnTo>
                    <a:pt x="6291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5490849" y="3284320"/>
              <a:ext cx="1446044" cy="1446068"/>
            </a:xfrm>
            <a:custGeom>
              <a:rect b="b" l="l" r="r" t="t"/>
              <a:pathLst>
                <a:path extrusionOk="0" h="9523" w="9523">
                  <a:moveTo>
                    <a:pt x="4764" y="567"/>
                  </a:moveTo>
                  <a:cubicBezTo>
                    <a:pt x="7074" y="567"/>
                    <a:pt x="8956" y="2449"/>
                    <a:pt x="8956" y="4759"/>
                  </a:cubicBezTo>
                  <a:cubicBezTo>
                    <a:pt x="8956" y="7074"/>
                    <a:pt x="7074" y="8956"/>
                    <a:pt x="4764" y="8956"/>
                  </a:cubicBezTo>
                  <a:cubicBezTo>
                    <a:pt x="2449" y="8956"/>
                    <a:pt x="567" y="7074"/>
                    <a:pt x="567" y="4759"/>
                  </a:cubicBezTo>
                  <a:cubicBezTo>
                    <a:pt x="567" y="2449"/>
                    <a:pt x="2449" y="567"/>
                    <a:pt x="4764" y="567"/>
                  </a:cubicBezTo>
                  <a:close/>
                  <a:moveTo>
                    <a:pt x="4764" y="0"/>
                  </a:moveTo>
                  <a:cubicBezTo>
                    <a:pt x="2138" y="0"/>
                    <a:pt x="0" y="2133"/>
                    <a:pt x="0" y="4759"/>
                  </a:cubicBezTo>
                  <a:cubicBezTo>
                    <a:pt x="0" y="7386"/>
                    <a:pt x="2138" y="9523"/>
                    <a:pt x="4764" y="9523"/>
                  </a:cubicBezTo>
                  <a:cubicBezTo>
                    <a:pt x="7385" y="9523"/>
                    <a:pt x="9523" y="7386"/>
                    <a:pt x="9523" y="4759"/>
                  </a:cubicBezTo>
                  <a:cubicBezTo>
                    <a:pt x="9523" y="2133"/>
                    <a:pt x="7385" y="0"/>
                    <a:pt x="4764" y="0"/>
                  </a:cubicBezTo>
                  <a:close/>
                </a:path>
              </a:pathLst>
            </a:custGeom>
            <a:solidFill>
              <a:srgbClr val="1338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6095815" y="3888686"/>
              <a:ext cx="236123" cy="236734"/>
            </a:xfrm>
            <a:custGeom>
              <a:rect b="b" l="l" r="r" t="t"/>
              <a:pathLst>
                <a:path extrusionOk="0" h="1559" w="1555">
                  <a:moveTo>
                    <a:pt x="780" y="1"/>
                  </a:moveTo>
                  <a:cubicBezTo>
                    <a:pt x="347" y="1"/>
                    <a:pt x="1" y="351"/>
                    <a:pt x="1" y="779"/>
                  </a:cubicBezTo>
                  <a:cubicBezTo>
                    <a:pt x="1" y="1208"/>
                    <a:pt x="347" y="1558"/>
                    <a:pt x="780" y="1558"/>
                  </a:cubicBezTo>
                  <a:cubicBezTo>
                    <a:pt x="1208" y="1558"/>
                    <a:pt x="1554" y="1208"/>
                    <a:pt x="1554" y="779"/>
                  </a:cubicBezTo>
                  <a:cubicBezTo>
                    <a:pt x="1554" y="351"/>
                    <a:pt x="1208" y="1"/>
                    <a:pt x="780" y="1"/>
                  </a:cubicBezTo>
                  <a:close/>
                </a:path>
              </a:pathLst>
            </a:custGeom>
            <a:solidFill>
              <a:srgbClr val="1338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6196339" y="2457798"/>
              <a:ext cx="351679" cy="1578177"/>
            </a:xfrm>
            <a:custGeom>
              <a:rect b="b" l="l" r="r" t="t"/>
              <a:pathLst>
                <a:path extrusionOk="0" h="10393" w="2316">
                  <a:moveTo>
                    <a:pt x="209" y="1"/>
                  </a:moveTo>
                  <a:cubicBezTo>
                    <a:pt x="96" y="1"/>
                    <a:pt x="1" y="96"/>
                    <a:pt x="1" y="209"/>
                  </a:cubicBezTo>
                  <a:cubicBezTo>
                    <a:pt x="1" y="226"/>
                    <a:pt x="5" y="243"/>
                    <a:pt x="10" y="256"/>
                  </a:cubicBezTo>
                  <a:lnTo>
                    <a:pt x="10" y="10185"/>
                  </a:lnTo>
                  <a:cubicBezTo>
                    <a:pt x="10" y="10298"/>
                    <a:pt x="100" y="10393"/>
                    <a:pt x="217" y="10393"/>
                  </a:cubicBezTo>
                  <a:cubicBezTo>
                    <a:pt x="330" y="10393"/>
                    <a:pt x="425" y="10298"/>
                    <a:pt x="425" y="10185"/>
                  </a:cubicBezTo>
                  <a:lnTo>
                    <a:pt x="425" y="416"/>
                  </a:lnTo>
                  <a:lnTo>
                    <a:pt x="2108" y="416"/>
                  </a:lnTo>
                  <a:cubicBezTo>
                    <a:pt x="2220" y="416"/>
                    <a:pt x="2316" y="325"/>
                    <a:pt x="2316" y="209"/>
                  </a:cubicBezTo>
                  <a:cubicBezTo>
                    <a:pt x="2316" y="96"/>
                    <a:pt x="2220" y="1"/>
                    <a:pt x="2108" y="1"/>
                  </a:cubicBezTo>
                  <a:close/>
                </a:path>
              </a:pathLst>
            </a:custGeom>
            <a:solidFill>
              <a:srgbClr val="1338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40"/>
            <p:cNvSpPr/>
            <p:nvPr/>
          </p:nvSpPr>
          <p:spPr>
            <a:xfrm>
              <a:off x="5174244" y="3039234"/>
              <a:ext cx="1079484" cy="63321"/>
            </a:xfrm>
            <a:custGeom>
              <a:rect b="b" l="l" r="r" t="t"/>
              <a:pathLst>
                <a:path extrusionOk="0" h="417" w="7109">
                  <a:moveTo>
                    <a:pt x="208" y="1"/>
                  </a:moveTo>
                  <a:cubicBezTo>
                    <a:pt x="95" y="1"/>
                    <a:pt x="0" y="96"/>
                    <a:pt x="0" y="208"/>
                  </a:cubicBezTo>
                  <a:cubicBezTo>
                    <a:pt x="0" y="325"/>
                    <a:pt x="95" y="416"/>
                    <a:pt x="208" y="416"/>
                  </a:cubicBezTo>
                  <a:lnTo>
                    <a:pt x="6901" y="416"/>
                  </a:lnTo>
                  <a:cubicBezTo>
                    <a:pt x="7013" y="416"/>
                    <a:pt x="7108" y="325"/>
                    <a:pt x="7108" y="208"/>
                  </a:cubicBezTo>
                  <a:cubicBezTo>
                    <a:pt x="7108" y="96"/>
                    <a:pt x="7013" y="1"/>
                    <a:pt x="6901" y="1"/>
                  </a:cubicBezTo>
                  <a:close/>
                </a:path>
              </a:pathLst>
            </a:custGeom>
            <a:solidFill>
              <a:srgbClr val="1338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40"/>
            <p:cNvSpPr/>
            <p:nvPr/>
          </p:nvSpPr>
          <p:spPr>
            <a:xfrm>
              <a:off x="5172270" y="3161473"/>
              <a:ext cx="1102413" cy="433076"/>
            </a:xfrm>
            <a:custGeom>
              <a:rect b="b" l="l" r="r" t="t"/>
              <a:pathLst>
                <a:path extrusionOk="0" h="2852" w="7260">
                  <a:moveTo>
                    <a:pt x="82" y="0"/>
                  </a:moveTo>
                  <a:cubicBezTo>
                    <a:pt x="35" y="0"/>
                    <a:pt x="0" y="39"/>
                    <a:pt x="0" y="83"/>
                  </a:cubicBezTo>
                  <a:lnTo>
                    <a:pt x="0" y="2769"/>
                  </a:lnTo>
                  <a:cubicBezTo>
                    <a:pt x="0" y="2813"/>
                    <a:pt x="35" y="2851"/>
                    <a:pt x="82" y="2851"/>
                  </a:cubicBezTo>
                  <a:lnTo>
                    <a:pt x="7178" y="2851"/>
                  </a:lnTo>
                  <a:cubicBezTo>
                    <a:pt x="7221" y="2851"/>
                    <a:pt x="7260" y="2813"/>
                    <a:pt x="7260" y="2769"/>
                  </a:cubicBezTo>
                  <a:lnTo>
                    <a:pt x="7260" y="83"/>
                  </a:lnTo>
                  <a:cubicBezTo>
                    <a:pt x="7260" y="39"/>
                    <a:pt x="7221" y="0"/>
                    <a:pt x="7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6214865" y="2547238"/>
              <a:ext cx="228682" cy="301726"/>
            </a:xfrm>
            <a:custGeom>
              <a:rect b="b" l="l" r="r" t="t"/>
              <a:pathLst>
                <a:path extrusionOk="0" h="1987" w="1506">
                  <a:moveTo>
                    <a:pt x="0" y="0"/>
                  </a:moveTo>
                  <a:lnTo>
                    <a:pt x="0" y="1986"/>
                  </a:lnTo>
                  <a:lnTo>
                    <a:pt x="1506" y="1986"/>
                  </a:lnTo>
                  <a:lnTo>
                    <a:pt x="1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5138104" y="2207548"/>
              <a:ext cx="930370" cy="780053"/>
            </a:xfrm>
            <a:custGeom>
              <a:rect b="b" l="l" r="r" t="t"/>
              <a:pathLst>
                <a:path extrusionOk="0" h="5137" w="6127">
                  <a:moveTo>
                    <a:pt x="5300" y="0"/>
                  </a:moveTo>
                  <a:cubicBezTo>
                    <a:pt x="4980" y="0"/>
                    <a:pt x="4703" y="533"/>
                    <a:pt x="4677" y="853"/>
                  </a:cubicBezTo>
                  <a:cubicBezTo>
                    <a:pt x="4612" y="1597"/>
                    <a:pt x="4686" y="2756"/>
                    <a:pt x="4729" y="3617"/>
                  </a:cubicBezTo>
                  <a:cubicBezTo>
                    <a:pt x="3513" y="3353"/>
                    <a:pt x="1808" y="2977"/>
                    <a:pt x="1276" y="2860"/>
                  </a:cubicBezTo>
                  <a:lnTo>
                    <a:pt x="1276" y="2856"/>
                  </a:lnTo>
                  <a:cubicBezTo>
                    <a:pt x="1276" y="2856"/>
                    <a:pt x="685" y="2518"/>
                    <a:pt x="635" y="2518"/>
                  </a:cubicBezTo>
                  <a:cubicBezTo>
                    <a:pt x="633" y="2518"/>
                    <a:pt x="632" y="2518"/>
                    <a:pt x="632" y="2518"/>
                  </a:cubicBezTo>
                  <a:cubicBezTo>
                    <a:pt x="614" y="2540"/>
                    <a:pt x="727" y="2791"/>
                    <a:pt x="727" y="2791"/>
                  </a:cubicBezTo>
                  <a:cubicBezTo>
                    <a:pt x="727" y="2791"/>
                    <a:pt x="568" y="2788"/>
                    <a:pt x="409" y="2788"/>
                  </a:cubicBezTo>
                  <a:cubicBezTo>
                    <a:pt x="250" y="2788"/>
                    <a:pt x="91" y="2791"/>
                    <a:pt x="91" y="2804"/>
                  </a:cubicBezTo>
                  <a:cubicBezTo>
                    <a:pt x="91" y="2830"/>
                    <a:pt x="420" y="2973"/>
                    <a:pt x="420" y="2973"/>
                  </a:cubicBezTo>
                  <a:cubicBezTo>
                    <a:pt x="420" y="2973"/>
                    <a:pt x="328" y="2969"/>
                    <a:pt x="230" y="2969"/>
                  </a:cubicBezTo>
                  <a:cubicBezTo>
                    <a:pt x="120" y="2969"/>
                    <a:pt x="2" y="2974"/>
                    <a:pt x="0" y="2994"/>
                  </a:cubicBezTo>
                  <a:cubicBezTo>
                    <a:pt x="0" y="3029"/>
                    <a:pt x="428" y="3146"/>
                    <a:pt x="428" y="3146"/>
                  </a:cubicBezTo>
                  <a:cubicBezTo>
                    <a:pt x="428" y="3146"/>
                    <a:pt x="43" y="3180"/>
                    <a:pt x="48" y="3215"/>
                  </a:cubicBezTo>
                  <a:cubicBezTo>
                    <a:pt x="56" y="3250"/>
                    <a:pt x="450" y="3284"/>
                    <a:pt x="450" y="3284"/>
                  </a:cubicBezTo>
                  <a:cubicBezTo>
                    <a:pt x="450" y="3284"/>
                    <a:pt x="216" y="3323"/>
                    <a:pt x="242" y="3375"/>
                  </a:cubicBezTo>
                  <a:cubicBezTo>
                    <a:pt x="253" y="3400"/>
                    <a:pt x="435" y="3407"/>
                    <a:pt x="627" y="3407"/>
                  </a:cubicBezTo>
                  <a:cubicBezTo>
                    <a:pt x="835" y="3407"/>
                    <a:pt x="1055" y="3399"/>
                    <a:pt x="1086" y="3397"/>
                  </a:cubicBezTo>
                  <a:cubicBezTo>
                    <a:pt x="1917" y="3821"/>
                    <a:pt x="3777" y="4552"/>
                    <a:pt x="4668" y="4894"/>
                  </a:cubicBezTo>
                  <a:cubicBezTo>
                    <a:pt x="4720" y="4915"/>
                    <a:pt x="4772" y="4937"/>
                    <a:pt x="4820" y="4954"/>
                  </a:cubicBezTo>
                  <a:cubicBezTo>
                    <a:pt x="5062" y="5049"/>
                    <a:pt x="5322" y="5106"/>
                    <a:pt x="5585" y="5123"/>
                  </a:cubicBezTo>
                  <a:cubicBezTo>
                    <a:pt x="5655" y="5127"/>
                    <a:pt x="5724" y="5132"/>
                    <a:pt x="5789" y="5136"/>
                  </a:cubicBezTo>
                  <a:cubicBezTo>
                    <a:pt x="5792" y="5136"/>
                    <a:pt x="5795" y="5136"/>
                    <a:pt x="5798" y="5136"/>
                  </a:cubicBezTo>
                  <a:cubicBezTo>
                    <a:pt x="5868" y="5136"/>
                    <a:pt x="5932" y="5090"/>
                    <a:pt x="5953" y="5023"/>
                  </a:cubicBezTo>
                  <a:cubicBezTo>
                    <a:pt x="6040" y="4772"/>
                    <a:pt x="6092" y="4513"/>
                    <a:pt x="6100" y="4249"/>
                  </a:cubicBezTo>
                  <a:cubicBezTo>
                    <a:pt x="6105" y="4089"/>
                    <a:pt x="6109" y="3933"/>
                    <a:pt x="6113" y="3777"/>
                  </a:cubicBezTo>
                  <a:cubicBezTo>
                    <a:pt x="6126" y="1580"/>
                    <a:pt x="5646" y="83"/>
                    <a:pt x="5434" y="18"/>
                  </a:cubicBezTo>
                  <a:cubicBezTo>
                    <a:pt x="5395" y="5"/>
                    <a:pt x="5347" y="0"/>
                    <a:pt x="5300" y="0"/>
                  </a:cubicBezTo>
                  <a:close/>
                </a:path>
              </a:pathLst>
            </a:custGeom>
            <a:solidFill>
              <a:srgbClr val="F5A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4584159" y="3187136"/>
              <a:ext cx="1781171" cy="1170764"/>
            </a:xfrm>
            <a:custGeom>
              <a:rect b="b" l="l" r="r" t="t"/>
              <a:pathLst>
                <a:path extrusionOk="0" h="7710" w="11730">
                  <a:moveTo>
                    <a:pt x="8395" y="0"/>
                  </a:moveTo>
                  <a:cubicBezTo>
                    <a:pt x="8303" y="0"/>
                    <a:pt x="8209" y="2"/>
                    <a:pt x="8113" y="4"/>
                  </a:cubicBezTo>
                  <a:cubicBezTo>
                    <a:pt x="7351" y="26"/>
                    <a:pt x="5984" y="126"/>
                    <a:pt x="4448" y="260"/>
                  </a:cubicBezTo>
                  <a:cubicBezTo>
                    <a:pt x="3964" y="303"/>
                    <a:pt x="3462" y="346"/>
                    <a:pt x="2960" y="394"/>
                  </a:cubicBezTo>
                  <a:cubicBezTo>
                    <a:pt x="2848" y="402"/>
                    <a:pt x="2744" y="424"/>
                    <a:pt x="2640" y="459"/>
                  </a:cubicBezTo>
                  <a:cubicBezTo>
                    <a:pt x="2155" y="610"/>
                    <a:pt x="1766" y="1000"/>
                    <a:pt x="1623" y="1501"/>
                  </a:cubicBezTo>
                  <a:lnTo>
                    <a:pt x="1589" y="1623"/>
                  </a:lnTo>
                  <a:cubicBezTo>
                    <a:pt x="1498" y="1947"/>
                    <a:pt x="1407" y="2267"/>
                    <a:pt x="1316" y="2587"/>
                  </a:cubicBezTo>
                  <a:cubicBezTo>
                    <a:pt x="607" y="5110"/>
                    <a:pt x="1" y="7333"/>
                    <a:pt x="1" y="7333"/>
                  </a:cubicBezTo>
                  <a:lnTo>
                    <a:pt x="801" y="7710"/>
                  </a:lnTo>
                  <a:lnTo>
                    <a:pt x="2558" y="4642"/>
                  </a:lnTo>
                  <a:cubicBezTo>
                    <a:pt x="2939" y="3972"/>
                    <a:pt x="3259" y="3271"/>
                    <a:pt x="3505" y="2544"/>
                  </a:cubicBezTo>
                  <a:lnTo>
                    <a:pt x="10029" y="3081"/>
                  </a:lnTo>
                  <a:lnTo>
                    <a:pt x="11730" y="813"/>
                  </a:lnTo>
                  <a:cubicBezTo>
                    <a:pt x="11730" y="813"/>
                    <a:pt x="10605" y="0"/>
                    <a:pt x="8395" y="0"/>
                  </a:cubicBezTo>
                  <a:close/>
                </a:path>
              </a:pathLst>
            </a:custGeom>
            <a:solidFill>
              <a:srgbClr val="F7B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5118364" y="3309224"/>
              <a:ext cx="190569" cy="275456"/>
            </a:xfrm>
            <a:custGeom>
              <a:rect b="b" l="l" r="r" t="t"/>
              <a:pathLst>
                <a:path extrusionOk="0" h="1814" w="1255">
                  <a:moveTo>
                    <a:pt x="1238" y="1"/>
                  </a:moveTo>
                  <a:cubicBezTo>
                    <a:pt x="1177" y="9"/>
                    <a:pt x="1112" y="22"/>
                    <a:pt x="1052" y="31"/>
                  </a:cubicBezTo>
                  <a:cubicBezTo>
                    <a:pt x="429" y="131"/>
                    <a:pt x="0" y="715"/>
                    <a:pt x="100" y="1338"/>
                  </a:cubicBezTo>
                  <a:cubicBezTo>
                    <a:pt x="100" y="1342"/>
                    <a:pt x="104" y="1351"/>
                    <a:pt x="104" y="1359"/>
                  </a:cubicBezTo>
                  <a:cubicBezTo>
                    <a:pt x="126" y="1502"/>
                    <a:pt x="178" y="1641"/>
                    <a:pt x="247" y="1762"/>
                  </a:cubicBezTo>
                  <a:lnTo>
                    <a:pt x="896" y="1814"/>
                  </a:lnTo>
                  <a:cubicBezTo>
                    <a:pt x="805" y="1679"/>
                    <a:pt x="744" y="1528"/>
                    <a:pt x="714" y="1359"/>
                  </a:cubicBezTo>
                  <a:cubicBezTo>
                    <a:pt x="714" y="1351"/>
                    <a:pt x="714" y="1342"/>
                    <a:pt x="714" y="1338"/>
                  </a:cubicBezTo>
                  <a:cubicBezTo>
                    <a:pt x="636" y="862"/>
                    <a:pt x="866" y="408"/>
                    <a:pt x="1255" y="178"/>
                  </a:cubicBezTo>
                  <a:cubicBezTo>
                    <a:pt x="1246" y="118"/>
                    <a:pt x="1242" y="61"/>
                    <a:pt x="1238" y="1"/>
                  </a:cubicBezTo>
                  <a:close/>
                </a:path>
              </a:pathLst>
            </a:custGeom>
            <a:solidFill>
              <a:srgbClr val="E098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5270061" y="3104985"/>
              <a:ext cx="871908" cy="551367"/>
            </a:xfrm>
            <a:custGeom>
              <a:rect b="b" l="l" r="r" t="t"/>
              <a:pathLst>
                <a:path extrusionOk="0" h="3631" w="5742">
                  <a:moveTo>
                    <a:pt x="4656" y="0"/>
                  </a:moveTo>
                  <a:lnTo>
                    <a:pt x="2804" y="550"/>
                  </a:lnTo>
                  <a:lnTo>
                    <a:pt x="342" y="744"/>
                  </a:lnTo>
                  <a:cubicBezTo>
                    <a:pt x="342" y="744"/>
                    <a:pt x="1" y="1649"/>
                    <a:pt x="563" y="2003"/>
                  </a:cubicBezTo>
                  <a:cubicBezTo>
                    <a:pt x="563" y="2003"/>
                    <a:pt x="291" y="3107"/>
                    <a:pt x="840" y="3340"/>
                  </a:cubicBezTo>
                  <a:cubicBezTo>
                    <a:pt x="1204" y="3498"/>
                    <a:pt x="2813" y="3631"/>
                    <a:pt x="3998" y="3631"/>
                  </a:cubicBezTo>
                  <a:cubicBezTo>
                    <a:pt x="4601" y="3631"/>
                    <a:pt x="5094" y="3597"/>
                    <a:pt x="5257" y="3513"/>
                  </a:cubicBezTo>
                  <a:cubicBezTo>
                    <a:pt x="5742" y="3262"/>
                    <a:pt x="4656" y="0"/>
                    <a:pt x="4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4356841" y="3789375"/>
              <a:ext cx="617108" cy="656599"/>
            </a:xfrm>
            <a:custGeom>
              <a:rect b="b" l="l" r="r" t="t"/>
              <a:pathLst>
                <a:path extrusionOk="0" h="4324" w="4064">
                  <a:moveTo>
                    <a:pt x="2624" y="0"/>
                  </a:moveTo>
                  <a:cubicBezTo>
                    <a:pt x="2547" y="0"/>
                    <a:pt x="2468" y="7"/>
                    <a:pt x="2389" y="23"/>
                  </a:cubicBezTo>
                  <a:lnTo>
                    <a:pt x="2346" y="179"/>
                  </a:lnTo>
                  <a:lnTo>
                    <a:pt x="2329" y="248"/>
                  </a:lnTo>
                  <a:lnTo>
                    <a:pt x="1468" y="3337"/>
                  </a:lnTo>
                  <a:cubicBezTo>
                    <a:pt x="1468" y="3337"/>
                    <a:pt x="853" y="3246"/>
                    <a:pt x="419" y="3246"/>
                  </a:cubicBezTo>
                  <a:cubicBezTo>
                    <a:pt x="185" y="3246"/>
                    <a:pt x="4" y="3272"/>
                    <a:pt x="1" y="3354"/>
                  </a:cubicBezTo>
                  <a:lnTo>
                    <a:pt x="1965" y="4311"/>
                  </a:lnTo>
                  <a:cubicBezTo>
                    <a:pt x="1984" y="4320"/>
                    <a:pt x="2005" y="4324"/>
                    <a:pt x="2025" y="4324"/>
                  </a:cubicBezTo>
                  <a:cubicBezTo>
                    <a:pt x="2082" y="4324"/>
                    <a:pt x="2138" y="4290"/>
                    <a:pt x="2160" y="4233"/>
                  </a:cubicBezTo>
                  <a:lnTo>
                    <a:pt x="2342" y="3748"/>
                  </a:lnTo>
                  <a:lnTo>
                    <a:pt x="3934" y="984"/>
                  </a:lnTo>
                  <a:lnTo>
                    <a:pt x="3973" y="919"/>
                  </a:lnTo>
                  <a:lnTo>
                    <a:pt x="4063" y="759"/>
                  </a:lnTo>
                  <a:cubicBezTo>
                    <a:pt x="4063" y="759"/>
                    <a:pt x="3417" y="0"/>
                    <a:pt x="2624" y="0"/>
                  </a:cubicBezTo>
                  <a:close/>
                </a:path>
              </a:pathLst>
            </a:custGeom>
            <a:solidFill>
              <a:srgbClr val="E8F6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40"/>
            <p:cNvSpPr/>
            <p:nvPr/>
          </p:nvSpPr>
          <p:spPr>
            <a:xfrm>
              <a:off x="4710346" y="3816405"/>
              <a:ext cx="249789" cy="122391"/>
            </a:xfrm>
            <a:custGeom>
              <a:rect b="b" l="l" r="r" t="t"/>
              <a:pathLst>
                <a:path extrusionOk="0" h="806" w="1645">
                  <a:moveTo>
                    <a:pt x="18" y="1"/>
                  </a:moveTo>
                  <a:lnTo>
                    <a:pt x="1" y="70"/>
                  </a:lnTo>
                  <a:cubicBezTo>
                    <a:pt x="373" y="105"/>
                    <a:pt x="1048" y="243"/>
                    <a:pt x="1606" y="806"/>
                  </a:cubicBezTo>
                  <a:lnTo>
                    <a:pt x="1645" y="741"/>
                  </a:lnTo>
                  <a:cubicBezTo>
                    <a:pt x="1078" y="183"/>
                    <a:pt x="403" y="40"/>
                    <a:pt x="18" y="1"/>
                  </a:cubicBezTo>
                  <a:close/>
                </a:path>
              </a:pathLst>
            </a:custGeom>
            <a:solidFill>
              <a:srgbClr val="E8F6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40"/>
            <p:cNvSpPr/>
            <p:nvPr/>
          </p:nvSpPr>
          <p:spPr>
            <a:xfrm>
              <a:off x="4322675" y="4273019"/>
              <a:ext cx="374760" cy="199986"/>
            </a:xfrm>
            <a:custGeom>
              <a:rect b="b" l="l" r="r" t="t"/>
              <a:pathLst>
                <a:path extrusionOk="0" h="1317" w="2468">
                  <a:moveTo>
                    <a:pt x="1" y="1"/>
                  </a:moveTo>
                  <a:cubicBezTo>
                    <a:pt x="1" y="1"/>
                    <a:pt x="53" y="217"/>
                    <a:pt x="460" y="567"/>
                  </a:cubicBezTo>
                  <a:cubicBezTo>
                    <a:pt x="866" y="918"/>
                    <a:pt x="1308" y="957"/>
                    <a:pt x="1494" y="1000"/>
                  </a:cubicBezTo>
                  <a:cubicBezTo>
                    <a:pt x="1622" y="1030"/>
                    <a:pt x="2207" y="1316"/>
                    <a:pt x="2336" y="1316"/>
                  </a:cubicBezTo>
                  <a:cubicBezTo>
                    <a:pt x="2338" y="1316"/>
                    <a:pt x="2340" y="1316"/>
                    <a:pt x="2342" y="1316"/>
                  </a:cubicBezTo>
                  <a:cubicBezTo>
                    <a:pt x="2463" y="1312"/>
                    <a:pt x="2467" y="1061"/>
                    <a:pt x="2467" y="1061"/>
                  </a:cubicBezTo>
                  <a:cubicBezTo>
                    <a:pt x="2415" y="88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8F6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40"/>
            <p:cNvSpPr/>
            <p:nvPr/>
          </p:nvSpPr>
          <p:spPr>
            <a:xfrm>
              <a:off x="4322675" y="4252064"/>
              <a:ext cx="406951" cy="182068"/>
            </a:xfrm>
            <a:custGeom>
              <a:rect b="b" l="l" r="r" t="t"/>
              <a:pathLst>
                <a:path extrusionOk="0" h="1199" w="2680">
                  <a:moveTo>
                    <a:pt x="1875" y="0"/>
                  </a:moveTo>
                  <a:cubicBezTo>
                    <a:pt x="1771" y="0"/>
                    <a:pt x="1610" y="44"/>
                    <a:pt x="1238" y="108"/>
                  </a:cubicBezTo>
                  <a:cubicBezTo>
                    <a:pt x="1079" y="134"/>
                    <a:pt x="928" y="144"/>
                    <a:pt x="790" y="144"/>
                  </a:cubicBezTo>
                  <a:cubicBezTo>
                    <a:pt x="450" y="144"/>
                    <a:pt x="197" y="85"/>
                    <a:pt x="126" y="69"/>
                  </a:cubicBezTo>
                  <a:cubicBezTo>
                    <a:pt x="118" y="68"/>
                    <a:pt x="110" y="67"/>
                    <a:pt x="102" y="67"/>
                  </a:cubicBezTo>
                  <a:cubicBezTo>
                    <a:pt x="26" y="67"/>
                    <a:pt x="1" y="139"/>
                    <a:pt x="1" y="139"/>
                  </a:cubicBezTo>
                  <a:cubicBezTo>
                    <a:pt x="108" y="478"/>
                    <a:pt x="1381" y="987"/>
                    <a:pt x="1727" y="987"/>
                  </a:cubicBezTo>
                  <a:cubicBezTo>
                    <a:pt x="1730" y="987"/>
                    <a:pt x="1733" y="987"/>
                    <a:pt x="1736" y="987"/>
                  </a:cubicBezTo>
                  <a:cubicBezTo>
                    <a:pt x="1742" y="986"/>
                    <a:pt x="1749" y="986"/>
                    <a:pt x="1755" y="986"/>
                  </a:cubicBezTo>
                  <a:cubicBezTo>
                    <a:pt x="2084" y="986"/>
                    <a:pt x="2467" y="1199"/>
                    <a:pt x="2467" y="1199"/>
                  </a:cubicBezTo>
                  <a:cubicBezTo>
                    <a:pt x="2575" y="1077"/>
                    <a:pt x="2515" y="956"/>
                    <a:pt x="2541" y="865"/>
                  </a:cubicBezTo>
                  <a:cubicBezTo>
                    <a:pt x="2571" y="770"/>
                    <a:pt x="2679" y="576"/>
                    <a:pt x="2679" y="576"/>
                  </a:cubicBezTo>
                  <a:cubicBezTo>
                    <a:pt x="2670" y="561"/>
                    <a:pt x="2657" y="555"/>
                    <a:pt x="2640" y="555"/>
                  </a:cubicBezTo>
                  <a:cubicBezTo>
                    <a:pt x="2572" y="555"/>
                    <a:pt x="2442" y="646"/>
                    <a:pt x="2270" y="646"/>
                  </a:cubicBezTo>
                  <a:cubicBezTo>
                    <a:pt x="2229" y="646"/>
                    <a:pt x="2185" y="641"/>
                    <a:pt x="2138" y="628"/>
                  </a:cubicBezTo>
                  <a:cubicBezTo>
                    <a:pt x="1857" y="545"/>
                    <a:pt x="2125" y="113"/>
                    <a:pt x="2004" y="35"/>
                  </a:cubicBezTo>
                  <a:cubicBezTo>
                    <a:pt x="1963" y="11"/>
                    <a:pt x="1926" y="0"/>
                    <a:pt x="18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40"/>
            <p:cNvSpPr/>
            <p:nvPr/>
          </p:nvSpPr>
          <p:spPr>
            <a:xfrm>
              <a:off x="5211599" y="3223884"/>
              <a:ext cx="810258" cy="445528"/>
            </a:xfrm>
            <a:custGeom>
              <a:rect b="b" l="l" r="r" t="t"/>
              <a:pathLst>
                <a:path extrusionOk="0" h="2934" w="5336">
                  <a:moveTo>
                    <a:pt x="5335" y="0"/>
                  </a:moveTo>
                  <a:cubicBezTo>
                    <a:pt x="5244" y="5"/>
                    <a:pt x="5153" y="13"/>
                    <a:pt x="5058" y="26"/>
                  </a:cubicBezTo>
                  <a:cubicBezTo>
                    <a:pt x="4461" y="83"/>
                    <a:pt x="3492" y="217"/>
                    <a:pt x="2363" y="390"/>
                  </a:cubicBezTo>
                  <a:cubicBezTo>
                    <a:pt x="1943" y="455"/>
                    <a:pt x="1502" y="520"/>
                    <a:pt x="1048" y="593"/>
                  </a:cubicBezTo>
                  <a:cubicBezTo>
                    <a:pt x="425" y="693"/>
                    <a:pt x="1" y="1277"/>
                    <a:pt x="100" y="1900"/>
                  </a:cubicBezTo>
                  <a:lnTo>
                    <a:pt x="100" y="1921"/>
                  </a:lnTo>
                  <a:cubicBezTo>
                    <a:pt x="191" y="2466"/>
                    <a:pt x="658" y="2877"/>
                    <a:pt x="1216" y="2882"/>
                  </a:cubicBezTo>
                  <a:lnTo>
                    <a:pt x="2397" y="2899"/>
                  </a:lnTo>
                  <a:lnTo>
                    <a:pt x="5335" y="2934"/>
                  </a:lnTo>
                  <a:lnTo>
                    <a:pt x="5335" y="0"/>
                  </a:lnTo>
                  <a:close/>
                </a:path>
              </a:pathLst>
            </a:custGeom>
            <a:solidFill>
              <a:srgbClr val="F7B8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40"/>
            <p:cNvSpPr/>
            <p:nvPr/>
          </p:nvSpPr>
          <p:spPr>
            <a:xfrm>
              <a:off x="5467161" y="2829680"/>
              <a:ext cx="991564" cy="852486"/>
            </a:xfrm>
            <a:custGeom>
              <a:rect b="b" l="l" r="r" t="t"/>
              <a:pathLst>
                <a:path extrusionOk="0" h="5614" w="6530">
                  <a:moveTo>
                    <a:pt x="5322" y="1"/>
                  </a:moveTo>
                  <a:lnTo>
                    <a:pt x="2190" y="44"/>
                  </a:lnTo>
                  <a:lnTo>
                    <a:pt x="2095" y="295"/>
                  </a:lnTo>
                  <a:lnTo>
                    <a:pt x="2064" y="368"/>
                  </a:lnTo>
                  <a:lnTo>
                    <a:pt x="1298" y="2402"/>
                  </a:lnTo>
                  <a:lnTo>
                    <a:pt x="394" y="2930"/>
                  </a:lnTo>
                  <a:cubicBezTo>
                    <a:pt x="368" y="2943"/>
                    <a:pt x="347" y="2964"/>
                    <a:pt x="334" y="2994"/>
                  </a:cubicBezTo>
                  <a:cubicBezTo>
                    <a:pt x="1" y="3695"/>
                    <a:pt x="697" y="4288"/>
                    <a:pt x="697" y="4288"/>
                  </a:cubicBezTo>
                  <a:cubicBezTo>
                    <a:pt x="295" y="4543"/>
                    <a:pt x="360" y="5210"/>
                    <a:pt x="407" y="5486"/>
                  </a:cubicBezTo>
                  <a:cubicBezTo>
                    <a:pt x="420" y="5560"/>
                    <a:pt x="481" y="5612"/>
                    <a:pt x="554" y="5612"/>
                  </a:cubicBezTo>
                  <a:cubicBezTo>
                    <a:pt x="666" y="5613"/>
                    <a:pt x="848" y="5613"/>
                    <a:pt x="1077" y="5613"/>
                  </a:cubicBezTo>
                  <a:cubicBezTo>
                    <a:pt x="2022" y="5613"/>
                    <a:pt x="3774" y="5602"/>
                    <a:pt x="4721" y="5543"/>
                  </a:cubicBezTo>
                  <a:cubicBezTo>
                    <a:pt x="6062" y="5465"/>
                    <a:pt x="6382" y="4119"/>
                    <a:pt x="6382" y="4119"/>
                  </a:cubicBezTo>
                  <a:cubicBezTo>
                    <a:pt x="6529" y="2402"/>
                    <a:pt x="5902" y="1004"/>
                    <a:pt x="5547" y="368"/>
                  </a:cubicBezTo>
                  <a:cubicBezTo>
                    <a:pt x="5534" y="342"/>
                    <a:pt x="5521" y="321"/>
                    <a:pt x="5508" y="295"/>
                  </a:cubicBezTo>
                  <a:cubicBezTo>
                    <a:pt x="5400" y="104"/>
                    <a:pt x="5322" y="1"/>
                    <a:pt x="5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0"/>
            <p:cNvSpPr/>
            <p:nvPr/>
          </p:nvSpPr>
          <p:spPr>
            <a:xfrm>
              <a:off x="6004554" y="2004524"/>
              <a:ext cx="119656" cy="184194"/>
            </a:xfrm>
            <a:custGeom>
              <a:rect b="b" l="l" r="r" t="t"/>
              <a:pathLst>
                <a:path extrusionOk="0" h="1213" w="788">
                  <a:moveTo>
                    <a:pt x="1" y="1"/>
                  </a:moveTo>
                  <a:lnTo>
                    <a:pt x="1" y="1212"/>
                  </a:lnTo>
                  <a:lnTo>
                    <a:pt x="788" y="1212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rgbClr val="F5A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40"/>
            <p:cNvSpPr/>
            <p:nvPr/>
          </p:nvSpPr>
          <p:spPr>
            <a:xfrm>
              <a:off x="6004554" y="2063746"/>
              <a:ext cx="119656" cy="61196"/>
            </a:xfrm>
            <a:custGeom>
              <a:rect b="b" l="l" r="r" t="t"/>
              <a:pathLst>
                <a:path extrusionOk="0" h="403" w="788">
                  <a:moveTo>
                    <a:pt x="788" y="0"/>
                  </a:moveTo>
                  <a:cubicBezTo>
                    <a:pt x="559" y="147"/>
                    <a:pt x="264" y="212"/>
                    <a:pt x="1" y="221"/>
                  </a:cubicBezTo>
                  <a:lnTo>
                    <a:pt x="1" y="402"/>
                  </a:lnTo>
                  <a:cubicBezTo>
                    <a:pt x="264" y="394"/>
                    <a:pt x="559" y="324"/>
                    <a:pt x="788" y="177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28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40"/>
            <p:cNvSpPr/>
            <p:nvPr/>
          </p:nvSpPr>
          <p:spPr>
            <a:xfrm>
              <a:off x="5799558" y="2156982"/>
              <a:ext cx="488342" cy="672847"/>
            </a:xfrm>
            <a:custGeom>
              <a:rect b="b" l="l" r="r" t="t"/>
              <a:pathLst>
                <a:path extrusionOk="0" h="4431" w="3216">
                  <a:moveTo>
                    <a:pt x="1584" y="0"/>
                  </a:moveTo>
                  <a:cubicBezTo>
                    <a:pt x="1498" y="0"/>
                    <a:pt x="1415" y="18"/>
                    <a:pt x="1333" y="48"/>
                  </a:cubicBezTo>
                  <a:cubicBezTo>
                    <a:pt x="922" y="208"/>
                    <a:pt x="386" y="688"/>
                    <a:pt x="208" y="1156"/>
                  </a:cubicBezTo>
                  <a:cubicBezTo>
                    <a:pt x="22" y="1649"/>
                    <a:pt x="217" y="2843"/>
                    <a:pt x="278" y="3734"/>
                  </a:cubicBezTo>
                  <a:cubicBezTo>
                    <a:pt x="304" y="4067"/>
                    <a:pt x="1" y="4431"/>
                    <a:pt x="1" y="4431"/>
                  </a:cubicBezTo>
                  <a:lnTo>
                    <a:pt x="3133" y="4431"/>
                  </a:lnTo>
                  <a:cubicBezTo>
                    <a:pt x="3133" y="4431"/>
                    <a:pt x="3124" y="4219"/>
                    <a:pt x="3085" y="3890"/>
                  </a:cubicBezTo>
                  <a:cubicBezTo>
                    <a:pt x="2964" y="2916"/>
                    <a:pt x="3215" y="1320"/>
                    <a:pt x="3142" y="788"/>
                  </a:cubicBezTo>
                  <a:cubicBezTo>
                    <a:pt x="3060" y="247"/>
                    <a:pt x="2099" y="74"/>
                    <a:pt x="1697" y="9"/>
                  </a:cubicBezTo>
                  <a:cubicBezTo>
                    <a:pt x="1658" y="5"/>
                    <a:pt x="1623" y="0"/>
                    <a:pt x="1584" y="0"/>
                  </a:cubicBezTo>
                  <a:close/>
                </a:path>
              </a:pathLst>
            </a:custGeom>
            <a:solidFill>
              <a:srgbClr val="F5A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40"/>
            <p:cNvSpPr/>
            <p:nvPr/>
          </p:nvSpPr>
          <p:spPr>
            <a:xfrm>
              <a:off x="5799558" y="2164119"/>
              <a:ext cx="500793" cy="673607"/>
            </a:xfrm>
            <a:custGeom>
              <a:rect b="b" l="l" r="r" t="t"/>
              <a:pathLst>
                <a:path extrusionOk="0" h="4436" w="3298">
                  <a:moveTo>
                    <a:pt x="1333" y="1"/>
                  </a:moveTo>
                  <a:lnTo>
                    <a:pt x="1333" y="1"/>
                  </a:lnTo>
                  <a:cubicBezTo>
                    <a:pt x="1325" y="5"/>
                    <a:pt x="1299" y="18"/>
                    <a:pt x="1255" y="40"/>
                  </a:cubicBezTo>
                  <a:cubicBezTo>
                    <a:pt x="1225" y="57"/>
                    <a:pt x="1190" y="75"/>
                    <a:pt x="1147" y="100"/>
                  </a:cubicBezTo>
                  <a:cubicBezTo>
                    <a:pt x="896" y="239"/>
                    <a:pt x="459" y="511"/>
                    <a:pt x="234" y="806"/>
                  </a:cubicBezTo>
                  <a:cubicBezTo>
                    <a:pt x="5" y="1113"/>
                    <a:pt x="48" y="1788"/>
                    <a:pt x="92" y="2147"/>
                  </a:cubicBezTo>
                  <a:cubicBezTo>
                    <a:pt x="113" y="2320"/>
                    <a:pt x="118" y="2493"/>
                    <a:pt x="109" y="2670"/>
                  </a:cubicBezTo>
                  <a:lnTo>
                    <a:pt x="1" y="4427"/>
                  </a:lnTo>
                  <a:lnTo>
                    <a:pt x="3168" y="4435"/>
                  </a:lnTo>
                  <a:cubicBezTo>
                    <a:pt x="3168" y="4435"/>
                    <a:pt x="3029" y="3060"/>
                    <a:pt x="3081" y="2748"/>
                  </a:cubicBezTo>
                  <a:cubicBezTo>
                    <a:pt x="3133" y="2432"/>
                    <a:pt x="3297" y="511"/>
                    <a:pt x="2787" y="269"/>
                  </a:cubicBezTo>
                  <a:cubicBezTo>
                    <a:pt x="2549" y="157"/>
                    <a:pt x="2393" y="100"/>
                    <a:pt x="2298" y="66"/>
                  </a:cubicBezTo>
                  <a:cubicBezTo>
                    <a:pt x="2268" y="62"/>
                    <a:pt x="2246" y="53"/>
                    <a:pt x="2229" y="49"/>
                  </a:cubicBezTo>
                  <a:cubicBezTo>
                    <a:pt x="2186" y="37"/>
                    <a:pt x="2162" y="35"/>
                    <a:pt x="2150" y="35"/>
                  </a:cubicBezTo>
                  <a:cubicBezTo>
                    <a:pt x="2145" y="35"/>
                    <a:pt x="2142" y="36"/>
                    <a:pt x="2142" y="36"/>
                  </a:cubicBezTo>
                  <a:cubicBezTo>
                    <a:pt x="2142" y="36"/>
                    <a:pt x="1838" y="950"/>
                    <a:pt x="1428" y="950"/>
                  </a:cubicBezTo>
                  <a:cubicBezTo>
                    <a:pt x="1404" y="950"/>
                    <a:pt x="1380" y="947"/>
                    <a:pt x="1355" y="940"/>
                  </a:cubicBezTo>
                  <a:cubicBezTo>
                    <a:pt x="922" y="819"/>
                    <a:pt x="1316" y="36"/>
                    <a:pt x="133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40"/>
            <p:cNvSpPr/>
            <p:nvPr/>
          </p:nvSpPr>
          <p:spPr>
            <a:xfrm>
              <a:off x="5128841" y="2352110"/>
              <a:ext cx="522355" cy="523123"/>
            </a:xfrm>
            <a:custGeom>
              <a:rect b="b" l="l" r="r" t="t"/>
              <a:pathLst>
                <a:path extrusionOk="0" h="3445" w="3440">
                  <a:moveTo>
                    <a:pt x="1722" y="0"/>
                  </a:moveTo>
                  <a:cubicBezTo>
                    <a:pt x="1709" y="0"/>
                    <a:pt x="1701" y="0"/>
                    <a:pt x="1688" y="5"/>
                  </a:cubicBezTo>
                  <a:cubicBezTo>
                    <a:pt x="1294" y="9"/>
                    <a:pt x="931" y="152"/>
                    <a:pt x="645" y="381"/>
                  </a:cubicBezTo>
                  <a:cubicBezTo>
                    <a:pt x="623" y="398"/>
                    <a:pt x="602" y="416"/>
                    <a:pt x="585" y="433"/>
                  </a:cubicBezTo>
                  <a:cubicBezTo>
                    <a:pt x="234" y="740"/>
                    <a:pt x="9" y="1190"/>
                    <a:pt x="0" y="1692"/>
                  </a:cubicBezTo>
                  <a:cubicBezTo>
                    <a:pt x="0" y="1705"/>
                    <a:pt x="0" y="1714"/>
                    <a:pt x="0" y="1722"/>
                  </a:cubicBezTo>
                  <a:cubicBezTo>
                    <a:pt x="0" y="1740"/>
                    <a:pt x="0" y="1757"/>
                    <a:pt x="0" y="1770"/>
                  </a:cubicBezTo>
                  <a:cubicBezTo>
                    <a:pt x="13" y="2267"/>
                    <a:pt x="238" y="2709"/>
                    <a:pt x="585" y="3016"/>
                  </a:cubicBezTo>
                  <a:cubicBezTo>
                    <a:pt x="606" y="3033"/>
                    <a:pt x="623" y="3050"/>
                    <a:pt x="645" y="3063"/>
                  </a:cubicBezTo>
                  <a:cubicBezTo>
                    <a:pt x="931" y="3297"/>
                    <a:pt x="1294" y="3435"/>
                    <a:pt x="1688" y="3440"/>
                  </a:cubicBezTo>
                  <a:cubicBezTo>
                    <a:pt x="1701" y="3444"/>
                    <a:pt x="1709" y="3444"/>
                    <a:pt x="1722" y="3444"/>
                  </a:cubicBezTo>
                  <a:cubicBezTo>
                    <a:pt x="1735" y="3444"/>
                    <a:pt x="1753" y="3444"/>
                    <a:pt x="1766" y="3440"/>
                  </a:cubicBezTo>
                  <a:cubicBezTo>
                    <a:pt x="2159" y="3431"/>
                    <a:pt x="2518" y="3288"/>
                    <a:pt x="2804" y="3059"/>
                  </a:cubicBezTo>
                  <a:cubicBezTo>
                    <a:pt x="2826" y="3042"/>
                    <a:pt x="2843" y="3024"/>
                    <a:pt x="2865" y="3007"/>
                  </a:cubicBezTo>
                  <a:cubicBezTo>
                    <a:pt x="3206" y="2704"/>
                    <a:pt x="3427" y="2263"/>
                    <a:pt x="3440" y="1770"/>
                  </a:cubicBezTo>
                  <a:cubicBezTo>
                    <a:pt x="3440" y="1757"/>
                    <a:pt x="3440" y="1740"/>
                    <a:pt x="3440" y="1722"/>
                  </a:cubicBezTo>
                  <a:cubicBezTo>
                    <a:pt x="3440" y="1714"/>
                    <a:pt x="3440" y="1705"/>
                    <a:pt x="3440" y="1692"/>
                  </a:cubicBezTo>
                  <a:cubicBezTo>
                    <a:pt x="3431" y="1194"/>
                    <a:pt x="3211" y="749"/>
                    <a:pt x="2865" y="442"/>
                  </a:cubicBezTo>
                  <a:cubicBezTo>
                    <a:pt x="2847" y="420"/>
                    <a:pt x="2826" y="403"/>
                    <a:pt x="2804" y="390"/>
                  </a:cubicBezTo>
                  <a:cubicBezTo>
                    <a:pt x="2523" y="156"/>
                    <a:pt x="2159" y="13"/>
                    <a:pt x="1766" y="5"/>
                  </a:cubicBezTo>
                  <a:cubicBezTo>
                    <a:pt x="1753" y="0"/>
                    <a:pt x="1735" y="0"/>
                    <a:pt x="17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40"/>
            <p:cNvSpPr/>
            <p:nvPr/>
          </p:nvSpPr>
          <p:spPr>
            <a:xfrm>
              <a:off x="5128841" y="2608889"/>
              <a:ext cx="522355" cy="11996"/>
            </a:xfrm>
            <a:custGeom>
              <a:rect b="b" l="l" r="r" t="t"/>
              <a:pathLst>
                <a:path extrusionOk="0" h="79" w="3440">
                  <a:moveTo>
                    <a:pt x="0" y="1"/>
                  </a:moveTo>
                  <a:cubicBezTo>
                    <a:pt x="0" y="14"/>
                    <a:pt x="0" y="23"/>
                    <a:pt x="0" y="31"/>
                  </a:cubicBezTo>
                  <a:cubicBezTo>
                    <a:pt x="0" y="49"/>
                    <a:pt x="0" y="66"/>
                    <a:pt x="0" y="79"/>
                  </a:cubicBezTo>
                  <a:lnTo>
                    <a:pt x="3440" y="79"/>
                  </a:lnTo>
                  <a:cubicBezTo>
                    <a:pt x="3440" y="66"/>
                    <a:pt x="3440" y="49"/>
                    <a:pt x="3440" y="31"/>
                  </a:cubicBezTo>
                  <a:cubicBezTo>
                    <a:pt x="3440" y="23"/>
                    <a:pt x="3440" y="14"/>
                    <a:pt x="3440" y="1"/>
                  </a:cubicBezTo>
                  <a:close/>
                </a:path>
              </a:pathLst>
            </a:custGeom>
            <a:solidFill>
              <a:srgbClr val="EA5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40"/>
            <p:cNvSpPr/>
            <p:nvPr/>
          </p:nvSpPr>
          <p:spPr>
            <a:xfrm>
              <a:off x="5385010" y="2352110"/>
              <a:ext cx="11996" cy="523123"/>
            </a:xfrm>
            <a:custGeom>
              <a:rect b="b" l="l" r="r" t="t"/>
              <a:pathLst>
                <a:path extrusionOk="0" h="3445" w="79">
                  <a:moveTo>
                    <a:pt x="35" y="0"/>
                  </a:moveTo>
                  <a:cubicBezTo>
                    <a:pt x="22" y="0"/>
                    <a:pt x="14" y="0"/>
                    <a:pt x="1" y="5"/>
                  </a:cubicBezTo>
                  <a:lnTo>
                    <a:pt x="1" y="3440"/>
                  </a:lnTo>
                  <a:cubicBezTo>
                    <a:pt x="14" y="3444"/>
                    <a:pt x="22" y="3444"/>
                    <a:pt x="35" y="3444"/>
                  </a:cubicBezTo>
                  <a:cubicBezTo>
                    <a:pt x="48" y="3444"/>
                    <a:pt x="66" y="3444"/>
                    <a:pt x="79" y="3440"/>
                  </a:cubicBezTo>
                  <a:lnTo>
                    <a:pt x="79" y="5"/>
                  </a:lnTo>
                  <a:cubicBezTo>
                    <a:pt x="66" y="0"/>
                    <a:pt x="48" y="0"/>
                    <a:pt x="35" y="0"/>
                  </a:cubicBezTo>
                  <a:close/>
                </a:path>
              </a:pathLst>
            </a:custGeom>
            <a:solidFill>
              <a:srgbClr val="EA5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40"/>
            <p:cNvSpPr/>
            <p:nvPr/>
          </p:nvSpPr>
          <p:spPr>
            <a:xfrm>
              <a:off x="5487508" y="2411180"/>
              <a:ext cx="76379" cy="405591"/>
            </a:xfrm>
            <a:custGeom>
              <a:rect b="b" l="l" r="r" t="t"/>
              <a:pathLst>
                <a:path extrusionOk="0" h="2671" w="503">
                  <a:moveTo>
                    <a:pt x="442" y="1"/>
                  </a:moveTo>
                  <a:cubicBezTo>
                    <a:pt x="295" y="230"/>
                    <a:pt x="31" y="715"/>
                    <a:pt x="5" y="1303"/>
                  </a:cubicBezTo>
                  <a:cubicBezTo>
                    <a:pt x="5" y="1329"/>
                    <a:pt x="5" y="1355"/>
                    <a:pt x="5" y="1381"/>
                  </a:cubicBezTo>
                  <a:cubicBezTo>
                    <a:pt x="1" y="1783"/>
                    <a:pt x="113" y="2224"/>
                    <a:pt x="442" y="2670"/>
                  </a:cubicBezTo>
                  <a:cubicBezTo>
                    <a:pt x="464" y="2653"/>
                    <a:pt x="481" y="2635"/>
                    <a:pt x="503" y="2618"/>
                  </a:cubicBezTo>
                  <a:cubicBezTo>
                    <a:pt x="187" y="2190"/>
                    <a:pt x="83" y="1766"/>
                    <a:pt x="83" y="1381"/>
                  </a:cubicBezTo>
                  <a:cubicBezTo>
                    <a:pt x="83" y="1355"/>
                    <a:pt x="83" y="1329"/>
                    <a:pt x="87" y="1303"/>
                  </a:cubicBezTo>
                  <a:cubicBezTo>
                    <a:pt x="109" y="740"/>
                    <a:pt x="360" y="278"/>
                    <a:pt x="503" y="53"/>
                  </a:cubicBezTo>
                  <a:cubicBezTo>
                    <a:pt x="485" y="31"/>
                    <a:pt x="464" y="14"/>
                    <a:pt x="442" y="1"/>
                  </a:cubicBezTo>
                  <a:close/>
                </a:path>
              </a:pathLst>
            </a:custGeom>
            <a:solidFill>
              <a:srgbClr val="EA5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40"/>
            <p:cNvSpPr/>
            <p:nvPr/>
          </p:nvSpPr>
          <p:spPr>
            <a:xfrm>
              <a:off x="5217521" y="2409965"/>
              <a:ext cx="76987" cy="407414"/>
            </a:xfrm>
            <a:custGeom>
              <a:rect b="b" l="l" r="r" t="t"/>
              <a:pathLst>
                <a:path extrusionOk="0" h="2683" w="507">
                  <a:moveTo>
                    <a:pt x="61" y="0"/>
                  </a:moveTo>
                  <a:cubicBezTo>
                    <a:pt x="39" y="17"/>
                    <a:pt x="18" y="35"/>
                    <a:pt x="1" y="52"/>
                  </a:cubicBezTo>
                  <a:cubicBezTo>
                    <a:pt x="143" y="273"/>
                    <a:pt x="399" y="740"/>
                    <a:pt x="420" y="1311"/>
                  </a:cubicBezTo>
                  <a:cubicBezTo>
                    <a:pt x="425" y="1337"/>
                    <a:pt x="425" y="1363"/>
                    <a:pt x="425" y="1389"/>
                  </a:cubicBezTo>
                  <a:cubicBezTo>
                    <a:pt x="429" y="1778"/>
                    <a:pt x="321" y="2206"/>
                    <a:pt x="1" y="2635"/>
                  </a:cubicBezTo>
                  <a:cubicBezTo>
                    <a:pt x="22" y="2652"/>
                    <a:pt x="39" y="2669"/>
                    <a:pt x="61" y="2682"/>
                  </a:cubicBezTo>
                  <a:cubicBezTo>
                    <a:pt x="394" y="2237"/>
                    <a:pt x="507" y="1791"/>
                    <a:pt x="502" y="1389"/>
                  </a:cubicBezTo>
                  <a:cubicBezTo>
                    <a:pt x="502" y="1363"/>
                    <a:pt x="502" y="1337"/>
                    <a:pt x="502" y="1311"/>
                  </a:cubicBezTo>
                  <a:cubicBezTo>
                    <a:pt x="476" y="718"/>
                    <a:pt x="208" y="229"/>
                    <a:pt x="61" y="0"/>
                  </a:cubicBezTo>
                  <a:close/>
                </a:path>
              </a:pathLst>
            </a:custGeom>
            <a:solidFill>
              <a:srgbClr val="EA57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40"/>
            <p:cNvSpPr/>
            <p:nvPr/>
          </p:nvSpPr>
          <p:spPr>
            <a:xfrm>
              <a:off x="5373925" y="2211496"/>
              <a:ext cx="952084" cy="784305"/>
            </a:xfrm>
            <a:custGeom>
              <a:rect b="b" l="l" r="r" t="t"/>
              <a:pathLst>
                <a:path extrusionOk="0" h="5165" w="6270">
                  <a:moveTo>
                    <a:pt x="5584" y="0"/>
                  </a:moveTo>
                  <a:cubicBezTo>
                    <a:pt x="5296" y="0"/>
                    <a:pt x="5044" y="214"/>
                    <a:pt x="4980" y="502"/>
                  </a:cubicBezTo>
                  <a:cubicBezTo>
                    <a:pt x="4816" y="1233"/>
                    <a:pt x="4681" y="2657"/>
                    <a:pt x="4612" y="3518"/>
                  </a:cubicBezTo>
                  <a:cubicBezTo>
                    <a:pt x="3440" y="3098"/>
                    <a:pt x="1804" y="2501"/>
                    <a:pt x="1289" y="2311"/>
                  </a:cubicBezTo>
                  <a:cubicBezTo>
                    <a:pt x="1289" y="2311"/>
                    <a:pt x="741" y="1890"/>
                    <a:pt x="695" y="1890"/>
                  </a:cubicBezTo>
                  <a:cubicBezTo>
                    <a:pt x="694" y="1890"/>
                    <a:pt x="693" y="1891"/>
                    <a:pt x="692" y="1891"/>
                  </a:cubicBezTo>
                  <a:cubicBezTo>
                    <a:pt x="675" y="1908"/>
                    <a:pt x="757" y="2172"/>
                    <a:pt x="757" y="2172"/>
                  </a:cubicBezTo>
                  <a:cubicBezTo>
                    <a:pt x="757" y="2172"/>
                    <a:pt x="248" y="2096"/>
                    <a:pt x="141" y="2096"/>
                  </a:cubicBezTo>
                  <a:cubicBezTo>
                    <a:pt x="129" y="2096"/>
                    <a:pt x="122" y="2097"/>
                    <a:pt x="121" y="2099"/>
                  </a:cubicBezTo>
                  <a:cubicBezTo>
                    <a:pt x="117" y="2125"/>
                    <a:pt x="424" y="2311"/>
                    <a:pt x="424" y="2311"/>
                  </a:cubicBezTo>
                  <a:cubicBezTo>
                    <a:pt x="424" y="2311"/>
                    <a:pt x="161" y="2266"/>
                    <a:pt x="54" y="2266"/>
                  </a:cubicBezTo>
                  <a:cubicBezTo>
                    <a:pt x="27" y="2266"/>
                    <a:pt x="10" y="2269"/>
                    <a:pt x="9" y="2276"/>
                  </a:cubicBezTo>
                  <a:cubicBezTo>
                    <a:pt x="0" y="2311"/>
                    <a:pt x="411" y="2484"/>
                    <a:pt x="411" y="2484"/>
                  </a:cubicBezTo>
                  <a:cubicBezTo>
                    <a:pt x="411" y="2484"/>
                    <a:pt x="314" y="2479"/>
                    <a:pt x="217" y="2479"/>
                  </a:cubicBezTo>
                  <a:cubicBezTo>
                    <a:pt x="120" y="2479"/>
                    <a:pt x="24" y="2484"/>
                    <a:pt x="26" y="2501"/>
                  </a:cubicBezTo>
                  <a:cubicBezTo>
                    <a:pt x="31" y="2540"/>
                    <a:pt x="416" y="2627"/>
                    <a:pt x="416" y="2627"/>
                  </a:cubicBezTo>
                  <a:cubicBezTo>
                    <a:pt x="416" y="2627"/>
                    <a:pt x="178" y="2631"/>
                    <a:pt x="195" y="2687"/>
                  </a:cubicBezTo>
                  <a:cubicBezTo>
                    <a:pt x="212" y="2739"/>
                    <a:pt x="969" y="2813"/>
                    <a:pt x="1030" y="2821"/>
                  </a:cubicBezTo>
                  <a:cubicBezTo>
                    <a:pt x="1796" y="3349"/>
                    <a:pt x="3548" y="4318"/>
                    <a:pt x="4383" y="4777"/>
                  </a:cubicBezTo>
                  <a:cubicBezTo>
                    <a:pt x="4435" y="4807"/>
                    <a:pt x="4482" y="4833"/>
                    <a:pt x="4526" y="4855"/>
                  </a:cubicBezTo>
                  <a:cubicBezTo>
                    <a:pt x="4634" y="4915"/>
                    <a:pt x="4742" y="4963"/>
                    <a:pt x="4859" y="5006"/>
                  </a:cubicBezTo>
                  <a:cubicBezTo>
                    <a:pt x="4989" y="5058"/>
                    <a:pt x="5127" y="5097"/>
                    <a:pt x="5261" y="5123"/>
                  </a:cubicBezTo>
                  <a:cubicBezTo>
                    <a:pt x="5330" y="5136"/>
                    <a:pt x="5395" y="5149"/>
                    <a:pt x="5464" y="5162"/>
                  </a:cubicBezTo>
                  <a:cubicBezTo>
                    <a:pt x="5474" y="5164"/>
                    <a:pt x="5484" y="5165"/>
                    <a:pt x="5494" y="5165"/>
                  </a:cubicBezTo>
                  <a:cubicBezTo>
                    <a:pt x="5554" y="5165"/>
                    <a:pt x="5612" y="5131"/>
                    <a:pt x="5642" y="5075"/>
                  </a:cubicBezTo>
                  <a:cubicBezTo>
                    <a:pt x="5750" y="4863"/>
                    <a:pt x="5828" y="4634"/>
                    <a:pt x="5871" y="4400"/>
                  </a:cubicBezTo>
                  <a:cubicBezTo>
                    <a:pt x="5880" y="4379"/>
                    <a:pt x="5884" y="4353"/>
                    <a:pt x="5888" y="4327"/>
                  </a:cubicBezTo>
                  <a:cubicBezTo>
                    <a:pt x="5914" y="4167"/>
                    <a:pt x="5940" y="4011"/>
                    <a:pt x="5962" y="3860"/>
                  </a:cubicBezTo>
                  <a:cubicBezTo>
                    <a:pt x="6269" y="1683"/>
                    <a:pt x="5988" y="334"/>
                    <a:pt x="5819" y="126"/>
                  </a:cubicBezTo>
                  <a:cubicBezTo>
                    <a:pt x="5793" y="96"/>
                    <a:pt x="5702" y="13"/>
                    <a:pt x="5655" y="5"/>
                  </a:cubicBezTo>
                  <a:cubicBezTo>
                    <a:pt x="5631" y="2"/>
                    <a:pt x="5607" y="0"/>
                    <a:pt x="5584" y="0"/>
                  </a:cubicBezTo>
                  <a:close/>
                </a:path>
              </a:pathLst>
            </a:custGeom>
            <a:solidFill>
              <a:srgbClr val="F5A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40"/>
            <p:cNvSpPr/>
            <p:nvPr/>
          </p:nvSpPr>
          <p:spPr>
            <a:xfrm>
              <a:off x="6074860" y="2714729"/>
              <a:ext cx="34318" cy="62562"/>
            </a:xfrm>
            <a:custGeom>
              <a:rect b="b" l="l" r="r" t="t"/>
              <a:pathLst>
                <a:path extrusionOk="0" h="412" w="226">
                  <a:moveTo>
                    <a:pt x="13" y="0"/>
                  </a:moveTo>
                  <a:lnTo>
                    <a:pt x="0" y="195"/>
                  </a:lnTo>
                  <a:lnTo>
                    <a:pt x="225" y="41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F28E6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40"/>
            <p:cNvSpPr/>
            <p:nvPr/>
          </p:nvSpPr>
          <p:spPr>
            <a:xfrm>
              <a:off x="5886264" y="1714793"/>
              <a:ext cx="332546" cy="383118"/>
            </a:xfrm>
            <a:custGeom>
              <a:rect b="b" l="l" r="r" t="t"/>
              <a:pathLst>
                <a:path extrusionOk="0" h="2523" w="2190">
                  <a:moveTo>
                    <a:pt x="1073" y="0"/>
                  </a:moveTo>
                  <a:cubicBezTo>
                    <a:pt x="716" y="0"/>
                    <a:pt x="304" y="157"/>
                    <a:pt x="87" y="580"/>
                  </a:cubicBezTo>
                  <a:cubicBezTo>
                    <a:pt x="27" y="697"/>
                    <a:pt x="1" y="827"/>
                    <a:pt x="5" y="957"/>
                  </a:cubicBezTo>
                  <a:cubicBezTo>
                    <a:pt x="5" y="1100"/>
                    <a:pt x="14" y="1316"/>
                    <a:pt x="27" y="1537"/>
                  </a:cubicBezTo>
                  <a:cubicBezTo>
                    <a:pt x="35" y="1675"/>
                    <a:pt x="48" y="1818"/>
                    <a:pt x="66" y="1943"/>
                  </a:cubicBezTo>
                  <a:cubicBezTo>
                    <a:pt x="87" y="2134"/>
                    <a:pt x="122" y="2289"/>
                    <a:pt x="165" y="2359"/>
                  </a:cubicBezTo>
                  <a:cubicBezTo>
                    <a:pt x="228" y="2459"/>
                    <a:pt x="454" y="2522"/>
                    <a:pt x="725" y="2522"/>
                  </a:cubicBezTo>
                  <a:cubicBezTo>
                    <a:pt x="1130" y="2522"/>
                    <a:pt x="1636" y="2381"/>
                    <a:pt x="1844" y="2012"/>
                  </a:cubicBezTo>
                  <a:cubicBezTo>
                    <a:pt x="2190" y="1398"/>
                    <a:pt x="1952" y="477"/>
                    <a:pt x="1645" y="182"/>
                  </a:cubicBezTo>
                  <a:cubicBezTo>
                    <a:pt x="1531" y="72"/>
                    <a:pt x="1315" y="0"/>
                    <a:pt x="1073" y="0"/>
                  </a:cubicBezTo>
                  <a:close/>
                </a:path>
              </a:pathLst>
            </a:custGeom>
            <a:solidFill>
              <a:srgbClr val="F5A3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40"/>
            <p:cNvSpPr/>
            <p:nvPr/>
          </p:nvSpPr>
          <p:spPr>
            <a:xfrm>
              <a:off x="5850124" y="1696875"/>
              <a:ext cx="382504" cy="484857"/>
            </a:xfrm>
            <a:custGeom>
              <a:rect b="b" l="l" r="r" t="t"/>
              <a:pathLst>
                <a:path extrusionOk="0" h="3193" w="2519">
                  <a:moveTo>
                    <a:pt x="1051" y="1"/>
                  </a:moveTo>
                  <a:cubicBezTo>
                    <a:pt x="267" y="1"/>
                    <a:pt x="39" y="687"/>
                    <a:pt x="23" y="928"/>
                  </a:cubicBezTo>
                  <a:cubicBezTo>
                    <a:pt x="1" y="1179"/>
                    <a:pt x="256" y="1430"/>
                    <a:pt x="256" y="1430"/>
                  </a:cubicBezTo>
                  <a:lnTo>
                    <a:pt x="239" y="1157"/>
                  </a:lnTo>
                  <a:lnTo>
                    <a:pt x="239" y="1157"/>
                  </a:lnTo>
                  <a:cubicBezTo>
                    <a:pt x="252" y="1158"/>
                    <a:pt x="265" y="1159"/>
                    <a:pt x="279" y="1159"/>
                  </a:cubicBezTo>
                  <a:cubicBezTo>
                    <a:pt x="613" y="1159"/>
                    <a:pt x="1199" y="776"/>
                    <a:pt x="1199" y="776"/>
                  </a:cubicBezTo>
                  <a:cubicBezTo>
                    <a:pt x="1199" y="776"/>
                    <a:pt x="1251" y="1330"/>
                    <a:pt x="1736" y="1334"/>
                  </a:cubicBezTo>
                  <a:cubicBezTo>
                    <a:pt x="1736" y="1334"/>
                    <a:pt x="1827" y="1229"/>
                    <a:pt x="1922" y="1229"/>
                  </a:cubicBezTo>
                  <a:cubicBezTo>
                    <a:pt x="1979" y="1229"/>
                    <a:pt x="2038" y="1269"/>
                    <a:pt x="2078" y="1395"/>
                  </a:cubicBezTo>
                  <a:cubicBezTo>
                    <a:pt x="2186" y="1728"/>
                    <a:pt x="1731" y="1880"/>
                    <a:pt x="1731" y="1880"/>
                  </a:cubicBezTo>
                  <a:cubicBezTo>
                    <a:pt x="1416" y="2334"/>
                    <a:pt x="1403" y="2857"/>
                    <a:pt x="1411" y="3087"/>
                  </a:cubicBezTo>
                  <a:cubicBezTo>
                    <a:pt x="1415" y="3148"/>
                    <a:pt x="1463" y="3193"/>
                    <a:pt x="1520" y="3193"/>
                  </a:cubicBezTo>
                  <a:cubicBezTo>
                    <a:pt x="1527" y="3193"/>
                    <a:pt x="1534" y="3192"/>
                    <a:pt x="1541" y="3190"/>
                  </a:cubicBezTo>
                  <a:lnTo>
                    <a:pt x="2099" y="3108"/>
                  </a:lnTo>
                  <a:cubicBezTo>
                    <a:pt x="2337" y="3074"/>
                    <a:pt x="2515" y="2870"/>
                    <a:pt x="2515" y="2632"/>
                  </a:cubicBezTo>
                  <a:cubicBezTo>
                    <a:pt x="2519" y="2247"/>
                    <a:pt x="2515" y="1655"/>
                    <a:pt x="2458" y="1144"/>
                  </a:cubicBezTo>
                  <a:cubicBezTo>
                    <a:pt x="2367" y="300"/>
                    <a:pt x="1943" y="37"/>
                    <a:pt x="1108" y="2"/>
                  </a:cubicBezTo>
                  <a:cubicBezTo>
                    <a:pt x="1089" y="1"/>
                    <a:pt x="1070" y="1"/>
                    <a:pt x="1051" y="1"/>
                  </a:cubicBezTo>
                  <a:close/>
                </a:path>
              </a:pathLst>
            </a:custGeom>
            <a:solidFill>
              <a:srgbClr val="341F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40"/>
            <p:cNvSpPr/>
            <p:nvPr/>
          </p:nvSpPr>
          <p:spPr>
            <a:xfrm>
              <a:off x="5825220" y="1945454"/>
              <a:ext cx="179484" cy="245845"/>
            </a:xfrm>
            <a:custGeom>
              <a:rect b="b" l="l" r="r" t="t"/>
              <a:pathLst>
                <a:path extrusionOk="0" h="1619" w="1182">
                  <a:moveTo>
                    <a:pt x="429" y="0"/>
                  </a:moveTo>
                  <a:cubicBezTo>
                    <a:pt x="429" y="0"/>
                    <a:pt x="0" y="978"/>
                    <a:pt x="139" y="1536"/>
                  </a:cubicBezTo>
                  <a:cubicBezTo>
                    <a:pt x="152" y="1584"/>
                    <a:pt x="195" y="1618"/>
                    <a:pt x="247" y="1618"/>
                  </a:cubicBezTo>
                  <a:cubicBezTo>
                    <a:pt x="416" y="1618"/>
                    <a:pt x="814" y="1597"/>
                    <a:pt x="1182" y="1441"/>
                  </a:cubicBezTo>
                  <a:lnTo>
                    <a:pt x="1177" y="1004"/>
                  </a:lnTo>
                  <a:cubicBezTo>
                    <a:pt x="1177" y="1004"/>
                    <a:pt x="827" y="1004"/>
                    <a:pt x="697" y="930"/>
                  </a:cubicBezTo>
                  <a:cubicBezTo>
                    <a:pt x="563" y="857"/>
                    <a:pt x="463" y="628"/>
                    <a:pt x="429" y="0"/>
                  </a:cubicBezTo>
                  <a:close/>
                </a:path>
              </a:pathLst>
            </a:custGeom>
            <a:solidFill>
              <a:srgbClr val="341F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40"/>
            <p:cNvSpPr/>
            <p:nvPr/>
          </p:nvSpPr>
          <p:spPr>
            <a:xfrm>
              <a:off x="6409232" y="2458557"/>
              <a:ext cx="63169" cy="1577418"/>
            </a:xfrm>
            <a:custGeom>
              <a:rect b="b" l="l" r="r" t="t"/>
              <a:pathLst>
                <a:path extrusionOk="0" h="10388" w="416">
                  <a:moveTo>
                    <a:pt x="208" y="0"/>
                  </a:moveTo>
                  <a:cubicBezTo>
                    <a:pt x="91" y="0"/>
                    <a:pt x="1" y="95"/>
                    <a:pt x="1" y="208"/>
                  </a:cubicBezTo>
                  <a:lnTo>
                    <a:pt x="1" y="10180"/>
                  </a:lnTo>
                  <a:cubicBezTo>
                    <a:pt x="1" y="10293"/>
                    <a:pt x="91" y="10388"/>
                    <a:pt x="208" y="10388"/>
                  </a:cubicBezTo>
                  <a:cubicBezTo>
                    <a:pt x="321" y="10388"/>
                    <a:pt x="416" y="10293"/>
                    <a:pt x="416" y="10180"/>
                  </a:cubicBezTo>
                  <a:lnTo>
                    <a:pt x="416" y="208"/>
                  </a:lnTo>
                  <a:cubicBezTo>
                    <a:pt x="416" y="95"/>
                    <a:pt x="321" y="0"/>
                    <a:pt x="208" y="0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40"/>
            <p:cNvSpPr/>
            <p:nvPr/>
          </p:nvSpPr>
          <p:spPr>
            <a:xfrm>
              <a:off x="5385010" y="3040600"/>
              <a:ext cx="63320" cy="1461253"/>
            </a:xfrm>
            <a:custGeom>
              <a:rect b="b" l="l" r="r" t="t"/>
              <a:pathLst>
                <a:path extrusionOk="0" h="9623" w="417">
                  <a:moveTo>
                    <a:pt x="208" y="0"/>
                  </a:moveTo>
                  <a:cubicBezTo>
                    <a:pt x="96" y="0"/>
                    <a:pt x="1" y="96"/>
                    <a:pt x="1" y="208"/>
                  </a:cubicBezTo>
                  <a:lnTo>
                    <a:pt x="1" y="9415"/>
                  </a:lnTo>
                  <a:cubicBezTo>
                    <a:pt x="1" y="9531"/>
                    <a:pt x="96" y="9622"/>
                    <a:pt x="208" y="9622"/>
                  </a:cubicBezTo>
                  <a:cubicBezTo>
                    <a:pt x="325" y="9622"/>
                    <a:pt x="416" y="9531"/>
                    <a:pt x="416" y="9415"/>
                  </a:cubicBezTo>
                  <a:lnTo>
                    <a:pt x="416" y="208"/>
                  </a:lnTo>
                  <a:cubicBezTo>
                    <a:pt x="416" y="96"/>
                    <a:pt x="325" y="0"/>
                    <a:pt x="208" y="0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40"/>
            <p:cNvSpPr/>
            <p:nvPr/>
          </p:nvSpPr>
          <p:spPr>
            <a:xfrm>
              <a:off x="4471943" y="4444459"/>
              <a:ext cx="298988" cy="63321"/>
            </a:xfrm>
            <a:custGeom>
              <a:rect b="b" l="l" r="r" t="t"/>
              <a:pathLst>
                <a:path extrusionOk="0" h="417" w="1969">
                  <a:moveTo>
                    <a:pt x="208" y="1"/>
                  </a:moveTo>
                  <a:cubicBezTo>
                    <a:pt x="95" y="1"/>
                    <a:pt x="0" y="92"/>
                    <a:pt x="0" y="209"/>
                  </a:cubicBezTo>
                  <a:cubicBezTo>
                    <a:pt x="0" y="321"/>
                    <a:pt x="95" y="416"/>
                    <a:pt x="208" y="416"/>
                  </a:cubicBezTo>
                  <a:lnTo>
                    <a:pt x="1761" y="416"/>
                  </a:lnTo>
                  <a:cubicBezTo>
                    <a:pt x="1873" y="416"/>
                    <a:pt x="1969" y="321"/>
                    <a:pt x="1969" y="209"/>
                  </a:cubicBezTo>
                  <a:cubicBezTo>
                    <a:pt x="1969" y="92"/>
                    <a:pt x="1873" y="1"/>
                    <a:pt x="1761" y="1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40"/>
            <p:cNvSpPr/>
            <p:nvPr/>
          </p:nvSpPr>
          <p:spPr>
            <a:xfrm>
              <a:off x="5137345" y="3808508"/>
              <a:ext cx="310984" cy="63321"/>
            </a:xfrm>
            <a:custGeom>
              <a:rect b="b" l="l" r="r" t="t"/>
              <a:pathLst>
                <a:path extrusionOk="0" h="417" w="2048">
                  <a:moveTo>
                    <a:pt x="208" y="1"/>
                  </a:moveTo>
                  <a:cubicBezTo>
                    <a:pt x="96" y="1"/>
                    <a:pt x="1" y="92"/>
                    <a:pt x="1" y="209"/>
                  </a:cubicBezTo>
                  <a:cubicBezTo>
                    <a:pt x="1" y="321"/>
                    <a:pt x="96" y="416"/>
                    <a:pt x="208" y="416"/>
                  </a:cubicBezTo>
                  <a:lnTo>
                    <a:pt x="1839" y="416"/>
                  </a:lnTo>
                  <a:cubicBezTo>
                    <a:pt x="1956" y="416"/>
                    <a:pt x="2047" y="321"/>
                    <a:pt x="2047" y="209"/>
                  </a:cubicBezTo>
                  <a:cubicBezTo>
                    <a:pt x="2047" y="92"/>
                    <a:pt x="1956" y="1"/>
                    <a:pt x="1839" y="1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40"/>
            <p:cNvSpPr/>
            <p:nvPr/>
          </p:nvSpPr>
          <p:spPr>
            <a:xfrm>
              <a:off x="4707764" y="3810331"/>
              <a:ext cx="496086" cy="694258"/>
            </a:xfrm>
            <a:custGeom>
              <a:rect b="b" l="l" r="r" t="t"/>
              <a:pathLst>
                <a:path extrusionOk="0" h="4572" w="3267">
                  <a:moveTo>
                    <a:pt x="3030" y="1"/>
                  </a:moveTo>
                  <a:cubicBezTo>
                    <a:pt x="2962" y="1"/>
                    <a:pt x="2896" y="33"/>
                    <a:pt x="2856" y="93"/>
                  </a:cubicBezTo>
                  <a:lnTo>
                    <a:pt x="65" y="4250"/>
                  </a:lnTo>
                  <a:cubicBezTo>
                    <a:pt x="0" y="4346"/>
                    <a:pt x="26" y="4475"/>
                    <a:pt x="121" y="4536"/>
                  </a:cubicBezTo>
                  <a:cubicBezTo>
                    <a:pt x="157" y="4560"/>
                    <a:pt x="197" y="4572"/>
                    <a:pt x="237" y="4572"/>
                  </a:cubicBezTo>
                  <a:cubicBezTo>
                    <a:pt x="305" y="4572"/>
                    <a:pt x="371" y="4539"/>
                    <a:pt x="411" y="4480"/>
                  </a:cubicBezTo>
                  <a:lnTo>
                    <a:pt x="3202" y="326"/>
                  </a:lnTo>
                  <a:cubicBezTo>
                    <a:pt x="3267" y="231"/>
                    <a:pt x="3241" y="101"/>
                    <a:pt x="3146" y="36"/>
                  </a:cubicBezTo>
                  <a:cubicBezTo>
                    <a:pt x="3110" y="12"/>
                    <a:pt x="3070" y="1"/>
                    <a:pt x="3030" y="1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0"/>
            <p:cNvSpPr/>
            <p:nvPr/>
          </p:nvSpPr>
          <p:spPr>
            <a:xfrm>
              <a:off x="5385770" y="3039234"/>
              <a:ext cx="1079484" cy="63321"/>
            </a:xfrm>
            <a:custGeom>
              <a:rect b="b" l="l" r="r" t="t"/>
              <a:pathLst>
                <a:path extrusionOk="0" h="417" w="7109">
                  <a:moveTo>
                    <a:pt x="208" y="1"/>
                  </a:moveTo>
                  <a:cubicBezTo>
                    <a:pt x="95" y="1"/>
                    <a:pt x="0" y="96"/>
                    <a:pt x="0" y="208"/>
                  </a:cubicBezTo>
                  <a:cubicBezTo>
                    <a:pt x="0" y="325"/>
                    <a:pt x="95" y="416"/>
                    <a:pt x="208" y="416"/>
                  </a:cubicBezTo>
                  <a:lnTo>
                    <a:pt x="6901" y="416"/>
                  </a:lnTo>
                  <a:cubicBezTo>
                    <a:pt x="7013" y="416"/>
                    <a:pt x="7108" y="325"/>
                    <a:pt x="7108" y="208"/>
                  </a:cubicBezTo>
                  <a:cubicBezTo>
                    <a:pt x="7108" y="96"/>
                    <a:pt x="7013" y="1"/>
                    <a:pt x="6901" y="1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40"/>
            <p:cNvSpPr/>
            <p:nvPr/>
          </p:nvSpPr>
          <p:spPr>
            <a:xfrm>
              <a:off x="6409232" y="2457798"/>
              <a:ext cx="350920" cy="63321"/>
            </a:xfrm>
            <a:custGeom>
              <a:rect b="b" l="l" r="r" t="t"/>
              <a:pathLst>
                <a:path extrusionOk="0" h="417" w="2311">
                  <a:moveTo>
                    <a:pt x="208" y="1"/>
                  </a:moveTo>
                  <a:cubicBezTo>
                    <a:pt x="91" y="1"/>
                    <a:pt x="1" y="96"/>
                    <a:pt x="1" y="209"/>
                  </a:cubicBezTo>
                  <a:cubicBezTo>
                    <a:pt x="1" y="325"/>
                    <a:pt x="91" y="416"/>
                    <a:pt x="208" y="416"/>
                  </a:cubicBezTo>
                  <a:lnTo>
                    <a:pt x="2103" y="416"/>
                  </a:lnTo>
                  <a:cubicBezTo>
                    <a:pt x="2220" y="416"/>
                    <a:pt x="2311" y="325"/>
                    <a:pt x="2311" y="209"/>
                  </a:cubicBezTo>
                  <a:cubicBezTo>
                    <a:pt x="2311" y="96"/>
                    <a:pt x="2220" y="1"/>
                    <a:pt x="2103" y="1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40"/>
            <p:cNvSpPr/>
            <p:nvPr/>
          </p:nvSpPr>
          <p:spPr>
            <a:xfrm>
              <a:off x="5176825" y="3666680"/>
              <a:ext cx="1288426" cy="63170"/>
            </a:xfrm>
            <a:custGeom>
              <a:rect b="b" l="l" r="r" t="t"/>
              <a:pathLst>
                <a:path extrusionOk="0" h="416" w="8485">
                  <a:moveTo>
                    <a:pt x="208" y="0"/>
                  </a:moveTo>
                  <a:cubicBezTo>
                    <a:pt x="91" y="0"/>
                    <a:pt x="0" y="91"/>
                    <a:pt x="0" y="208"/>
                  </a:cubicBezTo>
                  <a:cubicBezTo>
                    <a:pt x="0" y="321"/>
                    <a:pt x="91" y="416"/>
                    <a:pt x="208" y="416"/>
                  </a:cubicBezTo>
                  <a:lnTo>
                    <a:pt x="8277" y="416"/>
                  </a:lnTo>
                  <a:cubicBezTo>
                    <a:pt x="8389" y="416"/>
                    <a:pt x="8484" y="321"/>
                    <a:pt x="8484" y="208"/>
                  </a:cubicBezTo>
                  <a:cubicBezTo>
                    <a:pt x="8484" y="91"/>
                    <a:pt x="8389" y="0"/>
                    <a:pt x="8277" y="0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40"/>
            <p:cNvSpPr/>
            <p:nvPr/>
          </p:nvSpPr>
          <p:spPr>
            <a:xfrm>
              <a:off x="5383796" y="3161473"/>
              <a:ext cx="1102413" cy="433076"/>
            </a:xfrm>
            <a:custGeom>
              <a:rect b="b" l="l" r="r" t="t"/>
              <a:pathLst>
                <a:path extrusionOk="0" h="2852" w="7260">
                  <a:moveTo>
                    <a:pt x="82" y="0"/>
                  </a:moveTo>
                  <a:cubicBezTo>
                    <a:pt x="35" y="0"/>
                    <a:pt x="0" y="39"/>
                    <a:pt x="0" y="83"/>
                  </a:cubicBezTo>
                  <a:lnTo>
                    <a:pt x="0" y="2769"/>
                  </a:lnTo>
                  <a:cubicBezTo>
                    <a:pt x="0" y="2813"/>
                    <a:pt x="35" y="2851"/>
                    <a:pt x="82" y="2851"/>
                  </a:cubicBezTo>
                  <a:lnTo>
                    <a:pt x="7178" y="2851"/>
                  </a:lnTo>
                  <a:cubicBezTo>
                    <a:pt x="7225" y="2851"/>
                    <a:pt x="7260" y="2813"/>
                    <a:pt x="7260" y="2769"/>
                  </a:cubicBezTo>
                  <a:lnTo>
                    <a:pt x="7260" y="83"/>
                  </a:lnTo>
                  <a:cubicBezTo>
                    <a:pt x="7260" y="39"/>
                    <a:pt x="7225" y="0"/>
                    <a:pt x="71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40"/>
            <p:cNvSpPr/>
            <p:nvPr/>
          </p:nvSpPr>
          <p:spPr>
            <a:xfrm>
              <a:off x="5268087" y="4333456"/>
              <a:ext cx="301114" cy="301119"/>
            </a:xfrm>
            <a:custGeom>
              <a:rect b="b" l="l" r="r" t="t"/>
              <a:pathLst>
                <a:path extrusionOk="0" h="1983" w="1983">
                  <a:moveTo>
                    <a:pt x="991" y="1"/>
                  </a:moveTo>
                  <a:cubicBezTo>
                    <a:pt x="442" y="1"/>
                    <a:pt x="1" y="442"/>
                    <a:pt x="1" y="991"/>
                  </a:cubicBezTo>
                  <a:cubicBezTo>
                    <a:pt x="1" y="1537"/>
                    <a:pt x="442" y="1982"/>
                    <a:pt x="991" y="1982"/>
                  </a:cubicBezTo>
                  <a:cubicBezTo>
                    <a:pt x="1537" y="1982"/>
                    <a:pt x="1982" y="1537"/>
                    <a:pt x="1982" y="991"/>
                  </a:cubicBezTo>
                  <a:cubicBezTo>
                    <a:pt x="1982" y="442"/>
                    <a:pt x="1537" y="1"/>
                    <a:pt x="991" y="1"/>
                  </a:cubicBezTo>
                  <a:close/>
                </a:path>
              </a:pathLst>
            </a:custGeom>
            <a:solidFill>
              <a:srgbClr val="E8F6F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40"/>
            <p:cNvSpPr/>
            <p:nvPr/>
          </p:nvSpPr>
          <p:spPr>
            <a:xfrm>
              <a:off x="5193833" y="4259201"/>
              <a:ext cx="449620" cy="449628"/>
            </a:xfrm>
            <a:custGeom>
              <a:rect b="b" l="l" r="r" t="t"/>
              <a:pathLst>
                <a:path extrusionOk="0" h="2961" w="2961">
                  <a:moveTo>
                    <a:pt x="1480" y="282"/>
                  </a:moveTo>
                  <a:cubicBezTo>
                    <a:pt x="2138" y="282"/>
                    <a:pt x="2679" y="818"/>
                    <a:pt x="2679" y="1480"/>
                  </a:cubicBezTo>
                  <a:cubicBezTo>
                    <a:pt x="2679" y="2138"/>
                    <a:pt x="2138" y="2679"/>
                    <a:pt x="1480" y="2679"/>
                  </a:cubicBezTo>
                  <a:cubicBezTo>
                    <a:pt x="818" y="2679"/>
                    <a:pt x="282" y="2138"/>
                    <a:pt x="282" y="1480"/>
                  </a:cubicBezTo>
                  <a:cubicBezTo>
                    <a:pt x="282" y="818"/>
                    <a:pt x="818" y="282"/>
                    <a:pt x="1480" y="282"/>
                  </a:cubicBezTo>
                  <a:close/>
                  <a:moveTo>
                    <a:pt x="1480" y="1"/>
                  </a:moveTo>
                  <a:cubicBezTo>
                    <a:pt x="663" y="1"/>
                    <a:pt x="1" y="663"/>
                    <a:pt x="1" y="1480"/>
                  </a:cubicBezTo>
                  <a:cubicBezTo>
                    <a:pt x="1" y="2294"/>
                    <a:pt x="663" y="2960"/>
                    <a:pt x="1480" y="2960"/>
                  </a:cubicBezTo>
                  <a:cubicBezTo>
                    <a:pt x="2294" y="2960"/>
                    <a:pt x="2960" y="2294"/>
                    <a:pt x="2960" y="1480"/>
                  </a:cubicBezTo>
                  <a:cubicBezTo>
                    <a:pt x="2960" y="663"/>
                    <a:pt x="2294" y="1"/>
                    <a:pt x="1480" y="1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40"/>
            <p:cNvSpPr/>
            <p:nvPr/>
          </p:nvSpPr>
          <p:spPr>
            <a:xfrm>
              <a:off x="5335052" y="4400422"/>
              <a:ext cx="166425" cy="167035"/>
            </a:xfrm>
            <a:custGeom>
              <a:rect b="b" l="l" r="r" t="t"/>
              <a:pathLst>
                <a:path extrusionOk="0" h="1100" w="1096">
                  <a:moveTo>
                    <a:pt x="550" y="1"/>
                  </a:moveTo>
                  <a:cubicBezTo>
                    <a:pt x="248" y="1"/>
                    <a:pt x="1" y="248"/>
                    <a:pt x="1" y="550"/>
                  </a:cubicBezTo>
                  <a:cubicBezTo>
                    <a:pt x="1" y="853"/>
                    <a:pt x="248" y="1100"/>
                    <a:pt x="550" y="1100"/>
                  </a:cubicBezTo>
                  <a:cubicBezTo>
                    <a:pt x="853" y="1100"/>
                    <a:pt x="1096" y="853"/>
                    <a:pt x="1096" y="550"/>
                  </a:cubicBezTo>
                  <a:cubicBezTo>
                    <a:pt x="1096" y="248"/>
                    <a:pt x="853" y="1"/>
                    <a:pt x="550" y="1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40"/>
            <p:cNvSpPr/>
            <p:nvPr/>
          </p:nvSpPr>
          <p:spPr>
            <a:xfrm>
              <a:off x="6436261" y="3326990"/>
              <a:ext cx="12603" cy="1351617"/>
            </a:xfrm>
            <a:custGeom>
              <a:rect b="b" l="l" r="r" t="t"/>
              <a:pathLst>
                <a:path extrusionOk="0" h="8901" w="83">
                  <a:moveTo>
                    <a:pt x="0" y="1"/>
                  </a:moveTo>
                  <a:lnTo>
                    <a:pt x="0" y="8900"/>
                  </a:lnTo>
                  <a:lnTo>
                    <a:pt x="82" y="8900"/>
                  </a:lnTo>
                  <a:lnTo>
                    <a:pt x="82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40"/>
            <p:cNvSpPr/>
            <p:nvPr/>
          </p:nvSpPr>
          <p:spPr>
            <a:xfrm>
              <a:off x="5766759" y="3996499"/>
              <a:ext cx="1351443" cy="11996"/>
            </a:xfrm>
            <a:custGeom>
              <a:rect b="b" l="l" r="r" t="t"/>
              <a:pathLst>
                <a:path extrusionOk="0" h="79" w="8900">
                  <a:moveTo>
                    <a:pt x="0" y="0"/>
                  </a:moveTo>
                  <a:lnTo>
                    <a:pt x="0" y="78"/>
                  </a:lnTo>
                  <a:lnTo>
                    <a:pt x="8900" y="78"/>
                  </a:lnTo>
                  <a:lnTo>
                    <a:pt x="890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40"/>
            <p:cNvSpPr/>
            <p:nvPr/>
          </p:nvSpPr>
          <p:spPr>
            <a:xfrm>
              <a:off x="5960518" y="3520752"/>
              <a:ext cx="963928" cy="963944"/>
            </a:xfrm>
            <a:custGeom>
              <a:rect b="b" l="l" r="r" t="t"/>
              <a:pathLst>
                <a:path extrusionOk="0" h="6348" w="6348">
                  <a:moveTo>
                    <a:pt x="57" y="1"/>
                  </a:moveTo>
                  <a:lnTo>
                    <a:pt x="1" y="57"/>
                  </a:lnTo>
                  <a:lnTo>
                    <a:pt x="6291" y="6348"/>
                  </a:lnTo>
                  <a:lnTo>
                    <a:pt x="6348" y="6292"/>
                  </a:lnTo>
                  <a:lnTo>
                    <a:pt x="57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40"/>
            <p:cNvSpPr/>
            <p:nvPr/>
          </p:nvSpPr>
          <p:spPr>
            <a:xfrm>
              <a:off x="5960518" y="3520752"/>
              <a:ext cx="963928" cy="963944"/>
            </a:xfrm>
            <a:custGeom>
              <a:rect b="b" l="l" r="r" t="t"/>
              <a:pathLst>
                <a:path extrusionOk="0" h="6348" w="6348">
                  <a:moveTo>
                    <a:pt x="6291" y="1"/>
                  </a:moveTo>
                  <a:lnTo>
                    <a:pt x="1" y="6292"/>
                  </a:lnTo>
                  <a:lnTo>
                    <a:pt x="57" y="6348"/>
                  </a:lnTo>
                  <a:lnTo>
                    <a:pt x="6348" y="57"/>
                  </a:lnTo>
                  <a:lnTo>
                    <a:pt x="6291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40"/>
            <p:cNvSpPr/>
            <p:nvPr/>
          </p:nvSpPr>
          <p:spPr>
            <a:xfrm>
              <a:off x="5717408" y="3284320"/>
              <a:ext cx="1445588" cy="1446068"/>
            </a:xfrm>
            <a:custGeom>
              <a:rect b="b" l="l" r="r" t="t"/>
              <a:pathLst>
                <a:path extrusionOk="0" h="9523" w="9520">
                  <a:moveTo>
                    <a:pt x="4760" y="567"/>
                  </a:moveTo>
                  <a:cubicBezTo>
                    <a:pt x="7075" y="567"/>
                    <a:pt x="8957" y="2449"/>
                    <a:pt x="8957" y="4759"/>
                  </a:cubicBezTo>
                  <a:cubicBezTo>
                    <a:pt x="8957" y="7074"/>
                    <a:pt x="7075" y="8956"/>
                    <a:pt x="4760" y="8956"/>
                  </a:cubicBezTo>
                  <a:cubicBezTo>
                    <a:pt x="2445" y="8956"/>
                    <a:pt x="563" y="7074"/>
                    <a:pt x="563" y="4759"/>
                  </a:cubicBezTo>
                  <a:cubicBezTo>
                    <a:pt x="563" y="2449"/>
                    <a:pt x="2445" y="567"/>
                    <a:pt x="4760" y="567"/>
                  </a:cubicBezTo>
                  <a:close/>
                  <a:moveTo>
                    <a:pt x="4760" y="0"/>
                  </a:moveTo>
                  <a:cubicBezTo>
                    <a:pt x="2134" y="0"/>
                    <a:pt x="1" y="2133"/>
                    <a:pt x="1" y="4759"/>
                  </a:cubicBezTo>
                  <a:cubicBezTo>
                    <a:pt x="1" y="7386"/>
                    <a:pt x="2134" y="9523"/>
                    <a:pt x="4760" y="9523"/>
                  </a:cubicBezTo>
                  <a:cubicBezTo>
                    <a:pt x="7386" y="9523"/>
                    <a:pt x="9519" y="7386"/>
                    <a:pt x="9519" y="4759"/>
                  </a:cubicBezTo>
                  <a:cubicBezTo>
                    <a:pt x="9519" y="2133"/>
                    <a:pt x="7386" y="0"/>
                    <a:pt x="4760" y="0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40"/>
            <p:cNvSpPr/>
            <p:nvPr/>
          </p:nvSpPr>
          <p:spPr>
            <a:xfrm>
              <a:off x="6321918" y="3888686"/>
              <a:ext cx="236578" cy="236734"/>
            </a:xfrm>
            <a:custGeom>
              <a:rect b="b" l="l" r="r" t="t"/>
              <a:pathLst>
                <a:path extrusionOk="0" h="1559" w="1558">
                  <a:moveTo>
                    <a:pt x="779" y="1"/>
                  </a:moveTo>
                  <a:cubicBezTo>
                    <a:pt x="351" y="1"/>
                    <a:pt x="0" y="351"/>
                    <a:pt x="0" y="779"/>
                  </a:cubicBezTo>
                  <a:cubicBezTo>
                    <a:pt x="0" y="1208"/>
                    <a:pt x="351" y="1558"/>
                    <a:pt x="779" y="1558"/>
                  </a:cubicBezTo>
                  <a:cubicBezTo>
                    <a:pt x="1207" y="1558"/>
                    <a:pt x="1558" y="1208"/>
                    <a:pt x="1558" y="779"/>
                  </a:cubicBezTo>
                  <a:cubicBezTo>
                    <a:pt x="1558" y="351"/>
                    <a:pt x="1207" y="1"/>
                    <a:pt x="779" y="1"/>
                  </a:cubicBezTo>
                  <a:close/>
                </a:path>
              </a:pathLst>
            </a:custGeom>
            <a:solidFill>
              <a:srgbClr val="1045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57" name="Google Shape;2257;p40"/>
          <p:cNvSpPr txBox="1"/>
          <p:nvPr/>
        </p:nvSpPr>
        <p:spPr>
          <a:xfrm>
            <a:off x="2136916" y="1070225"/>
            <a:ext cx="48702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importance of basketball in disabled people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258" name="Google Shape;2258;p40"/>
          <p:cNvGrpSpPr/>
          <p:nvPr/>
        </p:nvGrpSpPr>
        <p:grpSpPr>
          <a:xfrm>
            <a:off x="457200" y="1562775"/>
            <a:ext cx="2424300" cy="830250"/>
            <a:chOff x="457200" y="1562775"/>
            <a:chExt cx="2424300" cy="830250"/>
          </a:xfrm>
        </p:grpSpPr>
        <p:sp>
          <p:nvSpPr>
            <p:cNvPr id="2259" name="Google Shape;2259;p40"/>
            <p:cNvSpPr/>
            <p:nvPr/>
          </p:nvSpPr>
          <p:spPr>
            <a:xfrm>
              <a:off x="457200" y="1563450"/>
              <a:ext cx="2424300" cy="8289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2260" name="Google Shape;2260;p40"/>
            <p:cNvGrpSpPr/>
            <p:nvPr/>
          </p:nvGrpSpPr>
          <p:grpSpPr>
            <a:xfrm>
              <a:off x="1210048" y="1562775"/>
              <a:ext cx="1671442" cy="830250"/>
              <a:chOff x="5917771" y="1330575"/>
              <a:chExt cx="2608775" cy="830250"/>
            </a:xfrm>
          </p:grpSpPr>
          <p:sp>
            <p:nvSpPr>
              <p:cNvPr id="2261" name="Google Shape;2261;p40"/>
              <p:cNvSpPr txBox="1"/>
              <p:nvPr/>
            </p:nvSpPr>
            <p:spPr>
              <a:xfrm>
                <a:off x="5918046" y="1330575"/>
                <a:ext cx="2608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262" name="Google Shape;2262;p40"/>
              <p:cNvSpPr txBox="1"/>
              <p:nvPr/>
            </p:nvSpPr>
            <p:spPr>
              <a:xfrm>
                <a:off x="5917771" y="1609425"/>
                <a:ext cx="26085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263" name="Google Shape;2263;p40"/>
            <p:cNvSpPr/>
            <p:nvPr/>
          </p:nvSpPr>
          <p:spPr>
            <a:xfrm>
              <a:off x="560250" y="1652988"/>
              <a:ext cx="649800" cy="6498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3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2600">
                <a:solidFill>
                  <a:schemeClr val="dk1"/>
                </a:solidFill>
              </a:endParaRPr>
            </a:p>
          </p:txBody>
        </p:sp>
      </p:grpSp>
      <p:grpSp>
        <p:nvGrpSpPr>
          <p:cNvPr id="2264" name="Google Shape;2264;p40"/>
          <p:cNvGrpSpPr/>
          <p:nvPr/>
        </p:nvGrpSpPr>
        <p:grpSpPr>
          <a:xfrm>
            <a:off x="457200" y="2704700"/>
            <a:ext cx="2424300" cy="830250"/>
            <a:chOff x="457200" y="2704700"/>
            <a:chExt cx="2424300" cy="830250"/>
          </a:xfrm>
        </p:grpSpPr>
        <p:sp>
          <p:nvSpPr>
            <p:cNvPr id="2265" name="Google Shape;2265;p40"/>
            <p:cNvSpPr/>
            <p:nvPr/>
          </p:nvSpPr>
          <p:spPr>
            <a:xfrm>
              <a:off x="457200" y="2705375"/>
              <a:ext cx="2424300" cy="8289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2266" name="Google Shape;2266;p40"/>
            <p:cNvGrpSpPr/>
            <p:nvPr/>
          </p:nvGrpSpPr>
          <p:grpSpPr>
            <a:xfrm>
              <a:off x="1210048" y="2704700"/>
              <a:ext cx="1671442" cy="830250"/>
              <a:chOff x="6078025" y="1330575"/>
              <a:chExt cx="2608775" cy="830250"/>
            </a:xfrm>
          </p:grpSpPr>
          <p:sp>
            <p:nvSpPr>
              <p:cNvPr id="2267" name="Google Shape;2267;p40"/>
              <p:cNvSpPr txBox="1"/>
              <p:nvPr/>
            </p:nvSpPr>
            <p:spPr>
              <a:xfrm>
                <a:off x="6078300" y="1330575"/>
                <a:ext cx="2608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268" name="Google Shape;2268;p40"/>
              <p:cNvSpPr txBox="1"/>
              <p:nvPr/>
            </p:nvSpPr>
            <p:spPr>
              <a:xfrm>
                <a:off x="6078025" y="1609425"/>
                <a:ext cx="26085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269" name="Google Shape;2269;p40"/>
            <p:cNvSpPr/>
            <p:nvPr/>
          </p:nvSpPr>
          <p:spPr>
            <a:xfrm>
              <a:off x="560250" y="2794913"/>
              <a:ext cx="649800" cy="6498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3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270" name="Google Shape;2270;p40"/>
          <p:cNvGrpSpPr/>
          <p:nvPr/>
        </p:nvGrpSpPr>
        <p:grpSpPr>
          <a:xfrm>
            <a:off x="457200" y="3846625"/>
            <a:ext cx="2424300" cy="830250"/>
            <a:chOff x="457200" y="3846625"/>
            <a:chExt cx="2424300" cy="830250"/>
          </a:xfrm>
        </p:grpSpPr>
        <p:sp>
          <p:nvSpPr>
            <p:cNvPr id="2271" name="Google Shape;2271;p40"/>
            <p:cNvSpPr/>
            <p:nvPr/>
          </p:nvSpPr>
          <p:spPr>
            <a:xfrm>
              <a:off x="457200" y="3847300"/>
              <a:ext cx="2424300" cy="8289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2272" name="Google Shape;2272;p40"/>
            <p:cNvGrpSpPr/>
            <p:nvPr/>
          </p:nvGrpSpPr>
          <p:grpSpPr>
            <a:xfrm>
              <a:off x="1210048" y="3846625"/>
              <a:ext cx="1671442" cy="830250"/>
              <a:chOff x="6078025" y="1330575"/>
              <a:chExt cx="2608775" cy="830250"/>
            </a:xfrm>
          </p:grpSpPr>
          <p:sp>
            <p:nvSpPr>
              <p:cNvPr id="2273" name="Google Shape;2273;p40"/>
              <p:cNvSpPr txBox="1"/>
              <p:nvPr/>
            </p:nvSpPr>
            <p:spPr>
              <a:xfrm>
                <a:off x="6078300" y="1330575"/>
                <a:ext cx="2608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274" name="Google Shape;2274;p40"/>
              <p:cNvSpPr txBox="1"/>
              <p:nvPr/>
            </p:nvSpPr>
            <p:spPr>
              <a:xfrm>
                <a:off x="6078025" y="1609425"/>
                <a:ext cx="26085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275" name="Google Shape;2275;p40"/>
            <p:cNvSpPr/>
            <p:nvPr/>
          </p:nvSpPr>
          <p:spPr>
            <a:xfrm>
              <a:off x="560250" y="3936838"/>
              <a:ext cx="649800" cy="6498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3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276" name="Google Shape;2276;p40"/>
          <p:cNvGrpSpPr/>
          <p:nvPr/>
        </p:nvGrpSpPr>
        <p:grpSpPr>
          <a:xfrm>
            <a:off x="3053563" y="1562775"/>
            <a:ext cx="2424300" cy="830250"/>
            <a:chOff x="3053563" y="1562775"/>
            <a:chExt cx="2424300" cy="830250"/>
          </a:xfrm>
        </p:grpSpPr>
        <p:sp>
          <p:nvSpPr>
            <p:cNvPr id="2277" name="Google Shape;2277;p40"/>
            <p:cNvSpPr/>
            <p:nvPr/>
          </p:nvSpPr>
          <p:spPr>
            <a:xfrm>
              <a:off x="3053563" y="1563450"/>
              <a:ext cx="2424300" cy="8289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2278" name="Google Shape;2278;p40"/>
            <p:cNvGrpSpPr/>
            <p:nvPr/>
          </p:nvGrpSpPr>
          <p:grpSpPr>
            <a:xfrm>
              <a:off x="3806411" y="1562775"/>
              <a:ext cx="1671442" cy="830250"/>
              <a:chOff x="5917771" y="1330575"/>
              <a:chExt cx="2608775" cy="830250"/>
            </a:xfrm>
          </p:grpSpPr>
          <p:sp>
            <p:nvSpPr>
              <p:cNvPr id="2279" name="Google Shape;2279;p40"/>
              <p:cNvSpPr txBox="1"/>
              <p:nvPr/>
            </p:nvSpPr>
            <p:spPr>
              <a:xfrm>
                <a:off x="5918046" y="1330575"/>
                <a:ext cx="2608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280" name="Google Shape;2280;p40"/>
              <p:cNvSpPr txBox="1"/>
              <p:nvPr/>
            </p:nvSpPr>
            <p:spPr>
              <a:xfrm>
                <a:off x="5917771" y="1609425"/>
                <a:ext cx="26085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biggest planet in the Solar System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281" name="Google Shape;2281;p40"/>
            <p:cNvSpPr/>
            <p:nvPr/>
          </p:nvSpPr>
          <p:spPr>
            <a:xfrm>
              <a:off x="3156613" y="1652988"/>
              <a:ext cx="649800" cy="6498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3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2600">
                <a:solidFill>
                  <a:schemeClr val="dk1"/>
                </a:solidFill>
              </a:endParaRPr>
            </a:p>
          </p:txBody>
        </p:sp>
      </p:grpSp>
      <p:grpSp>
        <p:nvGrpSpPr>
          <p:cNvPr id="2282" name="Google Shape;2282;p40"/>
          <p:cNvGrpSpPr/>
          <p:nvPr/>
        </p:nvGrpSpPr>
        <p:grpSpPr>
          <a:xfrm>
            <a:off x="3053563" y="2704700"/>
            <a:ext cx="2424300" cy="830250"/>
            <a:chOff x="3053563" y="2704700"/>
            <a:chExt cx="2424300" cy="830250"/>
          </a:xfrm>
        </p:grpSpPr>
        <p:sp>
          <p:nvSpPr>
            <p:cNvPr id="2283" name="Google Shape;2283;p40"/>
            <p:cNvSpPr/>
            <p:nvPr/>
          </p:nvSpPr>
          <p:spPr>
            <a:xfrm>
              <a:off x="3053563" y="2705375"/>
              <a:ext cx="2424300" cy="8289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2284" name="Google Shape;2284;p40"/>
            <p:cNvGrpSpPr/>
            <p:nvPr/>
          </p:nvGrpSpPr>
          <p:grpSpPr>
            <a:xfrm>
              <a:off x="3806411" y="2704700"/>
              <a:ext cx="1671442" cy="830250"/>
              <a:chOff x="6078025" y="1330575"/>
              <a:chExt cx="2608775" cy="830250"/>
            </a:xfrm>
          </p:grpSpPr>
          <p:sp>
            <p:nvSpPr>
              <p:cNvPr id="2285" name="Google Shape;2285;p40"/>
              <p:cNvSpPr txBox="1"/>
              <p:nvPr/>
            </p:nvSpPr>
            <p:spPr>
              <a:xfrm>
                <a:off x="6078300" y="1330575"/>
                <a:ext cx="2608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286" name="Google Shape;2286;p40"/>
              <p:cNvSpPr txBox="1"/>
              <p:nvPr/>
            </p:nvSpPr>
            <p:spPr>
              <a:xfrm>
                <a:off x="6078025" y="1609425"/>
                <a:ext cx="26085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it’s actually a cold place 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287" name="Google Shape;2287;p40"/>
            <p:cNvSpPr/>
            <p:nvPr/>
          </p:nvSpPr>
          <p:spPr>
            <a:xfrm>
              <a:off x="3156613" y="2794913"/>
              <a:ext cx="649800" cy="6498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3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288" name="Google Shape;2288;p40"/>
          <p:cNvGrpSpPr/>
          <p:nvPr/>
        </p:nvGrpSpPr>
        <p:grpSpPr>
          <a:xfrm>
            <a:off x="3053563" y="3846625"/>
            <a:ext cx="2424300" cy="830250"/>
            <a:chOff x="3053563" y="3846625"/>
            <a:chExt cx="2424300" cy="830250"/>
          </a:xfrm>
        </p:grpSpPr>
        <p:sp>
          <p:nvSpPr>
            <p:cNvPr id="2289" name="Google Shape;2289;p40"/>
            <p:cNvSpPr/>
            <p:nvPr/>
          </p:nvSpPr>
          <p:spPr>
            <a:xfrm>
              <a:off x="3053563" y="3847300"/>
              <a:ext cx="2424300" cy="8289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2290" name="Google Shape;2290;p40"/>
            <p:cNvGrpSpPr/>
            <p:nvPr/>
          </p:nvGrpSpPr>
          <p:grpSpPr>
            <a:xfrm>
              <a:off x="3806411" y="3846625"/>
              <a:ext cx="1671442" cy="830250"/>
              <a:chOff x="6078025" y="1330575"/>
              <a:chExt cx="2608775" cy="830250"/>
            </a:xfrm>
          </p:grpSpPr>
          <p:sp>
            <p:nvSpPr>
              <p:cNvPr id="2291" name="Google Shape;2291;p40"/>
              <p:cNvSpPr txBox="1"/>
              <p:nvPr/>
            </p:nvSpPr>
            <p:spPr>
              <a:xfrm>
                <a:off x="6078300" y="1330575"/>
                <a:ext cx="2608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292" name="Google Shape;2292;p40"/>
              <p:cNvSpPr txBox="1"/>
              <p:nvPr/>
            </p:nvSpPr>
            <p:spPr>
              <a:xfrm>
                <a:off x="6078025" y="1609425"/>
                <a:ext cx="26085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Earth is the planet we all live on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293" name="Google Shape;2293;p40"/>
            <p:cNvSpPr/>
            <p:nvPr/>
          </p:nvSpPr>
          <p:spPr>
            <a:xfrm>
              <a:off x="3156613" y="3936838"/>
              <a:ext cx="649800" cy="6498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30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7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p4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2299" name="Google Shape;2299;p41"/>
          <p:cNvGrpSpPr/>
          <p:nvPr/>
        </p:nvGrpSpPr>
        <p:grpSpPr>
          <a:xfrm>
            <a:off x="3001237" y="1126106"/>
            <a:ext cx="3141496" cy="3604294"/>
            <a:chOff x="3001237" y="1126106"/>
            <a:chExt cx="3141496" cy="3604294"/>
          </a:xfrm>
        </p:grpSpPr>
        <p:grpSp>
          <p:nvGrpSpPr>
            <p:cNvPr id="2300" name="Google Shape;2300;p41"/>
            <p:cNvGrpSpPr/>
            <p:nvPr/>
          </p:nvGrpSpPr>
          <p:grpSpPr>
            <a:xfrm>
              <a:off x="3070450" y="1126106"/>
              <a:ext cx="3003433" cy="2545353"/>
              <a:chOff x="3899998" y="2169439"/>
              <a:chExt cx="1662939" cy="1409231"/>
            </a:xfrm>
          </p:grpSpPr>
          <p:sp>
            <p:nvSpPr>
              <p:cNvPr id="2301" name="Google Shape;2301;p41"/>
              <p:cNvSpPr/>
              <p:nvPr/>
            </p:nvSpPr>
            <p:spPr>
              <a:xfrm>
                <a:off x="3899998" y="2287934"/>
                <a:ext cx="737292" cy="1249534"/>
              </a:xfrm>
              <a:custGeom>
                <a:rect b="b" l="l" r="r" t="t"/>
                <a:pathLst>
                  <a:path extrusionOk="0" h="13772" w="8126">
                    <a:moveTo>
                      <a:pt x="7883" y="13733"/>
                    </a:moveTo>
                    <a:cubicBezTo>
                      <a:pt x="2259" y="11652"/>
                      <a:pt x="1" y="5037"/>
                      <a:pt x="2943" y="27"/>
                    </a:cubicBezTo>
                    <a:cubicBezTo>
                      <a:pt x="2951" y="9"/>
                      <a:pt x="2969" y="1"/>
                      <a:pt x="2977" y="9"/>
                    </a:cubicBezTo>
                    <a:cubicBezTo>
                      <a:pt x="2990" y="18"/>
                      <a:pt x="2990" y="35"/>
                      <a:pt x="2982" y="53"/>
                    </a:cubicBezTo>
                    <a:cubicBezTo>
                      <a:pt x="118" y="5084"/>
                      <a:pt x="2488" y="11531"/>
                      <a:pt x="7961" y="13456"/>
                    </a:cubicBezTo>
                    <a:cubicBezTo>
                      <a:pt x="8061" y="13490"/>
                      <a:pt x="8126" y="13577"/>
                      <a:pt x="8104" y="13659"/>
                    </a:cubicBezTo>
                    <a:cubicBezTo>
                      <a:pt x="8087" y="13737"/>
                      <a:pt x="7987" y="13772"/>
                      <a:pt x="7883" y="13737"/>
                    </a:cubicBezTo>
                    <a:cubicBezTo>
                      <a:pt x="7883" y="13733"/>
                      <a:pt x="7883" y="13733"/>
                      <a:pt x="7883" y="137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2" name="Google Shape;2302;p41"/>
              <p:cNvSpPr/>
              <p:nvPr/>
            </p:nvSpPr>
            <p:spPr>
              <a:xfrm>
                <a:off x="4170470" y="2275776"/>
                <a:ext cx="111601" cy="102979"/>
              </a:xfrm>
              <a:custGeom>
                <a:rect b="b" l="l" r="r" t="t"/>
                <a:pathLst>
                  <a:path extrusionOk="0" h="1135" w="1230">
                    <a:moveTo>
                      <a:pt x="723" y="875"/>
                    </a:moveTo>
                    <a:cubicBezTo>
                      <a:pt x="403" y="1134"/>
                      <a:pt x="5" y="1099"/>
                      <a:pt x="5" y="1099"/>
                    </a:cubicBezTo>
                    <a:cubicBezTo>
                      <a:pt x="1" y="1104"/>
                      <a:pt x="126" y="554"/>
                      <a:pt x="485" y="277"/>
                    </a:cubicBezTo>
                    <a:cubicBezTo>
                      <a:pt x="840" y="1"/>
                      <a:pt x="1229" y="126"/>
                      <a:pt x="1225" y="126"/>
                    </a:cubicBezTo>
                    <a:cubicBezTo>
                      <a:pt x="1221" y="130"/>
                      <a:pt x="1043" y="615"/>
                      <a:pt x="723" y="8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3" name="Google Shape;2303;p41"/>
              <p:cNvSpPr/>
              <p:nvPr/>
            </p:nvSpPr>
            <p:spPr>
              <a:xfrm>
                <a:off x="4111948" y="2411600"/>
                <a:ext cx="112780" cy="136730"/>
              </a:xfrm>
              <a:custGeom>
                <a:rect b="b" l="l" r="r" t="t"/>
                <a:pathLst>
                  <a:path extrusionOk="0" h="1507" w="1243">
                    <a:moveTo>
                      <a:pt x="836" y="1048"/>
                    </a:moveTo>
                    <a:cubicBezTo>
                      <a:pt x="516" y="1433"/>
                      <a:pt x="18" y="1502"/>
                      <a:pt x="14" y="1502"/>
                    </a:cubicBezTo>
                    <a:cubicBezTo>
                      <a:pt x="10" y="1506"/>
                      <a:pt x="1" y="827"/>
                      <a:pt x="369" y="412"/>
                    </a:cubicBezTo>
                    <a:cubicBezTo>
                      <a:pt x="736" y="1"/>
                      <a:pt x="1243" y="70"/>
                      <a:pt x="1238" y="70"/>
                    </a:cubicBezTo>
                    <a:cubicBezTo>
                      <a:pt x="1234" y="74"/>
                      <a:pt x="1147" y="671"/>
                      <a:pt x="836" y="10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4" name="Google Shape;2304;p41"/>
              <p:cNvSpPr/>
              <p:nvPr/>
            </p:nvSpPr>
            <p:spPr>
              <a:xfrm>
                <a:off x="4076653" y="2578454"/>
                <a:ext cx="118224" cy="179464"/>
              </a:xfrm>
              <a:custGeom>
                <a:rect b="b" l="l" r="r" t="t"/>
                <a:pathLst>
                  <a:path extrusionOk="0" h="1978" w="1303">
                    <a:moveTo>
                      <a:pt x="1052" y="1199"/>
                    </a:moveTo>
                    <a:cubicBezTo>
                      <a:pt x="792" y="1718"/>
                      <a:pt x="230" y="1969"/>
                      <a:pt x="226" y="1969"/>
                    </a:cubicBezTo>
                    <a:cubicBezTo>
                      <a:pt x="221" y="1977"/>
                      <a:pt x="1" y="1203"/>
                      <a:pt x="312" y="628"/>
                    </a:cubicBezTo>
                    <a:cubicBezTo>
                      <a:pt x="624" y="56"/>
                      <a:pt x="1242" y="0"/>
                      <a:pt x="1238" y="0"/>
                    </a:cubicBezTo>
                    <a:cubicBezTo>
                      <a:pt x="1234" y="9"/>
                      <a:pt x="1303" y="688"/>
                      <a:pt x="1052" y="119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5" name="Google Shape;2305;p41"/>
              <p:cNvSpPr/>
              <p:nvPr/>
            </p:nvSpPr>
            <p:spPr>
              <a:xfrm>
                <a:off x="4098610" y="2763727"/>
                <a:ext cx="119495" cy="229275"/>
              </a:xfrm>
              <a:custGeom>
                <a:rect b="b" l="l" r="r" t="t"/>
                <a:pathLst>
                  <a:path extrusionOk="0" h="2527" w="1317">
                    <a:moveTo>
                      <a:pt x="1195" y="1359"/>
                    </a:moveTo>
                    <a:cubicBezTo>
                      <a:pt x="1065" y="2016"/>
                      <a:pt x="516" y="2510"/>
                      <a:pt x="511" y="2510"/>
                    </a:cubicBezTo>
                    <a:cubicBezTo>
                      <a:pt x="507" y="2527"/>
                      <a:pt x="1" y="1739"/>
                      <a:pt x="174" y="991"/>
                    </a:cubicBezTo>
                    <a:cubicBezTo>
                      <a:pt x="347" y="256"/>
                      <a:pt x="1044" y="0"/>
                      <a:pt x="1039" y="0"/>
                    </a:cubicBezTo>
                    <a:cubicBezTo>
                      <a:pt x="1035" y="13"/>
                      <a:pt x="1316" y="714"/>
                      <a:pt x="1195" y="13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6" name="Google Shape;2306;p41"/>
              <p:cNvSpPr/>
              <p:nvPr/>
            </p:nvSpPr>
            <p:spPr>
              <a:xfrm>
                <a:off x="4190068" y="2961520"/>
                <a:ext cx="126572" cy="269014"/>
              </a:xfrm>
              <a:custGeom>
                <a:rect b="b" l="l" r="r" t="t"/>
                <a:pathLst>
                  <a:path extrusionOk="0" h="2965" w="1395">
                    <a:moveTo>
                      <a:pt x="1308" y="1403"/>
                    </a:moveTo>
                    <a:cubicBezTo>
                      <a:pt x="1394" y="2160"/>
                      <a:pt x="987" y="2938"/>
                      <a:pt x="983" y="2943"/>
                    </a:cubicBezTo>
                    <a:cubicBezTo>
                      <a:pt x="987" y="2964"/>
                      <a:pt x="126" y="2298"/>
                      <a:pt x="66" y="1407"/>
                    </a:cubicBezTo>
                    <a:cubicBezTo>
                      <a:pt x="1" y="529"/>
                      <a:pt x="689" y="1"/>
                      <a:pt x="685" y="1"/>
                    </a:cubicBezTo>
                    <a:cubicBezTo>
                      <a:pt x="685" y="18"/>
                      <a:pt x="1217" y="654"/>
                      <a:pt x="1308" y="1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7" name="Google Shape;2307;p41"/>
              <p:cNvSpPr/>
              <p:nvPr/>
            </p:nvSpPr>
            <p:spPr>
              <a:xfrm>
                <a:off x="4332608" y="3149605"/>
                <a:ext cx="195529" cy="279902"/>
              </a:xfrm>
              <a:custGeom>
                <a:rect b="b" l="l" r="r" t="t"/>
                <a:pathLst>
                  <a:path extrusionOk="0" h="3085" w="2155">
                    <a:moveTo>
                      <a:pt x="1748" y="1237"/>
                    </a:moveTo>
                    <a:cubicBezTo>
                      <a:pt x="2155" y="2016"/>
                      <a:pt x="2086" y="3059"/>
                      <a:pt x="2077" y="3063"/>
                    </a:cubicBezTo>
                    <a:cubicBezTo>
                      <a:pt x="2090" y="3085"/>
                      <a:pt x="848" y="2743"/>
                      <a:pt x="424" y="1791"/>
                    </a:cubicBezTo>
                    <a:cubicBezTo>
                      <a:pt x="0" y="857"/>
                      <a:pt x="554" y="0"/>
                      <a:pt x="546" y="9"/>
                    </a:cubicBezTo>
                    <a:cubicBezTo>
                      <a:pt x="554" y="30"/>
                      <a:pt x="1346" y="476"/>
                      <a:pt x="1748" y="12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8" name="Google Shape;2308;p41"/>
              <p:cNvSpPr/>
              <p:nvPr/>
            </p:nvSpPr>
            <p:spPr>
              <a:xfrm>
                <a:off x="4073477" y="2169439"/>
                <a:ext cx="78665" cy="167669"/>
              </a:xfrm>
              <a:custGeom>
                <a:rect b="b" l="l" r="r" t="t"/>
                <a:pathLst>
                  <a:path extrusionOk="0" h="1848" w="867">
                    <a:moveTo>
                      <a:pt x="105" y="995"/>
                    </a:moveTo>
                    <a:cubicBezTo>
                      <a:pt x="1" y="1519"/>
                      <a:pt x="278" y="1848"/>
                      <a:pt x="278" y="1848"/>
                    </a:cubicBezTo>
                    <a:cubicBezTo>
                      <a:pt x="278" y="1843"/>
                      <a:pt x="628" y="1389"/>
                      <a:pt x="749" y="896"/>
                    </a:cubicBezTo>
                    <a:cubicBezTo>
                      <a:pt x="866" y="398"/>
                      <a:pt x="689" y="9"/>
                      <a:pt x="685" y="4"/>
                    </a:cubicBezTo>
                    <a:cubicBezTo>
                      <a:pt x="685" y="0"/>
                      <a:pt x="209" y="467"/>
                      <a:pt x="105" y="9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9" name="Google Shape;2309;p41"/>
              <p:cNvSpPr/>
              <p:nvPr/>
            </p:nvSpPr>
            <p:spPr>
              <a:xfrm>
                <a:off x="3989913" y="2320143"/>
                <a:ext cx="72314" cy="208498"/>
              </a:xfrm>
              <a:custGeom>
                <a:rect b="b" l="l" r="r" t="t"/>
                <a:pathLst>
                  <a:path extrusionOk="0" h="2298" w="797">
                    <a:moveTo>
                      <a:pt x="22" y="1333"/>
                    </a:moveTo>
                    <a:cubicBezTo>
                      <a:pt x="39" y="1986"/>
                      <a:pt x="481" y="2298"/>
                      <a:pt x="481" y="2293"/>
                    </a:cubicBezTo>
                    <a:cubicBezTo>
                      <a:pt x="476" y="2289"/>
                      <a:pt x="775" y="1657"/>
                      <a:pt x="788" y="1047"/>
                    </a:cubicBezTo>
                    <a:cubicBezTo>
                      <a:pt x="797" y="437"/>
                      <a:pt x="476" y="9"/>
                      <a:pt x="472" y="9"/>
                    </a:cubicBezTo>
                    <a:cubicBezTo>
                      <a:pt x="472" y="0"/>
                      <a:pt x="0" y="675"/>
                      <a:pt x="22" y="13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41"/>
              <p:cNvSpPr/>
              <p:nvPr/>
            </p:nvSpPr>
            <p:spPr>
              <a:xfrm>
                <a:off x="3918054" y="2524288"/>
                <a:ext cx="109605" cy="236352"/>
              </a:xfrm>
              <a:custGeom>
                <a:rect b="b" l="l" r="r" t="t"/>
                <a:pathLst>
                  <a:path extrusionOk="0" h="2605" w="1208">
                    <a:moveTo>
                      <a:pt x="226" y="1657"/>
                    </a:moveTo>
                    <a:cubicBezTo>
                      <a:pt x="442" y="2401"/>
                      <a:pt x="1061" y="2605"/>
                      <a:pt x="1056" y="2605"/>
                    </a:cubicBezTo>
                    <a:cubicBezTo>
                      <a:pt x="1052" y="2600"/>
                      <a:pt x="1208" y="1787"/>
                      <a:pt x="1043" y="1099"/>
                    </a:cubicBezTo>
                    <a:cubicBezTo>
                      <a:pt x="875" y="407"/>
                      <a:pt x="377" y="9"/>
                      <a:pt x="373" y="9"/>
                    </a:cubicBezTo>
                    <a:cubicBezTo>
                      <a:pt x="368" y="0"/>
                      <a:pt x="1" y="909"/>
                      <a:pt x="226" y="16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41"/>
              <p:cNvSpPr/>
              <p:nvPr/>
            </p:nvSpPr>
            <p:spPr>
              <a:xfrm>
                <a:off x="3906259" y="2779786"/>
                <a:ext cx="160324" cy="243066"/>
              </a:xfrm>
              <a:custGeom>
                <a:rect b="b" l="l" r="r" t="t"/>
                <a:pathLst>
                  <a:path extrusionOk="0" h="2679" w="1767">
                    <a:moveTo>
                      <a:pt x="503" y="1917"/>
                    </a:moveTo>
                    <a:cubicBezTo>
                      <a:pt x="992" y="2679"/>
                      <a:pt x="1766" y="2670"/>
                      <a:pt x="1757" y="2674"/>
                    </a:cubicBezTo>
                    <a:cubicBezTo>
                      <a:pt x="1749" y="2661"/>
                      <a:pt x="1654" y="1710"/>
                      <a:pt x="1251" y="1004"/>
                    </a:cubicBezTo>
                    <a:cubicBezTo>
                      <a:pt x="840" y="299"/>
                      <a:pt x="157" y="14"/>
                      <a:pt x="152" y="14"/>
                    </a:cubicBezTo>
                    <a:cubicBezTo>
                      <a:pt x="144" y="1"/>
                      <a:pt x="1" y="1147"/>
                      <a:pt x="503" y="1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41"/>
              <p:cNvSpPr/>
              <p:nvPr/>
            </p:nvSpPr>
            <p:spPr>
              <a:xfrm>
                <a:off x="3966323" y="3076567"/>
                <a:ext cx="248607" cy="240707"/>
              </a:xfrm>
              <a:custGeom>
                <a:rect b="b" l="l" r="r" t="t"/>
                <a:pathLst>
                  <a:path extrusionOk="0" h="2653" w="2740">
                    <a:moveTo>
                      <a:pt x="1070" y="1995"/>
                    </a:moveTo>
                    <a:cubicBezTo>
                      <a:pt x="1892" y="2652"/>
                      <a:pt x="2739" y="2315"/>
                      <a:pt x="2731" y="2324"/>
                    </a:cubicBezTo>
                    <a:cubicBezTo>
                      <a:pt x="2714" y="2315"/>
                      <a:pt x="2246" y="1303"/>
                      <a:pt x="1567" y="688"/>
                    </a:cubicBezTo>
                    <a:cubicBezTo>
                      <a:pt x="870" y="70"/>
                      <a:pt x="23" y="9"/>
                      <a:pt x="18" y="13"/>
                    </a:cubicBezTo>
                    <a:cubicBezTo>
                      <a:pt x="1" y="0"/>
                      <a:pt x="235" y="1333"/>
                      <a:pt x="1070" y="19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41"/>
              <p:cNvSpPr/>
              <p:nvPr/>
            </p:nvSpPr>
            <p:spPr>
              <a:xfrm>
                <a:off x="4126102" y="3361190"/>
                <a:ext cx="357758" cy="217480"/>
              </a:xfrm>
              <a:custGeom>
                <a:rect b="b" l="l" r="r" t="t"/>
                <a:pathLst>
                  <a:path extrusionOk="0" h="2397" w="3943">
                    <a:moveTo>
                      <a:pt x="1987" y="2029"/>
                    </a:moveTo>
                    <a:cubicBezTo>
                      <a:pt x="3172" y="2397"/>
                      <a:pt x="3942" y="1640"/>
                      <a:pt x="3929" y="1653"/>
                    </a:cubicBezTo>
                    <a:cubicBezTo>
                      <a:pt x="3907" y="1648"/>
                      <a:pt x="2943" y="757"/>
                      <a:pt x="1965" y="376"/>
                    </a:cubicBezTo>
                    <a:cubicBezTo>
                      <a:pt x="970" y="0"/>
                      <a:pt x="35" y="273"/>
                      <a:pt x="27" y="281"/>
                    </a:cubicBezTo>
                    <a:cubicBezTo>
                      <a:pt x="1" y="268"/>
                      <a:pt x="779" y="1653"/>
                      <a:pt x="1987" y="20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41"/>
              <p:cNvSpPr/>
              <p:nvPr/>
            </p:nvSpPr>
            <p:spPr>
              <a:xfrm>
                <a:off x="4825644" y="2287934"/>
                <a:ext cx="737292" cy="1249534"/>
              </a:xfrm>
              <a:custGeom>
                <a:rect b="b" l="l" r="r" t="t"/>
                <a:pathLst>
                  <a:path extrusionOk="0" h="13772" w="8126">
                    <a:moveTo>
                      <a:pt x="243" y="13733"/>
                    </a:moveTo>
                    <a:cubicBezTo>
                      <a:pt x="5867" y="11652"/>
                      <a:pt x="8125" y="5037"/>
                      <a:pt x="5183" y="27"/>
                    </a:cubicBezTo>
                    <a:cubicBezTo>
                      <a:pt x="5175" y="9"/>
                      <a:pt x="5157" y="1"/>
                      <a:pt x="5149" y="9"/>
                    </a:cubicBezTo>
                    <a:cubicBezTo>
                      <a:pt x="5136" y="18"/>
                      <a:pt x="5136" y="35"/>
                      <a:pt x="5144" y="53"/>
                    </a:cubicBezTo>
                    <a:cubicBezTo>
                      <a:pt x="8009" y="5084"/>
                      <a:pt x="5638" y="11531"/>
                      <a:pt x="165" y="13456"/>
                    </a:cubicBezTo>
                    <a:cubicBezTo>
                      <a:pt x="65" y="13490"/>
                      <a:pt x="0" y="13577"/>
                      <a:pt x="22" y="13659"/>
                    </a:cubicBezTo>
                    <a:cubicBezTo>
                      <a:pt x="39" y="13737"/>
                      <a:pt x="139" y="13772"/>
                      <a:pt x="243" y="13737"/>
                    </a:cubicBezTo>
                    <a:cubicBezTo>
                      <a:pt x="243" y="13733"/>
                      <a:pt x="243" y="13733"/>
                      <a:pt x="243" y="137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41"/>
              <p:cNvSpPr/>
              <p:nvPr/>
            </p:nvSpPr>
            <p:spPr>
              <a:xfrm>
                <a:off x="5180860" y="2282026"/>
                <a:ext cx="111601" cy="102979"/>
              </a:xfrm>
              <a:custGeom>
                <a:rect b="b" l="l" r="r" t="t"/>
                <a:pathLst>
                  <a:path extrusionOk="0" h="1135" w="1230">
                    <a:moveTo>
                      <a:pt x="503" y="875"/>
                    </a:moveTo>
                    <a:cubicBezTo>
                      <a:pt x="827" y="1134"/>
                      <a:pt x="1225" y="1099"/>
                      <a:pt x="1225" y="1099"/>
                    </a:cubicBezTo>
                    <a:cubicBezTo>
                      <a:pt x="1229" y="1104"/>
                      <a:pt x="1104" y="554"/>
                      <a:pt x="745" y="277"/>
                    </a:cubicBezTo>
                    <a:cubicBezTo>
                      <a:pt x="390" y="1"/>
                      <a:pt x="1" y="126"/>
                      <a:pt x="5" y="126"/>
                    </a:cubicBezTo>
                    <a:cubicBezTo>
                      <a:pt x="9" y="130"/>
                      <a:pt x="187" y="615"/>
                      <a:pt x="503" y="8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41"/>
              <p:cNvSpPr/>
              <p:nvPr/>
            </p:nvSpPr>
            <p:spPr>
              <a:xfrm>
                <a:off x="5238202" y="2417850"/>
                <a:ext cx="112780" cy="136730"/>
              </a:xfrm>
              <a:custGeom>
                <a:rect b="b" l="l" r="r" t="t"/>
                <a:pathLst>
                  <a:path extrusionOk="0" h="1507" w="1243">
                    <a:moveTo>
                      <a:pt x="407" y="1048"/>
                    </a:moveTo>
                    <a:cubicBezTo>
                      <a:pt x="727" y="1433"/>
                      <a:pt x="1225" y="1502"/>
                      <a:pt x="1229" y="1502"/>
                    </a:cubicBezTo>
                    <a:cubicBezTo>
                      <a:pt x="1233" y="1506"/>
                      <a:pt x="1242" y="827"/>
                      <a:pt x="870" y="412"/>
                    </a:cubicBezTo>
                    <a:cubicBezTo>
                      <a:pt x="507" y="1"/>
                      <a:pt x="0" y="70"/>
                      <a:pt x="0" y="70"/>
                    </a:cubicBezTo>
                    <a:cubicBezTo>
                      <a:pt x="9" y="74"/>
                      <a:pt x="96" y="671"/>
                      <a:pt x="407" y="104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41"/>
              <p:cNvSpPr/>
              <p:nvPr/>
            </p:nvSpPr>
            <p:spPr>
              <a:xfrm>
                <a:off x="5268053" y="2578454"/>
                <a:ext cx="118224" cy="179464"/>
              </a:xfrm>
              <a:custGeom>
                <a:rect b="b" l="l" r="r" t="t"/>
                <a:pathLst>
                  <a:path extrusionOk="0" h="1978" w="1303">
                    <a:moveTo>
                      <a:pt x="251" y="1199"/>
                    </a:moveTo>
                    <a:cubicBezTo>
                      <a:pt x="511" y="1718"/>
                      <a:pt x="1073" y="1969"/>
                      <a:pt x="1077" y="1969"/>
                    </a:cubicBezTo>
                    <a:cubicBezTo>
                      <a:pt x="1082" y="1977"/>
                      <a:pt x="1302" y="1203"/>
                      <a:pt x="991" y="628"/>
                    </a:cubicBezTo>
                    <a:cubicBezTo>
                      <a:pt x="679" y="56"/>
                      <a:pt x="61" y="0"/>
                      <a:pt x="65" y="0"/>
                    </a:cubicBezTo>
                    <a:cubicBezTo>
                      <a:pt x="69" y="9"/>
                      <a:pt x="0" y="688"/>
                      <a:pt x="251" y="119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41"/>
              <p:cNvSpPr/>
              <p:nvPr/>
            </p:nvSpPr>
            <p:spPr>
              <a:xfrm>
                <a:off x="5244826" y="2763727"/>
                <a:ext cx="119495" cy="229275"/>
              </a:xfrm>
              <a:custGeom>
                <a:rect b="b" l="l" r="r" t="t"/>
                <a:pathLst>
                  <a:path extrusionOk="0" h="2527" w="1317">
                    <a:moveTo>
                      <a:pt x="122" y="1359"/>
                    </a:moveTo>
                    <a:cubicBezTo>
                      <a:pt x="252" y="2016"/>
                      <a:pt x="801" y="2510"/>
                      <a:pt x="806" y="2510"/>
                    </a:cubicBezTo>
                    <a:cubicBezTo>
                      <a:pt x="810" y="2527"/>
                      <a:pt x="1316" y="1739"/>
                      <a:pt x="1143" y="991"/>
                    </a:cubicBezTo>
                    <a:cubicBezTo>
                      <a:pt x="966" y="256"/>
                      <a:pt x="274" y="0"/>
                      <a:pt x="278" y="0"/>
                    </a:cubicBezTo>
                    <a:cubicBezTo>
                      <a:pt x="282" y="13"/>
                      <a:pt x="1" y="714"/>
                      <a:pt x="122" y="13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41"/>
              <p:cNvSpPr/>
              <p:nvPr/>
            </p:nvSpPr>
            <p:spPr>
              <a:xfrm>
                <a:off x="5146382" y="2961520"/>
                <a:ext cx="126481" cy="269014"/>
              </a:xfrm>
              <a:custGeom>
                <a:rect b="b" l="l" r="r" t="t"/>
                <a:pathLst>
                  <a:path extrusionOk="0" h="2965" w="1394">
                    <a:moveTo>
                      <a:pt x="87" y="1403"/>
                    </a:moveTo>
                    <a:cubicBezTo>
                      <a:pt x="0" y="2160"/>
                      <a:pt x="407" y="2938"/>
                      <a:pt x="411" y="2943"/>
                    </a:cubicBezTo>
                    <a:cubicBezTo>
                      <a:pt x="407" y="2964"/>
                      <a:pt x="1268" y="2298"/>
                      <a:pt x="1328" y="1407"/>
                    </a:cubicBezTo>
                    <a:cubicBezTo>
                      <a:pt x="1393" y="529"/>
                      <a:pt x="701" y="1"/>
                      <a:pt x="710" y="1"/>
                    </a:cubicBezTo>
                    <a:cubicBezTo>
                      <a:pt x="710" y="18"/>
                      <a:pt x="177" y="654"/>
                      <a:pt x="87" y="14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Google Shape;2320;p41"/>
              <p:cNvSpPr/>
              <p:nvPr/>
            </p:nvSpPr>
            <p:spPr>
              <a:xfrm>
                <a:off x="4934795" y="3149605"/>
                <a:ext cx="195529" cy="279902"/>
              </a:xfrm>
              <a:custGeom>
                <a:rect b="b" l="l" r="r" t="t"/>
                <a:pathLst>
                  <a:path extrusionOk="0" h="3085" w="2155">
                    <a:moveTo>
                      <a:pt x="407" y="1237"/>
                    </a:moveTo>
                    <a:cubicBezTo>
                      <a:pt x="0" y="2016"/>
                      <a:pt x="69" y="3059"/>
                      <a:pt x="78" y="3063"/>
                    </a:cubicBezTo>
                    <a:cubicBezTo>
                      <a:pt x="65" y="3085"/>
                      <a:pt x="1307" y="2743"/>
                      <a:pt x="1731" y="1791"/>
                    </a:cubicBezTo>
                    <a:cubicBezTo>
                      <a:pt x="2155" y="857"/>
                      <a:pt x="1601" y="0"/>
                      <a:pt x="1610" y="9"/>
                    </a:cubicBezTo>
                    <a:cubicBezTo>
                      <a:pt x="1601" y="30"/>
                      <a:pt x="809" y="476"/>
                      <a:pt x="407" y="12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41"/>
              <p:cNvSpPr/>
              <p:nvPr/>
            </p:nvSpPr>
            <p:spPr>
              <a:xfrm>
                <a:off x="5310788" y="2175689"/>
                <a:ext cx="78665" cy="167669"/>
              </a:xfrm>
              <a:custGeom>
                <a:rect b="b" l="l" r="r" t="t"/>
                <a:pathLst>
                  <a:path extrusionOk="0" h="1848" w="867">
                    <a:moveTo>
                      <a:pt x="762" y="995"/>
                    </a:moveTo>
                    <a:cubicBezTo>
                      <a:pt x="866" y="1519"/>
                      <a:pt x="589" y="1848"/>
                      <a:pt x="589" y="1848"/>
                    </a:cubicBezTo>
                    <a:cubicBezTo>
                      <a:pt x="589" y="1843"/>
                      <a:pt x="239" y="1389"/>
                      <a:pt x="118" y="896"/>
                    </a:cubicBezTo>
                    <a:cubicBezTo>
                      <a:pt x="1" y="398"/>
                      <a:pt x="178" y="9"/>
                      <a:pt x="183" y="4"/>
                    </a:cubicBezTo>
                    <a:cubicBezTo>
                      <a:pt x="183" y="0"/>
                      <a:pt x="658" y="467"/>
                      <a:pt x="762" y="9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41"/>
              <p:cNvSpPr/>
              <p:nvPr/>
            </p:nvSpPr>
            <p:spPr>
              <a:xfrm>
                <a:off x="5400703" y="2326393"/>
                <a:ext cx="71951" cy="208498"/>
              </a:xfrm>
              <a:custGeom>
                <a:rect b="b" l="l" r="r" t="t"/>
                <a:pathLst>
                  <a:path extrusionOk="0" h="2298" w="793">
                    <a:moveTo>
                      <a:pt x="775" y="1333"/>
                    </a:moveTo>
                    <a:cubicBezTo>
                      <a:pt x="758" y="1986"/>
                      <a:pt x="312" y="2298"/>
                      <a:pt x="316" y="2293"/>
                    </a:cubicBezTo>
                    <a:cubicBezTo>
                      <a:pt x="321" y="2289"/>
                      <a:pt x="22" y="1657"/>
                      <a:pt x="9" y="1047"/>
                    </a:cubicBezTo>
                    <a:cubicBezTo>
                      <a:pt x="1" y="437"/>
                      <a:pt x="321" y="9"/>
                      <a:pt x="321" y="9"/>
                    </a:cubicBezTo>
                    <a:cubicBezTo>
                      <a:pt x="325" y="0"/>
                      <a:pt x="792" y="675"/>
                      <a:pt x="775" y="13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41"/>
              <p:cNvSpPr/>
              <p:nvPr/>
            </p:nvSpPr>
            <p:spPr>
              <a:xfrm>
                <a:off x="5435272" y="2530538"/>
                <a:ext cx="109151" cy="236352"/>
              </a:xfrm>
              <a:custGeom>
                <a:rect b="b" l="l" r="r" t="t"/>
                <a:pathLst>
                  <a:path extrusionOk="0" h="2605" w="1203">
                    <a:moveTo>
                      <a:pt x="982" y="1657"/>
                    </a:moveTo>
                    <a:cubicBezTo>
                      <a:pt x="766" y="2401"/>
                      <a:pt x="143" y="2605"/>
                      <a:pt x="152" y="2605"/>
                    </a:cubicBezTo>
                    <a:cubicBezTo>
                      <a:pt x="156" y="2600"/>
                      <a:pt x="0" y="1787"/>
                      <a:pt x="165" y="1099"/>
                    </a:cubicBezTo>
                    <a:cubicBezTo>
                      <a:pt x="333" y="407"/>
                      <a:pt x="831" y="9"/>
                      <a:pt x="835" y="9"/>
                    </a:cubicBezTo>
                    <a:cubicBezTo>
                      <a:pt x="840" y="0"/>
                      <a:pt x="1203" y="909"/>
                      <a:pt x="982" y="16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41"/>
              <p:cNvSpPr/>
              <p:nvPr/>
            </p:nvSpPr>
            <p:spPr>
              <a:xfrm>
                <a:off x="5396348" y="2779786"/>
                <a:ext cx="160324" cy="243066"/>
              </a:xfrm>
              <a:custGeom>
                <a:rect b="b" l="l" r="r" t="t"/>
                <a:pathLst>
                  <a:path extrusionOk="0" h="2679" w="1767">
                    <a:moveTo>
                      <a:pt x="1264" y="1917"/>
                    </a:moveTo>
                    <a:cubicBezTo>
                      <a:pt x="775" y="2679"/>
                      <a:pt x="1" y="2670"/>
                      <a:pt x="10" y="2674"/>
                    </a:cubicBezTo>
                    <a:cubicBezTo>
                      <a:pt x="18" y="2661"/>
                      <a:pt x="113" y="1710"/>
                      <a:pt x="516" y="1004"/>
                    </a:cubicBezTo>
                    <a:cubicBezTo>
                      <a:pt x="927" y="299"/>
                      <a:pt x="1610" y="14"/>
                      <a:pt x="1615" y="14"/>
                    </a:cubicBezTo>
                    <a:cubicBezTo>
                      <a:pt x="1623" y="1"/>
                      <a:pt x="1766" y="1147"/>
                      <a:pt x="1264" y="1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5" name="Google Shape;2325;p41"/>
              <p:cNvSpPr/>
              <p:nvPr/>
            </p:nvSpPr>
            <p:spPr>
              <a:xfrm>
                <a:off x="5248001" y="3076567"/>
                <a:ext cx="248607" cy="240707"/>
              </a:xfrm>
              <a:custGeom>
                <a:rect b="b" l="l" r="r" t="t"/>
                <a:pathLst>
                  <a:path extrusionOk="0" h="2653" w="2740">
                    <a:moveTo>
                      <a:pt x="1671" y="1995"/>
                    </a:moveTo>
                    <a:cubicBezTo>
                      <a:pt x="849" y="2652"/>
                      <a:pt x="1" y="2315"/>
                      <a:pt x="9" y="2324"/>
                    </a:cubicBezTo>
                    <a:cubicBezTo>
                      <a:pt x="27" y="2315"/>
                      <a:pt x="489" y="1303"/>
                      <a:pt x="1173" y="688"/>
                    </a:cubicBezTo>
                    <a:cubicBezTo>
                      <a:pt x="1870" y="70"/>
                      <a:pt x="2718" y="9"/>
                      <a:pt x="2722" y="13"/>
                    </a:cubicBezTo>
                    <a:cubicBezTo>
                      <a:pt x="2739" y="0"/>
                      <a:pt x="2506" y="1333"/>
                      <a:pt x="1671" y="19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6" name="Google Shape;2326;p41"/>
              <p:cNvSpPr/>
              <p:nvPr/>
            </p:nvSpPr>
            <p:spPr>
              <a:xfrm>
                <a:off x="4979072" y="3361190"/>
                <a:ext cx="357758" cy="217480"/>
              </a:xfrm>
              <a:custGeom>
                <a:rect b="b" l="l" r="r" t="t"/>
                <a:pathLst>
                  <a:path extrusionOk="0" h="2397" w="3943">
                    <a:moveTo>
                      <a:pt x="1957" y="2029"/>
                    </a:moveTo>
                    <a:cubicBezTo>
                      <a:pt x="771" y="2397"/>
                      <a:pt x="1" y="1640"/>
                      <a:pt x="14" y="1653"/>
                    </a:cubicBezTo>
                    <a:cubicBezTo>
                      <a:pt x="36" y="1648"/>
                      <a:pt x="1000" y="757"/>
                      <a:pt x="1978" y="376"/>
                    </a:cubicBezTo>
                    <a:cubicBezTo>
                      <a:pt x="2973" y="0"/>
                      <a:pt x="3908" y="273"/>
                      <a:pt x="3916" y="281"/>
                    </a:cubicBezTo>
                    <a:cubicBezTo>
                      <a:pt x="3942" y="268"/>
                      <a:pt x="3164" y="1653"/>
                      <a:pt x="1957" y="202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27" name="Google Shape;2327;p41"/>
            <p:cNvSpPr/>
            <p:nvPr/>
          </p:nvSpPr>
          <p:spPr>
            <a:xfrm>
              <a:off x="4245294" y="2938627"/>
              <a:ext cx="615397" cy="471652"/>
            </a:xfrm>
            <a:custGeom>
              <a:rect b="b" l="l" r="r" t="t"/>
              <a:pathLst>
                <a:path extrusionOk="0" h="4942" w="6448">
                  <a:moveTo>
                    <a:pt x="767" y="762"/>
                  </a:moveTo>
                  <a:cubicBezTo>
                    <a:pt x="767" y="762"/>
                    <a:pt x="866" y="1070"/>
                    <a:pt x="767" y="1364"/>
                  </a:cubicBezTo>
                  <a:cubicBezTo>
                    <a:pt x="663" y="1662"/>
                    <a:pt x="377" y="1982"/>
                    <a:pt x="494" y="2324"/>
                  </a:cubicBezTo>
                  <a:cubicBezTo>
                    <a:pt x="607" y="2662"/>
                    <a:pt x="628" y="2848"/>
                    <a:pt x="390" y="3246"/>
                  </a:cubicBezTo>
                  <a:cubicBezTo>
                    <a:pt x="152" y="3644"/>
                    <a:pt x="1" y="4224"/>
                    <a:pt x="27" y="4371"/>
                  </a:cubicBezTo>
                  <a:cubicBezTo>
                    <a:pt x="48" y="4518"/>
                    <a:pt x="957" y="4803"/>
                    <a:pt x="2030" y="4803"/>
                  </a:cubicBezTo>
                  <a:cubicBezTo>
                    <a:pt x="3099" y="4803"/>
                    <a:pt x="3090" y="4872"/>
                    <a:pt x="3077" y="4440"/>
                  </a:cubicBezTo>
                  <a:cubicBezTo>
                    <a:pt x="3064" y="4007"/>
                    <a:pt x="3272" y="3194"/>
                    <a:pt x="3272" y="2701"/>
                  </a:cubicBezTo>
                  <a:cubicBezTo>
                    <a:pt x="3272" y="2701"/>
                    <a:pt x="3315" y="3345"/>
                    <a:pt x="3272" y="3700"/>
                  </a:cubicBezTo>
                  <a:cubicBezTo>
                    <a:pt x="3224" y="4050"/>
                    <a:pt x="3362" y="4673"/>
                    <a:pt x="3587" y="4808"/>
                  </a:cubicBezTo>
                  <a:cubicBezTo>
                    <a:pt x="3817" y="4942"/>
                    <a:pt x="4319" y="4816"/>
                    <a:pt x="4669" y="4699"/>
                  </a:cubicBezTo>
                  <a:cubicBezTo>
                    <a:pt x="5024" y="4587"/>
                    <a:pt x="5638" y="4587"/>
                    <a:pt x="5898" y="4565"/>
                  </a:cubicBezTo>
                  <a:cubicBezTo>
                    <a:pt x="6162" y="4544"/>
                    <a:pt x="6447" y="4461"/>
                    <a:pt x="6365" y="4176"/>
                  </a:cubicBezTo>
                  <a:cubicBezTo>
                    <a:pt x="6287" y="3895"/>
                    <a:pt x="6058" y="3588"/>
                    <a:pt x="6105" y="3311"/>
                  </a:cubicBezTo>
                  <a:cubicBezTo>
                    <a:pt x="6149" y="3038"/>
                    <a:pt x="6036" y="2787"/>
                    <a:pt x="5932" y="2631"/>
                  </a:cubicBezTo>
                  <a:cubicBezTo>
                    <a:pt x="5833" y="2471"/>
                    <a:pt x="5764" y="1753"/>
                    <a:pt x="5647" y="1377"/>
                  </a:cubicBezTo>
                  <a:cubicBezTo>
                    <a:pt x="5534" y="1000"/>
                    <a:pt x="5707" y="840"/>
                    <a:pt x="5638" y="434"/>
                  </a:cubicBezTo>
                  <a:cubicBezTo>
                    <a:pt x="5638" y="434"/>
                    <a:pt x="2142" y="1"/>
                    <a:pt x="767" y="76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41"/>
            <p:cNvSpPr/>
            <p:nvPr/>
          </p:nvSpPr>
          <p:spPr>
            <a:xfrm>
              <a:off x="4746161" y="2975848"/>
              <a:ext cx="112810" cy="396066"/>
            </a:xfrm>
            <a:custGeom>
              <a:rect b="b" l="l" r="r" t="t"/>
              <a:pathLst>
                <a:path extrusionOk="0" h="4150" w="1182">
                  <a:moveTo>
                    <a:pt x="857" y="2921"/>
                  </a:moveTo>
                  <a:cubicBezTo>
                    <a:pt x="901" y="2648"/>
                    <a:pt x="788" y="2397"/>
                    <a:pt x="684" y="2241"/>
                  </a:cubicBezTo>
                  <a:cubicBezTo>
                    <a:pt x="585" y="2081"/>
                    <a:pt x="516" y="1363"/>
                    <a:pt x="403" y="987"/>
                  </a:cubicBezTo>
                  <a:cubicBezTo>
                    <a:pt x="286" y="610"/>
                    <a:pt x="459" y="450"/>
                    <a:pt x="390" y="44"/>
                  </a:cubicBezTo>
                  <a:cubicBezTo>
                    <a:pt x="390" y="44"/>
                    <a:pt x="243" y="26"/>
                    <a:pt x="1" y="0"/>
                  </a:cubicBezTo>
                  <a:cubicBezTo>
                    <a:pt x="53" y="147"/>
                    <a:pt x="148" y="455"/>
                    <a:pt x="105" y="714"/>
                  </a:cubicBezTo>
                  <a:cubicBezTo>
                    <a:pt x="48" y="1069"/>
                    <a:pt x="230" y="1567"/>
                    <a:pt x="343" y="1809"/>
                  </a:cubicBezTo>
                  <a:cubicBezTo>
                    <a:pt x="459" y="2047"/>
                    <a:pt x="697" y="2570"/>
                    <a:pt x="619" y="2877"/>
                  </a:cubicBezTo>
                  <a:cubicBezTo>
                    <a:pt x="546" y="3146"/>
                    <a:pt x="619" y="3786"/>
                    <a:pt x="823" y="4149"/>
                  </a:cubicBezTo>
                  <a:cubicBezTo>
                    <a:pt x="1017" y="4106"/>
                    <a:pt x="1182" y="4011"/>
                    <a:pt x="1117" y="3786"/>
                  </a:cubicBezTo>
                  <a:cubicBezTo>
                    <a:pt x="1039" y="3505"/>
                    <a:pt x="810" y="3198"/>
                    <a:pt x="857" y="292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41"/>
            <p:cNvSpPr/>
            <p:nvPr/>
          </p:nvSpPr>
          <p:spPr>
            <a:xfrm>
              <a:off x="4245294" y="3000567"/>
              <a:ext cx="95917" cy="367243"/>
            </a:xfrm>
            <a:custGeom>
              <a:rect b="b" l="l" r="r" t="t"/>
              <a:pathLst>
                <a:path extrusionOk="0" h="3848" w="1005">
                  <a:moveTo>
                    <a:pt x="1005" y="1"/>
                  </a:moveTo>
                  <a:cubicBezTo>
                    <a:pt x="918" y="36"/>
                    <a:pt x="840" y="74"/>
                    <a:pt x="767" y="113"/>
                  </a:cubicBezTo>
                  <a:cubicBezTo>
                    <a:pt x="767" y="113"/>
                    <a:pt x="866" y="421"/>
                    <a:pt x="767" y="715"/>
                  </a:cubicBezTo>
                  <a:cubicBezTo>
                    <a:pt x="663" y="1013"/>
                    <a:pt x="377" y="1333"/>
                    <a:pt x="494" y="1675"/>
                  </a:cubicBezTo>
                  <a:cubicBezTo>
                    <a:pt x="607" y="2013"/>
                    <a:pt x="628" y="2199"/>
                    <a:pt x="390" y="2597"/>
                  </a:cubicBezTo>
                  <a:cubicBezTo>
                    <a:pt x="152" y="2995"/>
                    <a:pt x="1" y="3575"/>
                    <a:pt x="27" y="3722"/>
                  </a:cubicBezTo>
                  <a:cubicBezTo>
                    <a:pt x="31" y="3756"/>
                    <a:pt x="87" y="3804"/>
                    <a:pt x="187" y="3847"/>
                  </a:cubicBezTo>
                  <a:cubicBezTo>
                    <a:pt x="239" y="3410"/>
                    <a:pt x="408" y="2796"/>
                    <a:pt x="550" y="2653"/>
                  </a:cubicBezTo>
                  <a:cubicBezTo>
                    <a:pt x="741" y="2458"/>
                    <a:pt x="788" y="2026"/>
                    <a:pt x="775" y="1857"/>
                  </a:cubicBezTo>
                  <a:cubicBezTo>
                    <a:pt x="767" y="1684"/>
                    <a:pt x="710" y="1320"/>
                    <a:pt x="862" y="1048"/>
                  </a:cubicBezTo>
                  <a:cubicBezTo>
                    <a:pt x="983" y="836"/>
                    <a:pt x="1000" y="252"/>
                    <a:pt x="100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41"/>
            <p:cNvSpPr/>
            <p:nvPr/>
          </p:nvSpPr>
          <p:spPr>
            <a:xfrm>
              <a:off x="4517392" y="2968022"/>
              <a:ext cx="46002" cy="243652"/>
            </a:xfrm>
            <a:custGeom>
              <a:rect b="b" l="l" r="r" t="t"/>
              <a:pathLst>
                <a:path extrusionOk="0" h="2553" w="482">
                  <a:moveTo>
                    <a:pt x="421" y="2393"/>
                  </a:moveTo>
                  <a:cubicBezTo>
                    <a:pt x="421" y="2393"/>
                    <a:pt x="481" y="1744"/>
                    <a:pt x="421" y="1069"/>
                  </a:cubicBezTo>
                  <a:cubicBezTo>
                    <a:pt x="356" y="398"/>
                    <a:pt x="360" y="242"/>
                    <a:pt x="351" y="126"/>
                  </a:cubicBezTo>
                  <a:lnTo>
                    <a:pt x="351" y="0"/>
                  </a:lnTo>
                  <a:lnTo>
                    <a:pt x="291" y="0"/>
                  </a:lnTo>
                  <a:cubicBezTo>
                    <a:pt x="291" y="0"/>
                    <a:pt x="274" y="480"/>
                    <a:pt x="291" y="692"/>
                  </a:cubicBezTo>
                  <a:cubicBezTo>
                    <a:pt x="295" y="796"/>
                    <a:pt x="330" y="1216"/>
                    <a:pt x="360" y="1631"/>
                  </a:cubicBezTo>
                  <a:lnTo>
                    <a:pt x="230" y="1657"/>
                  </a:lnTo>
                  <a:cubicBezTo>
                    <a:pt x="178" y="1553"/>
                    <a:pt x="131" y="1445"/>
                    <a:pt x="105" y="1328"/>
                  </a:cubicBezTo>
                  <a:cubicBezTo>
                    <a:pt x="74" y="1207"/>
                    <a:pt x="62" y="1082"/>
                    <a:pt x="83" y="956"/>
                  </a:cubicBezTo>
                  <a:cubicBezTo>
                    <a:pt x="105" y="822"/>
                    <a:pt x="100" y="688"/>
                    <a:pt x="87" y="558"/>
                  </a:cubicBezTo>
                  <a:cubicBezTo>
                    <a:pt x="74" y="428"/>
                    <a:pt x="44" y="299"/>
                    <a:pt x="18" y="178"/>
                  </a:cubicBezTo>
                  <a:lnTo>
                    <a:pt x="1" y="173"/>
                  </a:lnTo>
                  <a:cubicBezTo>
                    <a:pt x="23" y="307"/>
                    <a:pt x="44" y="433"/>
                    <a:pt x="53" y="563"/>
                  </a:cubicBezTo>
                  <a:cubicBezTo>
                    <a:pt x="62" y="692"/>
                    <a:pt x="62" y="822"/>
                    <a:pt x="36" y="948"/>
                  </a:cubicBezTo>
                  <a:cubicBezTo>
                    <a:pt x="5" y="1077"/>
                    <a:pt x="10" y="1216"/>
                    <a:pt x="40" y="1346"/>
                  </a:cubicBezTo>
                  <a:cubicBezTo>
                    <a:pt x="66" y="1475"/>
                    <a:pt x="109" y="1601"/>
                    <a:pt x="170" y="1722"/>
                  </a:cubicBezTo>
                  <a:lnTo>
                    <a:pt x="183" y="1748"/>
                  </a:lnTo>
                  <a:lnTo>
                    <a:pt x="213" y="1744"/>
                  </a:lnTo>
                  <a:lnTo>
                    <a:pt x="364" y="1722"/>
                  </a:lnTo>
                  <a:cubicBezTo>
                    <a:pt x="399" y="2155"/>
                    <a:pt x="429" y="2553"/>
                    <a:pt x="429" y="2553"/>
                  </a:cubicBezTo>
                  <a:close/>
                </a:path>
              </a:pathLst>
            </a:custGeom>
            <a:solidFill>
              <a:srgbClr val="0045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41"/>
            <p:cNvSpPr/>
            <p:nvPr/>
          </p:nvSpPr>
          <p:spPr>
            <a:xfrm>
              <a:off x="4249016" y="3335082"/>
              <a:ext cx="287942" cy="65279"/>
            </a:xfrm>
            <a:custGeom>
              <a:rect b="b" l="l" r="r" t="t"/>
              <a:pathLst>
                <a:path extrusionOk="0" h="684" w="3017">
                  <a:moveTo>
                    <a:pt x="1991" y="649"/>
                  </a:moveTo>
                  <a:cubicBezTo>
                    <a:pt x="2722" y="649"/>
                    <a:pt x="2951" y="684"/>
                    <a:pt x="3016" y="563"/>
                  </a:cubicBezTo>
                  <a:cubicBezTo>
                    <a:pt x="2830" y="424"/>
                    <a:pt x="2428" y="230"/>
                    <a:pt x="1576" y="126"/>
                  </a:cubicBezTo>
                  <a:cubicBezTo>
                    <a:pt x="559" y="0"/>
                    <a:pt x="148" y="156"/>
                    <a:pt x="1" y="247"/>
                  </a:cubicBezTo>
                  <a:cubicBezTo>
                    <a:pt x="131" y="403"/>
                    <a:pt x="992" y="649"/>
                    <a:pt x="1991" y="649"/>
                  </a:cubicBezTo>
                  <a:close/>
                </a:path>
              </a:pathLst>
            </a:custGeom>
            <a:solidFill>
              <a:srgbClr val="0030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41"/>
            <p:cNvSpPr/>
            <p:nvPr/>
          </p:nvSpPr>
          <p:spPr>
            <a:xfrm>
              <a:off x="4585536" y="3324297"/>
              <a:ext cx="265610" cy="85989"/>
            </a:xfrm>
            <a:custGeom>
              <a:rect b="b" l="l" r="r" t="t"/>
              <a:pathLst>
                <a:path extrusionOk="0" h="901" w="2783">
                  <a:moveTo>
                    <a:pt x="2333" y="524"/>
                  </a:moveTo>
                  <a:cubicBezTo>
                    <a:pt x="2514" y="507"/>
                    <a:pt x="2709" y="464"/>
                    <a:pt x="2783" y="347"/>
                  </a:cubicBezTo>
                  <a:cubicBezTo>
                    <a:pt x="1550" y="1"/>
                    <a:pt x="377" y="546"/>
                    <a:pt x="1" y="749"/>
                  </a:cubicBezTo>
                  <a:cubicBezTo>
                    <a:pt x="9" y="758"/>
                    <a:pt x="18" y="762"/>
                    <a:pt x="22" y="767"/>
                  </a:cubicBezTo>
                  <a:cubicBezTo>
                    <a:pt x="252" y="901"/>
                    <a:pt x="754" y="775"/>
                    <a:pt x="1104" y="658"/>
                  </a:cubicBezTo>
                  <a:cubicBezTo>
                    <a:pt x="1459" y="546"/>
                    <a:pt x="2073" y="546"/>
                    <a:pt x="2333" y="524"/>
                  </a:cubicBezTo>
                  <a:close/>
                </a:path>
              </a:pathLst>
            </a:custGeom>
            <a:solidFill>
              <a:srgbClr val="0030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41"/>
            <p:cNvSpPr/>
            <p:nvPr/>
          </p:nvSpPr>
          <p:spPr>
            <a:xfrm>
              <a:off x="3853036" y="2195058"/>
              <a:ext cx="546394" cy="619008"/>
            </a:xfrm>
            <a:custGeom>
              <a:rect b="b" l="l" r="r" t="t"/>
              <a:pathLst>
                <a:path extrusionOk="0" h="6486" w="5725">
                  <a:moveTo>
                    <a:pt x="5725" y="3890"/>
                  </a:moveTo>
                  <a:cubicBezTo>
                    <a:pt x="5725" y="3890"/>
                    <a:pt x="5037" y="6395"/>
                    <a:pt x="4132" y="6442"/>
                  </a:cubicBezTo>
                  <a:cubicBezTo>
                    <a:pt x="3233" y="6485"/>
                    <a:pt x="1762" y="3959"/>
                    <a:pt x="1459" y="3505"/>
                  </a:cubicBezTo>
                  <a:cubicBezTo>
                    <a:pt x="1156" y="3046"/>
                    <a:pt x="862" y="2440"/>
                    <a:pt x="862" y="2440"/>
                  </a:cubicBezTo>
                  <a:lnTo>
                    <a:pt x="862" y="2440"/>
                  </a:lnTo>
                  <a:cubicBezTo>
                    <a:pt x="697" y="2453"/>
                    <a:pt x="542" y="2388"/>
                    <a:pt x="451" y="2237"/>
                  </a:cubicBezTo>
                  <a:cubicBezTo>
                    <a:pt x="325" y="2034"/>
                    <a:pt x="221" y="1623"/>
                    <a:pt x="200" y="1618"/>
                  </a:cubicBezTo>
                  <a:cubicBezTo>
                    <a:pt x="182" y="1610"/>
                    <a:pt x="1" y="1281"/>
                    <a:pt x="27" y="1229"/>
                  </a:cubicBezTo>
                  <a:cubicBezTo>
                    <a:pt x="53" y="1173"/>
                    <a:pt x="178" y="1125"/>
                    <a:pt x="178" y="1125"/>
                  </a:cubicBezTo>
                  <a:cubicBezTo>
                    <a:pt x="122" y="1034"/>
                    <a:pt x="165" y="956"/>
                    <a:pt x="165" y="956"/>
                  </a:cubicBezTo>
                  <a:cubicBezTo>
                    <a:pt x="204" y="913"/>
                    <a:pt x="390" y="844"/>
                    <a:pt x="390" y="844"/>
                  </a:cubicBezTo>
                  <a:cubicBezTo>
                    <a:pt x="369" y="705"/>
                    <a:pt x="503" y="645"/>
                    <a:pt x="598" y="632"/>
                  </a:cubicBezTo>
                  <a:cubicBezTo>
                    <a:pt x="693" y="623"/>
                    <a:pt x="970" y="1004"/>
                    <a:pt x="970" y="1004"/>
                  </a:cubicBezTo>
                  <a:cubicBezTo>
                    <a:pt x="970" y="1004"/>
                    <a:pt x="888" y="710"/>
                    <a:pt x="840" y="571"/>
                  </a:cubicBezTo>
                  <a:cubicBezTo>
                    <a:pt x="840" y="567"/>
                    <a:pt x="840" y="563"/>
                    <a:pt x="836" y="558"/>
                  </a:cubicBezTo>
                  <a:cubicBezTo>
                    <a:pt x="836" y="554"/>
                    <a:pt x="831" y="550"/>
                    <a:pt x="831" y="545"/>
                  </a:cubicBezTo>
                  <a:cubicBezTo>
                    <a:pt x="831" y="541"/>
                    <a:pt x="831" y="537"/>
                    <a:pt x="827" y="532"/>
                  </a:cubicBezTo>
                  <a:cubicBezTo>
                    <a:pt x="827" y="528"/>
                    <a:pt x="823" y="519"/>
                    <a:pt x="818" y="515"/>
                  </a:cubicBezTo>
                  <a:cubicBezTo>
                    <a:pt x="818" y="511"/>
                    <a:pt x="814" y="502"/>
                    <a:pt x="814" y="493"/>
                  </a:cubicBezTo>
                  <a:cubicBezTo>
                    <a:pt x="805" y="480"/>
                    <a:pt x="797" y="459"/>
                    <a:pt x="788" y="428"/>
                  </a:cubicBezTo>
                  <a:cubicBezTo>
                    <a:pt x="745" y="294"/>
                    <a:pt x="689" y="74"/>
                    <a:pt x="732" y="43"/>
                  </a:cubicBezTo>
                  <a:cubicBezTo>
                    <a:pt x="758" y="22"/>
                    <a:pt x="810" y="9"/>
                    <a:pt x="844" y="4"/>
                  </a:cubicBezTo>
                  <a:cubicBezTo>
                    <a:pt x="870" y="0"/>
                    <a:pt x="892" y="0"/>
                    <a:pt x="892" y="0"/>
                  </a:cubicBezTo>
                  <a:cubicBezTo>
                    <a:pt x="892" y="0"/>
                    <a:pt x="944" y="182"/>
                    <a:pt x="979" y="273"/>
                  </a:cubicBezTo>
                  <a:cubicBezTo>
                    <a:pt x="1013" y="368"/>
                    <a:pt x="1199" y="749"/>
                    <a:pt x="1225" y="865"/>
                  </a:cubicBezTo>
                  <a:cubicBezTo>
                    <a:pt x="1238" y="917"/>
                    <a:pt x="1281" y="1064"/>
                    <a:pt x="1333" y="1238"/>
                  </a:cubicBezTo>
                  <a:cubicBezTo>
                    <a:pt x="1394" y="1147"/>
                    <a:pt x="1441" y="1064"/>
                    <a:pt x="1472" y="1026"/>
                  </a:cubicBezTo>
                  <a:cubicBezTo>
                    <a:pt x="1472" y="1026"/>
                    <a:pt x="1519" y="956"/>
                    <a:pt x="1567" y="870"/>
                  </a:cubicBezTo>
                  <a:cubicBezTo>
                    <a:pt x="1593" y="827"/>
                    <a:pt x="1649" y="809"/>
                    <a:pt x="1692" y="839"/>
                  </a:cubicBezTo>
                  <a:cubicBezTo>
                    <a:pt x="1714" y="852"/>
                    <a:pt x="1736" y="874"/>
                    <a:pt x="1753" y="896"/>
                  </a:cubicBezTo>
                  <a:cubicBezTo>
                    <a:pt x="1805" y="965"/>
                    <a:pt x="1727" y="1151"/>
                    <a:pt x="1688" y="1212"/>
                  </a:cubicBezTo>
                  <a:cubicBezTo>
                    <a:pt x="1649" y="1276"/>
                    <a:pt x="1602" y="1579"/>
                    <a:pt x="1589" y="1649"/>
                  </a:cubicBezTo>
                  <a:cubicBezTo>
                    <a:pt x="1576" y="1709"/>
                    <a:pt x="1571" y="1809"/>
                    <a:pt x="1545" y="1904"/>
                  </a:cubicBezTo>
                  <a:cubicBezTo>
                    <a:pt x="1550" y="1960"/>
                    <a:pt x="1532" y="2016"/>
                    <a:pt x="1502" y="2068"/>
                  </a:cubicBezTo>
                  <a:lnTo>
                    <a:pt x="3851" y="4565"/>
                  </a:lnTo>
                  <a:cubicBezTo>
                    <a:pt x="3851" y="4565"/>
                    <a:pt x="4366" y="2981"/>
                    <a:pt x="4669" y="2081"/>
                  </a:cubicBezTo>
                  <a:cubicBezTo>
                    <a:pt x="4972" y="1190"/>
                    <a:pt x="5348" y="1112"/>
                    <a:pt x="5348" y="1112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41"/>
            <p:cNvSpPr/>
            <p:nvPr/>
          </p:nvSpPr>
          <p:spPr>
            <a:xfrm>
              <a:off x="4220575" y="2630644"/>
              <a:ext cx="29014" cy="59553"/>
            </a:xfrm>
            <a:custGeom>
              <a:rect b="b" l="l" r="r" t="t"/>
              <a:pathLst>
                <a:path extrusionOk="0" h="624" w="304">
                  <a:moveTo>
                    <a:pt x="0" y="1"/>
                  </a:moveTo>
                  <a:cubicBezTo>
                    <a:pt x="0" y="1"/>
                    <a:pt x="182" y="273"/>
                    <a:pt x="195" y="624"/>
                  </a:cubicBezTo>
                  <a:cubicBezTo>
                    <a:pt x="195" y="624"/>
                    <a:pt x="303" y="152"/>
                    <a:pt x="0" y="1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41"/>
            <p:cNvSpPr/>
            <p:nvPr/>
          </p:nvSpPr>
          <p:spPr>
            <a:xfrm>
              <a:off x="4739957" y="2805298"/>
              <a:ext cx="37699" cy="43424"/>
            </a:xfrm>
            <a:custGeom>
              <a:rect b="b" l="l" r="r" t="t"/>
              <a:pathLst>
                <a:path extrusionOk="0" h="455" w="395">
                  <a:moveTo>
                    <a:pt x="135" y="44"/>
                  </a:moveTo>
                  <a:cubicBezTo>
                    <a:pt x="135" y="44"/>
                    <a:pt x="312" y="264"/>
                    <a:pt x="395" y="455"/>
                  </a:cubicBezTo>
                  <a:cubicBezTo>
                    <a:pt x="395" y="455"/>
                    <a:pt x="252" y="420"/>
                    <a:pt x="165" y="381"/>
                  </a:cubicBezTo>
                  <a:cubicBezTo>
                    <a:pt x="79" y="338"/>
                    <a:pt x="1" y="1"/>
                    <a:pt x="135" y="44"/>
                  </a:cubicBezTo>
                  <a:close/>
                </a:path>
              </a:pathLst>
            </a:custGeom>
            <a:solidFill>
              <a:srgbClr val="FC97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41"/>
            <p:cNvSpPr/>
            <p:nvPr/>
          </p:nvSpPr>
          <p:spPr>
            <a:xfrm>
              <a:off x="4291582" y="2234284"/>
              <a:ext cx="548875" cy="792799"/>
            </a:xfrm>
            <a:custGeom>
              <a:rect b="b" l="l" r="r" t="t"/>
              <a:pathLst>
                <a:path extrusionOk="0" h="8307" w="5751">
                  <a:moveTo>
                    <a:pt x="2440" y="294"/>
                  </a:moveTo>
                  <a:cubicBezTo>
                    <a:pt x="2440" y="294"/>
                    <a:pt x="1519" y="247"/>
                    <a:pt x="1320" y="381"/>
                  </a:cubicBezTo>
                  <a:cubicBezTo>
                    <a:pt x="1121" y="519"/>
                    <a:pt x="593" y="441"/>
                    <a:pt x="502" y="580"/>
                  </a:cubicBezTo>
                  <a:cubicBezTo>
                    <a:pt x="411" y="718"/>
                    <a:pt x="256" y="2250"/>
                    <a:pt x="502" y="3189"/>
                  </a:cubicBezTo>
                  <a:cubicBezTo>
                    <a:pt x="745" y="4132"/>
                    <a:pt x="593" y="4664"/>
                    <a:pt x="667" y="5438"/>
                  </a:cubicBezTo>
                  <a:cubicBezTo>
                    <a:pt x="745" y="6213"/>
                    <a:pt x="0" y="7623"/>
                    <a:pt x="165" y="8290"/>
                  </a:cubicBezTo>
                  <a:cubicBezTo>
                    <a:pt x="165" y="8290"/>
                    <a:pt x="1220" y="7818"/>
                    <a:pt x="2592" y="8065"/>
                  </a:cubicBezTo>
                  <a:cubicBezTo>
                    <a:pt x="3959" y="8307"/>
                    <a:pt x="4751" y="8108"/>
                    <a:pt x="5266" y="7926"/>
                  </a:cubicBezTo>
                  <a:cubicBezTo>
                    <a:pt x="5266" y="7926"/>
                    <a:pt x="5313" y="7152"/>
                    <a:pt x="5144" y="6771"/>
                  </a:cubicBezTo>
                  <a:cubicBezTo>
                    <a:pt x="4980" y="6395"/>
                    <a:pt x="4703" y="5681"/>
                    <a:pt x="4764" y="5391"/>
                  </a:cubicBezTo>
                  <a:cubicBezTo>
                    <a:pt x="4824" y="5101"/>
                    <a:pt x="5010" y="4422"/>
                    <a:pt x="5144" y="4041"/>
                  </a:cubicBezTo>
                  <a:cubicBezTo>
                    <a:pt x="5283" y="3660"/>
                    <a:pt x="5508" y="3176"/>
                    <a:pt x="5599" y="2540"/>
                  </a:cubicBezTo>
                  <a:cubicBezTo>
                    <a:pt x="5690" y="1899"/>
                    <a:pt x="5750" y="307"/>
                    <a:pt x="5495" y="186"/>
                  </a:cubicBezTo>
                  <a:cubicBezTo>
                    <a:pt x="5235" y="65"/>
                    <a:pt x="5010" y="61"/>
                    <a:pt x="4885" y="30"/>
                  </a:cubicBezTo>
                  <a:cubicBezTo>
                    <a:pt x="4764" y="4"/>
                    <a:pt x="4660" y="30"/>
                    <a:pt x="4521" y="30"/>
                  </a:cubicBezTo>
                  <a:cubicBezTo>
                    <a:pt x="4387" y="35"/>
                    <a:pt x="4236" y="0"/>
                    <a:pt x="3959" y="30"/>
                  </a:cubicBezTo>
                  <a:cubicBezTo>
                    <a:pt x="3687" y="65"/>
                    <a:pt x="3401" y="139"/>
                    <a:pt x="3401" y="1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41"/>
            <p:cNvSpPr/>
            <p:nvPr/>
          </p:nvSpPr>
          <p:spPr>
            <a:xfrm>
              <a:off x="4448103" y="2222259"/>
              <a:ext cx="204814" cy="132658"/>
            </a:xfrm>
            <a:custGeom>
              <a:rect b="b" l="l" r="r" t="t"/>
              <a:pathLst>
                <a:path extrusionOk="0" h="1390" w="2146">
                  <a:moveTo>
                    <a:pt x="255" y="611"/>
                  </a:moveTo>
                  <a:cubicBezTo>
                    <a:pt x="255" y="611"/>
                    <a:pt x="0" y="818"/>
                    <a:pt x="65" y="996"/>
                  </a:cubicBezTo>
                  <a:cubicBezTo>
                    <a:pt x="130" y="1169"/>
                    <a:pt x="480" y="1389"/>
                    <a:pt x="952" y="1320"/>
                  </a:cubicBezTo>
                  <a:cubicBezTo>
                    <a:pt x="1424" y="1251"/>
                    <a:pt x="1986" y="866"/>
                    <a:pt x="2068" y="433"/>
                  </a:cubicBezTo>
                  <a:cubicBezTo>
                    <a:pt x="2146" y="1"/>
                    <a:pt x="255" y="611"/>
                    <a:pt x="255" y="6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41"/>
            <p:cNvSpPr/>
            <p:nvPr/>
          </p:nvSpPr>
          <p:spPr>
            <a:xfrm>
              <a:off x="4704931" y="2241728"/>
              <a:ext cx="135525" cy="758156"/>
            </a:xfrm>
            <a:custGeom>
              <a:rect b="b" l="l" r="r" t="t"/>
              <a:pathLst>
                <a:path extrusionOk="0" h="7944" w="1420">
                  <a:moveTo>
                    <a:pt x="1164" y="108"/>
                  </a:moveTo>
                  <a:cubicBezTo>
                    <a:pt x="1043" y="52"/>
                    <a:pt x="935" y="22"/>
                    <a:pt x="835" y="0"/>
                  </a:cubicBezTo>
                  <a:cubicBezTo>
                    <a:pt x="666" y="147"/>
                    <a:pt x="190" y="662"/>
                    <a:pt x="104" y="1748"/>
                  </a:cubicBezTo>
                  <a:cubicBezTo>
                    <a:pt x="0" y="3067"/>
                    <a:pt x="459" y="3760"/>
                    <a:pt x="320" y="4227"/>
                  </a:cubicBezTo>
                  <a:cubicBezTo>
                    <a:pt x="186" y="4694"/>
                    <a:pt x="104" y="5741"/>
                    <a:pt x="195" y="6118"/>
                  </a:cubicBezTo>
                  <a:cubicBezTo>
                    <a:pt x="277" y="6455"/>
                    <a:pt x="589" y="7359"/>
                    <a:pt x="636" y="7943"/>
                  </a:cubicBezTo>
                  <a:cubicBezTo>
                    <a:pt x="744" y="7913"/>
                    <a:pt x="844" y="7878"/>
                    <a:pt x="935" y="7848"/>
                  </a:cubicBezTo>
                  <a:cubicBezTo>
                    <a:pt x="935" y="7848"/>
                    <a:pt x="982" y="7074"/>
                    <a:pt x="813" y="6693"/>
                  </a:cubicBezTo>
                  <a:cubicBezTo>
                    <a:pt x="649" y="6317"/>
                    <a:pt x="372" y="5603"/>
                    <a:pt x="433" y="5313"/>
                  </a:cubicBezTo>
                  <a:cubicBezTo>
                    <a:pt x="493" y="5023"/>
                    <a:pt x="679" y="4344"/>
                    <a:pt x="813" y="3963"/>
                  </a:cubicBezTo>
                  <a:cubicBezTo>
                    <a:pt x="952" y="3582"/>
                    <a:pt x="1177" y="3098"/>
                    <a:pt x="1268" y="2462"/>
                  </a:cubicBezTo>
                  <a:cubicBezTo>
                    <a:pt x="1359" y="1821"/>
                    <a:pt x="1419" y="229"/>
                    <a:pt x="1164" y="1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41"/>
            <p:cNvSpPr/>
            <p:nvPr/>
          </p:nvSpPr>
          <p:spPr>
            <a:xfrm>
              <a:off x="4291582" y="2280477"/>
              <a:ext cx="80170" cy="744985"/>
            </a:xfrm>
            <a:custGeom>
              <a:rect b="b" l="l" r="r" t="t"/>
              <a:pathLst>
                <a:path extrusionOk="0" h="7806" w="840">
                  <a:moveTo>
                    <a:pt x="840" y="4552"/>
                  </a:moveTo>
                  <a:cubicBezTo>
                    <a:pt x="840" y="4050"/>
                    <a:pt x="688" y="2501"/>
                    <a:pt x="632" y="1818"/>
                  </a:cubicBezTo>
                  <a:cubicBezTo>
                    <a:pt x="584" y="1234"/>
                    <a:pt x="766" y="273"/>
                    <a:pt x="822" y="1"/>
                  </a:cubicBezTo>
                  <a:cubicBezTo>
                    <a:pt x="671" y="14"/>
                    <a:pt x="541" y="35"/>
                    <a:pt x="502" y="96"/>
                  </a:cubicBezTo>
                  <a:cubicBezTo>
                    <a:pt x="411" y="234"/>
                    <a:pt x="256" y="1766"/>
                    <a:pt x="502" y="2705"/>
                  </a:cubicBezTo>
                  <a:cubicBezTo>
                    <a:pt x="745" y="3648"/>
                    <a:pt x="593" y="4180"/>
                    <a:pt x="667" y="4954"/>
                  </a:cubicBezTo>
                  <a:cubicBezTo>
                    <a:pt x="745" y="5729"/>
                    <a:pt x="0" y="7139"/>
                    <a:pt x="165" y="7806"/>
                  </a:cubicBezTo>
                  <a:cubicBezTo>
                    <a:pt x="165" y="7806"/>
                    <a:pt x="186" y="7797"/>
                    <a:pt x="225" y="7784"/>
                  </a:cubicBezTo>
                  <a:cubicBezTo>
                    <a:pt x="238" y="7524"/>
                    <a:pt x="277" y="7239"/>
                    <a:pt x="377" y="6996"/>
                  </a:cubicBezTo>
                  <a:cubicBezTo>
                    <a:pt x="615" y="6443"/>
                    <a:pt x="835" y="5054"/>
                    <a:pt x="840" y="45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41"/>
            <p:cNvSpPr/>
            <p:nvPr/>
          </p:nvSpPr>
          <p:spPr>
            <a:xfrm>
              <a:off x="4450107" y="2214432"/>
              <a:ext cx="224761" cy="325060"/>
            </a:xfrm>
            <a:custGeom>
              <a:rect b="b" l="l" r="r" t="t"/>
              <a:pathLst>
                <a:path extrusionOk="0" h="3406" w="2355">
                  <a:moveTo>
                    <a:pt x="979" y="3172"/>
                  </a:moveTo>
                  <a:lnTo>
                    <a:pt x="165" y="887"/>
                  </a:lnTo>
                  <a:cubicBezTo>
                    <a:pt x="70" y="615"/>
                    <a:pt x="1606" y="368"/>
                    <a:pt x="1922" y="515"/>
                  </a:cubicBezTo>
                  <a:cubicBezTo>
                    <a:pt x="2237" y="662"/>
                    <a:pt x="979" y="3172"/>
                    <a:pt x="979" y="3172"/>
                  </a:cubicBezTo>
                  <a:close/>
                  <a:moveTo>
                    <a:pt x="252" y="576"/>
                  </a:moveTo>
                  <a:cubicBezTo>
                    <a:pt x="252" y="576"/>
                    <a:pt x="14" y="645"/>
                    <a:pt x="9" y="857"/>
                  </a:cubicBezTo>
                  <a:cubicBezTo>
                    <a:pt x="1" y="1069"/>
                    <a:pt x="537" y="2730"/>
                    <a:pt x="814" y="3353"/>
                  </a:cubicBezTo>
                  <a:lnTo>
                    <a:pt x="1139" y="3405"/>
                  </a:lnTo>
                  <a:cubicBezTo>
                    <a:pt x="1139" y="3405"/>
                    <a:pt x="2034" y="1389"/>
                    <a:pt x="2194" y="693"/>
                  </a:cubicBezTo>
                  <a:cubicBezTo>
                    <a:pt x="2354" y="1"/>
                    <a:pt x="533" y="455"/>
                    <a:pt x="252" y="576"/>
                  </a:cubicBezTo>
                  <a:close/>
                </a:path>
              </a:pathLst>
            </a:custGeom>
            <a:solidFill>
              <a:srgbClr val="EB1D2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41"/>
            <p:cNvSpPr/>
            <p:nvPr/>
          </p:nvSpPr>
          <p:spPr>
            <a:xfrm>
              <a:off x="4478166" y="2528619"/>
              <a:ext cx="124454" cy="124451"/>
            </a:xfrm>
            <a:custGeom>
              <a:rect b="b" l="l" r="r" t="t"/>
              <a:pathLst>
                <a:path extrusionOk="0" h="1304" w="1304">
                  <a:moveTo>
                    <a:pt x="1303" y="654"/>
                  </a:moveTo>
                  <a:cubicBezTo>
                    <a:pt x="1303" y="1013"/>
                    <a:pt x="1013" y="1303"/>
                    <a:pt x="654" y="1303"/>
                  </a:cubicBezTo>
                  <a:cubicBezTo>
                    <a:pt x="291" y="1303"/>
                    <a:pt x="1" y="1013"/>
                    <a:pt x="1" y="654"/>
                  </a:cubicBezTo>
                  <a:cubicBezTo>
                    <a:pt x="1" y="295"/>
                    <a:pt x="291" y="1"/>
                    <a:pt x="654" y="1"/>
                  </a:cubicBezTo>
                  <a:cubicBezTo>
                    <a:pt x="1013" y="1"/>
                    <a:pt x="1303" y="295"/>
                    <a:pt x="1303" y="654"/>
                  </a:cubicBezTo>
                  <a:close/>
                </a:path>
              </a:pathLst>
            </a:custGeom>
            <a:solidFill>
              <a:srgbClr val="F8C7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41"/>
            <p:cNvSpPr/>
            <p:nvPr/>
          </p:nvSpPr>
          <p:spPr>
            <a:xfrm>
              <a:off x="4489333" y="2539785"/>
              <a:ext cx="102121" cy="102118"/>
            </a:xfrm>
            <a:custGeom>
              <a:rect b="b" l="l" r="r" t="t"/>
              <a:pathLst>
                <a:path extrusionOk="0" h="1070" w="1070">
                  <a:moveTo>
                    <a:pt x="537" y="70"/>
                  </a:moveTo>
                  <a:cubicBezTo>
                    <a:pt x="278" y="70"/>
                    <a:pt x="70" y="282"/>
                    <a:pt x="70" y="537"/>
                  </a:cubicBezTo>
                  <a:cubicBezTo>
                    <a:pt x="70" y="792"/>
                    <a:pt x="278" y="1000"/>
                    <a:pt x="537" y="1000"/>
                  </a:cubicBezTo>
                  <a:cubicBezTo>
                    <a:pt x="792" y="1000"/>
                    <a:pt x="1000" y="792"/>
                    <a:pt x="1000" y="537"/>
                  </a:cubicBezTo>
                  <a:cubicBezTo>
                    <a:pt x="1000" y="282"/>
                    <a:pt x="792" y="70"/>
                    <a:pt x="537" y="70"/>
                  </a:cubicBezTo>
                  <a:close/>
                  <a:moveTo>
                    <a:pt x="537" y="1069"/>
                  </a:moveTo>
                  <a:cubicBezTo>
                    <a:pt x="239" y="1069"/>
                    <a:pt x="1" y="831"/>
                    <a:pt x="1" y="537"/>
                  </a:cubicBezTo>
                  <a:cubicBezTo>
                    <a:pt x="1" y="243"/>
                    <a:pt x="239" y="1"/>
                    <a:pt x="537" y="1"/>
                  </a:cubicBezTo>
                  <a:cubicBezTo>
                    <a:pt x="831" y="1"/>
                    <a:pt x="1069" y="243"/>
                    <a:pt x="1069" y="537"/>
                  </a:cubicBezTo>
                  <a:cubicBezTo>
                    <a:pt x="1069" y="831"/>
                    <a:pt x="831" y="1069"/>
                    <a:pt x="537" y="1069"/>
                  </a:cubicBezTo>
                  <a:close/>
                </a:path>
              </a:pathLst>
            </a:custGeom>
            <a:solidFill>
              <a:srgbClr val="C686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41"/>
            <p:cNvSpPr/>
            <p:nvPr/>
          </p:nvSpPr>
          <p:spPr>
            <a:xfrm>
              <a:off x="4505080" y="2556296"/>
              <a:ext cx="67762" cy="64516"/>
            </a:xfrm>
            <a:custGeom>
              <a:rect b="b" l="l" r="r" t="t"/>
              <a:pathLst>
                <a:path extrusionOk="0" h="676" w="710">
                  <a:moveTo>
                    <a:pt x="355" y="559"/>
                  </a:moveTo>
                  <a:lnTo>
                    <a:pt x="134" y="676"/>
                  </a:lnTo>
                  <a:lnTo>
                    <a:pt x="178" y="433"/>
                  </a:lnTo>
                  <a:lnTo>
                    <a:pt x="0" y="256"/>
                  </a:lnTo>
                  <a:lnTo>
                    <a:pt x="247" y="221"/>
                  </a:lnTo>
                  <a:lnTo>
                    <a:pt x="355" y="1"/>
                  </a:lnTo>
                  <a:lnTo>
                    <a:pt x="467" y="221"/>
                  </a:lnTo>
                  <a:lnTo>
                    <a:pt x="710" y="256"/>
                  </a:lnTo>
                  <a:lnTo>
                    <a:pt x="532" y="433"/>
                  </a:lnTo>
                  <a:lnTo>
                    <a:pt x="576" y="676"/>
                  </a:lnTo>
                  <a:close/>
                </a:path>
              </a:pathLst>
            </a:custGeom>
            <a:solidFill>
              <a:srgbClr val="FAE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41"/>
            <p:cNvSpPr/>
            <p:nvPr/>
          </p:nvSpPr>
          <p:spPr>
            <a:xfrm>
              <a:off x="3697374" y="1792018"/>
              <a:ext cx="419268" cy="419639"/>
            </a:xfrm>
            <a:custGeom>
              <a:rect b="b" l="l" r="r" t="t"/>
              <a:pathLst>
                <a:path extrusionOk="0" h="4397" w="4393">
                  <a:moveTo>
                    <a:pt x="4254" y="1947"/>
                  </a:moveTo>
                  <a:cubicBezTo>
                    <a:pt x="4392" y="3081"/>
                    <a:pt x="3583" y="4115"/>
                    <a:pt x="2449" y="4253"/>
                  </a:cubicBezTo>
                  <a:cubicBezTo>
                    <a:pt x="1312" y="4396"/>
                    <a:pt x="278" y="3587"/>
                    <a:pt x="139" y="2449"/>
                  </a:cubicBezTo>
                  <a:cubicBezTo>
                    <a:pt x="1" y="1312"/>
                    <a:pt x="810" y="277"/>
                    <a:pt x="1943" y="139"/>
                  </a:cubicBezTo>
                  <a:cubicBezTo>
                    <a:pt x="3081" y="1"/>
                    <a:pt x="4115" y="810"/>
                    <a:pt x="4254" y="1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41"/>
            <p:cNvSpPr/>
            <p:nvPr/>
          </p:nvSpPr>
          <p:spPr>
            <a:xfrm>
              <a:off x="3710163" y="1804807"/>
              <a:ext cx="394072" cy="393584"/>
            </a:xfrm>
            <a:custGeom>
              <a:rect b="b" l="l" r="r" t="t"/>
              <a:pathLst>
                <a:path extrusionOk="0" h="4124" w="4129">
                  <a:moveTo>
                    <a:pt x="3791" y="3207"/>
                  </a:moveTo>
                  <a:cubicBezTo>
                    <a:pt x="3445" y="2904"/>
                    <a:pt x="3202" y="2484"/>
                    <a:pt x="3125" y="2000"/>
                  </a:cubicBezTo>
                  <a:lnTo>
                    <a:pt x="4128" y="1874"/>
                  </a:lnTo>
                  <a:cubicBezTo>
                    <a:pt x="4124" y="1857"/>
                    <a:pt x="4124" y="1835"/>
                    <a:pt x="4120" y="1813"/>
                  </a:cubicBezTo>
                  <a:cubicBezTo>
                    <a:pt x="4120" y="1805"/>
                    <a:pt x="4120" y="1796"/>
                    <a:pt x="4115" y="1788"/>
                  </a:cubicBezTo>
                  <a:lnTo>
                    <a:pt x="3116" y="1909"/>
                  </a:lnTo>
                  <a:cubicBezTo>
                    <a:pt x="3060" y="1407"/>
                    <a:pt x="3194" y="922"/>
                    <a:pt x="3462" y="537"/>
                  </a:cubicBezTo>
                  <a:cubicBezTo>
                    <a:pt x="3440" y="516"/>
                    <a:pt x="3419" y="494"/>
                    <a:pt x="3393" y="477"/>
                  </a:cubicBezTo>
                  <a:cubicBezTo>
                    <a:pt x="3112" y="883"/>
                    <a:pt x="2964" y="1389"/>
                    <a:pt x="3025" y="1917"/>
                  </a:cubicBezTo>
                  <a:lnTo>
                    <a:pt x="2103" y="2030"/>
                  </a:lnTo>
                  <a:lnTo>
                    <a:pt x="1857" y="1"/>
                  </a:lnTo>
                  <a:cubicBezTo>
                    <a:pt x="1840" y="1"/>
                    <a:pt x="1827" y="5"/>
                    <a:pt x="1809" y="5"/>
                  </a:cubicBezTo>
                  <a:cubicBezTo>
                    <a:pt x="1796" y="9"/>
                    <a:pt x="1779" y="9"/>
                    <a:pt x="1766" y="14"/>
                  </a:cubicBezTo>
                  <a:lnTo>
                    <a:pt x="2013" y="2043"/>
                  </a:lnTo>
                  <a:lnTo>
                    <a:pt x="1095" y="2155"/>
                  </a:lnTo>
                  <a:cubicBezTo>
                    <a:pt x="1022" y="1627"/>
                    <a:pt x="762" y="1169"/>
                    <a:pt x="386" y="844"/>
                  </a:cubicBezTo>
                  <a:cubicBezTo>
                    <a:pt x="369" y="866"/>
                    <a:pt x="351" y="892"/>
                    <a:pt x="334" y="918"/>
                  </a:cubicBezTo>
                  <a:cubicBezTo>
                    <a:pt x="689" y="1229"/>
                    <a:pt x="935" y="1666"/>
                    <a:pt x="1005" y="2164"/>
                  </a:cubicBezTo>
                  <a:lnTo>
                    <a:pt x="1" y="2289"/>
                  </a:lnTo>
                  <a:cubicBezTo>
                    <a:pt x="1" y="2298"/>
                    <a:pt x="5" y="2307"/>
                    <a:pt x="5" y="2315"/>
                  </a:cubicBezTo>
                  <a:cubicBezTo>
                    <a:pt x="5" y="2337"/>
                    <a:pt x="9" y="2359"/>
                    <a:pt x="14" y="2380"/>
                  </a:cubicBezTo>
                  <a:lnTo>
                    <a:pt x="1013" y="2255"/>
                  </a:lnTo>
                  <a:cubicBezTo>
                    <a:pt x="1056" y="2748"/>
                    <a:pt x="922" y="3211"/>
                    <a:pt x="663" y="3592"/>
                  </a:cubicBezTo>
                  <a:cubicBezTo>
                    <a:pt x="684" y="3613"/>
                    <a:pt x="706" y="3631"/>
                    <a:pt x="732" y="3652"/>
                  </a:cubicBezTo>
                  <a:cubicBezTo>
                    <a:pt x="1009" y="3254"/>
                    <a:pt x="1152" y="2761"/>
                    <a:pt x="1104" y="2246"/>
                  </a:cubicBezTo>
                  <a:lnTo>
                    <a:pt x="2026" y="2134"/>
                  </a:lnTo>
                  <a:lnTo>
                    <a:pt x="2268" y="4124"/>
                  </a:lnTo>
                  <a:cubicBezTo>
                    <a:pt x="2285" y="4124"/>
                    <a:pt x="2298" y="4124"/>
                    <a:pt x="2315" y="4119"/>
                  </a:cubicBezTo>
                  <a:cubicBezTo>
                    <a:pt x="2328" y="4119"/>
                    <a:pt x="2346" y="4115"/>
                    <a:pt x="2359" y="4115"/>
                  </a:cubicBezTo>
                  <a:lnTo>
                    <a:pt x="2116" y="2121"/>
                  </a:lnTo>
                  <a:lnTo>
                    <a:pt x="3034" y="2008"/>
                  </a:lnTo>
                  <a:cubicBezTo>
                    <a:pt x="3116" y="2523"/>
                    <a:pt x="3371" y="2964"/>
                    <a:pt x="3739" y="3284"/>
                  </a:cubicBezTo>
                  <a:cubicBezTo>
                    <a:pt x="3756" y="3258"/>
                    <a:pt x="3773" y="3233"/>
                    <a:pt x="3791" y="3207"/>
                  </a:cubicBezTo>
                  <a:close/>
                </a:path>
              </a:pathLst>
            </a:custGeom>
            <a:solidFill>
              <a:srgbClr val="7C39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41"/>
            <p:cNvSpPr/>
            <p:nvPr/>
          </p:nvSpPr>
          <p:spPr>
            <a:xfrm>
              <a:off x="4461655" y="2095515"/>
              <a:ext cx="173128" cy="249474"/>
            </a:xfrm>
            <a:custGeom>
              <a:rect b="b" l="l" r="r" t="t"/>
              <a:pathLst>
                <a:path extrusionOk="0" h="2614" w="1814">
                  <a:moveTo>
                    <a:pt x="83" y="1337"/>
                  </a:moveTo>
                  <a:lnTo>
                    <a:pt x="5" y="2159"/>
                  </a:lnTo>
                  <a:cubicBezTo>
                    <a:pt x="1" y="2198"/>
                    <a:pt x="18" y="2233"/>
                    <a:pt x="44" y="2259"/>
                  </a:cubicBezTo>
                  <a:cubicBezTo>
                    <a:pt x="157" y="2363"/>
                    <a:pt x="490" y="2614"/>
                    <a:pt x="966" y="2505"/>
                  </a:cubicBezTo>
                  <a:cubicBezTo>
                    <a:pt x="1558" y="2367"/>
                    <a:pt x="1814" y="1792"/>
                    <a:pt x="1814" y="1792"/>
                  </a:cubicBezTo>
                  <a:lnTo>
                    <a:pt x="1039" y="1"/>
                  </a:ln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41"/>
            <p:cNvSpPr/>
            <p:nvPr/>
          </p:nvSpPr>
          <p:spPr>
            <a:xfrm>
              <a:off x="4304751" y="1749012"/>
              <a:ext cx="150795" cy="271424"/>
            </a:xfrm>
            <a:custGeom>
              <a:rect b="b" l="l" r="r" t="t"/>
              <a:pathLst>
                <a:path extrusionOk="0" h="2844" w="1580">
                  <a:moveTo>
                    <a:pt x="1579" y="170"/>
                  </a:moveTo>
                  <a:lnTo>
                    <a:pt x="1237" y="10"/>
                  </a:lnTo>
                  <a:cubicBezTo>
                    <a:pt x="714" y="1"/>
                    <a:pt x="121" y="230"/>
                    <a:pt x="121" y="230"/>
                  </a:cubicBezTo>
                  <a:lnTo>
                    <a:pt x="381" y="347"/>
                  </a:lnTo>
                  <a:cubicBezTo>
                    <a:pt x="229" y="334"/>
                    <a:pt x="100" y="321"/>
                    <a:pt x="26" y="304"/>
                  </a:cubicBezTo>
                  <a:cubicBezTo>
                    <a:pt x="26" y="304"/>
                    <a:pt x="0" y="702"/>
                    <a:pt x="415" y="827"/>
                  </a:cubicBezTo>
                  <a:lnTo>
                    <a:pt x="26" y="827"/>
                  </a:lnTo>
                  <a:cubicBezTo>
                    <a:pt x="26" y="827"/>
                    <a:pt x="212" y="1212"/>
                    <a:pt x="472" y="1303"/>
                  </a:cubicBezTo>
                  <a:cubicBezTo>
                    <a:pt x="472" y="1303"/>
                    <a:pt x="199" y="2147"/>
                    <a:pt x="528" y="2843"/>
                  </a:cubicBezTo>
                  <a:lnTo>
                    <a:pt x="1116" y="498"/>
                  </a:lnTo>
                  <a:close/>
                </a:path>
              </a:pathLst>
            </a:custGeom>
            <a:solidFill>
              <a:srgbClr val="593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41"/>
            <p:cNvSpPr/>
            <p:nvPr/>
          </p:nvSpPr>
          <p:spPr>
            <a:xfrm>
              <a:off x="4281178" y="1827940"/>
              <a:ext cx="410965" cy="420402"/>
            </a:xfrm>
            <a:custGeom>
              <a:rect b="b" l="l" r="r" t="t"/>
              <a:pathLst>
                <a:path extrusionOk="0" h="4405" w="4306">
                  <a:moveTo>
                    <a:pt x="913" y="70"/>
                  </a:moveTo>
                  <a:cubicBezTo>
                    <a:pt x="913" y="70"/>
                    <a:pt x="0" y="4041"/>
                    <a:pt x="2151" y="4223"/>
                  </a:cubicBezTo>
                  <a:cubicBezTo>
                    <a:pt x="4305" y="4405"/>
                    <a:pt x="3747" y="0"/>
                    <a:pt x="3747" y="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41"/>
            <p:cNvSpPr/>
            <p:nvPr/>
          </p:nvSpPr>
          <p:spPr>
            <a:xfrm>
              <a:off x="4307137" y="1723434"/>
              <a:ext cx="391209" cy="328782"/>
            </a:xfrm>
            <a:custGeom>
              <a:rect b="b" l="l" r="r" t="t"/>
              <a:pathLst>
                <a:path extrusionOk="0" h="3445" w="4099">
                  <a:moveTo>
                    <a:pt x="1" y="775"/>
                  </a:moveTo>
                  <a:cubicBezTo>
                    <a:pt x="1" y="775"/>
                    <a:pt x="1243" y="1753"/>
                    <a:pt x="2701" y="1389"/>
                  </a:cubicBezTo>
                  <a:cubicBezTo>
                    <a:pt x="2701" y="1389"/>
                    <a:pt x="2541" y="1537"/>
                    <a:pt x="2268" y="1606"/>
                  </a:cubicBezTo>
                  <a:cubicBezTo>
                    <a:pt x="2268" y="1606"/>
                    <a:pt x="2995" y="1550"/>
                    <a:pt x="3475" y="1095"/>
                  </a:cubicBezTo>
                  <a:lnTo>
                    <a:pt x="3060" y="1489"/>
                  </a:lnTo>
                  <a:cubicBezTo>
                    <a:pt x="3021" y="1528"/>
                    <a:pt x="2995" y="1584"/>
                    <a:pt x="2999" y="1640"/>
                  </a:cubicBezTo>
                  <a:cubicBezTo>
                    <a:pt x="3008" y="1978"/>
                    <a:pt x="3068" y="3155"/>
                    <a:pt x="3350" y="3445"/>
                  </a:cubicBezTo>
                  <a:cubicBezTo>
                    <a:pt x="3350" y="3445"/>
                    <a:pt x="3622" y="3419"/>
                    <a:pt x="3873" y="2921"/>
                  </a:cubicBezTo>
                  <a:cubicBezTo>
                    <a:pt x="3873" y="2921"/>
                    <a:pt x="4098" y="1688"/>
                    <a:pt x="3769" y="1095"/>
                  </a:cubicBezTo>
                  <a:cubicBezTo>
                    <a:pt x="3769" y="1095"/>
                    <a:pt x="3860" y="1039"/>
                    <a:pt x="4007" y="978"/>
                  </a:cubicBezTo>
                  <a:cubicBezTo>
                    <a:pt x="4007" y="978"/>
                    <a:pt x="3873" y="914"/>
                    <a:pt x="3735" y="970"/>
                  </a:cubicBezTo>
                  <a:cubicBezTo>
                    <a:pt x="3735" y="970"/>
                    <a:pt x="3838" y="753"/>
                    <a:pt x="3791" y="593"/>
                  </a:cubicBezTo>
                  <a:cubicBezTo>
                    <a:pt x="3791" y="593"/>
                    <a:pt x="3700" y="788"/>
                    <a:pt x="3635" y="866"/>
                  </a:cubicBezTo>
                  <a:cubicBezTo>
                    <a:pt x="3635" y="866"/>
                    <a:pt x="2804" y="1"/>
                    <a:pt x="1710" y="92"/>
                  </a:cubicBezTo>
                  <a:cubicBezTo>
                    <a:pt x="615" y="182"/>
                    <a:pt x="70" y="364"/>
                    <a:pt x="70" y="364"/>
                  </a:cubicBezTo>
                  <a:lnTo>
                    <a:pt x="1152" y="537"/>
                  </a:lnTo>
                  <a:cubicBezTo>
                    <a:pt x="1152" y="537"/>
                    <a:pt x="239" y="490"/>
                    <a:pt x="148" y="468"/>
                  </a:cubicBezTo>
                  <a:cubicBezTo>
                    <a:pt x="148" y="468"/>
                    <a:pt x="650" y="606"/>
                    <a:pt x="1005" y="628"/>
                  </a:cubicBezTo>
                  <a:cubicBezTo>
                    <a:pt x="1005" y="628"/>
                    <a:pt x="321" y="762"/>
                    <a:pt x="1" y="775"/>
                  </a:cubicBezTo>
                  <a:close/>
                </a:path>
              </a:pathLst>
            </a:custGeom>
            <a:solidFill>
              <a:srgbClr val="754C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41"/>
            <p:cNvSpPr/>
            <p:nvPr/>
          </p:nvSpPr>
          <p:spPr>
            <a:xfrm>
              <a:off x="4600805" y="1959265"/>
              <a:ext cx="104125" cy="189157"/>
            </a:xfrm>
            <a:custGeom>
              <a:rect b="b" l="l" r="r" t="t"/>
              <a:pathLst>
                <a:path extrusionOk="0" h="1982" w="1091">
                  <a:moveTo>
                    <a:pt x="0" y="796"/>
                  </a:moveTo>
                  <a:cubicBezTo>
                    <a:pt x="0" y="796"/>
                    <a:pt x="251" y="0"/>
                    <a:pt x="671" y="251"/>
                  </a:cubicBezTo>
                  <a:cubicBezTo>
                    <a:pt x="1090" y="502"/>
                    <a:pt x="467" y="1982"/>
                    <a:pt x="0" y="1709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41"/>
            <p:cNvSpPr/>
            <p:nvPr/>
          </p:nvSpPr>
          <p:spPr>
            <a:xfrm>
              <a:off x="4734613" y="2254899"/>
              <a:ext cx="100880" cy="354741"/>
            </a:xfrm>
            <a:custGeom>
              <a:rect b="b" l="l" r="r" t="t"/>
              <a:pathLst>
                <a:path extrusionOk="0" h="3717" w="1057">
                  <a:moveTo>
                    <a:pt x="230" y="1000"/>
                  </a:moveTo>
                  <a:cubicBezTo>
                    <a:pt x="165" y="2004"/>
                    <a:pt x="1" y="1926"/>
                    <a:pt x="308" y="3717"/>
                  </a:cubicBezTo>
                  <a:lnTo>
                    <a:pt x="308" y="3643"/>
                  </a:lnTo>
                  <a:cubicBezTo>
                    <a:pt x="308" y="3643"/>
                    <a:pt x="771" y="2964"/>
                    <a:pt x="1022" y="1575"/>
                  </a:cubicBezTo>
                  <a:cubicBezTo>
                    <a:pt x="1056" y="931"/>
                    <a:pt x="1039" y="182"/>
                    <a:pt x="892" y="0"/>
                  </a:cubicBezTo>
                  <a:cubicBezTo>
                    <a:pt x="632" y="0"/>
                    <a:pt x="260" y="528"/>
                    <a:pt x="230" y="1000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41"/>
            <p:cNvSpPr/>
            <p:nvPr/>
          </p:nvSpPr>
          <p:spPr>
            <a:xfrm>
              <a:off x="4782905" y="2254899"/>
              <a:ext cx="47625" cy="37221"/>
            </a:xfrm>
            <a:custGeom>
              <a:rect b="b" l="l" r="r" t="t"/>
              <a:pathLst>
                <a:path extrusionOk="0" h="390" w="499">
                  <a:moveTo>
                    <a:pt x="1" y="277"/>
                  </a:moveTo>
                  <a:cubicBezTo>
                    <a:pt x="113" y="277"/>
                    <a:pt x="299" y="295"/>
                    <a:pt x="498" y="390"/>
                  </a:cubicBezTo>
                  <a:cubicBezTo>
                    <a:pt x="472" y="208"/>
                    <a:pt x="438" y="65"/>
                    <a:pt x="386" y="0"/>
                  </a:cubicBezTo>
                  <a:cubicBezTo>
                    <a:pt x="265" y="0"/>
                    <a:pt x="122" y="113"/>
                    <a:pt x="1" y="277"/>
                  </a:cubicBezTo>
                  <a:close/>
                </a:path>
              </a:pathLst>
            </a:custGeom>
            <a:solidFill>
              <a:srgbClr val="022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41"/>
            <p:cNvSpPr/>
            <p:nvPr/>
          </p:nvSpPr>
          <p:spPr>
            <a:xfrm>
              <a:off x="4643754" y="2273509"/>
              <a:ext cx="327168" cy="666440"/>
            </a:xfrm>
            <a:custGeom>
              <a:rect b="b" l="l" r="r" t="t"/>
              <a:pathLst>
                <a:path extrusionOk="0" h="6983" w="3428">
                  <a:moveTo>
                    <a:pt x="2471" y="865"/>
                  </a:moveTo>
                  <a:cubicBezTo>
                    <a:pt x="2277" y="368"/>
                    <a:pt x="1956" y="195"/>
                    <a:pt x="1956" y="195"/>
                  </a:cubicBezTo>
                  <a:cubicBezTo>
                    <a:pt x="1956" y="195"/>
                    <a:pt x="1459" y="0"/>
                    <a:pt x="1359" y="865"/>
                  </a:cubicBezTo>
                  <a:cubicBezTo>
                    <a:pt x="1243" y="1904"/>
                    <a:pt x="2367" y="4145"/>
                    <a:pt x="2354" y="4314"/>
                  </a:cubicBezTo>
                  <a:cubicBezTo>
                    <a:pt x="2341" y="4478"/>
                    <a:pt x="1796" y="5914"/>
                    <a:pt x="1796" y="5914"/>
                  </a:cubicBezTo>
                  <a:cubicBezTo>
                    <a:pt x="1796" y="5914"/>
                    <a:pt x="1675" y="6200"/>
                    <a:pt x="1584" y="6174"/>
                  </a:cubicBezTo>
                  <a:cubicBezTo>
                    <a:pt x="1489" y="6148"/>
                    <a:pt x="1217" y="5819"/>
                    <a:pt x="1126" y="5759"/>
                  </a:cubicBezTo>
                  <a:cubicBezTo>
                    <a:pt x="1035" y="5698"/>
                    <a:pt x="767" y="5555"/>
                    <a:pt x="632" y="5547"/>
                  </a:cubicBezTo>
                  <a:cubicBezTo>
                    <a:pt x="503" y="5538"/>
                    <a:pt x="321" y="5521"/>
                    <a:pt x="260" y="5503"/>
                  </a:cubicBezTo>
                  <a:cubicBezTo>
                    <a:pt x="260" y="5503"/>
                    <a:pt x="196" y="5551"/>
                    <a:pt x="217" y="5586"/>
                  </a:cubicBezTo>
                  <a:cubicBezTo>
                    <a:pt x="243" y="5620"/>
                    <a:pt x="317" y="5707"/>
                    <a:pt x="360" y="5724"/>
                  </a:cubicBezTo>
                  <a:cubicBezTo>
                    <a:pt x="360" y="5724"/>
                    <a:pt x="135" y="5681"/>
                    <a:pt x="113" y="5672"/>
                  </a:cubicBezTo>
                  <a:cubicBezTo>
                    <a:pt x="87" y="5668"/>
                    <a:pt x="5" y="5776"/>
                    <a:pt x="87" y="5811"/>
                  </a:cubicBezTo>
                  <a:cubicBezTo>
                    <a:pt x="170" y="5841"/>
                    <a:pt x="386" y="5875"/>
                    <a:pt x="446" y="5910"/>
                  </a:cubicBezTo>
                  <a:cubicBezTo>
                    <a:pt x="446" y="5910"/>
                    <a:pt x="174" y="5958"/>
                    <a:pt x="105" y="5945"/>
                  </a:cubicBezTo>
                  <a:cubicBezTo>
                    <a:pt x="35" y="5936"/>
                    <a:pt x="14" y="6014"/>
                    <a:pt x="44" y="6040"/>
                  </a:cubicBezTo>
                  <a:cubicBezTo>
                    <a:pt x="70" y="6061"/>
                    <a:pt x="204" y="6092"/>
                    <a:pt x="286" y="6087"/>
                  </a:cubicBezTo>
                  <a:cubicBezTo>
                    <a:pt x="369" y="6087"/>
                    <a:pt x="559" y="6131"/>
                    <a:pt x="641" y="6222"/>
                  </a:cubicBezTo>
                  <a:cubicBezTo>
                    <a:pt x="641" y="6222"/>
                    <a:pt x="369" y="6178"/>
                    <a:pt x="312" y="6191"/>
                  </a:cubicBezTo>
                  <a:cubicBezTo>
                    <a:pt x="252" y="6209"/>
                    <a:pt x="83" y="6243"/>
                    <a:pt x="44" y="6247"/>
                  </a:cubicBezTo>
                  <a:cubicBezTo>
                    <a:pt x="1" y="6252"/>
                    <a:pt x="18" y="6343"/>
                    <a:pt x="74" y="6364"/>
                  </a:cubicBezTo>
                  <a:cubicBezTo>
                    <a:pt x="131" y="6386"/>
                    <a:pt x="247" y="6373"/>
                    <a:pt x="364" y="6364"/>
                  </a:cubicBezTo>
                  <a:cubicBezTo>
                    <a:pt x="481" y="6356"/>
                    <a:pt x="602" y="6425"/>
                    <a:pt x="684" y="6472"/>
                  </a:cubicBezTo>
                  <a:cubicBezTo>
                    <a:pt x="767" y="6520"/>
                    <a:pt x="1217" y="6983"/>
                    <a:pt x="1502" y="6905"/>
                  </a:cubicBezTo>
                  <a:cubicBezTo>
                    <a:pt x="1788" y="6827"/>
                    <a:pt x="2078" y="6572"/>
                    <a:pt x="2078" y="6572"/>
                  </a:cubicBezTo>
                  <a:cubicBezTo>
                    <a:pt x="2990" y="5499"/>
                    <a:pt x="3367" y="4404"/>
                    <a:pt x="3397" y="4132"/>
                  </a:cubicBezTo>
                  <a:cubicBezTo>
                    <a:pt x="3427" y="3855"/>
                    <a:pt x="2670" y="1367"/>
                    <a:pt x="2471" y="865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41"/>
            <p:cNvSpPr/>
            <p:nvPr/>
          </p:nvSpPr>
          <p:spPr>
            <a:xfrm>
              <a:off x="4622757" y="3337945"/>
              <a:ext cx="249003" cy="655369"/>
            </a:xfrm>
            <a:custGeom>
              <a:rect b="b" l="l" r="r" t="t"/>
              <a:pathLst>
                <a:path extrusionOk="0" h="6867" w="2609">
                  <a:moveTo>
                    <a:pt x="2570" y="2765"/>
                  </a:moveTo>
                  <a:cubicBezTo>
                    <a:pt x="2509" y="3574"/>
                    <a:pt x="1553" y="6867"/>
                    <a:pt x="1553" y="6867"/>
                  </a:cubicBezTo>
                  <a:lnTo>
                    <a:pt x="917" y="6867"/>
                  </a:lnTo>
                  <a:cubicBezTo>
                    <a:pt x="917" y="6867"/>
                    <a:pt x="325" y="5045"/>
                    <a:pt x="688" y="4253"/>
                  </a:cubicBezTo>
                  <a:cubicBezTo>
                    <a:pt x="1051" y="3466"/>
                    <a:pt x="1112" y="2951"/>
                    <a:pt x="991" y="2752"/>
                  </a:cubicBezTo>
                  <a:cubicBezTo>
                    <a:pt x="900" y="2601"/>
                    <a:pt x="381" y="1394"/>
                    <a:pt x="95" y="667"/>
                  </a:cubicBezTo>
                  <a:cubicBezTo>
                    <a:pt x="87" y="650"/>
                    <a:pt x="82" y="637"/>
                    <a:pt x="78" y="624"/>
                  </a:cubicBezTo>
                  <a:cubicBezTo>
                    <a:pt x="48" y="550"/>
                    <a:pt x="22" y="485"/>
                    <a:pt x="0" y="425"/>
                  </a:cubicBezTo>
                  <a:cubicBezTo>
                    <a:pt x="472" y="226"/>
                    <a:pt x="1225" y="1"/>
                    <a:pt x="2038" y="126"/>
                  </a:cubicBezTo>
                  <a:cubicBezTo>
                    <a:pt x="2060" y="195"/>
                    <a:pt x="2081" y="273"/>
                    <a:pt x="2107" y="355"/>
                  </a:cubicBezTo>
                  <a:cubicBezTo>
                    <a:pt x="2116" y="390"/>
                    <a:pt x="2124" y="425"/>
                    <a:pt x="2133" y="459"/>
                  </a:cubicBezTo>
                  <a:cubicBezTo>
                    <a:pt x="2336" y="1182"/>
                    <a:pt x="2609" y="2259"/>
                    <a:pt x="2570" y="2765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41"/>
            <p:cNvSpPr/>
            <p:nvPr/>
          </p:nvSpPr>
          <p:spPr>
            <a:xfrm>
              <a:off x="4653680" y="3732682"/>
              <a:ext cx="177614" cy="260640"/>
            </a:xfrm>
            <a:custGeom>
              <a:rect b="b" l="l" r="r" t="t"/>
              <a:pathLst>
                <a:path extrusionOk="0" h="2731" w="1861">
                  <a:moveTo>
                    <a:pt x="1229" y="2731"/>
                  </a:moveTo>
                  <a:lnTo>
                    <a:pt x="593" y="2731"/>
                  </a:lnTo>
                  <a:cubicBezTo>
                    <a:pt x="593" y="2731"/>
                    <a:pt x="1" y="909"/>
                    <a:pt x="364" y="117"/>
                  </a:cubicBezTo>
                  <a:cubicBezTo>
                    <a:pt x="381" y="79"/>
                    <a:pt x="399" y="40"/>
                    <a:pt x="416" y="1"/>
                  </a:cubicBezTo>
                  <a:cubicBezTo>
                    <a:pt x="948" y="303"/>
                    <a:pt x="1567" y="399"/>
                    <a:pt x="1861" y="425"/>
                  </a:cubicBezTo>
                  <a:cubicBezTo>
                    <a:pt x="1571" y="1545"/>
                    <a:pt x="1229" y="2731"/>
                    <a:pt x="1229" y="27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41"/>
            <p:cNvSpPr/>
            <p:nvPr/>
          </p:nvSpPr>
          <p:spPr>
            <a:xfrm>
              <a:off x="4680498" y="3732682"/>
              <a:ext cx="150795" cy="76064"/>
            </a:xfrm>
            <a:custGeom>
              <a:rect b="b" l="l" r="r" t="t"/>
              <a:pathLst>
                <a:path extrusionOk="0" h="797" w="1580">
                  <a:moveTo>
                    <a:pt x="83" y="117"/>
                  </a:moveTo>
                  <a:cubicBezTo>
                    <a:pt x="100" y="79"/>
                    <a:pt x="118" y="40"/>
                    <a:pt x="135" y="1"/>
                  </a:cubicBezTo>
                  <a:cubicBezTo>
                    <a:pt x="667" y="303"/>
                    <a:pt x="1286" y="399"/>
                    <a:pt x="1580" y="425"/>
                  </a:cubicBezTo>
                  <a:cubicBezTo>
                    <a:pt x="1550" y="550"/>
                    <a:pt x="1515" y="676"/>
                    <a:pt x="1485" y="797"/>
                  </a:cubicBezTo>
                  <a:cubicBezTo>
                    <a:pt x="1195" y="762"/>
                    <a:pt x="576" y="654"/>
                    <a:pt x="1" y="386"/>
                  </a:cubicBezTo>
                  <a:cubicBezTo>
                    <a:pt x="18" y="290"/>
                    <a:pt x="48" y="200"/>
                    <a:pt x="83" y="1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41"/>
            <p:cNvSpPr/>
            <p:nvPr/>
          </p:nvSpPr>
          <p:spPr>
            <a:xfrm>
              <a:off x="4680498" y="3954006"/>
              <a:ext cx="332513" cy="198701"/>
            </a:xfrm>
            <a:custGeom>
              <a:rect b="b" l="l" r="r" t="t"/>
              <a:pathLst>
                <a:path extrusionOk="0" h="2082" w="3484">
                  <a:moveTo>
                    <a:pt x="931" y="1"/>
                  </a:moveTo>
                  <a:lnTo>
                    <a:pt x="196" y="1"/>
                  </a:lnTo>
                  <a:lnTo>
                    <a:pt x="1" y="2082"/>
                  </a:lnTo>
                  <a:lnTo>
                    <a:pt x="3484" y="2082"/>
                  </a:lnTo>
                  <a:cubicBezTo>
                    <a:pt x="3484" y="2082"/>
                    <a:pt x="3120" y="321"/>
                    <a:pt x="948" y="10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41"/>
            <p:cNvSpPr/>
            <p:nvPr/>
          </p:nvSpPr>
          <p:spPr>
            <a:xfrm>
              <a:off x="4732131" y="3913158"/>
              <a:ext cx="66617" cy="154513"/>
            </a:xfrm>
            <a:custGeom>
              <a:rect b="b" l="l" r="r" t="t"/>
              <a:pathLst>
                <a:path extrusionOk="0" h="1619" w="698">
                  <a:moveTo>
                    <a:pt x="576" y="1415"/>
                  </a:moveTo>
                  <a:lnTo>
                    <a:pt x="697" y="169"/>
                  </a:lnTo>
                  <a:cubicBezTo>
                    <a:pt x="697" y="169"/>
                    <a:pt x="399" y="0"/>
                    <a:pt x="1" y="169"/>
                  </a:cubicBezTo>
                  <a:lnTo>
                    <a:pt x="83" y="1618"/>
                  </a:lnTo>
                  <a:cubicBezTo>
                    <a:pt x="83" y="1618"/>
                    <a:pt x="325" y="1480"/>
                    <a:pt x="576" y="14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41"/>
            <p:cNvSpPr/>
            <p:nvPr/>
          </p:nvSpPr>
          <p:spPr>
            <a:xfrm>
              <a:off x="4840742" y="4039043"/>
              <a:ext cx="172269" cy="113666"/>
            </a:xfrm>
            <a:custGeom>
              <a:rect b="b" l="l" r="r" t="t"/>
              <a:pathLst>
                <a:path extrusionOk="0" h="1191" w="1805">
                  <a:moveTo>
                    <a:pt x="546" y="1"/>
                  </a:moveTo>
                  <a:cubicBezTo>
                    <a:pt x="1593" y="178"/>
                    <a:pt x="1805" y="1191"/>
                    <a:pt x="1805" y="1191"/>
                  </a:cubicBezTo>
                  <a:lnTo>
                    <a:pt x="122" y="1191"/>
                  </a:lnTo>
                  <a:cubicBezTo>
                    <a:pt x="1" y="498"/>
                    <a:pt x="299" y="161"/>
                    <a:pt x="546" y="1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41"/>
            <p:cNvSpPr/>
            <p:nvPr/>
          </p:nvSpPr>
          <p:spPr>
            <a:xfrm>
              <a:off x="4680498" y="4132764"/>
              <a:ext cx="332513" cy="19946"/>
            </a:xfrm>
            <a:custGeom>
              <a:rect b="b" l="l" r="r" t="t"/>
              <a:pathLst>
                <a:path extrusionOk="0" h="209" w="3484">
                  <a:moveTo>
                    <a:pt x="3484" y="209"/>
                  </a:moveTo>
                  <a:lnTo>
                    <a:pt x="1" y="209"/>
                  </a:lnTo>
                  <a:lnTo>
                    <a:pt x="18" y="1"/>
                  </a:lnTo>
                  <a:lnTo>
                    <a:pt x="3414" y="1"/>
                  </a:lnTo>
                  <a:cubicBezTo>
                    <a:pt x="3466" y="122"/>
                    <a:pt x="3484" y="209"/>
                    <a:pt x="3484" y="209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41"/>
            <p:cNvSpPr/>
            <p:nvPr/>
          </p:nvSpPr>
          <p:spPr>
            <a:xfrm>
              <a:off x="4734231" y="3941217"/>
              <a:ext cx="62418" cy="126836"/>
            </a:xfrm>
            <a:custGeom>
              <a:rect b="b" l="l" r="r" t="t"/>
              <a:pathLst>
                <a:path extrusionOk="0" h="1329" w="654">
                  <a:moveTo>
                    <a:pt x="0" y="424"/>
                  </a:moveTo>
                  <a:cubicBezTo>
                    <a:pt x="143" y="199"/>
                    <a:pt x="351" y="0"/>
                    <a:pt x="654" y="13"/>
                  </a:cubicBezTo>
                  <a:lnTo>
                    <a:pt x="545" y="1125"/>
                  </a:lnTo>
                  <a:cubicBezTo>
                    <a:pt x="295" y="1190"/>
                    <a:pt x="52" y="1329"/>
                    <a:pt x="52" y="1329"/>
                  </a:cubicBezTo>
                  <a:close/>
                </a:path>
              </a:pathLst>
            </a:custGeom>
            <a:solidFill>
              <a:srgbClr val="A8A9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41"/>
            <p:cNvSpPr/>
            <p:nvPr/>
          </p:nvSpPr>
          <p:spPr>
            <a:xfrm>
              <a:off x="4720965" y="3963932"/>
              <a:ext cx="88950" cy="17465"/>
            </a:xfrm>
            <a:custGeom>
              <a:rect b="b" l="l" r="r" t="t"/>
              <a:pathLst>
                <a:path extrusionOk="0" h="183" w="932">
                  <a:moveTo>
                    <a:pt x="840" y="182"/>
                  </a:moveTo>
                  <a:lnTo>
                    <a:pt x="92" y="182"/>
                  </a:lnTo>
                  <a:cubicBezTo>
                    <a:pt x="44" y="182"/>
                    <a:pt x="1" y="139"/>
                    <a:pt x="1" y="91"/>
                  </a:cubicBezTo>
                  <a:cubicBezTo>
                    <a:pt x="1" y="39"/>
                    <a:pt x="44" y="0"/>
                    <a:pt x="92" y="0"/>
                  </a:cubicBezTo>
                  <a:lnTo>
                    <a:pt x="840" y="0"/>
                  </a:lnTo>
                  <a:cubicBezTo>
                    <a:pt x="888" y="0"/>
                    <a:pt x="931" y="39"/>
                    <a:pt x="931" y="91"/>
                  </a:cubicBezTo>
                  <a:cubicBezTo>
                    <a:pt x="931" y="139"/>
                    <a:pt x="888" y="182"/>
                    <a:pt x="840" y="182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41"/>
            <p:cNvSpPr/>
            <p:nvPr/>
          </p:nvSpPr>
          <p:spPr>
            <a:xfrm>
              <a:off x="4720965" y="3992373"/>
              <a:ext cx="88950" cy="17465"/>
            </a:xfrm>
            <a:custGeom>
              <a:rect b="b" l="l" r="r" t="t"/>
              <a:pathLst>
                <a:path extrusionOk="0" h="183" w="932">
                  <a:moveTo>
                    <a:pt x="840" y="183"/>
                  </a:moveTo>
                  <a:lnTo>
                    <a:pt x="92" y="183"/>
                  </a:lnTo>
                  <a:cubicBezTo>
                    <a:pt x="44" y="183"/>
                    <a:pt x="1" y="144"/>
                    <a:pt x="1" y="92"/>
                  </a:cubicBezTo>
                  <a:cubicBezTo>
                    <a:pt x="1" y="40"/>
                    <a:pt x="44" y="1"/>
                    <a:pt x="92" y="1"/>
                  </a:cubicBezTo>
                  <a:lnTo>
                    <a:pt x="840" y="1"/>
                  </a:lnTo>
                  <a:cubicBezTo>
                    <a:pt x="888" y="1"/>
                    <a:pt x="931" y="40"/>
                    <a:pt x="931" y="92"/>
                  </a:cubicBezTo>
                  <a:cubicBezTo>
                    <a:pt x="931" y="144"/>
                    <a:pt x="888" y="183"/>
                    <a:pt x="840" y="183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41"/>
            <p:cNvSpPr/>
            <p:nvPr/>
          </p:nvSpPr>
          <p:spPr>
            <a:xfrm>
              <a:off x="4720965" y="4019287"/>
              <a:ext cx="88950" cy="17370"/>
            </a:xfrm>
            <a:custGeom>
              <a:rect b="b" l="l" r="r" t="t"/>
              <a:pathLst>
                <a:path extrusionOk="0" h="182" w="932">
                  <a:moveTo>
                    <a:pt x="840" y="182"/>
                  </a:moveTo>
                  <a:lnTo>
                    <a:pt x="92" y="182"/>
                  </a:lnTo>
                  <a:cubicBezTo>
                    <a:pt x="44" y="182"/>
                    <a:pt x="1" y="143"/>
                    <a:pt x="1" y="91"/>
                  </a:cubicBezTo>
                  <a:cubicBezTo>
                    <a:pt x="1" y="39"/>
                    <a:pt x="44" y="0"/>
                    <a:pt x="92" y="0"/>
                  </a:cubicBezTo>
                  <a:lnTo>
                    <a:pt x="840" y="0"/>
                  </a:lnTo>
                  <a:cubicBezTo>
                    <a:pt x="888" y="0"/>
                    <a:pt x="931" y="39"/>
                    <a:pt x="931" y="91"/>
                  </a:cubicBezTo>
                  <a:cubicBezTo>
                    <a:pt x="931" y="143"/>
                    <a:pt x="888" y="182"/>
                    <a:pt x="840" y="182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41"/>
            <p:cNvSpPr/>
            <p:nvPr/>
          </p:nvSpPr>
          <p:spPr>
            <a:xfrm>
              <a:off x="4260182" y="3342049"/>
              <a:ext cx="250721" cy="651265"/>
            </a:xfrm>
            <a:custGeom>
              <a:rect b="b" l="l" r="r" t="t"/>
              <a:pathLst>
                <a:path extrusionOk="0" h="6824" w="2627">
                  <a:moveTo>
                    <a:pt x="1619" y="2709"/>
                  </a:moveTo>
                  <a:cubicBezTo>
                    <a:pt x="1498" y="2908"/>
                    <a:pt x="1558" y="3423"/>
                    <a:pt x="1922" y="4210"/>
                  </a:cubicBezTo>
                  <a:cubicBezTo>
                    <a:pt x="2285" y="5002"/>
                    <a:pt x="1697" y="6824"/>
                    <a:pt x="1697" y="6824"/>
                  </a:cubicBezTo>
                  <a:lnTo>
                    <a:pt x="1056" y="6824"/>
                  </a:lnTo>
                  <a:cubicBezTo>
                    <a:pt x="1056" y="6824"/>
                    <a:pt x="100" y="3531"/>
                    <a:pt x="40" y="2722"/>
                  </a:cubicBezTo>
                  <a:cubicBezTo>
                    <a:pt x="1" y="2216"/>
                    <a:pt x="273" y="1139"/>
                    <a:pt x="477" y="416"/>
                  </a:cubicBezTo>
                  <a:cubicBezTo>
                    <a:pt x="520" y="260"/>
                    <a:pt x="559" y="122"/>
                    <a:pt x="593" y="10"/>
                  </a:cubicBezTo>
                  <a:cubicBezTo>
                    <a:pt x="814" y="1"/>
                    <a:pt x="1100" y="10"/>
                    <a:pt x="1459" y="53"/>
                  </a:cubicBezTo>
                  <a:cubicBezTo>
                    <a:pt x="2021" y="122"/>
                    <a:pt x="2389" y="230"/>
                    <a:pt x="2627" y="338"/>
                  </a:cubicBezTo>
                  <a:cubicBezTo>
                    <a:pt x="2601" y="408"/>
                    <a:pt x="2570" y="490"/>
                    <a:pt x="2536" y="581"/>
                  </a:cubicBezTo>
                  <a:cubicBezTo>
                    <a:pt x="2250" y="1299"/>
                    <a:pt x="1714" y="2553"/>
                    <a:pt x="1619" y="2709"/>
                  </a:cubicBezTo>
                  <a:close/>
                </a:path>
              </a:pathLst>
            </a:custGeom>
            <a:solidFill>
              <a:srgbClr val="FCAB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41"/>
            <p:cNvSpPr/>
            <p:nvPr/>
          </p:nvSpPr>
          <p:spPr>
            <a:xfrm>
              <a:off x="4300649" y="3732682"/>
              <a:ext cx="177614" cy="260640"/>
            </a:xfrm>
            <a:custGeom>
              <a:rect b="b" l="l" r="r" t="t"/>
              <a:pathLst>
                <a:path extrusionOk="0" h="2731" w="1861">
                  <a:moveTo>
                    <a:pt x="632" y="2731"/>
                  </a:moveTo>
                  <a:lnTo>
                    <a:pt x="1273" y="2731"/>
                  </a:lnTo>
                  <a:cubicBezTo>
                    <a:pt x="1273" y="2731"/>
                    <a:pt x="1861" y="909"/>
                    <a:pt x="1498" y="117"/>
                  </a:cubicBezTo>
                  <a:cubicBezTo>
                    <a:pt x="1480" y="79"/>
                    <a:pt x="1463" y="40"/>
                    <a:pt x="1446" y="1"/>
                  </a:cubicBezTo>
                  <a:cubicBezTo>
                    <a:pt x="913" y="303"/>
                    <a:pt x="295" y="399"/>
                    <a:pt x="1" y="425"/>
                  </a:cubicBezTo>
                  <a:cubicBezTo>
                    <a:pt x="290" y="1545"/>
                    <a:pt x="632" y="2731"/>
                    <a:pt x="632" y="273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41"/>
            <p:cNvSpPr/>
            <p:nvPr/>
          </p:nvSpPr>
          <p:spPr>
            <a:xfrm>
              <a:off x="4300649" y="3732682"/>
              <a:ext cx="150795" cy="76064"/>
            </a:xfrm>
            <a:custGeom>
              <a:rect b="b" l="l" r="r" t="t"/>
              <a:pathLst>
                <a:path extrusionOk="0" h="797" w="1580">
                  <a:moveTo>
                    <a:pt x="1498" y="117"/>
                  </a:moveTo>
                  <a:cubicBezTo>
                    <a:pt x="1480" y="79"/>
                    <a:pt x="1463" y="40"/>
                    <a:pt x="1446" y="1"/>
                  </a:cubicBezTo>
                  <a:cubicBezTo>
                    <a:pt x="913" y="303"/>
                    <a:pt x="295" y="399"/>
                    <a:pt x="1" y="425"/>
                  </a:cubicBezTo>
                  <a:cubicBezTo>
                    <a:pt x="35" y="550"/>
                    <a:pt x="65" y="676"/>
                    <a:pt x="100" y="797"/>
                  </a:cubicBezTo>
                  <a:cubicBezTo>
                    <a:pt x="386" y="762"/>
                    <a:pt x="1004" y="654"/>
                    <a:pt x="1580" y="386"/>
                  </a:cubicBezTo>
                  <a:cubicBezTo>
                    <a:pt x="1562" y="290"/>
                    <a:pt x="1536" y="200"/>
                    <a:pt x="1498" y="11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41"/>
            <p:cNvSpPr/>
            <p:nvPr/>
          </p:nvSpPr>
          <p:spPr>
            <a:xfrm>
              <a:off x="4118931" y="3954006"/>
              <a:ext cx="332513" cy="198701"/>
            </a:xfrm>
            <a:custGeom>
              <a:rect b="b" l="l" r="r" t="t"/>
              <a:pathLst>
                <a:path extrusionOk="0" h="2082" w="3484">
                  <a:moveTo>
                    <a:pt x="2554" y="1"/>
                  </a:moveTo>
                  <a:lnTo>
                    <a:pt x="3293" y="1"/>
                  </a:lnTo>
                  <a:lnTo>
                    <a:pt x="3484" y="2082"/>
                  </a:lnTo>
                  <a:lnTo>
                    <a:pt x="1" y="2082"/>
                  </a:lnTo>
                  <a:cubicBezTo>
                    <a:pt x="1" y="2082"/>
                    <a:pt x="364" y="321"/>
                    <a:pt x="2536" y="10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41"/>
            <p:cNvSpPr/>
            <p:nvPr/>
          </p:nvSpPr>
          <p:spPr>
            <a:xfrm>
              <a:off x="4333671" y="3913158"/>
              <a:ext cx="66140" cy="154513"/>
            </a:xfrm>
            <a:custGeom>
              <a:rect b="b" l="l" r="r" t="t"/>
              <a:pathLst>
                <a:path extrusionOk="0" h="1619" w="693">
                  <a:moveTo>
                    <a:pt x="118" y="1415"/>
                  </a:moveTo>
                  <a:lnTo>
                    <a:pt x="1" y="169"/>
                  </a:lnTo>
                  <a:cubicBezTo>
                    <a:pt x="1" y="169"/>
                    <a:pt x="295" y="0"/>
                    <a:pt x="693" y="169"/>
                  </a:cubicBezTo>
                  <a:lnTo>
                    <a:pt x="615" y="1618"/>
                  </a:lnTo>
                  <a:cubicBezTo>
                    <a:pt x="615" y="1618"/>
                    <a:pt x="368" y="1480"/>
                    <a:pt x="118" y="14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41"/>
            <p:cNvSpPr/>
            <p:nvPr/>
          </p:nvSpPr>
          <p:spPr>
            <a:xfrm>
              <a:off x="4118931" y="4039043"/>
              <a:ext cx="172365" cy="113666"/>
            </a:xfrm>
            <a:custGeom>
              <a:rect b="b" l="l" r="r" t="t"/>
              <a:pathLst>
                <a:path extrusionOk="0" h="1191" w="1806">
                  <a:moveTo>
                    <a:pt x="1260" y="1"/>
                  </a:moveTo>
                  <a:cubicBezTo>
                    <a:pt x="213" y="178"/>
                    <a:pt x="1" y="1191"/>
                    <a:pt x="1" y="1191"/>
                  </a:cubicBezTo>
                  <a:lnTo>
                    <a:pt x="1684" y="1191"/>
                  </a:lnTo>
                  <a:cubicBezTo>
                    <a:pt x="1805" y="498"/>
                    <a:pt x="1507" y="161"/>
                    <a:pt x="1260" y="1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41"/>
            <p:cNvSpPr/>
            <p:nvPr/>
          </p:nvSpPr>
          <p:spPr>
            <a:xfrm>
              <a:off x="4118931" y="4132764"/>
              <a:ext cx="332513" cy="19946"/>
            </a:xfrm>
            <a:custGeom>
              <a:rect b="b" l="l" r="r" t="t"/>
              <a:pathLst>
                <a:path extrusionOk="0" h="209" w="3484">
                  <a:moveTo>
                    <a:pt x="1" y="209"/>
                  </a:moveTo>
                  <a:lnTo>
                    <a:pt x="3484" y="209"/>
                  </a:lnTo>
                  <a:lnTo>
                    <a:pt x="3466" y="1"/>
                  </a:lnTo>
                  <a:lnTo>
                    <a:pt x="44" y="1"/>
                  </a:lnTo>
                  <a:cubicBezTo>
                    <a:pt x="18" y="122"/>
                    <a:pt x="1" y="209"/>
                    <a:pt x="1" y="209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41"/>
            <p:cNvSpPr/>
            <p:nvPr/>
          </p:nvSpPr>
          <p:spPr>
            <a:xfrm>
              <a:off x="4334530" y="3941217"/>
              <a:ext cx="62418" cy="126836"/>
            </a:xfrm>
            <a:custGeom>
              <a:rect b="b" l="l" r="r" t="t"/>
              <a:pathLst>
                <a:path extrusionOk="0" h="1329" w="654">
                  <a:moveTo>
                    <a:pt x="654" y="424"/>
                  </a:moveTo>
                  <a:cubicBezTo>
                    <a:pt x="511" y="199"/>
                    <a:pt x="303" y="0"/>
                    <a:pt x="0" y="13"/>
                  </a:cubicBezTo>
                  <a:lnTo>
                    <a:pt x="109" y="1125"/>
                  </a:lnTo>
                  <a:cubicBezTo>
                    <a:pt x="359" y="1190"/>
                    <a:pt x="606" y="1329"/>
                    <a:pt x="606" y="1329"/>
                  </a:cubicBezTo>
                  <a:close/>
                </a:path>
              </a:pathLst>
            </a:custGeom>
            <a:solidFill>
              <a:srgbClr val="A8A9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41"/>
            <p:cNvSpPr/>
            <p:nvPr/>
          </p:nvSpPr>
          <p:spPr>
            <a:xfrm>
              <a:off x="4322504" y="3963932"/>
              <a:ext cx="88473" cy="17465"/>
            </a:xfrm>
            <a:custGeom>
              <a:rect b="b" l="l" r="r" t="t"/>
              <a:pathLst>
                <a:path extrusionOk="0" h="183" w="927">
                  <a:moveTo>
                    <a:pt x="836" y="182"/>
                  </a:moveTo>
                  <a:lnTo>
                    <a:pt x="92" y="182"/>
                  </a:lnTo>
                  <a:cubicBezTo>
                    <a:pt x="40" y="182"/>
                    <a:pt x="1" y="139"/>
                    <a:pt x="1" y="91"/>
                  </a:cubicBezTo>
                  <a:cubicBezTo>
                    <a:pt x="1" y="39"/>
                    <a:pt x="40" y="0"/>
                    <a:pt x="92" y="0"/>
                  </a:cubicBezTo>
                  <a:lnTo>
                    <a:pt x="836" y="0"/>
                  </a:lnTo>
                  <a:cubicBezTo>
                    <a:pt x="888" y="0"/>
                    <a:pt x="927" y="39"/>
                    <a:pt x="927" y="91"/>
                  </a:cubicBezTo>
                  <a:cubicBezTo>
                    <a:pt x="927" y="139"/>
                    <a:pt x="888" y="182"/>
                    <a:pt x="836" y="182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41"/>
            <p:cNvSpPr/>
            <p:nvPr/>
          </p:nvSpPr>
          <p:spPr>
            <a:xfrm>
              <a:off x="4322504" y="3992373"/>
              <a:ext cx="88473" cy="17465"/>
            </a:xfrm>
            <a:custGeom>
              <a:rect b="b" l="l" r="r" t="t"/>
              <a:pathLst>
                <a:path extrusionOk="0" h="183" w="927">
                  <a:moveTo>
                    <a:pt x="836" y="183"/>
                  </a:moveTo>
                  <a:lnTo>
                    <a:pt x="92" y="183"/>
                  </a:lnTo>
                  <a:cubicBezTo>
                    <a:pt x="40" y="183"/>
                    <a:pt x="1" y="144"/>
                    <a:pt x="1" y="92"/>
                  </a:cubicBezTo>
                  <a:cubicBezTo>
                    <a:pt x="1" y="40"/>
                    <a:pt x="40" y="1"/>
                    <a:pt x="92" y="1"/>
                  </a:cubicBezTo>
                  <a:lnTo>
                    <a:pt x="836" y="1"/>
                  </a:lnTo>
                  <a:cubicBezTo>
                    <a:pt x="888" y="1"/>
                    <a:pt x="927" y="40"/>
                    <a:pt x="927" y="92"/>
                  </a:cubicBezTo>
                  <a:cubicBezTo>
                    <a:pt x="927" y="144"/>
                    <a:pt x="888" y="183"/>
                    <a:pt x="836" y="183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41"/>
            <p:cNvSpPr/>
            <p:nvPr/>
          </p:nvSpPr>
          <p:spPr>
            <a:xfrm>
              <a:off x="4322504" y="4019287"/>
              <a:ext cx="88473" cy="17370"/>
            </a:xfrm>
            <a:custGeom>
              <a:rect b="b" l="l" r="r" t="t"/>
              <a:pathLst>
                <a:path extrusionOk="0" h="182" w="927">
                  <a:moveTo>
                    <a:pt x="836" y="182"/>
                  </a:moveTo>
                  <a:lnTo>
                    <a:pt x="92" y="182"/>
                  </a:lnTo>
                  <a:cubicBezTo>
                    <a:pt x="40" y="182"/>
                    <a:pt x="1" y="143"/>
                    <a:pt x="1" y="91"/>
                  </a:cubicBezTo>
                  <a:cubicBezTo>
                    <a:pt x="1" y="39"/>
                    <a:pt x="40" y="0"/>
                    <a:pt x="92" y="0"/>
                  </a:cubicBezTo>
                  <a:lnTo>
                    <a:pt x="836" y="0"/>
                  </a:lnTo>
                  <a:cubicBezTo>
                    <a:pt x="888" y="0"/>
                    <a:pt x="927" y="39"/>
                    <a:pt x="927" y="91"/>
                  </a:cubicBezTo>
                  <a:cubicBezTo>
                    <a:pt x="927" y="143"/>
                    <a:pt x="888" y="182"/>
                    <a:pt x="836" y="182"/>
                  </a:cubicBez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41"/>
            <p:cNvSpPr/>
            <p:nvPr/>
          </p:nvSpPr>
          <p:spPr>
            <a:xfrm>
              <a:off x="4024828" y="4152616"/>
              <a:ext cx="1094315" cy="577779"/>
            </a:xfrm>
            <a:custGeom>
              <a:rect b="b" l="l" r="r" t="t"/>
              <a:pathLst>
                <a:path extrusionOk="0" h="6054" w="11466">
                  <a:moveTo>
                    <a:pt x="11466" y="1"/>
                  </a:moveTo>
                  <a:lnTo>
                    <a:pt x="1" y="1"/>
                  </a:lnTo>
                  <a:lnTo>
                    <a:pt x="1" y="6053"/>
                  </a:lnTo>
                  <a:lnTo>
                    <a:pt x="11466" y="605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41"/>
            <p:cNvSpPr/>
            <p:nvPr/>
          </p:nvSpPr>
          <p:spPr>
            <a:xfrm>
              <a:off x="4531899" y="4347121"/>
              <a:ext cx="69003" cy="182190"/>
            </a:xfrm>
            <a:custGeom>
              <a:rect b="b" l="l" r="r" t="t"/>
              <a:pathLst>
                <a:path extrusionOk="0" h="1909" w="723">
                  <a:moveTo>
                    <a:pt x="0" y="416"/>
                  </a:moveTo>
                  <a:lnTo>
                    <a:pt x="0" y="0"/>
                  </a:lnTo>
                  <a:lnTo>
                    <a:pt x="723" y="0"/>
                  </a:lnTo>
                  <a:lnTo>
                    <a:pt x="723" y="1908"/>
                  </a:lnTo>
                  <a:lnTo>
                    <a:pt x="256" y="1908"/>
                  </a:lnTo>
                  <a:lnTo>
                    <a:pt x="256" y="416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41"/>
            <p:cNvSpPr/>
            <p:nvPr/>
          </p:nvSpPr>
          <p:spPr>
            <a:xfrm>
              <a:off x="3001237" y="4285944"/>
              <a:ext cx="1023689" cy="444452"/>
            </a:xfrm>
            <a:custGeom>
              <a:rect b="b" l="l" r="r" t="t"/>
              <a:pathLst>
                <a:path extrusionOk="0" h="4657" w="10726">
                  <a:moveTo>
                    <a:pt x="10726" y="1"/>
                  </a:moveTo>
                  <a:lnTo>
                    <a:pt x="0" y="1"/>
                  </a:lnTo>
                  <a:lnTo>
                    <a:pt x="0" y="4656"/>
                  </a:lnTo>
                  <a:lnTo>
                    <a:pt x="10726" y="46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41"/>
            <p:cNvSpPr/>
            <p:nvPr/>
          </p:nvSpPr>
          <p:spPr>
            <a:xfrm>
              <a:off x="3991424" y="4283558"/>
              <a:ext cx="33499" cy="446838"/>
            </a:xfrm>
            <a:custGeom>
              <a:rect b="b" l="l" r="r" t="t"/>
              <a:pathLst>
                <a:path extrusionOk="0" h="4682" w="351">
                  <a:moveTo>
                    <a:pt x="351" y="0"/>
                  </a:moveTo>
                  <a:lnTo>
                    <a:pt x="351" y="46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B6E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41"/>
            <p:cNvSpPr/>
            <p:nvPr/>
          </p:nvSpPr>
          <p:spPr>
            <a:xfrm>
              <a:off x="3482635" y="4418128"/>
              <a:ext cx="125694" cy="183813"/>
            </a:xfrm>
            <a:custGeom>
              <a:rect b="b" l="l" r="r" t="t"/>
              <a:pathLst>
                <a:path extrusionOk="0" h="1926" w="1317">
                  <a:moveTo>
                    <a:pt x="83" y="1528"/>
                  </a:moveTo>
                  <a:cubicBezTo>
                    <a:pt x="256" y="1385"/>
                    <a:pt x="390" y="1272"/>
                    <a:pt x="490" y="1182"/>
                  </a:cubicBezTo>
                  <a:cubicBezTo>
                    <a:pt x="589" y="1091"/>
                    <a:pt x="672" y="995"/>
                    <a:pt x="741" y="896"/>
                  </a:cubicBezTo>
                  <a:cubicBezTo>
                    <a:pt x="806" y="796"/>
                    <a:pt x="840" y="697"/>
                    <a:pt x="840" y="606"/>
                  </a:cubicBezTo>
                  <a:cubicBezTo>
                    <a:pt x="840" y="533"/>
                    <a:pt x="823" y="476"/>
                    <a:pt x="793" y="437"/>
                  </a:cubicBezTo>
                  <a:cubicBezTo>
                    <a:pt x="758" y="398"/>
                    <a:pt x="706" y="377"/>
                    <a:pt x="641" y="377"/>
                  </a:cubicBezTo>
                  <a:cubicBezTo>
                    <a:pt x="576" y="377"/>
                    <a:pt x="524" y="403"/>
                    <a:pt x="486" y="450"/>
                  </a:cubicBezTo>
                  <a:cubicBezTo>
                    <a:pt x="451" y="502"/>
                    <a:pt x="429" y="572"/>
                    <a:pt x="429" y="662"/>
                  </a:cubicBezTo>
                  <a:lnTo>
                    <a:pt x="1" y="662"/>
                  </a:lnTo>
                  <a:cubicBezTo>
                    <a:pt x="1" y="515"/>
                    <a:pt x="36" y="390"/>
                    <a:pt x="96" y="290"/>
                  </a:cubicBezTo>
                  <a:cubicBezTo>
                    <a:pt x="152" y="191"/>
                    <a:pt x="235" y="117"/>
                    <a:pt x="334" y="70"/>
                  </a:cubicBezTo>
                  <a:cubicBezTo>
                    <a:pt x="429" y="22"/>
                    <a:pt x="542" y="0"/>
                    <a:pt x="659" y="0"/>
                  </a:cubicBezTo>
                  <a:cubicBezTo>
                    <a:pt x="866" y="0"/>
                    <a:pt x="1022" y="52"/>
                    <a:pt x="1130" y="161"/>
                  </a:cubicBezTo>
                  <a:cubicBezTo>
                    <a:pt x="1234" y="264"/>
                    <a:pt x="1286" y="407"/>
                    <a:pt x="1286" y="576"/>
                  </a:cubicBezTo>
                  <a:cubicBezTo>
                    <a:pt x="1286" y="762"/>
                    <a:pt x="1225" y="935"/>
                    <a:pt x="1096" y="1095"/>
                  </a:cubicBezTo>
                  <a:cubicBezTo>
                    <a:pt x="970" y="1255"/>
                    <a:pt x="806" y="1411"/>
                    <a:pt x="611" y="1562"/>
                  </a:cubicBezTo>
                  <a:lnTo>
                    <a:pt x="1316" y="1562"/>
                  </a:lnTo>
                  <a:lnTo>
                    <a:pt x="1316" y="1926"/>
                  </a:lnTo>
                  <a:lnTo>
                    <a:pt x="5" y="1926"/>
                  </a:lnTo>
                  <a:lnTo>
                    <a:pt x="5" y="1593"/>
                  </a:lnTo>
                  <a:cubicBezTo>
                    <a:pt x="62" y="1545"/>
                    <a:pt x="92" y="1523"/>
                    <a:pt x="83" y="1528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41"/>
            <p:cNvSpPr/>
            <p:nvPr/>
          </p:nvSpPr>
          <p:spPr>
            <a:xfrm>
              <a:off x="5119044" y="4441224"/>
              <a:ext cx="1023689" cy="289176"/>
            </a:xfrm>
            <a:custGeom>
              <a:rect b="b" l="l" r="r" t="t"/>
              <a:pathLst>
                <a:path extrusionOk="0" h="3030" w="10726">
                  <a:moveTo>
                    <a:pt x="10726" y="1"/>
                  </a:moveTo>
                  <a:lnTo>
                    <a:pt x="1" y="1"/>
                  </a:lnTo>
                  <a:lnTo>
                    <a:pt x="1" y="3029"/>
                  </a:lnTo>
                  <a:lnTo>
                    <a:pt x="10726" y="30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41"/>
            <p:cNvSpPr/>
            <p:nvPr/>
          </p:nvSpPr>
          <p:spPr>
            <a:xfrm>
              <a:off x="5119044" y="4441224"/>
              <a:ext cx="41421" cy="289176"/>
            </a:xfrm>
            <a:custGeom>
              <a:rect b="b" l="l" r="r" t="t"/>
              <a:pathLst>
                <a:path extrusionOk="0" h="3030" w="434">
                  <a:moveTo>
                    <a:pt x="1" y="1"/>
                  </a:moveTo>
                  <a:lnTo>
                    <a:pt x="1" y="3029"/>
                  </a:lnTo>
                  <a:lnTo>
                    <a:pt x="433" y="1"/>
                  </a:lnTo>
                  <a:close/>
                </a:path>
              </a:pathLst>
            </a:custGeom>
            <a:solidFill>
              <a:srgbClr val="BB6E1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41"/>
            <p:cNvSpPr/>
            <p:nvPr/>
          </p:nvSpPr>
          <p:spPr>
            <a:xfrm>
              <a:off x="5532775" y="4491616"/>
              <a:ext cx="126840" cy="188012"/>
            </a:xfrm>
            <a:custGeom>
              <a:rect b="b" l="l" r="r" t="t"/>
              <a:pathLst>
                <a:path extrusionOk="0" h="1970" w="1329">
                  <a:moveTo>
                    <a:pt x="204" y="152"/>
                  </a:moveTo>
                  <a:cubicBezTo>
                    <a:pt x="321" y="52"/>
                    <a:pt x="476" y="1"/>
                    <a:pt x="675" y="1"/>
                  </a:cubicBezTo>
                  <a:cubicBezTo>
                    <a:pt x="805" y="1"/>
                    <a:pt x="918" y="22"/>
                    <a:pt x="1009" y="70"/>
                  </a:cubicBezTo>
                  <a:cubicBezTo>
                    <a:pt x="1104" y="113"/>
                    <a:pt x="1173" y="174"/>
                    <a:pt x="1221" y="256"/>
                  </a:cubicBezTo>
                  <a:cubicBezTo>
                    <a:pt x="1268" y="334"/>
                    <a:pt x="1294" y="420"/>
                    <a:pt x="1294" y="520"/>
                  </a:cubicBezTo>
                  <a:cubicBezTo>
                    <a:pt x="1294" y="632"/>
                    <a:pt x="1264" y="727"/>
                    <a:pt x="1208" y="801"/>
                  </a:cubicBezTo>
                  <a:cubicBezTo>
                    <a:pt x="1151" y="870"/>
                    <a:pt x="1082" y="922"/>
                    <a:pt x="1004" y="948"/>
                  </a:cubicBezTo>
                  <a:lnTo>
                    <a:pt x="1004" y="957"/>
                  </a:lnTo>
                  <a:cubicBezTo>
                    <a:pt x="1104" y="991"/>
                    <a:pt x="1182" y="1043"/>
                    <a:pt x="1242" y="1121"/>
                  </a:cubicBezTo>
                  <a:cubicBezTo>
                    <a:pt x="1298" y="1199"/>
                    <a:pt x="1329" y="1298"/>
                    <a:pt x="1329" y="1415"/>
                  </a:cubicBezTo>
                  <a:cubicBezTo>
                    <a:pt x="1329" y="1523"/>
                    <a:pt x="1303" y="1619"/>
                    <a:pt x="1251" y="1705"/>
                  </a:cubicBezTo>
                  <a:cubicBezTo>
                    <a:pt x="1203" y="1787"/>
                    <a:pt x="1130" y="1852"/>
                    <a:pt x="1035" y="1900"/>
                  </a:cubicBezTo>
                  <a:cubicBezTo>
                    <a:pt x="939" y="1947"/>
                    <a:pt x="827" y="1969"/>
                    <a:pt x="697" y="1969"/>
                  </a:cubicBezTo>
                  <a:cubicBezTo>
                    <a:pt x="489" y="1969"/>
                    <a:pt x="321" y="1917"/>
                    <a:pt x="195" y="1813"/>
                  </a:cubicBezTo>
                  <a:cubicBezTo>
                    <a:pt x="74" y="1714"/>
                    <a:pt x="5" y="1558"/>
                    <a:pt x="1" y="1350"/>
                  </a:cubicBezTo>
                  <a:lnTo>
                    <a:pt x="433" y="1350"/>
                  </a:lnTo>
                  <a:cubicBezTo>
                    <a:pt x="433" y="1424"/>
                    <a:pt x="455" y="1484"/>
                    <a:pt x="498" y="1532"/>
                  </a:cubicBezTo>
                  <a:cubicBezTo>
                    <a:pt x="541" y="1575"/>
                    <a:pt x="602" y="1597"/>
                    <a:pt x="680" y="1597"/>
                  </a:cubicBezTo>
                  <a:cubicBezTo>
                    <a:pt x="749" y="1597"/>
                    <a:pt x="801" y="1580"/>
                    <a:pt x="840" y="1541"/>
                  </a:cubicBezTo>
                  <a:cubicBezTo>
                    <a:pt x="879" y="1497"/>
                    <a:pt x="896" y="1446"/>
                    <a:pt x="896" y="1385"/>
                  </a:cubicBezTo>
                  <a:cubicBezTo>
                    <a:pt x="896" y="1298"/>
                    <a:pt x="870" y="1238"/>
                    <a:pt x="818" y="1203"/>
                  </a:cubicBezTo>
                  <a:cubicBezTo>
                    <a:pt x="762" y="1164"/>
                    <a:pt x="680" y="1147"/>
                    <a:pt x="563" y="1147"/>
                  </a:cubicBezTo>
                  <a:lnTo>
                    <a:pt x="476" y="1147"/>
                  </a:lnTo>
                  <a:lnTo>
                    <a:pt x="476" y="784"/>
                  </a:lnTo>
                  <a:lnTo>
                    <a:pt x="563" y="784"/>
                  </a:lnTo>
                  <a:cubicBezTo>
                    <a:pt x="650" y="784"/>
                    <a:pt x="723" y="766"/>
                    <a:pt x="775" y="736"/>
                  </a:cubicBezTo>
                  <a:cubicBezTo>
                    <a:pt x="831" y="706"/>
                    <a:pt x="857" y="649"/>
                    <a:pt x="857" y="572"/>
                  </a:cubicBezTo>
                  <a:cubicBezTo>
                    <a:pt x="857" y="511"/>
                    <a:pt x="840" y="459"/>
                    <a:pt x="805" y="425"/>
                  </a:cubicBezTo>
                  <a:cubicBezTo>
                    <a:pt x="771" y="390"/>
                    <a:pt x="723" y="373"/>
                    <a:pt x="663" y="373"/>
                  </a:cubicBezTo>
                  <a:cubicBezTo>
                    <a:pt x="598" y="373"/>
                    <a:pt x="546" y="394"/>
                    <a:pt x="515" y="433"/>
                  </a:cubicBezTo>
                  <a:cubicBezTo>
                    <a:pt x="485" y="476"/>
                    <a:pt x="463" y="524"/>
                    <a:pt x="459" y="585"/>
                  </a:cubicBezTo>
                  <a:lnTo>
                    <a:pt x="22" y="585"/>
                  </a:lnTo>
                  <a:cubicBezTo>
                    <a:pt x="31" y="399"/>
                    <a:pt x="91" y="251"/>
                    <a:pt x="204" y="152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4" name="Google Shape;2384;p41"/>
          <p:cNvGrpSpPr/>
          <p:nvPr/>
        </p:nvGrpSpPr>
        <p:grpSpPr>
          <a:xfrm>
            <a:off x="455813" y="3726477"/>
            <a:ext cx="2110525" cy="1003923"/>
            <a:chOff x="455813" y="3458902"/>
            <a:chExt cx="2110525" cy="1003923"/>
          </a:xfrm>
        </p:grpSpPr>
        <p:sp>
          <p:nvSpPr>
            <p:cNvPr id="2385" name="Google Shape;2385;p41"/>
            <p:cNvSpPr txBox="1"/>
            <p:nvPr/>
          </p:nvSpPr>
          <p:spPr>
            <a:xfrm>
              <a:off x="455838" y="3458902"/>
              <a:ext cx="2110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86" name="Google Shape;2386;p41"/>
            <p:cNvSpPr txBox="1"/>
            <p:nvPr/>
          </p:nvSpPr>
          <p:spPr>
            <a:xfrm>
              <a:off x="455813" y="3736525"/>
              <a:ext cx="21105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87" name="Google Shape;2387;p41"/>
          <p:cNvGrpSpPr/>
          <p:nvPr/>
        </p:nvGrpSpPr>
        <p:grpSpPr>
          <a:xfrm>
            <a:off x="455813" y="1812050"/>
            <a:ext cx="2110525" cy="1005151"/>
            <a:chOff x="455813" y="1696875"/>
            <a:chExt cx="2110525" cy="1005151"/>
          </a:xfrm>
        </p:grpSpPr>
        <p:sp>
          <p:nvSpPr>
            <p:cNvPr id="2388" name="Google Shape;2388;p41"/>
            <p:cNvSpPr txBox="1"/>
            <p:nvPr/>
          </p:nvSpPr>
          <p:spPr>
            <a:xfrm>
              <a:off x="455837" y="1696875"/>
              <a:ext cx="2110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89" name="Google Shape;2389;p41"/>
            <p:cNvSpPr txBox="1"/>
            <p:nvPr/>
          </p:nvSpPr>
          <p:spPr>
            <a:xfrm>
              <a:off x="455813" y="1975726"/>
              <a:ext cx="21105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90" name="Google Shape;2390;p41"/>
          <p:cNvGrpSpPr/>
          <p:nvPr/>
        </p:nvGrpSpPr>
        <p:grpSpPr>
          <a:xfrm>
            <a:off x="6577650" y="3726477"/>
            <a:ext cx="2110525" cy="1003923"/>
            <a:chOff x="6577650" y="3458902"/>
            <a:chExt cx="2110525" cy="1003923"/>
          </a:xfrm>
        </p:grpSpPr>
        <p:sp>
          <p:nvSpPr>
            <p:cNvPr id="2391" name="Google Shape;2391;p41"/>
            <p:cNvSpPr txBox="1"/>
            <p:nvPr/>
          </p:nvSpPr>
          <p:spPr>
            <a:xfrm>
              <a:off x="6577675" y="3458902"/>
              <a:ext cx="2110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92" name="Google Shape;2392;p41"/>
            <p:cNvSpPr txBox="1"/>
            <p:nvPr/>
          </p:nvSpPr>
          <p:spPr>
            <a:xfrm>
              <a:off x="6577650" y="3736525"/>
              <a:ext cx="21105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93" name="Google Shape;2393;p41"/>
          <p:cNvGrpSpPr/>
          <p:nvPr/>
        </p:nvGrpSpPr>
        <p:grpSpPr>
          <a:xfrm>
            <a:off x="6577650" y="1812050"/>
            <a:ext cx="2110525" cy="1005151"/>
            <a:chOff x="6577650" y="1696875"/>
            <a:chExt cx="2110525" cy="1005151"/>
          </a:xfrm>
        </p:grpSpPr>
        <p:sp>
          <p:nvSpPr>
            <p:cNvPr id="2394" name="Google Shape;2394;p41"/>
            <p:cNvSpPr txBox="1"/>
            <p:nvPr/>
          </p:nvSpPr>
          <p:spPr>
            <a:xfrm>
              <a:off x="6577675" y="1696875"/>
              <a:ext cx="21105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95" name="Google Shape;2395;p41"/>
            <p:cNvSpPr txBox="1"/>
            <p:nvPr/>
          </p:nvSpPr>
          <p:spPr>
            <a:xfrm>
              <a:off x="6577650" y="1975726"/>
              <a:ext cx="21105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96" name="Google Shape;2396;p41"/>
          <p:cNvGrpSpPr/>
          <p:nvPr/>
        </p:nvGrpSpPr>
        <p:grpSpPr>
          <a:xfrm>
            <a:off x="1207937" y="1168000"/>
            <a:ext cx="606277" cy="644057"/>
            <a:chOff x="-2411700" y="2917100"/>
            <a:chExt cx="606277" cy="644057"/>
          </a:xfrm>
        </p:grpSpPr>
        <p:sp>
          <p:nvSpPr>
            <p:cNvPr id="2397" name="Google Shape;2397;p41"/>
            <p:cNvSpPr/>
            <p:nvPr/>
          </p:nvSpPr>
          <p:spPr>
            <a:xfrm>
              <a:off x="-2411700" y="2954741"/>
              <a:ext cx="606277" cy="606416"/>
            </a:xfrm>
            <a:custGeom>
              <a:rect b="b" l="l" r="r" t="t"/>
              <a:pathLst>
                <a:path extrusionOk="0" h="17432" w="17428">
                  <a:moveTo>
                    <a:pt x="8714" y="0"/>
                  </a:moveTo>
                  <a:cubicBezTo>
                    <a:pt x="3903" y="0"/>
                    <a:pt x="1" y="3903"/>
                    <a:pt x="1" y="8714"/>
                  </a:cubicBezTo>
                  <a:cubicBezTo>
                    <a:pt x="1" y="13529"/>
                    <a:pt x="3903" y="17431"/>
                    <a:pt x="8714" y="17431"/>
                  </a:cubicBezTo>
                  <a:cubicBezTo>
                    <a:pt x="13529" y="17431"/>
                    <a:pt x="17427" y="13529"/>
                    <a:pt x="17427" y="8714"/>
                  </a:cubicBezTo>
                  <a:cubicBezTo>
                    <a:pt x="17427" y="3903"/>
                    <a:pt x="13529" y="0"/>
                    <a:pt x="87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41"/>
            <p:cNvSpPr/>
            <p:nvPr/>
          </p:nvSpPr>
          <p:spPr>
            <a:xfrm>
              <a:off x="-2335687" y="3030754"/>
              <a:ext cx="454255" cy="454255"/>
            </a:xfrm>
            <a:custGeom>
              <a:rect b="b" l="l" r="r" t="t"/>
              <a:pathLst>
                <a:path extrusionOk="0" h="13058" w="13058">
                  <a:moveTo>
                    <a:pt x="6529" y="0"/>
                  </a:moveTo>
                  <a:cubicBezTo>
                    <a:pt x="2925" y="0"/>
                    <a:pt x="0" y="2925"/>
                    <a:pt x="0" y="6529"/>
                  </a:cubicBezTo>
                  <a:cubicBezTo>
                    <a:pt x="0" y="10137"/>
                    <a:pt x="2925" y="13057"/>
                    <a:pt x="6529" y="13057"/>
                  </a:cubicBezTo>
                  <a:cubicBezTo>
                    <a:pt x="10137" y="13057"/>
                    <a:pt x="13058" y="10137"/>
                    <a:pt x="13058" y="6529"/>
                  </a:cubicBezTo>
                  <a:cubicBezTo>
                    <a:pt x="13058" y="2925"/>
                    <a:pt x="10137" y="0"/>
                    <a:pt x="65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41"/>
            <p:cNvSpPr/>
            <p:nvPr/>
          </p:nvSpPr>
          <p:spPr>
            <a:xfrm>
              <a:off x="-2126330" y="2927189"/>
              <a:ext cx="187713" cy="235129"/>
            </a:xfrm>
            <a:custGeom>
              <a:rect b="b" l="l" r="r" t="t"/>
              <a:pathLst>
                <a:path extrusionOk="0" h="6759" w="5396">
                  <a:moveTo>
                    <a:pt x="1281" y="1"/>
                  </a:moveTo>
                  <a:lnTo>
                    <a:pt x="325" y="1870"/>
                  </a:lnTo>
                  <a:lnTo>
                    <a:pt x="0" y="2549"/>
                  </a:lnTo>
                  <a:lnTo>
                    <a:pt x="0" y="6759"/>
                  </a:lnTo>
                  <a:lnTo>
                    <a:pt x="2536" y="6759"/>
                  </a:lnTo>
                  <a:lnTo>
                    <a:pt x="2514" y="5655"/>
                  </a:lnTo>
                  <a:lnTo>
                    <a:pt x="53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41"/>
            <p:cNvSpPr/>
            <p:nvPr/>
          </p:nvSpPr>
          <p:spPr>
            <a:xfrm>
              <a:off x="-2099856" y="2927189"/>
              <a:ext cx="117303" cy="211334"/>
            </a:xfrm>
            <a:custGeom>
              <a:rect b="b" l="l" r="r" t="t"/>
              <a:pathLst>
                <a:path extrusionOk="0" h="6075" w="3372">
                  <a:moveTo>
                    <a:pt x="1848" y="1"/>
                  </a:moveTo>
                  <a:lnTo>
                    <a:pt x="157" y="3293"/>
                  </a:lnTo>
                  <a:lnTo>
                    <a:pt x="1" y="3574"/>
                  </a:lnTo>
                  <a:lnTo>
                    <a:pt x="1" y="6075"/>
                  </a:lnTo>
                  <a:lnTo>
                    <a:pt x="832" y="6075"/>
                  </a:lnTo>
                  <a:lnTo>
                    <a:pt x="836" y="4928"/>
                  </a:lnTo>
                  <a:lnTo>
                    <a:pt x="3371" y="1"/>
                  </a:lnTo>
                  <a:close/>
                </a:path>
              </a:pathLst>
            </a:custGeom>
            <a:solidFill>
              <a:srgbClr val="FEF1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41"/>
            <p:cNvSpPr/>
            <p:nvPr/>
          </p:nvSpPr>
          <p:spPr>
            <a:xfrm>
              <a:off x="-2279260" y="2927189"/>
              <a:ext cx="214674" cy="239025"/>
            </a:xfrm>
            <a:custGeom>
              <a:rect b="b" l="l" r="r" t="t"/>
              <a:pathLst>
                <a:path extrusionOk="0" h="6871" w="6171">
                  <a:moveTo>
                    <a:pt x="1" y="1"/>
                  </a:moveTo>
                  <a:lnTo>
                    <a:pt x="2445" y="5949"/>
                  </a:lnTo>
                  <a:lnTo>
                    <a:pt x="2813" y="6871"/>
                  </a:lnTo>
                  <a:lnTo>
                    <a:pt x="6170" y="6871"/>
                  </a:lnTo>
                  <a:lnTo>
                    <a:pt x="6170" y="5352"/>
                  </a:lnTo>
                  <a:lnTo>
                    <a:pt x="39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41"/>
            <p:cNvSpPr/>
            <p:nvPr/>
          </p:nvSpPr>
          <p:spPr>
            <a:xfrm>
              <a:off x="-2235740" y="2927189"/>
              <a:ext cx="124191" cy="207577"/>
            </a:xfrm>
            <a:custGeom>
              <a:rect b="b" l="l" r="r" t="t"/>
              <a:pathLst>
                <a:path extrusionOk="0" h="5967" w="3570">
                  <a:moveTo>
                    <a:pt x="0" y="1"/>
                  </a:moveTo>
                  <a:lnTo>
                    <a:pt x="2220" y="5409"/>
                  </a:lnTo>
                  <a:lnTo>
                    <a:pt x="2436" y="5967"/>
                  </a:lnTo>
                  <a:lnTo>
                    <a:pt x="3552" y="5967"/>
                  </a:lnTo>
                  <a:lnTo>
                    <a:pt x="3569" y="5166"/>
                  </a:lnTo>
                  <a:lnTo>
                    <a:pt x="1450" y="1"/>
                  </a:lnTo>
                  <a:close/>
                </a:path>
              </a:pathLst>
            </a:custGeom>
            <a:solidFill>
              <a:srgbClr val="FEF1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41"/>
            <p:cNvSpPr/>
            <p:nvPr/>
          </p:nvSpPr>
          <p:spPr>
            <a:xfrm>
              <a:off x="-2259674" y="3106767"/>
              <a:ext cx="302234" cy="302234"/>
            </a:xfrm>
            <a:custGeom>
              <a:rect b="b" l="l" r="r" t="t"/>
              <a:pathLst>
                <a:path extrusionOk="0" h="8688" w="8688">
                  <a:moveTo>
                    <a:pt x="4344" y="0"/>
                  </a:moveTo>
                  <a:cubicBezTo>
                    <a:pt x="1947" y="0"/>
                    <a:pt x="0" y="1947"/>
                    <a:pt x="0" y="4344"/>
                  </a:cubicBezTo>
                  <a:cubicBezTo>
                    <a:pt x="0" y="6745"/>
                    <a:pt x="1947" y="8687"/>
                    <a:pt x="4344" y="8687"/>
                  </a:cubicBezTo>
                  <a:cubicBezTo>
                    <a:pt x="6745" y="8687"/>
                    <a:pt x="8688" y="6745"/>
                    <a:pt x="8688" y="4344"/>
                  </a:cubicBezTo>
                  <a:cubicBezTo>
                    <a:pt x="8688" y="1947"/>
                    <a:pt x="6745" y="0"/>
                    <a:pt x="43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41"/>
            <p:cNvSpPr/>
            <p:nvPr/>
          </p:nvSpPr>
          <p:spPr>
            <a:xfrm>
              <a:off x="-2215423" y="3151018"/>
              <a:ext cx="213734" cy="213734"/>
            </a:xfrm>
            <a:custGeom>
              <a:rect b="b" l="l" r="r" t="t"/>
              <a:pathLst>
                <a:path extrusionOk="0" h="6144" w="6144">
                  <a:moveTo>
                    <a:pt x="3072" y="0"/>
                  </a:moveTo>
                  <a:cubicBezTo>
                    <a:pt x="1376" y="0"/>
                    <a:pt x="0" y="1376"/>
                    <a:pt x="0" y="3072"/>
                  </a:cubicBezTo>
                  <a:cubicBezTo>
                    <a:pt x="0" y="4768"/>
                    <a:pt x="1376" y="6143"/>
                    <a:pt x="3072" y="6143"/>
                  </a:cubicBezTo>
                  <a:cubicBezTo>
                    <a:pt x="4768" y="6143"/>
                    <a:pt x="6144" y="4768"/>
                    <a:pt x="6144" y="3072"/>
                  </a:cubicBezTo>
                  <a:cubicBezTo>
                    <a:pt x="6144" y="1376"/>
                    <a:pt x="4768" y="0"/>
                    <a:pt x="30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41"/>
            <p:cNvSpPr/>
            <p:nvPr/>
          </p:nvSpPr>
          <p:spPr>
            <a:xfrm>
              <a:off x="-2147690" y="3198852"/>
              <a:ext cx="70445" cy="119391"/>
            </a:xfrm>
            <a:custGeom>
              <a:rect b="b" l="l" r="r" t="t"/>
              <a:pathLst>
                <a:path extrusionOk="0" h="3432" w="2025">
                  <a:moveTo>
                    <a:pt x="117" y="1"/>
                  </a:moveTo>
                  <a:cubicBezTo>
                    <a:pt x="52" y="1"/>
                    <a:pt x="0" y="53"/>
                    <a:pt x="0" y="113"/>
                  </a:cubicBezTo>
                  <a:lnTo>
                    <a:pt x="0" y="1039"/>
                  </a:lnTo>
                  <a:cubicBezTo>
                    <a:pt x="0" y="1104"/>
                    <a:pt x="52" y="1156"/>
                    <a:pt x="117" y="1156"/>
                  </a:cubicBezTo>
                  <a:lnTo>
                    <a:pt x="870" y="1156"/>
                  </a:lnTo>
                  <a:lnTo>
                    <a:pt x="870" y="3285"/>
                  </a:lnTo>
                  <a:cubicBezTo>
                    <a:pt x="870" y="3367"/>
                    <a:pt x="935" y="3432"/>
                    <a:pt x="1021" y="3432"/>
                  </a:cubicBezTo>
                  <a:lnTo>
                    <a:pt x="1873" y="3432"/>
                  </a:lnTo>
                  <a:cubicBezTo>
                    <a:pt x="1960" y="3432"/>
                    <a:pt x="2025" y="3367"/>
                    <a:pt x="2025" y="3285"/>
                  </a:cubicBezTo>
                  <a:lnTo>
                    <a:pt x="2025" y="446"/>
                  </a:lnTo>
                  <a:cubicBezTo>
                    <a:pt x="2025" y="200"/>
                    <a:pt x="1826" y="1"/>
                    <a:pt x="15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41"/>
            <p:cNvSpPr/>
            <p:nvPr/>
          </p:nvSpPr>
          <p:spPr>
            <a:xfrm>
              <a:off x="-2305282" y="2917100"/>
              <a:ext cx="192688" cy="18994"/>
            </a:xfrm>
            <a:custGeom>
              <a:rect b="b" l="l" r="r" t="t"/>
              <a:pathLst>
                <a:path extrusionOk="0" h="546" w="5539">
                  <a:moveTo>
                    <a:pt x="277" y="1"/>
                  </a:moveTo>
                  <a:cubicBezTo>
                    <a:pt x="126" y="1"/>
                    <a:pt x="0" y="126"/>
                    <a:pt x="5" y="282"/>
                  </a:cubicBezTo>
                  <a:cubicBezTo>
                    <a:pt x="9" y="429"/>
                    <a:pt x="139" y="546"/>
                    <a:pt x="290" y="546"/>
                  </a:cubicBezTo>
                  <a:lnTo>
                    <a:pt x="5266" y="546"/>
                  </a:lnTo>
                  <a:cubicBezTo>
                    <a:pt x="5417" y="546"/>
                    <a:pt x="5538" y="420"/>
                    <a:pt x="5538" y="265"/>
                  </a:cubicBezTo>
                  <a:cubicBezTo>
                    <a:pt x="5534" y="118"/>
                    <a:pt x="5400" y="1"/>
                    <a:pt x="52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41"/>
            <p:cNvSpPr/>
            <p:nvPr/>
          </p:nvSpPr>
          <p:spPr>
            <a:xfrm>
              <a:off x="-2103613" y="2917100"/>
              <a:ext cx="189975" cy="18994"/>
            </a:xfrm>
            <a:custGeom>
              <a:rect b="b" l="l" r="r" t="t"/>
              <a:pathLst>
                <a:path extrusionOk="0" h="546" w="5461">
                  <a:moveTo>
                    <a:pt x="278" y="1"/>
                  </a:moveTo>
                  <a:cubicBezTo>
                    <a:pt x="122" y="1"/>
                    <a:pt x="1" y="126"/>
                    <a:pt x="5" y="282"/>
                  </a:cubicBezTo>
                  <a:cubicBezTo>
                    <a:pt x="9" y="429"/>
                    <a:pt x="139" y="546"/>
                    <a:pt x="291" y="546"/>
                  </a:cubicBezTo>
                  <a:lnTo>
                    <a:pt x="5188" y="546"/>
                  </a:lnTo>
                  <a:cubicBezTo>
                    <a:pt x="5340" y="546"/>
                    <a:pt x="5461" y="420"/>
                    <a:pt x="5456" y="265"/>
                  </a:cubicBezTo>
                  <a:cubicBezTo>
                    <a:pt x="5452" y="118"/>
                    <a:pt x="5322" y="1"/>
                    <a:pt x="5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8" name="Google Shape;2408;p41"/>
          <p:cNvGrpSpPr/>
          <p:nvPr/>
        </p:nvGrpSpPr>
        <p:grpSpPr>
          <a:xfrm>
            <a:off x="1188586" y="3124941"/>
            <a:ext cx="644978" cy="601525"/>
            <a:chOff x="-1692412" y="2954741"/>
            <a:chExt cx="644978" cy="601525"/>
          </a:xfrm>
        </p:grpSpPr>
        <p:sp>
          <p:nvSpPr>
            <p:cNvPr id="2409" name="Google Shape;2409;p41"/>
            <p:cNvSpPr/>
            <p:nvPr/>
          </p:nvSpPr>
          <p:spPr>
            <a:xfrm>
              <a:off x="-1645309" y="2954741"/>
              <a:ext cx="58269" cy="63696"/>
            </a:xfrm>
            <a:custGeom>
              <a:rect b="b" l="l" r="r" t="t"/>
              <a:pathLst>
                <a:path extrusionOk="0" h="1831" w="1675">
                  <a:moveTo>
                    <a:pt x="461" y="1"/>
                  </a:moveTo>
                  <a:cubicBezTo>
                    <a:pt x="402" y="1"/>
                    <a:pt x="344" y="33"/>
                    <a:pt x="316" y="91"/>
                  </a:cubicBezTo>
                  <a:lnTo>
                    <a:pt x="234" y="256"/>
                  </a:lnTo>
                  <a:cubicBezTo>
                    <a:pt x="1" y="719"/>
                    <a:pt x="187" y="1277"/>
                    <a:pt x="650" y="1510"/>
                  </a:cubicBezTo>
                  <a:lnTo>
                    <a:pt x="1286" y="1830"/>
                  </a:lnTo>
                  <a:lnTo>
                    <a:pt x="1441" y="1519"/>
                  </a:lnTo>
                  <a:cubicBezTo>
                    <a:pt x="1675" y="1056"/>
                    <a:pt x="1489" y="498"/>
                    <a:pt x="1026" y="264"/>
                  </a:cubicBezTo>
                  <a:lnTo>
                    <a:pt x="533" y="18"/>
                  </a:lnTo>
                  <a:cubicBezTo>
                    <a:pt x="510" y="6"/>
                    <a:pt x="485" y="1"/>
                    <a:pt x="4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41"/>
            <p:cNvSpPr/>
            <p:nvPr/>
          </p:nvSpPr>
          <p:spPr>
            <a:xfrm>
              <a:off x="-1664860" y="2996557"/>
              <a:ext cx="58721" cy="62200"/>
            </a:xfrm>
            <a:custGeom>
              <a:rect b="b" l="l" r="r" t="t"/>
              <a:pathLst>
                <a:path extrusionOk="0" h="1788" w="1688">
                  <a:moveTo>
                    <a:pt x="428" y="1"/>
                  </a:moveTo>
                  <a:cubicBezTo>
                    <a:pt x="366" y="1"/>
                    <a:pt x="307" y="36"/>
                    <a:pt x="281" y="96"/>
                  </a:cubicBezTo>
                  <a:lnTo>
                    <a:pt x="208" y="269"/>
                  </a:lnTo>
                  <a:cubicBezTo>
                    <a:pt x="0" y="741"/>
                    <a:pt x="212" y="1290"/>
                    <a:pt x="684" y="1498"/>
                  </a:cubicBezTo>
                  <a:lnTo>
                    <a:pt x="1337" y="1788"/>
                  </a:lnTo>
                  <a:lnTo>
                    <a:pt x="1480" y="1468"/>
                  </a:lnTo>
                  <a:cubicBezTo>
                    <a:pt x="1687" y="996"/>
                    <a:pt x="1471" y="447"/>
                    <a:pt x="1000" y="239"/>
                  </a:cubicBezTo>
                  <a:lnTo>
                    <a:pt x="493" y="14"/>
                  </a:lnTo>
                  <a:cubicBezTo>
                    <a:pt x="472" y="5"/>
                    <a:pt x="450" y="1"/>
                    <a:pt x="4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41"/>
            <p:cNvSpPr/>
            <p:nvPr/>
          </p:nvSpPr>
          <p:spPr>
            <a:xfrm>
              <a:off x="-1681141" y="3043382"/>
              <a:ext cx="59487" cy="55416"/>
            </a:xfrm>
            <a:custGeom>
              <a:rect b="b" l="l" r="r" t="t"/>
              <a:pathLst>
                <a:path extrusionOk="0" h="1593" w="1710">
                  <a:moveTo>
                    <a:pt x="318" y="0"/>
                  </a:moveTo>
                  <a:cubicBezTo>
                    <a:pt x="245" y="0"/>
                    <a:pt x="180" y="52"/>
                    <a:pt x="165" y="126"/>
                  </a:cubicBezTo>
                  <a:lnTo>
                    <a:pt x="122" y="308"/>
                  </a:lnTo>
                  <a:cubicBezTo>
                    <a:pt x="1" y="810"/>
                    <a:pt x="312" y="1312"/>
                    <a:pt x="814" y="1428"/>
                  </a:cubicBezTo>
                  <a:lnTo>
                    <a:pt x="1511" y="1593"/>
                  </a:lnTo>
                  <a:lnTo>
                    <a:pt x="1589" y="1255"/>
                  </a:lnTo>
                  <a:cubicBezTo>
                    <a:pt x="1710" y="753"/>
                    <a:pt x="1398" y="252"/>
                    <a:pt x="897" y="130"/>
                  </a:cubicBezTo>
                  <a:lnTo>
                    <a:pt x="356" y="5"/>
                  </a:lnTo>
                  <a:cubicBezTo>
                    <a:pt x="343" y="2"/>
                    <a:pt x="331" y="0"/>
                    <a:pt x="3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41"/>
            <p:cNvSpPr/>
            <p:nvPr/>
          </p:nvSpPr>
          <p:spPr>
            <a:xfrm>
              <a:off x="-1690603" y="3090834"/>
              <a:ext cx="59034" cy="52668"/>
            </a:xfrm>
            <a:custGeom>
              <a:rect b="b" l="l" r="r" t="t"/>
              <a:pathLst>
                <a:path extrusionOk="0" h="1514" w="1697">
                  <a:moveTo>
                    <a:pt x="272" y="1"/>
                  </a:moveTo>
                  <a:cubicBezTo>
                    <a:pt x="194" y="1"/>
                    <a:pt x="129" y="57"/>
                    <a:pt x="117" y="134"/>
                  </a:cubicBezTo>
                  <a:lnTo>
                    <a:pt x="87" y="320"/>
                  </a:lnTo>
                  <a:cubicBezTo>
                    <a:pt x="0" y="830"/>
                    <a:pt x="342" y="1310"/>
                    <a:pt x="848" y="1397"/>
                  </a:cubicBezTo>
                  <a:lnTo>
                    <a:pt x="1554" y="1514"/>
                  </a:lnTo>
                  <a:lnTo>
                    <a:pt x="1610" y="1172"/>
                  </a:lnTo>
                  <a:cubicBezTo>
                    <a:pt x="1696" y="661"/>
                    <a:pt x="1355" y="181"/>
                    <a:pt x="848" y="95"/>
                  </a:cubicBezTo>
                  <a:lnTo>
                    <a:pt x="303" y="4"/>
                  </a:lnTo>
                  <a:cubicBezTo>
                    <a:pt x="293" y="2"/>
                    <a:pt x="282" y="1"/>
                    <a:pt x="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41"/>
            <p:cNvSpPr/>
            <p:nvPr/>
          </p:nvSpPr>
          <p:spPr>
            <a:xfrm>
              <a:off x="-1692412" y="3148583"/>
              <a:ext cx="57817" cy="44006"/>
            </a:xfrm>
            <a:custGeom>
              <a:rect b="b" l="l" r="r" t="t"/>
              <a:pathLst>
                <a:path extrusionOk="0" h="1265" w="1662">
                  <a:moveTo>
                    <a:pt x="161" y="1"/>
                  </a:moveTo>
                  <a:cubicBezTo>
                    <a:pt x="70" y="1"/>
                    <a:pt x="0" y="70"/>
                    <a:pt x="0" y="161"/>
                  </a:cubicBezTo>
                  <a:lnTo>
                    <a:pt x="0" y="330"/>
                  </a:lnTo>
                  <a:cubicBezTo>
                    <a:pt x="0" y="844"/>
                    <a:pt x="416" y="1264"/>
                    <a:pt x="931" y="1264"/>
                  </a:cubicBezTo>
                  <a:lnTo>
                    <a:pt x="1662" y="1264"/>
                  </a:lnTo>
                  <a:lnTo>
                    <a:pt x="1662" y="931"/>
                  </a:lnTo>
                  <a:cubicBezTo>
                    <a:pt x="1662" y="416"/>
                    <a:pt x="1242" y="1"/>
                    <a:pt x="7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41"/>
            <p:cNvSpPr/>
            <p:nvPr/>
          </p:nvSpPr>
          <p:spPr>
            <a:xfrm>
              <a:off x="-1686255" y="3193738"/>
              <a:ext cx="57991" cy="44145"/>
            </a:xfrm>
            <a:custGeom>
              <a:rect b="b" l="l" r="r" t="t"/>
              <a:pathLst>
                <a:path extrusionOk="0" h="1269" w="1667">
                  <a:moveTo>
                    <a:pt x="165" y="1"/>
                  </a:moveTo>
                  <a:cubicBezTo>
                    <a:pt x="74" y="1"/>
                    <a:pt x="1" y="74"/>
                    <a:pt x="1" y="165"/>
                  </a:cubicBezTo>
                  <a:lnTo>
                    <a:pt x="1" y="334"/>
                  </a:lnTo>
                  <a:cubicBezTo>
                    <a:pt x="1" y="849"/>
                    <a:pt x="421" y="1268"/>
                    <a:pt x="935" y="1268"/>
                  </a:cubicBezTo>
                  <a:lnTo>
                    <a:pt x="1667" y="1268"/>
                  </a:lnTo>
                  <a:lnTo>
                    <a:pt x="1667" y="935"/>
                  </a:lnTo>
                  <a:cubicBezTo>
                    <a:pt x="1667" y="420"/>
                    <a:pt x="1247" y="1"/>
                    <a:pt x="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41"/>
            <p:cNvSpPr/>
            <p:nvPr/>
          </p:nvSpPr>
          <p:spPr>
            <a:xfrm>
              <a:off x="-1681419" y="3239103"/>
              <a:ext cx="64148" cy="43589"/>
            </a:xfrm>
            <a:custGeom>
              <a:rect b="b" l="l" r="r" t="t"/>
              <a:pathLst>
                <a:path extrusionOk="0" h="1253" w="1844">
                  <a:moveTo>
                    <a:pt x="862" y="0"/>
                  </a:moveTo>
                  <a:cubicBezTo>
                    <a:pt x="804" y="0"/>
                    <a:pt x="746" y="5"/>
                    <a:pt x="688" y="16"/>
                  </a:cubicBezTo>
                  <a:lnTo>
                    <a:pt x="143" y="120"/>
                  </a:lnTo>
                  <a:cubicBezTo>
                    <a:pt x="57" y="137"/>
                    <a:pt x="0" y="220"/>
                    <a:pt x="18" y="306"/>
                  </a:cubicBezTo>
                  <a:lnTo>
                    <a:pt x="52" y="492"/>
                  </a:lnTo>
                  <a:cubicBezTo>
                    <a:pt x="136" y="940"/>
                    <a:pt x="526" y="1253"/>
                    <a:pt x="965" y="1253"/>
                  </a:cubicBezTo>
                  <a:cubicBezTo>
                    <a:pt x="1022" y="1253"/>
                    <a:pt x="1080" y="1247"/>
                    <a:pt x="1138" y="1236"/>
                  </a:cubicBezTo>
                  <a:lnTo>
                    <a:pt x="1843" y="1102"/>
                  </a:lnTo>
                  <a:lnTo>
                    <a:pt x="1778" y="760"/>
                  </a:lnTo>
                  <a:cubicBezTo>
                    <a:pt x="1694" y="312"/>
                    <a:pt x="1302" y="0"/>
                    <a:pt x="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41"/>
            <p:cNvSpPr/>
            <p:nvPr/>
          </p:nvSpPr>
          <p:spPr>
            <a:xfrm>
              <a:off x="-1663503" y="3283528"/>
              <a:ext cx="66862" cy="43276"/>
            </a:xfrm>
            <a:custGeom>
              <a:rect b="b" l="l" r="r" t="t"/>
              <a:pathLst>
                <a:path extrusionOk="0" h="1244" w="1922">
                  <a:moveTo>
                    <a:pt x="929" y="0"/>
                  </a:moveTo>
                  <a:cubicBezTo>
                    <a:pt x="842" y="0"/>
                    <a:pt x="754" y="12"/>
                    <a:pt x="666" y="37"/>
                  </a:cubicBezTo>
                  <a:lnTo>
                    <a:pt x="139" y="193"/>
                  </a:lnTo>
                  <a:cubicBezTo>
                    <a:pt x="52" y="219"/>
                    <a:pt x="0" y="310"/>
                    <a:pt x="26" y="392"/>
                  </a:cubicBezTo>
                  <a:lnTo>
                    <a:pt x="78" y="574"/>
                  </a:lnTo>
                  <a:cubicBezTo>
                    <a:pt x="199" y="979"/>
                    <a:pt x="568" y="1244"/>
                    <a:pt x="972" y="1244"/>
                  </a:cubicBezTo>
                  <a:cubicBezTo>
                    <a:pt x="1060" y="1244"/>
                    <a:pt x="1149" y="1232"/>
                    <a:pt x="1237" y="1205"/>
                  </a:cubicBezTo>
                  <a:lnTo>
                    <a:pt x="1921" y="1006"/>
                  </a:lnTo>
                  <a:lnTo>
                    <a:pt x="1826" y="673"/>
                  </a:lnTo>
                  <a:cubicBezTo>
                    <a:pt x="1705" y="263"/>
                    <a:pt x="1334" y="0"/>
                    <a:pt x="9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41"/>
            <p:cNvSpPr/>
            <p:nvPr/>
          </p:nvSpPr>
          <p:spPr>
            <a:xfrm>
              <a:off x="-1635672" y="3331223"/>
              <a:ext cx="70619" cy="43554"/>
            </a:xfrm>
            <a:custGeom>
              <a:rect b="b" l="l" r="r" t="t"/>
              <a:pathLst>
                <a:path extrusionOk="0" h="1252" w="2030">
                  <a:moveTo>
                    <a:pt x="1048" y="0"/>
                  </a:moveTo>
                  <a:cubicBezTo>
                    <a:pt x="889" y="0"/>
                    <a:pt x="728" y="40"/>
                    <a:pt x="580" y="124"/>
                  </a:cubicBezTo>
                  <a:lnTo>
                    <a:pt x="104" y="401"/>
                  </a:lnTo>
                  <a:cubicBezTo>
                    <a:pt x="26" y="449"/>
                    <a:pt x="1" y="544"/>
                    <a:pt x="44" y="622"/>
                  </a:cubicBezTo>
                  <a:lnTo>
                    <a:pt x="139" y="786"/>
                  </a:lnTo>
                  <a:cubicBezTo>
                    <a:pt x="310" y="1085"/>
                    <a:pt x="624" y="1252"/>
                    <a:pt x="946" y="1252"/>
                  </a:cubicBezTo>
                  <a:cubicBezTo>
                    <a:pt x="1104" y="1252"/>
                    <a:pt x="1264" y="1212"/>
                    <a:pt x="1411" y="1128"/>
                  </a:cubicBezTo>
                  <a:lnTo>
                    <a:pt x="2030" y="769"/>
                  </a:lnTo>
                  <a:lnTo>
                    <a:pt x="1857" y="466"/>
                  </a:lnTo>
                  <a:cubicBezTo>
                    <a:pt x="1685" y="167"/>
                    <a:pt x="1372" y="0"/>
                    <a:pt x="10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41"/>
            <p:cNvSpPr/>
            <p:nvPr/>
          </p:nvSpPr>
          <p:spPr>
            <a:xfrm>
              <a:off x="-1153295" y="2955089"/>
              <a:ext cx="58269" cy="63348"/>
            </a:xfrm>
            <a:custGeom>
              <a:rect b="b" l="l" r="r" t="t"/>
              <a:pathLst>
                <a:path extrusionOk="0" h="1821" w="1675">
                  <a:moveTo>
                    <a:pt x="1203" y="0"/>
                  </a:moveTo>
                  <a:cubicBezTo>
                    <a:pt x="1174" y="0"/>
                    <a:pt x="1145" y="7"/>
                    <a:pt x="1117" y="21"/>
                  </a:cubicBezTo>
                  <a:lnTo>
                    <a:pt x="650" y="254"/>
                  </a:lnTo>
                  <a:cubicBezTo>
                    <a:pt x="187" y="488"/>
                    <a:pt x="1" y="1046"/>
                    <a:pt x="234" y="1509"/>
                  </a:cubicBezTo>
                  <a:lnTo>
                    <a:pt x="390" y="1820"/>
                  </a:lnTo>
                  <a:lnTo>
                    <a:pt x="1026" y="1500"/>
                  </a:lnTo>
                  <a:cubicBezTo>
                    <a:pt x="1489" y="1267"/>
                    <a:pt x="1675" y="709"/>
                    <a:pt x="1441" y="246"/>
                  </a:cubicBezTo>
                  <a:lnTo>
                    <a:pt x="1372" y="103"/>
                  </a:lnTo>
                  <a:cubicBezTo>
                    <a:pt x="1338" y="39"/>
                    <a:pt x="1272" y="0"/>
                    <a:pt x="1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41"/>
            <p:cNvSpPr/>
            <p:nvPr/>
          </p:nvSpPr>
          <p:spPr>
            <a:xfrm>
              <a:off x="-1134022" y="2996905"/>
              <a:ext cx="58721" cy="61852"/>
            </a:xfrm>
            <a:custGeom>
              <a:rect b="b" l="l" r="r" t="t"/>
              <a:pathLst>
                <a:path extrusionOk="0" h="1778" w="1688">
                  <a:moveTo>
                    <a:pt x="1242" y="0"/>
                  </a:moveTo>
                  <a:cubicBezTo>
                    <a:pt x="1216" y="0"/>
                    <a:pt x="1189" y="6"/>
                    <a:pt x="1164" y="17"/>
                  </a:cubicBezTo>
                  <a:lnTo>
                    <a:pt x="684" y="229"/>
                  </a:lnTo>
                  <a:cubicBezTo>
                    <a:pt x="212" y="437"/>
                    <a:pt x="0" y="986"/>
                    <a:pt x="208" y="1458"/>
                  </a:cubicBezTo>
                  <a:lnTo>
                    <a:pt x="347" y="1778"/>
                  </a:lnTo>
                  <a:lnTo>
                    <a:pt x="1000" y="1488"/>
                  </a:lnTo>
                  <a:cubicBezTo>
                    <a:pt x="1471" y="1280"/>
                    <a:pt x="1688" y="731"/>
                    <a:pt x="1480" y="259"/>
                  </a:cubicBezTo>
                  <a:lnTo>
                    <a:pt x="1415" y="112"/>
                  </a:lnTo>
                  <a:cubicBezTo>
                    <a:pt x="1383" y="42"/>
                    <a:pt x="1314" y="0"/>
                    <a:pt x="12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41"/>
            <p:cNvSpPr/>
            <p:nvPr/>
          </p:nvSpPr>
          <p:spPr>
            <a:xfrm>
              <a:off x="-1118506" y="3043522"/>
              <a:ext cx="59313" cy="55277"/>
            </a:xfrm>
            <a:custGeom>
              <a:rect b="b" l="l" r="r" t="t"/>
              <a:pathLst>
                <a:path extrusionOk="0" h="1589" w="1705">
                  <a:moveTo>
                    <a:pt x="1364" y="1"/>
                  </a:moveTo>
                  <a:cubicBezTo>
                    <a:pt x="1351" y="1"/>
                    <a:pt x="1337" y="2"/>
                    <a:pt x="1324" y="5"/>
                  </a:cubicBezTo>
                  <a:lnTo>
                    <a:pt x="809" y="126"/>
                  </a:lnTo>
                  <a:cubicBezTo>
                    <a:pt x="307" y="248"/>
                    <a:pt x="0" y="749"/>
                    <a:pt x="117" y="1251"/>
                  </a:cubicBezTo>
                  <a:lnTo>
                    <a:pt x="195" y="1589"/>
                  </a:lnTo>
                  <a:lnTo>
                    <a:pt x="891" y="1424"/>
                  </a:lnTo>
                  <a:cubicBezTo>
                    <a:pt x="1393" y="1308"/>
                    <a:pt x="1705" y="806"/>
                    <a:pt x="1583" y="304"/>
                  </a:cubicBezTo>
                  <a:lnTo>
                    <a:pt x="1549" y="148"/>
                  </a:lnTo>
                  <a:cubicBezTo>
                    <a:pt x="1526" y="58"/>
                    <a:pt x="1449" y="1"/>
                    <a:pt x="13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41"/>
            <p:cNvSpPr/>
            <p:nvPr/>
          </p:nvSpPr>
          <p:spPr>
            <a:xfrm>
              <a:off x="-1108731" y="3091008"/>
              <a:ext cx="59034" cy="52494"/>
            </a:xfrm>
            <a:custGeom>
              <a:rect b="b" l="l" r="r" t="t"/>
              <a:pathLst>
                <a:path extrusionOk="0" h="1509" w="1697">
                  <a:moveTo>
                    <a:pt x="1399" y="0"/>
                  </a:moveTo>
                  <a:cubicBezTo>
                    <a:pt x="1389" y="0"/>
                    <a:pt x="1378" y="1"/>
                    <a:pt x="1367" y="3"/>
                  </a:cubicBezTo>
                  <a:lnTo>
                    <a:pt x="853" y="90"/>
                  </a:lnTo>
                  <a:cubicBezTo>
                    <a:pt x="342" y="176"/>
                    <a:pt x="0" y="656"/>
                    <a:pt x="87" y="1167"/>
                  </a:cubicBezTo>
                  <a:lnTo>
                    <a:pt x="143" y="1509"/>
                  </a:lnTo>
                  <a:lnTo>
                    <a:pt x="848" y="1392"/>
                  </a:lnTo>
                  <a:cubicBezTo>
                    <a:pt x="1354" y="1305"/>
                    <a:pt x="1696" y="825"/>
                    <a:pt x="1614" y="315"/>
                  </a:cubicBezTo>
                  <a:lnTo>
                    <a:pt x="1588" y="159"/>
                  </a:lnTo>
                  <a:cubicBezTo>
                    <a:pt x="1573" y="66"/>
                    <a:pt x="1491" y="0"/>
                    <a:pt x="13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41"/>
            <p:cNvSpPr/>
            <p:nvPr/>
          </p:nvSpPr>
          <p:spPr>
            <a:xfrm>
              <a:off x="-1105287" y="3148583"/>
              <a:ext cx="57852" cy="44006"/>
            </a:xfrm>
            <a:custGeom>
              <a:rect b="b" l="l" r="r" t="t"/>
              <a:pathLst>
                <a:path extrusionOk="0" h="1265" w="1663">
                  <a:moveTo>
                    <a:pt x="935" y="1"/>
                  </a:moveTo>
                  <a:cubicBezTo>
                    <a:pt x="420" y="1"/>
                    <a:pt x="1" y="416"/>
                    <a:pt x="1" y="931"/>
                  </a:cubicBezTo>
                  <a:lnTo>
                    <a:pt x="1" y="1264"/>
                  </a:lnTo>
                  <a:lnTo>
                    <a:pt x="732" y="1264"/>
                  </a:lnTo>
                  <a:cubicBezTo>
                    <a:pt x="1247" y="1264"/>
                    <a:pt x="1662" y="844"/>
                    <a:pt x="1662" y="330"/>
                  </a:cubicBezTo>
                  <a:lnTo>
                    <a:pt x="1662" y="187"/>
                  </a:lnTo>
                  <a:cubicBezTo>
                    <a:pt x="1662" y="83"/>
                    <a:pt x="1580" y="1"/>
                    <a:pt x="1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41"/>
            <p:cNvSpPr/>
            <p:nvPr/>
          </p:nvSpPr>
          <p:spPr>
            <a:xfrm>
              <a:off x="-1111583" y="3193738"/>
              <a:ext cx="57817" cy="44145"/>
            </a:xfrm>
            <a:custGeom>
              <a:rect b="b" l="l" r="r" t="t"/>
              <a:pathLst>
                <a:path extrusionOk="0" h="1269" w="1662">
                  <a:moveTo>
                    <a:pt x="935" y="1"/>
                  </a:moveTo>
                  <a:cubicBezTo>
                    <a:pt x="420" y="1"/>
                    <a:pt x="0" y="420"/>
                    <a:pt x="0" y="935"/>
                  </a:cubicBezTo>
                  <a:lnTo>
                    <a:pt x="0" y="1268"/>
                  </a:lnTo>
                  <a:lnTo>
                    <a:pt x="731" y="1268"/>
                  </a:lnTo>
                  <a:cubicBezTo>
                    <a:pt x="1246" y="1268"/>
                    <a:pt x="1661" y="849"/>
                    <a:pt x="1661" y="334"/>
                  </a:cubicBezTo>
                  <a:lnTo>
                    <a:pt x="1661" y="191"/>
                  </a:lnTo>
                  <a:cubicBezTo>
                    <a:pt x="1661" y="87"/>
                    <a:pt x="1579" y="1"/>
                    <a:pt x="1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41"/>
            <p:cNvSpPr/>
            <p:nvPr/>
          </p:nvSpPr>
          <p:spPr>
            <a:xfrm>
              <a:off x="-1122890" y="3239103"/>
              <a:ext cx="64009" cy="43589"/>
            </a:xfrm>
            <a:custGeom>
              <a:rect b="b" l="l" r="r" t="t"/>
              <a:pathLst>
                <a:path extrusionOk="0" h="1253" w="1840">
                  <a:moveTo>
                    <a:pt x="978" y="0"/>
                  </a:moveTo>
                  <a:cubicBezTo>
                    <a:pt x="538" y="0"/>
                    <a:pt x="145" y="312"/>
                    <a:pt x="61" y="760"/>
                  </a:cubicBezTo>
                  <a:lnTo>
                    <a:pt x="1" y="1102"/>
                  </a:lnTo>
                  <a:lnTo>
                    <a:pt x="701" y="1236"/>
                  </a:lnTo>
                  <a:cubicBezTo>
                    <a:pt x="760" y="1247"/>
                    <a:pt x="818" y="1253"/>
                    <a:pt x="875" y="1253"/>
                  </a:cubicBezTo>
                  <a:cubicBezTo>
                    <a:pt x="1315" y="1253"/>
                    <a:pt x="1707" y="940"/>
                    <a:pt x="1792" y="492"/>
                  </a:cubicBezTo>
                  <a:lnTo>
                    <a:pt x="1818" y="336"/>
                  </a:lnTo>
                  <a:cubicBezTo>
                    <a:pt x="1839" y="233"/>
                    <a:pt x="1770" y="133"/>
                    <a:pt x="1671" y="116"/>
                  </a:cubicBezTo>
                  <a:lnTo>
                    <a:pt x="1151" y="16"/>
                  </a:lnTo>
                  <a:cubicBezTo>
                    <a:pt x="1093" y="5"/>
                    <a:pt x="1035" y="0"/>
                    <a:pt x="9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41"/>
            <p:cNvSpPr/>
            <p:nvPr/>
          </p:nvSpPr>
          <p:spPr>
            <a:xfrm>
              <a:off x="-1143658" y="3283528"/>
              <a:ext cx="66722" cy="43276"/>
            </a:xfrm>
            <a:custGeom>
              <a:rect b="b" l="l" r="r" t="t"/>
              <a:pathLst>
                <a:path extrusionOk="0" h="1244" w="1918">
                  <a:moveTo>
                    <a:pt x="995" y="0"/>
                  </a:moveTo>
                  <a:cubicBezTo>
                    <a:pt x="591" y="0"/>
                    <a:pt x="217" y="263"/>
                    <a:pt x="96" y="673"/>
                  </a:cubicBezTo>
                  <a:lnTo>
                    <a:pt x="1" y="1006"/>
                  </a:lnTo>
                  <a:lnTo>
                    <a:pt x="684" y="1205"/>
                  </a:lnTo>
                  <a:cubicBezTo>
                    <a:pt x="773" y="1232"/>
                    <a:pt x="862" y="1244"/>
                    <a:pt x="950" y="1244"/>
                  </a:cubicBezTo>
                  <a:cubicBezTo>
                    <a:pt x="1353" y="1244"/>
                    <a:pt x="1723" y="979"/>
                    <a:pt x="1844" y="574"/>
                  </a:cubicBezTo>
                  <a:lnTo>
                    <a:pt x="1887" y="418"/>
                  </a:lnTo>
                  <a:cubicBezTo>
                    <a:pt x="1917" y="318"/>
                    <a:pt x="1861" y="215"/>
                    <a:pt x="1761" y="184"/>
                  </a:cubicBezTo>
                  <a:lnTo>
                    <a:pt x="1255" y="37"/>
                  </a:lnTo>
                  <a:cubicBezTo>
                    <a:pt x="1168" y="12"/>
                    <a:pt x="1081" y="0"/>
                    <a:pt x="9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41"/>
            <p:cNvSpPr/>
            <p:nvPr/>
          </p:nvSpPr>
          <p:spPr>
            <a:xfrm>
              <a:off x="-1175281" y="3331223"/>
              <a:ext cx="70479" cy="43554"/>
            </a:xfrm>
            <a:custGeom>
              <a:rect b="b" l="l" r="r" t="t"/>
              <a:pathLst>
                <a:path extrusionOk="0" h="1252" w="2026">
                  <a:moveTo>
                    <a:pt x="986" y="0"/>
                  </a:moveTo>
                  <a:cubicBezTo>
                    <a:pt x="663" y="0"/>
                    <a:pt x="348" y="167"/>
                    <a:pt x="174" y="466"/>
                  </a:cubicBezTo>
                  <a:lnTo>
                    <a:pt x="1" y="769"/>
                  </a:lnTo>
                  <a:lnTo>
                    <a:pt x="620" y="1128"/>
                  </a:lnTo>
                  <a:cubicBezTo>
                    <a:pt x="766" y="1212"/>
                    <a:pt x="926" y="1252"/>
                    <a:pt x="1084" y="1252"/>
                  </a:cubicBezTo>
                  <a:cubicBezTo>
                    <a:pt x="1407" y="1252"/>
                    <a:pt x="1720" y="1085"/>
                    <a:pt x="1892" y="786"/>
                  </a:cubicBezTo>
                  <a:lnTo>
                    <a:pt x="1974" y="648"/>
                  </a:lnTo>
                  <a:cubicBezTo>
                    <a:pt x="2026" y="557"/>
                    <a:pt x="1995" y="440"/>
                    <a:pt x="1905" y="388"/>
                  </a:cubicBezTo>
                  <a:lnTo>
                    <a:pt x="1450" y="124"/>
                  </a:lnTo>
                  <a:cubicBezTo>
                    <a:pt x="1304" y="40"/>
                    <a:pt x="1144" y="0"/>
                    <a:pt x="9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41"/>
            <p:cNvSpPr/>
            <p:nvPr/>
          </p:nvSpPr>
          <p:spPr>
            <a:xfrm>
              <a:off x="-1645309" y="2995966"/>
              <a:ext cx="129931" cy="404613"/>
            </a:xfrm>
            <a:custGeom>
              <a:rect b="b" l="l" r="r" t="t"/>
              <a:pathLst>
                <a:path extrusionOk="0" h="11631" w="3735">
                  <a:moveTo>
                    <a:pt x="1485" y="0"/>
                  </a:moveTo>
                  <a:cubicBezTo>
                    <a:pt x="1384" y="0"/>
                    <a:pt x="1286" y="54"/>
                    <a:pt x="1238" y="148"/>
                  </a:cubicBezTo>
                  <a:cubicBezTo>
                    <a:pt x="464" y="1619"/>
                    <a:pt x="53" y="3103"/>
                    <a:pt x="27" y="4561"/>
                  </a:cubicBezTo>
                  <a:cubicBezTo>
                    <a:pt x="1" y="5733"/>
                    <a:pt x="221" y="6888"/>
                    <a:pt x="676" y="8000"/>
                  </a:cubicBezTo>
                  <a:cubicBezTo>
                    <a:pt x="1437" y="9852"/>
                    <a:pt x="2588" y="10929"/>
                    <a:pt x="2674" y="11012"/>
                  </a:cubicBezTo>
                  <a:lnTo>
                    <a:pt x="3232" y="11552"/>
                  </a:lnTo>
                  <a:cubicBezTo>
                    <a:pt x="3284" y="11604"/>
                    <a:pt x="3358" y="11630"/>
                    <a:pt x="3427" y="11630"/>
                  </a:cubicBezTo>
                  <a:cubicBezTo>
                    <a:pt x="3501" y="11630"/>
                    <a:pt x="3574" y="11604"/>
                    <a:pt x="3626" y="11548"/>
                  </a:cubicBezTo>
                  <a:cubicBezTo>
                    <a:pt x="3734" y="11435"/>
                    <a:pt x="3734" y="11258"/>
                    <a:pt x="3622" y="11150"/>
                  </a:cubicBezTo>
                  <a:lnTo>
                    <a:pt x="3064" y="10609"/>
                  </a:lnTo>
                  <a:cubicBezTo>
                    <a:pt x="3064" y="10605"/>
                    <a:pt x="3059" y="10605"/>
                    <a:pt x="3055" y="10600"/>
                  </a:cubicBezTo>
                  <a:cubicBezTo>
                    <a:pt x="3046" y="10592"/>
                    <a:pt x="1922" y="9558"/>
                    <a:pt x="1195" y="7788"/>
                  </a:cubicBezTo>
                  <a:cubicBezTo>
                    <a:pt x="771" y="6750"/>
                    <a:pt x="563" y="5668"/>
                    <a:pt x="585" y="4574"/>
                  </a:cubicBezTo>
                  <a:cubicBezTo>
                    <a:pt x="611" y="3202"/>
                    <a:pt x="1000" y="1801"/>
                    <a:pt x="1731" y="412"/>
                  </a:cubicBezTo>
                  <a:cubicBezTo>
                    <a:pt x="1805" y="273"/>
                    <a:pt x="1753" y="105"/>
                    <a:pt x="1614" y="31"/>
                  </a:cubicBezTo>
                  <a:cubicBezTo>
                    <a:pt x="1573" y="10"/>
                    <a:pt x="1529" y="0"/>
                    <a:pt x="14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41"/>
            <p:cNvSpPr/>
            <p:nvPr/>
          </p:nvSpPr>
          <p:spPr>
            <a:xfrm>
              <a:off x="-1223289" y="2995966"/>
              <a:ext cx="128262" cy="402804"/>
            </a:xfrm>
            <a:custGeom>
              <a:rect b="b" l="l" r="r" t="t"/>
              <a:pathLst>
                <a:path extrusionOk="0" h="11579" w="3687">
                  <a:moveTo>
                    <a:pt x="2203" y="0"/>
                  </a:moveTo>
                  <a:cubicBezTo>
                    <a:pt x="2159" y="0"/>
                    <a:pt x="2115" y="10"/>
                    <a:pt x="2073" y="31"/>
                  </a:cubicBezTo>
                  <a:cubicBezTo>
                    <a:pt x="1939" y="105"/>
                    <a:pt x="1883" y="273"/>
                    <a:pt x="1956" y="412"/>
                  </a:cubicBezTo>
                  <a:cubicBezTo>
                    <a:pt x="2688" y="1796"/>
                    <a:pt x="3073" y="3189"/>
                    <a:pt x="3103" y="4557"/>
                  </a:cubicBezTo>
                  <a:cubicBezTo>
                    <a:pt x="3125" y="5651"/>
                    <a:pt x="2925" y="6728"/>
                    <a:pt x="2502" y="7767"/>
                  </a:cubicBezTo>
                  <a:cubicBezTo>
                    <a:pt x="1779" y="9541"/>
                    <a:pt x="641" y="10592"/>
                    <a:pt x="632" y="10600"/>
                  </a:cubicBezTo>
                  <a:cubicBezTo>
                    <a:pt x="628" y="10605"/>
                    <a:pt x="628" y="10605"/>
                    <a:pt x="624" y="10605"/>
                  </a:cubicBezTo>
                  <a:lnTo>
                    <a:pt x="118" y="11094"/>
                  </a:lnTo>
                  <a:cubicBezTo>
                    <a:pt x="5" y="11202"/>
                    <a:pt x="1" y="11379"/>
                    <a:pt x="109" y="11492"/>
                  </a:cubicBezTo>
                  <a:cubicBezTo>
                    <a:pt x="165" y="11548"/>
                    <a:pt x="239" y="11578"/>
                    <a:pt x="312" y="11578"/>
                  </a:cubicBezTo>
                  <a:cubicBezTo>
                    <a:pt x="382" y="11578"/>
                    <a:pt x="451" y="11552"/>
                    <a:pt x="507" y="11500"/>
                  </a:cubicBezTo>
                  <a:lnTo>
                    <a:pt x="1013" y="11012"/>
                  </a:lnTo>
                  <a:cubicBezTo>
                    <a:pt x="1095" y="10938"/>
                    <a:pt x="2246" y="9856"/>
                    <a:pt x="3012" y="8000"/>
                  </a:cubicBezTo>
                  <a:cubicBezTo>
                    <a:pt x="3466" y="6888"/>
                    <a:pt x="3687" y="5733"/>
                    <a:pt x="3661" y="4561"/>
                  </a:cubicBezTo>
                  <a:cubicBezTo>
                    <a:pt x="3635" y="3103"/>
                    <a:pt x="3228" y="1619"/>
                    <a:pt x="2454" y="148"/>
                  </a:cubicBezTo>
                  <a:cubicBezTo>
                    <a:pt x="2402" y="54"/>
                    <a:pt x="2304" y="0"/>
                    <a:pt x="2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41"/>
            <p:cNvSpPr/>
            <p:nvPr/>
          </p:nvSpPr>
          <p:spPr>
            <a:xfrm>
              <a:off x="-1318401" y="3093513"/>
              <a:ext cx="164545" cy="181834"/>
            </a:xfrm>
            <a:custGeom>
              <a:rect b="b" l="l" r="r" t="t"/>
              <a:pathLst>
                <a:path extrusionOk="0" h="5227" w="4730">
                  <a:moveTo>
                    <a:pt x="2914" y="1"/>
                  </a:moveTo>
                  <a:cubicBezTo>
                    <a:pt x="2705" y="1"/>
                    <a:pt x="2497" y="41"/>
                    <a:pt x="2298" y="121"/>
                  </a:cubicBezTo>
                  <a:lnTo>
                    <a:pt x="2142" y="186"/>
                  </a:lnTo>
                  <a:cubicBezTo>
                    <a:pt x="1995" y="243"/>
                    <a:pt x="1926" y="407"/>
                    <a:pt x="1986" y="550"/>
                  </a:cubicBezTo>
                  <a:cubicBezTo>
                    <a:pt x="2029" y="659"/>
                    <a:pt x="2136" y="725"/>
                    <a:pt x="2247" y="725"/>
                  </a:cubicBezTo>
                  <a:cubicBezTo>
                    <a:pt x="2281" y="725"/>
                    <a:pt x="2316" y="719"/>
                    <a:pt x="2350" y="706"/>
                  </a:cubicBezTo>
                  <a:lnTo>
                    <a:pt x="2510" y="641"/>
                  </a:lnTo>
                  <a:cubicBezTo>
                    <a:pt x="2641" y="586"/>
                    <a:pt x="2779" y="559"/>
                    <a:pt x="2918" y="559"/>
                  </a:cubicBezTo>
                  <a:cubicBezTo>
                    <a:pt x="3067" y="559"/>
                    <a:pt x="3217" y="591"/>
                    <a:pt x="3358" y="654"/>
                  </a:cubicBezTo>
                  <a:cubicBezTo>
                    <a:pt x="3626" y="775"/>
                    <a:pt x="3834" y="991"/>
                    <a:pt x="3938" y="1272"/>
                  </a:cubicBezTo>
                  <a:cubicBezTo>
                    <a:pt x="4115" y="1753"/>
                    <a:pt x="3938" y="2280"/>
                    <a:pt x="3509" y="2562"/>
                  </a:cubicBezTo>
                  <a:lnTo>
                    <a:pt x="169" y="4712"/>
                  </a:lnTo>
                  <a:cubicBezTo>
                    <a:pt x="39" y="4794"/>
                    <a:pt x="1" y="4967"/>
                    <a:pt x="83" y="5097"/>
                  </a:cubicBezTo>
                  <a:cubicBezTo>
                    <a:pt x="139" y="5183"/>
                    <a:pt x="226" y="5227"/>
                    <a:pt x="321" y="5227"/>
                  </a:cubicBezTo>
                  <a:cubicBezTo>
                    <a:pt x="373" y="5227"/>
                    <a:pt x="425" y="5214"/>
                    <a:pt x="472" y="5183"/>
                  </a:cubicBezTo>
                  <a:lnTo>
                    <a:pt x="3812" y="3033"/>
                  </a:lnTo>
                  <a:cubicBezTo>
                    <a:pt x="4465" y="2609"/>
                    <a:pt x="4729" y="1804"/>
                    <a:pt x="4461" y="1078"/>
                  </a:cubicBezTo>
                  <a:cubicBezTo>
                    <a:pt x="4305" y="654"/>
                    <a:pt x="3994" y="325"/>
                    <a:pt x="3583" y="143"/>
                  </a:cubicBezTo>
                  <a:cubicBezTo>
                    <a:pt x="3368" y="48"/>
                    <a:pt x="3141" y="1"/>
                    <a:pt x="2914" y="1"/>
                  </a:cubicBezTo>
                  <a:close/>
                </a:path>
              </a:pathLst>
            </a:custGeom>
            <a:solidFill>
              <a:srgbClr val="F4D9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41"/>
            <p:cNvSpPr/>
            <p:nvPr/>
          </p:nvSpPr>
          <p:spPr>
            <a:xfrm>
              <a:off x="-1585264" y="3093513"/>
              <a:ext cx="168302" cy="185452"/>
            </a:xfrm>
            <a:custGeom>
              <a:rect b="b" l="l" r="r" t="t"/>
              <a:pathLst>
                <a:path extrusionOk="0" h="5331" w="4838">
                  <a:moveTo>
                    <a:pt x="1819" y="1"/>
                  </a:moveTo>
                  <a:cubicBezTo>
                    <a:pt x="1592" y="1"/>
                    <a:pt x="1366" y="48"/>
                    <a:pt x="1152" y="143"/>
                  </a:cubicBezTo>
                  <a:cubicBezTo>
                    <a:pt x="741" y="325"/>
                    <a:pt x="429" y="654"/>
                    <a:pt x="273" y="1078"/>
                  </a:cubicBezTo>
                  <a:cubicBezTo>
                    <a:pt x="1" y="1804"/>
                    <a:pt x="269" y="2609"/>
                    <a:pt x="918" y="3029"/>
                  </a:cubicBezTo>
                  <a:lnTo>
                    <a:pt x="4366" y="5287"/>
                  </a:lnTo>
                  <a:cubicBezTo>
                    <a:pt x="4414" y="5317"/>
                    <a:pt x="4466" y="5330"/>
                    <a:pt x="4518" y="5330"/>
                  </a:cubicBezTo>
                  <a:cubicBezTo>
                    <a:pt x="4608" y="5330"/>
                    <a:pt x="4699" y="5287"/>
                    <a:pt x="4751" y="5205"/>
                  </a:cubicBezTo>
                  <a:cubicBezTo>
                    <a:pt x="4838" y="5075"/>
                    <a:pt x="4803" y="4902"/>
                    <a:pt x="4673" y="4816"/>
                  </a:cubicBezTo>
                  <a:lnTo>
                    <a:pt x="1225" y="2562"/>
                  </a:lnTo>
                  <a:cubicBezTo>
                    <a:pt x="797" y="2280"/>
                    <a:pt x="620" y="1753"/>
                    <a:pt x="797" y="1272"/>
                  </a:cubicBezTo>
                  <a:cubicBezTo>
                    <a:pt x="901" y="991"/>
                    <a:pt x="1108" y="775"/>
                    <a:pt x="1377" y="654"/>
                  </a:cubicBezTo>
                  <a:cubicBezTo>
                    <a:pt x="1518" y="591"/>
                    <a:pt x="1667" y="559"/>
                    <a:pt x="1817" y="559"/>
                  </a:cubicBezTo>
                  <a:cubicBezTo>
                    <a:pt x="1955" y="559"/>
                    <a:pt x="2093" y="586"/>
                    <a:pt x="2225" y="641"/>
                  </a:cubicBezTo>
                  <a:lnTo>
                    <a:pt x="2385" y="706"/>
                  </a:lnTo>
                  <a:cubicBezTo>
                    <a:pt x="2418" y="719"/>
                    <a:pt x="2453" y="725"/>
                    <a:pt x="2488" y="725"/>
                  </a:cubicBezTo>
                  <a:cubicBezTo>
                    <a:pt x="2599" y="725"/>
                    <a:pt x="2705" y="659"/>
                    <a:pt x="2748" y="550"/>
                  </a:cubicBezTo>
                  <a:cubicBezTo>
                    <a:pt x="2804" y="407"/>
                    <a:pt x="2735" y="243"/>
                    <a:pt x="2592" y="186"/>
                  </a:cubicBezTo>
                  <a:lnTo>
                    <a:pt x="2437" y="121"/>
                  </a:lnTo>
                  <a:cubicBezTo>
                    <a:pt x="2236" y="41"/>
                    <a:pt x="2027" y="1"/>
                    <a:pt x="1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41"/>
            <p:cNvSpPr/>
            <p:nvPr/>
          </p:nvSpPr>
          <p:spPr>
            <a:xfrm>
              <a:off x="-1286952" y="3433049"/>
              <a:ext cx="172059" cy="123217"/>
            </a:xfrm>
            <a:custGeom>
              <a:rect b="b" l="l" r="r" t="t"/>
              <a:pathLst>
                <a:path extrusionOk="0" h="3542" w="4946">
                  <a:moveTo>
                    <a:pt x="2761" y="1"/>
                  </a:moveTo>
                  <a:lnTo>
                    <a:pt x="1628" y="1424"/>
                  </a:lnTo>
                  <a:lnTo>
                    <a:pt x="1615" y="1415"/>
                  </a:lnTo>
                  <a:lnTo>
                    <a:pt x="1602" y="1446"/>
                  </a:lnTo>
                  <a:lnTo>
                    <a:pt x="35" y="2047"/>
                  </a:lnTo>
                  <a:lnTo>
                    <a:pt x="1" y="2060"/>
                  </a:lnTo>
                  <a:lnTo>
                    <a:pt x="3215" y="3522"/>
                  </a:lnTo>
                  <a:cubicBezTo>
                    <a:pt x="3243" y="3535"/>
                    <a:pt x="3271" y="3541"/>
                    <a:pt x="3298" y="3541"/>
                  </a:cubicBezTo>
                  <a:cubicBezTo>
                    <a:pt x="3409" y="3541"/>
                    <a:pt x="3507" y="3445"/>
                    <a:pt x="3497" y="3323"/>
                  </a:cubicBezTo>
                  <a:lnTo>
                    <a:pt x="3380" y="1896"/>
                  </a:lnTo>
                  <a:lnTo>
                    <a:pt x="4738" y="1528"/>
                  </a:lnTo>
                  <a:cubicBezTo>
                    <a:pt x="4916" y="1480"/>
                    <a:pt x="4946" y="1238"/>
                    <a:pt x="4786" y="1143"/>
                  </a:cubicBezTo>
                  <a:lnTo>
                    <a:pt x="2770" y="9"/>
                  </a:lnTo>
                  <a:lnTo>
                    <a:pt x="27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41"/>
            <p:cNvSpPr/>
            <p:nvPr/>
          </p:nvSpPr>
          <p:spPr>
            <a:xfrm>
              <a:off x="-1626801" y="3430788"/>
              <a:ext cx="172233" cy="122835"/>
            </a:xfrm>
            <a:custGeom>
              <a:rect b="b" l="l" r="r" t="t"/>
              <a:pathLst>
                <a:path extrusionOk="0" h="3531" w="4951">
                  <a:moveTo>
                    <a:pt x="2177" y="1"/>
                  </a:moveTo>
                  <a:lnTo>
                    <a:pt x="165" y="1134"/>
                  </a:lnTo>
                  <a:cubicBezTo>
                    <a:pt x="1" y="1225"/>
                    <a:pt x="31" y="1467"/>
                    <a:pt x="213" y="1519"/>
                  </a:cubicBezTo>
                  <a:lnTo>
                    <a:pt x="1567" y="1887"/>
                  </a:lnTo>
                  <a:lnTo>
                    <a:pt x="1450" y="3315"/>
                  </a:lnTo>
                  <a:cubicBezTo>
                    <a:pt x="1440" y="3437"/>
                    <a:pt x="1539" y="3531"/>
                    <a:pt x="1650" y="3531"/>
                  </a:cubicBezTo>
                  <a:cubicBezTo>
                    <a:pt x="1677" y="3531"/>
                    <a:pt x="1705" y="3526"/>
                    <a:pt x="1731" y="3514"/>
                  </a:cubicBezTo>
                  <a:lnTo>
                    <a:pt x="4950" y="2051"/>
                  </a:lnTo>
                  <a:lnTo>
                    <a:pt x="3349" y="1437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41"/>
            <p:cNvSpPr/>
            <p:nvPr/>
          </p:nvSpPr>
          <p:spPr>
            <a:xfrm>
              <a:off x="-1287544" y="3460740"/>
              <a:ext cx="56182" cy="44006"/>
            </a:xfrm>
            <a:custGeom>
              <a:rect b="b" l="l" r="r" t="t"/>
              <a:pathLst>
                <a:path extrusionOk="0" h="1265" w="1615">
                  <a:moveTo>
                    <a:pt x="0" y="1"/>
                  </a:moveTo>
                  <a:lnTo>
                    <a:pt x="0" y="1152"/>
                  </a:lnTo>
                  <a:lnTo>
                    <a:pt x="0" y="1264"/>
                  </a:lnTo>
                  <a:lnTo>
                    <a:pt x="1601" y="650"/>
                  </a:lnTo>
                  <a:lnTo>
                    <a:pt x="1614" y="619"/>
                  </a:lnTo>
                  <a:cubicBezTo>
                    <a:pt x="1095" y="360"/>
                    <a:pt x="554" y="156"/>
                    <a:pt x="0" y="1"/>
                  </a:cubicBezTo>
                  <a:close/>
                </a:path>
              </a:pathLst>
            </a:custGeom>
            <a:solidFill>
              <a:srgbClr val="017B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41"/>
            <p:cNvSpPr/>
            <p:nvPr/>
          </p:nvSpPr>
          <p:spPr>
            <a:xfrm>
              <a:off x="-1510608" y="3460010"/>
              <a:ext cx="55869" cy="42162"/>
            </a:xfrm>
            <a:custGeom>
              <a:rect b="b" l="l" r="r" t="t"/>
              <a:pathLst>
                <a:path extrusionOk="0" h="1212" w="1606">
                  <a:moveTo>
                    <a:pt x="1589" y="0"/>
                  </a:moveTo>
                  <a:cubicBezTo>
                    <a:pt x="1043" y="147"/>
                    <a:pt x="516" y="346"/>
                    <a:pt x="1" y="597"/>
                  </a:cubicBezTo>
                  <a:lnTo>
                    <a:pt x="1606" y="1211"/>
                  </a:lnTo>
                  <a:lnTo>
                    <a:pt x="1606" y="56"/>
                  </a:lnTo>
                  <a:lnTo>
                    <a:pt x="1589" y="0"/>
                  </a:lnTo>
                  <a:close/>
                </a:path>
              </a:pathLst>
            </a:custGeom>
            <a:solidFill>
              <a:srgbClr val="017BA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41"/>
            <p:cNvSpPr/>
            <p:nvPr/>
          </p:nvSpPr>
          <p:spPr>
            <a:xfrm>
              <a:off x="-1498849" y="3066865"/>
              <a:ext cx="259028" cy="306756"/>
            </a:xfrm>
            <a:custGeom>
              <a:rect b="b" l="l" r="r" t="t"/>
              <a:pathLst>
                <a:path extrusionOk="0" h="8818" w="7446">
                  <a:moveTo>
                    <a:pt x="0" y="1"/>
                  </a:moveTo>
                  <a:lnTo>
                    <a:pt x="0" y="1921"/>
                  </a:lnTo>
                  <a:cubicBezTo>
                    <a:pt x="0" y="3241"/>
                    <a:pt x="493" y="4513"/>
                    <a:pt x="1380" y="5499"/>
                  </a:cubicBezTo>
                  <a:lnTo>
                    <a:pt x="1856" y="6023"/>
                  </a:lnTo>
                  <a:cubicBezTo>
                    <a:pt x="2172" y="6373"/>
                    <a:pt x="2349" y="6832"/>
                    <a:pt x="2349" y="7308"/>
                  </a:cubicBezTo>
                  <a:lnTo>
                    <a:pt x="2349" y="8818"/>
                  </a:lnTo>
                  <a:lnTo>
                    <a:pt x="5097" y="8818"/>
                  </a:lnTo>
                  <a:lnTo>
                    <a:pt x="5097" y="7308"/>
                  </a:lnTo>
                  <a:cubicBezTo>
                    <a:pt x="5097" y="6832"/>
                    <a:pt x="5274" y="6373"/>
                    <a:pt x="5590" y="6023"/>
                  </a:cubicBezTo>
                  <a:lnTo>
                    <a:pt x="6066" y="5499"/>
                  </a:lnTo>
                  <a:cubicBezTo>
                    <a:pt x="6953" y="4513"/>
                    <a:pt x="7446" y="3241"/>
                    <a:pt x="7446" y="1921"/>
                  </a:cubicBezTo>
                  <a:lnTo>
                    <a:pt x="74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41"/>
            <p:cNvSpPr/>
            <p:nvPr/>
          </p:nvSpPr>
          <p:spPr>
            <a:xfrm>
              <a:off x="-1573679" y="3346391"/>
              <a:ext cx="406701" cy="136228"/>
            </a:xfrm>
            <a:custGeom>
              <a:rect b="b" l="l" r="r" t="t"/>
              <a:pathLst>
                <a:path extrusionOk="0" h="3916" w="11691">
                  <a:moveTo>
                    <a:pt x="5850" y="0"/>
                  </a:moveTo>
                  <a:cubicBezTo>
                    <a:pt x="3918" y="0"/>
                    <a:pt x="1984" y="462"/>
                    <a:pt x="170" y="1384"/>
                  </a:cubicBezTo>
                  <a:cubicBezTo>
                    <a:pt x="36" y="1453"/>
                    <a:pt x="1" y="1626"/>
                    <a:pt x="92" y="1743"/>
                  </a:cubicBezTo>
                  <a:lnTo>
                    <a:pt x="650" y="2427"/>
                  </a:lnTo>
                  <a:lnTo>
                    <a:pt x="1822" y="3863"/>
                  </a:lnTo>
                  <a:cubicBezTo>
                    <a:pt x="2333" y="3612"/>
                    <a:pt x="2865" y="3413"/>
                    <a:pt x="3406" y="3266"/>
                  </a:cubicBezTo>
                  <a:cubicBezTo>
                    <a:pt x="4182" y="3058"/>
                    <a:pt x="4981" y="2954"/>
                    <a:pt x="5781" y="2954"/>
                  </a:cubicBezTo>
                  <a:cubicBezTo>
                    <a:pt x="6610" y="2954"/>
                    <a:pt x="7439" y="3065"/>
                    <a:pt x="8243" y="3288"/>
                  </a:cubicBezTo>
                  <a:cubicBezTo>
                    <a:pt x="8797" y="3443"/>
                    <a:pt x="9337" y="3647"/>
                    <a:pt x="9857" y="3906"/>
                  </a:cubicBezTo>
                  <a:lnTo>
                    <a:pt x="9870" y="3915"/>
                  </a:lnTo>
                  <a:lnTo>
                    <a:pt x="11003" y="2492"/>
                  </a:lnTo>
                  <a:lnTo>
                    <a:pt x="11596" y="1743"/>
                  </a:lnTo>
                  <a:cubicBezTo>
                    <a:pt x="11691" y="1626"/>
                    <a:pt x="11652" y="1453"/>
                    <a:pt x="11518" y="1384"/>
                  </a:cubicBezTo>
                  <a:cubicBezTo>
                    <a:pt x="9710" y="461"/>
                    <a:pt x="7781" y="0"/>
                    <a:pt x="58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41"/>
            <p:cNvSpPr/>
            <p:nvPr/>
          </p:nvSpPr>
          <p:spPr>
            <a:xfrm>
              <a:off x="-1521427" y="3039173"/>
              <a:ext cx="304182" cy="32700"/>
            </a:xfrm>
            <a:custGeom>
              <a:rect b="b" l="l" r="r" t="t"/>
              <a:pathLst>
                <a:path extrusionOk="0" h="940" w="8744">
                  <a:moveTo>
                    <a:pt x="325" y="1"/>
                  </a:moveTo>
                  <a:cubicBezTo>
                    <a:pt x="147" y="1"/>
                    <a:pt x="0" y="148"/>
                    <a:pt x="0" y="329"/>
                  </a:cubicBezTo>
                  <a:lnTo>
                    <a:pt x="0" y="611"/>
                  </a:lnTo>
                  <a:cubicBezTo>
                    <a:pt x="0" y="792"/>
                    <a:pt x="147" y="939"/>
                    <a:pt x="325" y="939"/>
                  </a:cubicBezTo>
                  <a:lnTo>
                    <a:pt x="8419" y="939"/>
                  </a:lnTo>
                  <a:cubicBezTo>
                    <a:pt x="8601" y="939"/>
                    <a:pt x="8744" y="792"/>
                    <a:pt x="8744" y="611"/>
                  </a:cubicBezTo>
                  <a:lnTo>
                    <a:pt x="8744" y="329"/>
                  </a:lnTo>
                  <a:cubicBezTo>
                    <a:pt x="8744" y="148"/>
                    <a:pt x="8601" y="1"/>
                    <a:pt x="84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41"/>
            <p:cNvSpPr/>
            <p:nvPr/>
          </p:nvSpPr>
          <p:spPr>
            <a:xfrm>
              <a:off x="-1459886" y="2966569"/>
              <a:ext cx="180791" cy="164649"/>
            </a:xfrm>
            <a:custGeom>
              <a:rect b="b" l="l" r="r" t="t"/>
              <a:pathLst>
                <a:path extrusionOk="0" h="4733" w="5197">
                  <a:moveTo>
                    <a:pt x="2597" y="0"/>
                  </a:moveTo>
                  <a:cubicBezTo>
                    <a:pt x="2459" y="0"/>
                    <a:pt x="2322" y="80"/>
                    <a:pt x="2272" y="240"/>
                  </a:cubicBezTo>
                  <a:lnTo>
                    <a:pt x="1922" y="1304"/>
                  </a:lnTo>
                  <a:cubicBezTo>
                    <a:pt x="1878" y="1447"/>
                    <a:pt x="1744" y="1542"/>
                    <a:pt x="1597" y="1542"/>
                  </a:cubicBezTo>
                  <a:lnTo>
                    <a:pt x="472" y="1542"/>
                  </a:lnTo>
                  <a:cubicBezTo>
                    <a:pt x="139" y="1542"/>
                    <a:pt x="1" y="1971"/>
                    <a:pt x="273" y="2170"/>
                  </a:cubicBezTo>
                  <a:lnTo>
                    <a:pt x="1178" y="2827"/>
                  </a:lnTo>
                  <a:cubicBezTo>
                    <a:pt x="1299" y="2914"/>
                    <a:pt x="1351" y="3070"/>
                    <a:pt x="1303" y="3212"/>
                  </a:cubicBezTo>
                  <a:lnTo>
                    <a:pt x="957" y="4281"/>
                  </a:lnTo>
                  <a:cubicBezTo>
                    <a:pt x="878" y="4522"/>
                    <a:pt x="1070" y="4733"/>
                    <a:pt x="1287" y="4733"/>
                  </a:cubicBezTo>
                  <a:cubicBezTo>
                    <a:pt x="1355" y="4733"/>
                    <a:pt x="1424" y="4712"/>
                    <a:pt x="1489" y="4666"/>
                  </a:cubicBezTo>
                  <a:lnTo>
                    <a:pt x="2398" y="4004"/>
                  </a:lnTo>
                  <a:cubicBezTo>
                    <a:pt x="2456" y="3961"/>
                    <a:pt x="2526" y="3939"/>
                    <a:pt x="2597" y="3939"/>
                  </a:cubicBezTo>
                  <a:cubicBezTo>
                    <a:pt x="2668" y="3939"/>
                    <a:pt x="2739" y="3961"/>
                    <a:pt x="2800" y="4004"/>
                  </a:cubicBezTo>
                  <a:lnTo>
                    <a:pt x="3708" y="4666"/>
                  </a:lnTo>
                  <a:cubicBezTo>
                    <a:pt x="3773" y="4712"/>
                    <a:pt x="3843" y="4733"/>
                    <a:pt x="3910" y="4733"/>
                  </a:cubicBezTo>
                  <a:cubicBezTo>
                    <a:pt x="4127" y="4733"/>
                    <a:pt x="4320" y="4522"/>
                    <a:pt x="4241" y="4281"/>
                  </a:cubicBezTo>
                  <a:lnTo>
                    <a:pt x="3895" y="3212"/>
                  </a:lnTo>
                  <a:cubicBezTo>
                    <a:pt x="3847" y="3070"/>
                    <a:pt x="3899" y="2914"/>
                    <a:pt x="4016" y="2827"/>
                  </a:cubicBezTo>
                  <a:lnTo>
                    <a:pt x="4924" y="2170"/>
                  </a:lnTo>
                  <a:cubicBezTo>
                    <a:pt x="5197" y="1971"/>
                    <a:pt x="5058" y="1542"/>
                    <a:pt x="4721" y="1542"/>
                  </a:cubicBezTo>
                  <a:lnTo>
                    <a:pt x="3600" y="1542"/>
                  </a:lnTo>
                  <a:cubicBezTo>
                    <a:pt x="3453" y="1542"/>
                    <a:pt x="3319" y="1447"/>
                    <a:pt x="3272" y="1304"/>
                  </a:cubicBezTo>
                  <a:lnTo>
                    <a:pt x="2925" y="240"/>
                  </a:lnTo>
                  <a:cubicBezTo>
                    <a:pt x="2873" y="80"/>
                    <a:pt x="2735" y="0"/>
                    <a:pt x="2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41"/>
            <p:cNvSpPr/>
            <p:nvPr/>
          </p:nvSpPr>
          <p:spPr>
            <a:xfrm>
              <a:off x="-1449345" y="3163507"/>
              <a:ext cx="50755" cy="45780"/>
            </a:xfrm>
            <a:custGeom>
              <a:rect b="b" l="l" r="r" t="t"/>
              <a:pathLst>
                <a:path extrusionOk="0" h="1316" w="1459">
                  <a:moveTo>
                    <a:pt x="729" y="0"/>
                  </a:moveTo>
                  <a:cubicBezTo>
                    <a:pt x="684" y="0"/>
                    <a:pt x="639" y="22"/>
                    <a:pt x="611" y="65"/>
                  </a:cubicBezTo>
                  <a:lnTo>
                    <a:pt x="455" y="307"/>
                  </a:lnTo>
                  <a:cubicBezTo>
                    <a:pt x="438" y="338"/>
                    <a:pt x="407" y="359"/>
                    <a:pt x="373" y="368"/>
                  </a:cubicBezTo>
                  <a:lnTo>
                    <a:pt x="143" y="420"/>
                  </a:lnTo>
                  <a:cubicBezTo>
                    <a:pt x="40" y="441"/>
                    <a:pt x="1" y="563"/>
                    <a:pt x="65" y="640"/>
                  </a:cubicBezTo>
                  <a:lnTo>
                    <a:pt x="269" y="891"/>
                  </a:lnTo>
                  <a:cubicBezTo>
                    <a:pt x="295" y="922"/>
                    <a:pt x="303" y="961"/>
                    <a:pt x="299" y="1000"/>
                  </a:cubicBezTo>
                  <a:lnTo>
                    <a:pt x="277" y="1134"/>
                  </a:lnTo>
                  <a:cubicBezTo>
                    <a:pt x="264" y="1222"/>
                    <a:pt x="333" y="1294"/>
                    <a:pt x="413" y="1294"/>
                  </a:cubicBezTo>
                  <a:cubicBezTo>
                    <a:pt x="435" y="1294"/>
                    <a:pt x="458" y="1289"/>
                    <a:pt x="481" y="1276"/>
                  </a:cubicBezTo>
                  <a:lnTo>
                    <a:pt x="628" y="1199"/>
                  </a:lnTo>
                  <a:cubicBezTo>
                    <a:pt x="649" y="1187"/>
                    <a:pt x="673" y="1180"/>
                    <a:pt x="697" y="1180"/>
                  </a:cubicBezTo>
                  <a:cubicBezTo>
                    <a:pt x="717" y="1180"/>
                    <a:pt x="736" y="1184"/>
                    <a:pt x="753" y="1194"/>
                  </a:cubicBezTo>
                  <a:lnTo>
                    <a:pt x="987" y="1302"/>
                  </a:lnTo>
                  <a:cubicBezTo>
                    <a:pt x="1007" y="1312"/>
                    <a:pt x="1027" y="1316"/>
                    <a:pt x="1047" y="1316"/>
                  </a:cubicBezTo>
                  <a:cubicBezTo>
                    <a:pt x="1128" y="1316"/>
                    <a:pt x="1196" y="1243"/>
                    <a:pt x="1182" y="1155"/>
                  </a:cubicBezTo>
                  <a:lnTo>
                    <a:pt x="1156" y="1000"/>
                  </a:lnTo>
                  <a:cubicBezTo>
                    <a:pt x="1151" y="961"/>
                    <a:pt x="1160" y="922"/>
                    <a:pt x="1186" y="891"/>
                  </a:cubicBezTo>
                  <a:lnTo>
                    <a:pt x="1394" y="640"/>
                  </a:lnTo>
                  <a:cubicBezTo>
                    <a:pt x="1459" y="563"/>
                    <a:pt x="1415" y="441"/>
                    <a:pt x="1316" y="420"/>
                  </a:cubicBezTo>
                  <a:lnTo>
                    <a:pt x="1087" y="368"/>
                  </a:lnTo>
                  <a:cubicBezTo>
                    <a:pt x="1052" y="359"/>
                    <a:pt x="1017" y="338"/>
                    <a:pt x="1000" y="307"/>
                  </a:cubicBezTo>
                  <a:lnTo>
                    <a:pt x="844" y="65"/>
                  </a:lnTo>
                  <a:cubicBezTo>
                    <a:pt x="818" y="22"/>
                    <a:pt x="774" y="0"/>
                    <a:pt x="7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41"/>
            <p:cNvSpPr/>
            <p:nvPr/>
          </p:nvSpPr>
          <p:spPr>
            <a:xfrm>
              <a:off x="-1339483" y="3163507"/>
              <a:ext cx="50755" cy="45780"/>
            </a:xfrm>
            <a:custGeom>
              <a:rect b="b" l="l" r="r" t="t"/>
              <a:pathLst>
                <a:path extrusionOk="0" h="1316" w="1459">
                  <a:moveTo>
                    <a:pt x="730" y="0"/>
                  </a:moveTo>
                  <a:cubicBezTo>
                    <a:pt x="686" y="0"/>
                    <a:pt x="641" y="22"/>
                    <a:pt x="615" y="65"/>
                  </a:cubicBezTo>
                  <a:lnTo>
                    <a:pt x="459" y="307"/>
                  </a:lnTo>
                  <a:cubicBezTo>
                    <a:pt x="438" y="338"/>
                    <a:pt x="408" y="359"/>
                    <a:pt x="373" y="368"/>
                  </a:cubicBezTo>
                  <a:lnTo>
                    <a:pt x="144" y="420"/>
                  </a:lnTo>
                  <a:cubicBezTo>
                    <a:pt x="44" y="441"/>
                    <a:pt x="1" y="563"/>
                    <a:pt x="66" y="640"/>
                  </a:cubicBezTo>
                  <a:lnTo>
                    <a:pt x="273" y="891"/>
                  </a:lnTo>
                  <a:cubicBezTo>
                    <a:pt x="299" y="922"/>
                    <a:pt x="308" y="961"/>
                    <a:pt x="299" y="1000"/>
                  </a:cubicBezTo>
                  <a:lnTo>
                    <a:pt x="278" y="1155"/>
                  </a:lnTo>
                  <a:cubicBezTo>
                    <a:pt x="260" y="1243"/>
                    <a:pt x="330" y="1316"/>
                    <a:pt x="412" y="1316"/>
                  </a:cubicBezTo>
                  <a:cubicBezTo>
                    <a:pt x="432" y="1316"/>
                    <a:pt x="452" y="1312"/>
                    <a:pt x="472" y="1302"/>
                  </a:cubicBezTo>
                  <a:lnTo>
                    <a:pt x="706" y="1194"/>
                  </a:lnTo>
                  <a:cubicBezTo>
                    <a:pt x="724" y="1184"/>
                    <a:pt x="743" y="1180"/>
                    <a:pt x="762" y="1180"/>
                  </a:cubicBezTo>
                  <a:cubicBezTo>
                    <a:pt x="785" y="1180"/>
                    <a:pt x="808" y="1187"/>
                    <a:pt x="827" y="1199"/>
                  </a:cubicBezTo>
                  <a:lnTo>
                    <a:pt x="979" y="1276"/>
                  </a:lnTo>
                  <a:cubicBezTo>
                    <a:pt x="1001" y="1289"/>
                    <a:pt x="1024" y="1294"/>
                    <a:pt x="1046" y="1294"/>
                  </a:cubicBezTo>
                  <a:cubicBezTo>
                    <a:pt x="1127" y="1294"/>
                    <a:pt x="1196" y="1222"/>
                    <a:pt x="1182" y="1134"/>
                  </a:cubicBezTo>
                  <a:lnTo>
                    <a:pt x="1160" y="1000"/>
                  </a:lnTo>
                  <a:cubicBezTo>
                    <a:pt x="1156" y="961"/>
                    <a:pt x="1165" y="922"/>
                    <a:pt x="1191" y="891"/>
                  </a:cubicBezTo>
                  <a:lnTo>
                    <a:pt x="1394" y="640"/>
                  </a:lnTo>
                  <a:cubicBezTo>
                    <a:pt x="1459" y="563"/>
                    <a:pt x="1416" y="441"/>
                    <a:pt x="1316" y="420"/>
                  </a:cubicBezTo>
                  <a:lnTo>
                    <a:pt x="1087" y="368"/>
                  </a:lnTo>
                  <a:cubicBezTo>
                    <a:pt x="1052" y="359"/>
                    <a:pt x="1022" y="338"/>
                    <a:pt x="1000" y="307"/>
                  </a:cubicBezTo>
                  <a:lnTo>
                    <a:pt x="849" y="65"/>
                  </a:lnTo>
                  <a:cubicBezTo>
                    <a:pt x="821" y="22"/>
                    <a:pt x="775" y="0"/>
                    <a:pt x="7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1" name="Google Shape;2441;p41"/>
          <p:cNvGrpSpPr/>
          <p:nvPr/>
        </p:nvGrpSpPr>
        <p:grpSpPr>
          <a:xfrm>
            <a:off x="7354241" y="1168085"/>
            <a:ext cx="557343" cy="643896"/>
            <a:chOff x="-973125" y="2917135"/>
            <a:chExt cx="557343" cy="643896"/>
          </a:xfrm>
        </p:grpSpPr>
        <p:sp>
          <p:nvSpPr>
            <p:cNvPr id="2442" name="Google Shape;2442;p41"/>
            <p:cNvSpPr/>
            <p:nvPr/>
          </p:nvSpPr>
          <p:spPr>
            <a:xfrm>
              <a:off x="-937154" y="2956168"/>
              <a:ext cx="79350" cy="75663"/>
            </a:xfrm>
            <a:custGeom>
              <a:rect b="b" l="l" r="r" t="t"/>
              <a:pathLst>
                <a:path extrusionOk="0" h="2175" w="2281">
                  <a:moveTo>
                    <a:pt x="1194" y="1"/>
                  </a:moveTo>
                  <a:cubicBezTo>
                    <a:pt x="915" y="1"/>
                    <a:pt x="636" y="107"/>
                    <a:pt x="424" y="319"/>
                  </a:cubicBezTo>
                  <a:cubicBezTo>
                    <a:pt x="0" y="747"/>
                    <a:pt x="0" y="1435"/>
                    <a:pt x="424" y="1859"/>
                  </a:cubicBezTo>
                  <a:cubicBezTo>
                    <a:pt x="623" y="2053"/>
                    <a:pt x="874" y="2162"/>
                    <a:pt x="1134" y="2175"/>
                  </a:cubicBezTo>
                  <a:lnTo>
                    <a:pt x="1411" y="1729"/>
                  </a:lnTo>
                  <a:cubicBezTo>
                    <a:pt x="1519" y="1556"/>
                    <a:pt x="1662" y="1409"/>
                    <a:pt x="1835" y="1301"/>
                  </a:cubicBezTo>
                  <a:lnTo>
                    <a:pt x="2280" y="1028"/>
                  </a:lnTo>
                  <a:cubicBezTo>
                    <a:pt x="2267" y="768"/>
                    <a:pt x="2159" y="518"/>
                    <a:pt x="1965" y="319"/>
                  </a:cubicBezTo>
                  <a:cubicBezTo>
                    <a:pt x="1753" y="107"/>
                    <a:pt x="1473" y="1"/>
                    <a:pt x="1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43" name="Google Shape;2443;p41"/>
            <p:cNvGrpSpPr/>
            <p:nvPr/>
          </p:nvGrpSpPr>
          <p:grpSpPr>
            <a:xfrm>
              <a:off x="-973125" y="2917135"/>
              <a:ext cx="557343" cy="643896"/>
              <a:chOff x="-973125" y="2917135"/>
              <a:chExt cx="557343" cy="643896"/>
            </a:xfrm>
          </p:grpSpPr>
          <p:sp>
            <p:nvSpPr>
              <p:cNvPr id="2444" name="Google Shape;2444;p41"/>
              <p:cNvSpPr/>
              <p:nvPr/>
            </p:nvSpPr>
            <p:spPr>
              <a:xfrm>
                <a:off x="-951313" y="2974466"/>
                <a:ext cx="525152" cy="525117"/>
              </a:xfrm>
              <a:custGeom>
                <a:rect b="b" l="l" r="r" t="t"/>
                <a:pathLst>
                  <a:path extrusionOk="0" h="15095" w="15096">
                    <a:moveTo>
                      <a:pt x="7546" y="0"/>
                    </a:moveTo>
                    <a:cubicBezTo>
                      <a:pt x="3380" y="0"/>
                      <a:pt x="1" y="3379"/>
                      <a:pt x="1" y="7550"/>
                    </a:cubicBezTo>
                    <a:cubicBezTo>
                      <a:pt x="1" y="11716"/>
                      <a:pt x="3380" y="15095"/>
                      <a:pt x="7546" y="15095"/>
                    </a:cubicBezTo>
                    <a:cubicBezTo>
                      <a:pt x="11717" y="15095"/>
                      <a:pt x="15095" y="11716"/>
                      <a:pt x="15095" y="7550"/>
                    </a:cubicBezTo>
                    <a:cubicBezTo>
                      <a:pt x="15095" y="3379"/>
                      <a:pt x="11717" y="0"/>
                      <a:pt x="75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5" name="Google Shape;2445;p41"/>
              <p:cNvSpPr/>
              <p:nvPr/>
            </p:nvSpPr>
            <p:spPr>
              <a:xfrm>
                <a:off x="-856792" y="3068987"/>
                <a:ext cx="336117" cy="336082"/>
              </a:xfrm>
              <a:custGeom>
                <a:rect b="b" l="l" r="r" t="t"/>
                <a:pathLst>
                  <a:path extrusionOk="0" h="9661" w="9662">
                    <a:moveTo>
                      <a:pt x="4829" y="0"/>
                    </a:moveTo>
                    <a:cubicBezTo>
                      <a:pt x="2164" y="0"/>
                      <a:pt x="1" y="2163"/>
                      <a:pt x="1" y="4833"/>
                    </a:cubicBezTo>
                    <a:cubicBezTo>
                      <a:pt x="1" y="7502"/>
                      <a:pt x="2164" y="9661"/>
                      <a:pt x="4829" y="9661"/>
                    </a:cubicBezTo>
                    <a:cubicBezTo>
                      <a:pt x="7498" y="9661"/>
                      <a:pt x="9661" y="7502"/>
                      <a:pt x="9661" y="4833"/>
                    </a:cubicBezTo>
                    <a:cubicBezTo>
                      <a:pt x="9661" y="2163"/>
                      <a:pt x="7498" y="0"/>
                      <a:pt x="4829" y="0"/>
                    </a:cubicBez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Google Shape;2446;p41"/>
              <p:cNvSpPr/>
              <p:nvPr/>
            </p:nvSpPr>
            <p:spPr>
              <a:xfrm>
                <a:off x="-747069" y="2935225"/>
                <a:ext cx="126905" cy="236277"/>
              </a:xfrm>
              <a:custGeom>
                <a:rect b="b" l="l" r="r" t="t"/>
                <a:pathLst>
                  <a:path extrusionOk="0" h="6792" w="3648">
                    <a:moveTo>
                      <a:pt x="1882" y="0"/>
                    </a:moveTo>
                    <a:cubicBezTo>
                      <a:pt x="1681" y="0"/>
                      <a:pt x="1480" y="37"/>
                      <a:pt x="1286" y="111"/>
                    </a:cubicBezTo>
                    <a:cubicBezTo>
                      <a:pt x="866" y="272"/>
                      <a:pt x="537" y="592"/>
                      <a:pt x="364" y="1003"/>
                    </a:cubicBezTo>
                    <a:cubicBezTo>
                      <a:pt x="364" y="1007"/>
                      <a:pt x="360" y="1011"/>
                      <a:pt x="360" y="1011"/>
                    </a:cubicBezTo>
                    <a:lnTo>
                      <a:pt x="52" y="1820"/>
                    </a:lnTo>
                    <a:cubicBezTo>
                      <a:pt x="1" y="1967"/>
                      <a:pt x="70" y="2128"/>
                      <a:pt x="217" y="2184"/>
                    </a:cubicBezTo>
                    <a:cubicBezTo>
                      <a:pt x="249" y="2195"/>
                      <a:pt x="281" y="2201"/>
                      <a:pt x="314" y="2201"/>
                    </a:cubicBezTo>
                    <a:cubicBezTo>
                      <a:pt x="426" y="2201"/>
                      <a:pt x="532" y="2134"/>
                      <a:pt x="576" y="2019"/>
                    </a:cubicBezTo>
                    <a:lnTo>
                      <a:pt x="879" y="1215"/>
                    </a:lnTo>
                    <a:cubicBezTo>
                      <a:pt x="996" y="946"/>
                      <a:pt x="1212" y="739"/>
                      <a:pt x="1485" y="631"/>
                    </a:cubicBezTo>
                    <a:cubicBezTo>
                      <a:pt x="1611" y="583"/>
                      <a:pt x="1743" y="559"/>
                      <a:pt x="1875" y="559"/>
                    </a:cubicBezTo>
                    <a:cubicBezTo>
                      <a:pt x="2031" y="559"/>
                      <a:pt x="2187" y="593"/>
                      <a:pt x="2333" y="661"/>
                    </a:cubicBezTo>
                    <a:cubicBezTo>
                      <a:pt x="2800" y="873"/>
                      <a:pt x="3046" y="1370"/>
                      <a:pt x="2943" y="1868"/>
                    </a:cubicBezTo>
                    <a:lnTo>
                      <a:pt x="1921" y="6454"/>
                    </a:lnTo>
                    <a:cubicBezTo>
                      <a:pt x="1887" y="6601"/>
                      <a:pt x="1982" y="6752"/>
                      <a:pt x="2133" y="6787"/>
                    </a:cubicBezTo>
                    <a:cubicBezTo>
                      <a:pt x="2151" y="6791"/>
                      <a:pt x="2172" y="6791"/>
                      <a:pt x="2194" y="6791"/>
                    </a:cubicBezTo>
                    <a:cubicBezTo>
                      <a:pt x="2320" y="6791"/>
                      <a:pt x="2436" y="6705"/>
                      <a:pt x="2467" y="6575"/>
                    </a:cubicBezTo>
                    <a:lnTo>
                      <a:pt x="3488" y="1989"/>
                    </a:lnTo>
                    <a:cubicBezTo>
                      <a:pt x="3648" y="1232"/>
                      <a:pt x="3271" y="475"/>
                      <a:pt x="2566" y="150"/>
                    </a:cubicBezTo>
                    <a:cubicBezTo>
                      <a:pt x="2348" y="50"/>
                      <a:pt x="2115" y="0"/>
                      <a:pt x="18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7" name="Google Shape;2447;p41"/>
              <p:cNvSpPr/>
              <p:nvPr/>
            </p:nvSpPr>
            <p:spPr>
              <a:xfrm>
                <a:off x="-956113" y="3145348"/>
                <a:ext cx="234224" cy="119773"/>
              </a:xfrm>
              <a:custGeom>
                <a:rect b="b" l="l" r="r" t="t"/>
                <a:pathLst>
                  <a:path extrusionOk="0" h="3443" w="6733">
                    <a:moveTo>
                      <a:pt x="1839" y="1"/>
                    </a:moveTo>
                    <a:cubicBezTo>
                      <a:pt x="1805" y="1"/>
                      <a:pt x="1770" y="7"/>
                      <a:pt x="1735" y="20"/>
                    </a:cubicBezTo>
                    <a:lnTo>
                      <a:pt x="1060" y="280"/>
                    </a:lnTo>
                    <a:cubicBezTo>
                      <a:pt x="1060" y="280"/>
                      <a:pt x="1056" y="280"/>
                      <a:pt x="1052" y="284"/>
                    </a:cubicBezTo>
                    <a:cubicBezTo>
                      <a:pt x="641" y="457"/>
                      <a:pt x="325" y="786"/>
                      <a:pt x="160" y="1206"/>
                    </a:cubicBezTo>
                    <a:cubicBezTo>
                      <a:pt x="0" y="1621"/>
                      <a:pt x="13" y="2075"/>
                      <a:pt x="199" y="2486"/>
                    </a:cubicBezTo>
                    <a:cubicBezTo>
                      <a:pt x="476" y="3079"/>
                      <a:pt x="1056" y="3442"/>
                      <a:pt x="1692" y="3442"/>
                    </a:cubicBezTo>
                    <a:cubicBezTo>
                      <a:pt x="1809" y="3442"/>
                      <a:pt x="1925" y="3429"/>
                      <a:pt x="2042" y="3408"/>
                    </a:cubicBezTo>
                    <a:lnTo>
                      <a:pt x="6485" y="2408"/>
                    </a:lnTo>
                    <a:cubicBezTo>
                      <a:pt x="6637" y="2374"/>
                      <a:pt x="6732" y="2222"/>
                      <a:pt x="6697" y="2071"/>
                    </a:cubicBezTo>
                    <a:cubicBezTo>
                      <a:pt x="6667" y="1939"/>
                      <a:pt x="6549" y="1853"/>
                      <a:pt x="6418" y="1853"/>
                    </a:cubicBezTo>
                    <a:cubicBezTo>
                      <a:pt x="6399" y="1853"/>
                      <a:pt x="6380" y="1855"/>
                      <a:pt x="6360" y="1859"/>
                    </a:cubicBezTo>
                    <a:lnTo>
                      <a:pt x="1921" y="2858"/>
                    </a:lnTo>
                    <a:cubicBezTo>
                      <a:pt x="1844" y="2875"/>
                      <a:pt x="1766" y="2883"/>
                      <a:pt x="1690" y="2883"/>
                    </a:cubicBezTo>
                    <a:cubicBezTo>
                      <a:pt x="1274" y="2883"/>
                      <a:pt x="889" y="2644"/>
                      <a:pt x="710" y="2253"/>
                    </a:cubicBezTo>
                    <a:cubicBezTo>
                      <a:pt x="584" y="1980"/>
                      <a:pt x="576" y="1682"/>
                      <a:pt x="684" y="1405"/>
                    </a:cubicBezTo>
                    <a:cubicBezTo>
                      <a:pt x="788" y="1132"/>
                      <a:pt x="995" y="916"/>
                      <a:pt x="1268" y="799"/>
                    </a:cubicBezTo>
                    <a:lnTo>
                      <a:pt x="1938" y="539"/>
                    </a:lnTo>
                    <a:cubicBezTo>
                      <a:pt x="2081" y="483"/>
                      <a:pt x="2155" y="323"/>
                      <a:pt x="2099" y="180"/>
                    </a:cubicBezTo>
                    <a:cubicBezTo>
                      <a:pt x="2055" y="68"/>
                      <a:pt x="1952" y="1"/>
                      <a:pt x="18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8" name="Google Shape;2448;p41"/>
              <p:cNvSpPr/>
              <p:nvPr/>
            </p:nvSpPr>
            <p:spPr>
              <a:xfrm>
                <a:off x="-601688" y="3292329"/>
                <a:ext cx="168615" cy="162736"/>
              </a:xfrm>
              <a:custGeom>
                <a:rect b="b" l="l" r="r" t="t"/>
                <a:pathLst>
                  <a:path extrusionOk="0" h="4678" w="4847">
                    <a:moveTo>
                      <a:pt x="1987" y="1"/>
                    </a:moveTo>
                    <a:lnTo>
                      <a:pt x="1" y="1952"/>
                    </a:lnTo>
                    <a:lnTo>
                      <a:pt x="559" y="2380"/>
                    </a:lnTo>
                    <a:lnTo>
                      <a:pt x="1684" y="4392"/>
                    </a:lnTo>
                    <a:lnTo>
                      <a:pt x="1969" y="4677"/>
                    </a:lnTo>
                    <a:lnTo>
                      <a:pt x="4846" y="1800"/>
                    </a:lnTo>
                    <a:lnTo>
                      <a:pt x="4518" y="1558"/>
                    </a:lnTo>
                    <a:lnTo>
                      <a:pt x="2510" y="437"/>
                    </a:lnTo>
                    <a:lnTo>
                      <a:pt x="19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9" name="Google Shape;2449;p41"/>
              <p:cNvSpPr/>
              <p:nvPr/>
            </p:nvSpPr>
            <p:spPr>
              <a:xfrm>
                <a:off x="-947695" y="2944966"/>
                <a:ext cx="330238" cy="317993"/>
              </a:xfrm>
              <a:custGeom>
                <a:rect b="b" l="l" r="r" t="t"/>
                <a:pathLst>
                  <a:path extrusionOk="0" h="9141" w="9493">
                    <a:moveTo>
                      <a:pt x="5227" y="0"/>
                    </a:moveTo>
                    <a:lnTo>
                      <a:pt x="0" y="5153"/>
                    </a:lnTo>
                    <a:lnTo>
                      <a:pt x="1078" y="6235"/>
                    </a:lnTo>
                    <a:lnTo>
                      <a:pt x="1575" y="6732"/>
                    </a:lnTo>
                    <a:cubicBezTo>
                      <a:pt x="2423" y="7580"/>
                      <a:pt x="3531" y="8117"/>
                      <a:pt x="4712" y="8259"/>
                    </a:cubicBezTo>
                    <a:cubicBezTo>
                      <a:pt x="4833" y="8272"/>
                      <a:pt x="4950" y="8285"/>
                      <a:pt x="5071" y="8290"/>
                    </a:cubicBezTo>
                    <a:lnTo>
                      <a:pt x="5776" y="8328"/>
                    </a:lnTo>
                    <a:cubicBezTo>
                      <a:pt x="6131" y="8350"/>
                      <a:pt x="6473" y="8467"/>
                      <a:pt x="6763" y="8666"/>
                    </a:cubicBezTo>
                    <a:cubicBezTo>
                      <a:pt x="6854" y="8731"/>
                      <a:pt x="6944" y="8804"/>
                      <a:pt x="7027" y="8887"/>
                    </a:cubicBezTo>
                    <a:lnTo>
                      <a:pt x="7096" y="8956"/>
                    </a:lnTo>
                    <a:cubicBezTo>
                      <a:pt x="7219" y="9079"/>
                      <a:pt x="7381" y="9141"/>
                      <a:pt x="7544" y="9141"/>
                    </a:cubicBezTo>
                    <a:cubicBezTo>
                      <a:pt x="7706" y="9141"/>
                      <a:pt x="7868" y="9079"/>
                      <a:pt x="7991" y="8956"/>
                    </a:cubicBezTo>
                    <a:lnTo>
                      <a:pt x="9493" y="7455"/>
                    </a:lnTo>
                    <a:lnTo>
                      <a:pt x="8978" y="6935"/>
                    </a:lnTo>
                    <a:cubicBezTo>
                      <a:pt x="8640" y="6602"/>
                      <a:pt x="8446" y="6157"/>
                      <a:pt x="8420" y="5689"/>
                    </a:cubicBezTo>
                    <a:lnTo>
                      <a:pt x="8381" y="4980"/>
                    </a:lnTo>
                    <a:cubicBezTo>
                      <a:pt x="8372" y="4863"/>
                      <a:pt x="8363" y="4742"/>
                      <a:pt x="8346" y="4625"/>
                    </a:cubicBezTo>
                    <a:cubicBezTo>
                      <a:pt x="8203" y="3440"/>
                      <a:pt x="7667" y="2336"/>
                      <a:pt x="6819" y="1484"/>
                    </a:cubicBezTo>
                    <a:lnTo>
                      <a:pt x="6321" y="991"/>
                    </a:lnTo>
                    <a:lnTo>
                      <a:pt x="52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0" name="Google Shape;2450;p41"/>
              <p:cNvSpPr/>
              <p:nvPr/>
            </p:nvSpPr>
            <p:spPr>
              <a:xfrm>
                <a:off x="-973125" y="2917135"/>
                <a:ext cx="231789" cy="229945"/>
              </a:xfrm>
              <a:custGeom>
                <a:rect b="b" l="l" r="r" t="t"/>
                <a:pathLst>
                  <a:path extrusionOk="0" h="6610" w="6663">
                    <a:moveTo>
                      <a:pt x="6105" y="1"/>
                    </a:moveTo>
                    <a:cubicBezTo>
                      <a:pt x="6045" y="1"/>
                      <a:pt x="5986" y="24"/>
                      <a:pt x="5940" y="69"/>
                    </a:cubicBezTo>
                    <a:lnTo>
                      <a:pt x="4764" y="1246"/>
                    </a:lnTo>
                    <a:lnTo>
                      <a:pt x="3314" y="2150"/>
                    </a:lnTo>
                    <a:lnTo>
                      <a:pt x="2869" y="2423"/>
                    </a:lnTo>
                    <a:cubicBezTo>
                      <a:pt x="2696" y="2531"/>
                      <a:pt x="2553" y="2678"/>
                      <a:pt x="2445" y="2851"/>
                    </a:cubicBezTo>
                    <a:lnTo>
                      <a:pt x="2168" y="3297"/>
                    </a:lnTo>
                    <a:lnTo>
                      <a:pt x="1268" y="4746"/>
                    </a:lnTo>
                    <a:lnTo>
                      <a:pt x="87" y="5923"/>
                    </a:lnTo>
                    <a:cubicBezTo>
                      <a:pt x="0" y="6013"/>
                      <a:pt x="0" y="6161"/>
                      <a:pt x="87" y="6251"/>
                    </a:cubicBezTo>
                    <a:lnTo>
                      <a:pt x="355" y="6515"/>
                    </a:lnTo>
                    <a:cubicBezTo>
                      <a:pt x="418" y="6578"/>
                      <a:pt x="501" y="6609"/>
                      <a:pt x="585" y="6609"/>
                    </a:cubicBezTo>
                    <a:cubicBezTo>
                      <a:pt x="669" y="6609"/>
                      <a:pt x="753" y="6578"/>
                      <a:pt x="818" y="6515"/>
                    </a:cubicBezTo>
                    <a:lnTo>
                      <a:pt x="1052" y="6277"/>
                    </a:lnTo>
                    <a:lnTo>
                      <a:pt x="2713" y="4616"/>
                    </a:lnTo>
                    <a:lnTo>
                      <a:pt x="4634" y="2695"/>
                    </a:lnTo>
                    <a:lnTo>
                      <a:pt x="6295" y="1034"/>
                    </a:lnTo>
                    <a:lnTo>
                      <a:pt x="6533" y="796"/>
                    </a:lnTo>
                    <a:cubicBezTo>
                      <a:pt x="6663" y="670"/>
                      <a:pt x="6663" y="463"/>
                      <a:pt x="6533" y="333"/>
                    </a:cubicBezTo>
                    <a:lnTo>
                      <a:pt x="6269" y="69"/>
                    </a:lnTo>
                    <a:cubicBezTo>
                      <a:pt x="6224" y="24"/>
                      <a:pt x="6164" y="1"/>
                      <a:pt x="610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41"/>
              <p:cNvSpPr/>
              <p:nvPr/>
            </p:nvSpPr>
            <p:spPr>
              <a:xfrm>
                <a:off x="-799287" y="3198852"/>
                <a:ext cx="290650" cy="281500"/>
              </a:xfrm>
              <a:custGeom>
                <a:rect b="b" l="l" r="r" t="t"/>
                <a:pathLst>
                  <a:path extrusionOk="0" h="8092" w="8355">
                    <a:moveTo>
                      <a:pt x="5607" y="1"/>
                    </a:moveTo>
                    <a:cubicBezTo>
                      <a:pt x="5473" y="1"/>
                      <a:pt x="5339" y="53"/>
                      <a:pt x="5235" y="157"/>
                    </a:cubicBezTo>
                    <a:lnTo>
                      <a:pt x="3734" y="1658"/>
                    </a:lnTo>
                    <a:cubicBezTo>
                      <a:pt x="3609" y="1781"/>
                      <a:pt x="3446" y="1843"/>
                      <a:pt x="3284" y="1843"/>
                    </a:cubicBezTo>
                    <a:cubicBezTo>
                      <a:pt x="3122" y="1843"/>
                      <a:pt x="2960" y="1781"/>
                      <a:pt x="2834" y="1658"/>
                    </a:cubicBezTo>
                    <a:lnTo>
                      <a:pt x="2765" y="1589"/>
                    </a:lnTo>
                    <a:cubicBezTo>
                      <a:pt x="2683" y="1506"/>
                      <a:pt x="2596" y="1433"/>
                      <a:pt x="2501" y="1368"/>
                    </a:cubicBezTo>
                    <a:lnTo>
                      <a:pt x="2259" y="2086"/>
                    </a:lnTo>
                    <a:cubicBezTo>
                      <a:pt x="2151" y="2424"/>
                      <a:pt x="2228" y="2791"/>
                      <a:pt x="2462" y="3060"/>
                    </a:cubicBezTo>
                    <a:lnTo>
                      <a:pt x="2748" y="3384"/>
                    </a:lnTo>
                    <a:lnTo>
                      <a:pt x="0" y="6131"/>
                    </a:lnTo>
                    <a:lnTo>
                      <a:pt x="1982" y="8091"/>
                    </a:lnTo>
                    <a:lnTo>
                      <a:pt x="4941" y="5132"/>
                    </a:lnTo>
                    <a:cubicBezTo>
                      <a:pt x="5122" y="5222"/>
                      <a:pt x="5320" y="5268"/>
                      <a:pt x="5518" y="5268"/>
                    </a:cubicBezTo>
                    <a:cubicBezTo>
                      <a:pt x="5850" y="5268"/>
                      <a:pt x="6182" y="5140"/>
                      <a:pt x="6434" y="4885"/>
                    </a:cubicBezTo>
                    <a:lnTo>
                      <a:pt x="7321" y="3998"/>
                    </a:lnTo>
                    <a:lnTo>
                      <a:pt x="8203" y="3120"/>
                    </a:lnTo>
                    <a:cubicBezTo>
                      <a:pt x="8303" y="3016"/>
                      <a:pt x="8355" y="2882"/>
                      <a:pt x="8355" y="2748"/>
                    </a:cubicBezTo>
                    <a:cubicBezTo>
                      <a:pt x="8355" y="2614"/>
                      <a:pt x="8303" y="2480"/>
                      <a:pt x="8203" y="2380"/>
                    </a:cubicBezTo>
                    <a:cubicBezTo>
                      <a:pt x="8099" y="2276"/>
                      <a:pt x="7965" y="2225"/>
                      <a:pt x="7831" y="2225"/>
                    </a:cubicBezTo>
                    <a:cubicBezTo>
                      <a:pt x="7697" y="2225"/>
                      <a:pt x="7563" y="2276"/>
                      <a:pt x="7459" y="2380"/>
                    </a:cubicBezTo>
                    <a:cubicBezTo>
                      <a:pt x="7563" y="2276"/>
                      <a:pt x="7615" y="2142"/>
                      <a:pt x="7615" y="2008"/>
                    </a:cubicBezTo>
                    <a:cubicBezTo>
                      <a:pt x="7615" y="1874"/>
                      <a:pt x="7563" y="1740"/>
                      <a:pt x="7459" y="1636"/>
                    </a:cubicBezTo>
                    <a:cubicBezTo>
                      <a:pt x="7357" y="1535"/>
                      <a:pt x="7223" y="1484"/>
                      <a:pt x="7089" y="1484"/>
                    </a:cubicBezTo>
                    <a:cubicBezTo>
                      <a:pt x="6958" y="1484"/>
                      <a:pt x="6828" y="1532"/>
                      <a:pt x="6727" y="1629"/>
                    </a:cubicBezTo>
                    <a:lnTo>
                      <a:pt x="6727" y="1629"/>
                    </a:lnTo>
                    <a:cubicBezTo>
                      <a:pt x="6825" y="1530"/>
                      <a:pt x="6871" y="1399"/>
                      <a:pt x="6871" y="1268"/>
                    </a:cubicBezTo>
                    <a:cubicBezTo>
                      <a:pt x="6871" y="1134"/>
                      <a:pt x="6823" y="1000"/>
                      <a:pt x="6719" y="896"/>
                    </a:cubicBezTo>
                    <a:cubicBezTo>
                      <a:pt x="6618" y="795"/>
                      <a:pt x="6483" y="744"/>
                      <a:pt x="6349" y="744"/>
                    </a:cubicBezTo>
                    <a:cubicBezTo>
                      <a:pt x="6215" y="744"/>
                      <a:pt x="6081" y="795"/>
                      <a:pt x="5979" y="896"/>
                    </a:cubicBezTo>
                    <a:cubicBezTo>
                      <a:pt x="6183" y="693"/>
                      <a:pt x="6183" y="360"/>
                      <a:pt x="5979" y="157"/>
                    </a:cubicBezTo>
                    <a:cubicBezTo>
                      <a:pt x="5876" y="53"/>
                      <a:pt x="5741" y="1"/>
                      <a:pt x="5607" y="1"/>
                    </a:cubicBezTo>
                    <a:close/>
                  </a:path>
                </a:pathLst>
              </a:custGeom>
              <a:solidFill>
                <a:srgbClr val="FED2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2" name="Google Shape;2452;p41"/>
              <p:cNvSpPr/>
              <p:nvPr/>
            </p:nvSpPr>
            <p:spPr>
              <a:xfrm>
                <a:off x="-550062" y="3341346"/>
                <a:ext cx="134280" cy="134384"/>
              </a:xfrm>
              <a:custGeom>
                <a:rect b="b" l="l" r="r" t="t"/>
                <a:pathLst>
                  <a:path extrusionOk="0" h="3863" w="3860">
                    <a:moveTo>
                      <a:pt x="3380" y="1"/>
                    </a:moveTo>
                    <a:cubicBezTo>
                      <a:pt x="3258" y="1"/>
                      <a:pt x="3135" y="47"/>
                      <a:pt x="3042" y="140"/>
                    </a:cubicBezTo>
                    <a:lnTo>
                      <a:pt x="3034" y="149"/>
                    </a:lnTo>
                    <a:lnTo>
                      <a:pt x="200" y="2983"/>
                    </a:lnTo>
                    <a:lnTo>
                      <a:pt x="139" y="3048"/>
                    </a:lnTo>
                    <a:cubicBezTo>
                      <a:pt x="48" y="3139"/>
                      <a:pt x="1" y="3260"/>
                      <a:pt x="1" y="3385"/>
                    </a:cubicBezTo>
                    <a:cubicBezTo>
                      <a:pt x="1" y="3506"/>
                      <a:pt x="48" y="3627"/>
                      <a:pt x="139" y="3723"/>
                    </a:cubicBezTo>
                    <a:cubicBezTo>
                      <a:pt x="232" y="3816"/>
                      <a:pt x="355" y="3862"/>
                      <a:pt x="477" y="3862"/>
                    </a:cubicBezTo>
                    <a:cubicBezTo>
                      <a:pt x="599" y="3862"/>
                      <a:pt x="721" y="3816"/>
                      <a:pt x="814" y="3723"/>
                    </a:cubicBezTo>
                    <a:lnTo>
                      <a:pt x="3722" y="820"/>
                    </a:lnTo>
                    <a:cubicBezTo>
                      <a:pt x="3812" y="724"/>
                      <a:pt x="3860" y="603"/>
                      <a:pt x="3860" y="478"/>
                    </a:cubicBezTo>
                    <a:cubicBezTo>
                      <a:pt x="3860" y="357"/>
                      <a:pt x="3812" y="236"/>
                      <a:pt x="3722" y="140"/>
                    </a:cubicBezTo>
                    <a:cubicBezTo>
                      <a:pt x="3626" y="47"/>
                      <a:pt x="3503" y="1"/>
                      <a:pt x="33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3" name="Google Shape;2453;p41"/>
              <p:cNvSpPr/>
              <p:nvPr/>
            </p:nvSpPr>
            <p:spPr>
              <a:xfrm>
                <a:off x="-772952" y="3329588"/>
                <a:ext cx="125096" cy="123287"/>
              </a:xfrm>
              <a:custGeom>
                <a:rect b="b" l="l" r="r" t="t"/>
                <a:pathLst>
                  <a:path extrusionOk="0" h="3544" w="3596">
                    <a:moveTo>
                      <a:pt x="1008" y="0"/>
                    </a:moveTo>
                    <a:cubicBezTo>
                      <a:pt x="935" y="0"/>
                      <a:pt x="861" y="28"/>
                      <a:pt x="805" y="85"/>
                    </a:cubicBezTo>
                    <a:lnTo>
                      <a:pt x="113" y="777"/>
                    </a:lnTo>
                    <a:cubicBezTo>
                      <a:pt x="0" y="889"/>
                      <a:pt x="0" y="1071"/>
                      <a:pt x="113" y="1184"/>
                    </a:cubicBezTo>
                    <a:lnTo>
                      <a:pt x="264" y="1335"/>
                    </a:lnTo>
                    <a:lnTo>
                      <a:pt x="2233" y="3303"/>
                    </a:lnTo>
                    <a:lnTo>
                      <a:pt x="2384" y="3459"/>
                    </a:lnTo>
                    <a:cubicBezTo>
                      <a:pt x="2441" y="3515"/>
                      <a:pt x="2514" y="3544"/>
                      <a:pt x="2588" y="3544"/>
                    </a:cubicBezTo>
                    <a:cubicBezTo>
                      <a:pt x="2661" y="3544"/>
                      <a:pt x="2735" y="3515"/>
                      <a:pt x="2791" y="3459"/>
                    </a:cubicBezTo>
                    <a:lnTo>
                      <a:pt x="3483" y="2763"/>
                    </a:lnTo>
                    <a:cubicBezTo>
                      <a:pt x="3596" y="2650"/>
                      <a:pt x="3596" y="2468"/>
                      <a:pt x="3483" y="2356"/>
                    </a:cubicBezTo>
                    <a:lnTo>
                      <a:pt x="3332" y="2205"/>
                    </a:lnTo>
                    <a:lnTo>
                      <a:pt x="1363" y="236"/>
                    </a:lnTo>
                    <a:lnTo>
                      <a:pt x="1212" y="85"/>
                    </a:lnTo>
                    <a:cubicBezTo>
                      <a:pt x="1156" y="28"/>
                      <a:pt x="1082" y="0"/>
                      <a:pt x="10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4" name="Google Shape;2454;p41"/>
              <p:cNvSpPr/>
              <p:nvPr/>
            </p:nvSpPr>
            <p:spPr>
              <a:xfrm>
                <a:off x="-967246" y="3398643"/>
                <a:ext cx="251201" cy="162388"/>
              </a:xfrm>
              <a:custGeom>
                <a:rect b="b" l="l" r="r" t="t"/>
                <a:pathLst>
                  <a:path extrusionOk="0" h="4668" w="7221">
                    <a:moveTo>
                      <a:pt x="4668" y="0"/>
                    </a:moveTo>
                    <a:cubicBezTo>
                      <a:pt x="4563" y="0"/>
                      <a:pt x="4458" y="40"/>
                      <a:pt x="4378" y="120"/>
                    </a:cubicBezTo>
                    <a:lnTo>
                      <a:pt x="100" y="4399"/>
                    </a:lnTo>
                    <a:cubicBezTo>
                      <a:pt x="0" y="4498"/>
                      <a:pt x="69" y="4667"/>
                      <a:pt x="208" y="4667"/>
                    </a:cubicBezTo>
                    <a:lnTo>
                      <a:pt x="4980" y="4667"/>
                    </a:lnTo>
                    <a:cubicBezTo>
                      <a:pt x="5118" y="4667"/>
                      <a:pt x="5248" y="4611"/>
                      <a:pt x="5343" y="4516"/>
                    </a:cubicBezTo>
                    <a:lnTo>
                      <a:pt x="7061" y="2798"/>
                    </a:lnTo>
                    <a:cubicBezTo>
                      <a:pt x="7221" y="2638"/>
                      <a:pt x="7221" y="2383"/>
                      <a:pt x="7061" y="2223"/>
                    </a:cubicBezTo>
                    <a:lnTo>
                      <a:pt x="6992" y="2153"/>
                    </a:lnTo>
                    <a:lnTo>
                      <a:pt x="5023" y="185"/>
                    </a:lnTo>
                    <a:lnTo>
                      <a:pt x="4958" y="120"/>
                    </a:lnTo>
                    <a:cubicBezTo>
                      <a:pt x="4878" y="40"/>
                      <a:pt x="4773" y="0"/>
                      <a:pt x="46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55" name="Google Shape;2455;p41"/>
          <p:cNvGrpSpPr/>
          <p:nvPr/>
        </p:nvGrpSpPr>
        <p:grpSpPr>
          <a:xfrm>
            <a:off x="7302962" y="3241025"/>
            <a:ext cx="659901" cy="485439"/>
            <a:chOff x="-431328" y="2917100"/>
            <a:chExt cx="659901" cy="485439"/>
          </a:xfrm>
        </p:grpSpPr>
        <p:sp>
          <p:nvSpPr>
            <p:cNvPr id="2456" name="Google Shape;2456;p41"/>
            <p:cNvSpPr/>
            <p:nvPr/>
          </p:nvSpPr>
          <p:spPr>
            <a:xfrm>
              <a:off x="-279129" y="3132198"/>
              <a:ext cx="35240" cy="260245"/>
            </a:xfrm>
            <a:custGeom>
              <a:rect b="b" l="l" r="r" t="t"/>
              <a:pathLst>
                <a:path extrusionOk="0" h="7481" w="1013">
                  <a:moveTo>
                    <a:pt x="0" y="0"/>
                  </a:moveTo>
                  <a:lnTo>
                    <a:pt x="0" y="7481"/>
                  </a:lnTo>
                  <a:lnTo>
                    <a:pt x="1013" y="7481"/>
                  </a:lnTo>
                  <a:lnTo>
                    <a:pt x="1013" y="0"/>
                  </a:lnTo>
                  <a:close/>
                </a:path>
              </a:pathLst>
            </a:custGeom>
            <a:solidFill>
              <a:srgbClr val="ACA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41"/>
            <p:cNvSpPr/>
            <p:nvPr/>
          </p:nvSpPr>
          <p:spPr>
            <a:xfrm>
              <a:off x="-431328" y="2917100"/>
              <a:ext cx="341996" cy="238155"/>
            </a:xfrm>
            <a:custGeom>
              <a:rect b="b" l="l" r="r" t="t"/>
              <a:pathLst>
                <a:path extrusionOk="0" h="6846" w="9831">
                  <a:moveTo>
                    <a:pt x="27" y="1"/>
                  </a:moveTo>
                  <a:cubicBezTo>
                    <a:pt x="14" y="1"/>
                    <a:pt x="1" y="14"/>
                    <a:pt x="1" y="31"/>
                  </a:cubicBezTo>
                  <a:lnTo>
                    <a:pt x="1" y="6707"/>
                  </a:lnTo>
                  <a:cubicBezTo>
                    <a:pt x="1" y="6776"/>
                    <a:pt x="57" y="6832"/>
                    <a:pt x="131" y="6832"/>
                  </a:cubicBezTo>
                  <a:lnTo>
                    <a:pt x="2792" y="6832"/>
                  </a:lnTo>
                  <a:lnTo>
                    <a:pt x="9831" y="6845"/>
                  </a:lnTo>
                  <a:lnTo>
                    <a:pt x="9831" y="2904"/>
                  </a:lnTo>
                  <a:lnTo>
                    <a:pt x="9831" y="377"/>
                  </a:lnTo>
                  <a:cubicBezTo>
                    <a:pt x="9831" y="170"/>
                    <a:pt x="9666" y="1"/>
                    <a:pt x="94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41"/>
            <p:cNvSpPr/>
            <p:nvPr/>
          </p:nvSpPr>
          <p:spPr>
            <a:xfrm>
              <a:off x="-396706" y="2956098"/>
              <a:ext cx="272734" cy="157309"/>
            </a:xfrm>
            <a:custGeom>
              <a:rect b="b" l="l" r="r" t="t"/>
              <a:pathLst>
                <a:path extrusionOk="0" h="4522" w="7840">
                  <a:moveTo>
                    <a:pt x="502" y="0"/>
                  </a:moveTo>
                  <a:cubicBezTo>
                    <a:pt x="225" y="0"/>
                    <a:pt x="0" y="199"/>
                    <a:pt x="0" y="442"/>
                  </a:cubicBezTo>
                  <a:lnTo>
                    <a:pt x="0" y="4123"/>
                  </a:lnTo>
                  <a:cubicBezTo>
                    <a:pt x="0" y="4344"/>
                    <a:pt x="178" y="4521"/>
                    <a:pt x="394" y="4521"/>
                  </a:cubicBezTo>
                  <a:lnTo>
                    <a:pt x="7805" y="4521"/>
                  </a:lnTo>
                  <a:lnTo>
                    <a:pt x="7805" y="1411"/>
                  </a:lnTo>
                  <a:lnTo>
                    <a:pt x="7840" y="1411"/>
                  </a:lnTo>
                  <a:lnTo>
                    <a:pt x="7840" y="442"/>
                  </a:lnTo>
                  <a:cubicBezTo>
                    <a:pt x="7840" y="199"/>
                    <a:pt x="7615" y="0"/>
                    <a:pt x="73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41"/>
            <p:cNvSpPr/>
            <p:nvPr/>
          </p:nvSpPr>
          <p:spPr>
            <a:xfrm>
              <a:off x="-160848" y="3039764"/>
              <a:ext cx="352815" cy="352676"/>
            </a:xfrm>
            <a:custGeom>
              <a:rect b="b" l="l" r="r" t="t"/>
              <a:pathLst>
                <a:path extrusionOk="0" h="10138" w="10142">
                  <a:moveTo>
                    <a:pt x="5071" y="1"/>
                  </a:moveTo>
                  <a:cubicBezTo>
                    <a:pt x="2272" y="1"/>
                    <a:pt x="1" y="2268"/>
                    <a:pt x="1" y="5067"/>
                  </a:cubicBezTo>
                  <a:cubicBezTo>
                    <a:pt x="1" y="7871"/>
                    <a:pt x="2272" y="10138"/>
                    <a:pt x="5071" y="10138"/>
                  </a:cubicBezTo>
                  <a:cubicBezTo>
                    <a:pt x="7871" y="10138"/>
                    <a:pt x="10142" y="7871"/>
                    <a:pt x="10142" y="5067"/>
                  </a:cubicBezTo>
                  <a:cubicBezTo>
                    <a:pt x="10142" y="2268"/>
                    <a:pt x="7871" y="1"/>
                    <a:pt x="50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41"/>
            <p:cNvSpPr/>
            <p:nvPr/>
          </p:nvSpPr>
          <p:spPr>
            <a:xfrm>
              <a:off x="-160848" y="3039764"/>
              <a:ext cx="352537" cy="352084"/>
            </a:xfrm>
            <a:custGeom>
              <a:rect b="b" l="l" r="r" t="t"/>
              <a:pathLst>
                <a:path extrusionOk="0" h="10121" w="10134">
                  <a:moveTo>
                    <a:pt x="5071" y="1"/>
                  </a:moveTo>
                  <a:cubicBezTo>
                    <a:pt x="4981" y="1"/>
                    <a:pt x="4890" y="1"/>
                    <a:pt x="4803" y="5"/>
                  </a:cubicBezTo>
                  <a:lnTo>
                    <a:pt x="4803" y="4825"/>
                  </a:lnTo>
                  <a:lnTo>
                    <a:pt x="3116" y="4825"/>
                  </a:lnTo>
                  <a:cubicBezTo>
                    <a:pt x="3051" y="3505"/>
                    <a:pt x="2528" y="2294"/>
                    <a:pt x="1623" y="1355"/>
                  </a:cubicBezTo>
                  <a:lnTo>
                    <a:pt x="1619" y="1355"/>
                  </a:lnTo>
                  <a:cubicBezTo>
                    <a:pt x="1489" y="1480"/>
                    <a:pt x="1359" y="1610"/>
                    <a:pt x="1243" y="1744"/>
                  </a:cubicBezTo>
                  <a:cubicBezTo>
                    <a:pt x="2043" y="2579"/>
                    <a:pt x="2510" y="3652"/>
                    <a:pt x="2571" y="4825"/>
                  </a:cubicBezTo>
                  <a:lnTo>
                    <a:pt x="74" y="4825"/>
                  </a:lnTo>
                  <a:cubicBezTo>
                    <a:pt x="58" y="4808"/>
                    <a:pt x="43" y="4802"/>
                    <a:pt x="30" y="4802"/>
                  </a:cubicBezTo>
                  <a:cubicBezTo>
                    <a:pt x="23" y="4802"/>
                    <a:pt x="16" y="4804"/>
                    <a:pt x="10" y="4807"/>
                  </a:cubicBezTo>
                  <a:cubicBezTo>
                    <a:pt x="5" y="4894"/>
                    <a:pt x="1" y="4980"/>
                    <a:pt x="1" y="5067"/>
                  </a:cubicBezTo>
                  <a:cubicBezTo>
                    <a:pt x="1" y="5158"/>
                    <a:pt x="5" y="5244"/>
                    <a:pt x="10" y="5331"/>
                  </a:cubicBezTo>
                  <a:cubicBezTo>
                    <a:pt x="15" y="5334"/>
                    <a:pt x="24" y="5335"/>
                    <a:pt x="34" y="5335"/>
                  </a:cubicBezTo>
                  <a:cubicBezTo>
                    <a:pt x="53" y="5335"/>
                    <a:pt x="74" y="5331"/>
                    <a:pt x="74" y="5331"/>
                  </a:cubicBezTo>
                  <a:lnTo>
                    <a:pt x="2584" y="5331"/>
                  </a:lnTo>
                  <a:cubicBezTo>
                    <a:pt x="2519" y="6473"/>
                    <a:pt x="2052" y="7546"/>
                    <a:pt x="1256" y="8377"/>
                  </a:cubicBezTo>
                  <a:cubicBezTo>
                    <a:pt x="1372" y="8511"/>
                    <a:pt x="1502" y="8645"/>
                    <a:pt x="1632" y="8766"/>
                  </a:cubicBezTo>
                  <a:cubicBezTo>
                    <a:pt x="2536" y="7832"/>
                    <a:pt x="3060" y="6620"/>
                    <a:pt x="3125" y="5331"/>
                  </a:cubicBezTo>
                  <a:lnTo>
                    <a:pt x="4803" y="5331"/>
                  </a:lnTo>
                  <a:lnTo>
                    <a:pt x="4803" y="10112"/>
                  </a:lnTo>
                  <a:cubicBezTo>
                    <a:pt x="4894" y="10116"/>
                    <a:pt x="4985" y="10120"/>
                    <a:pt x="5076" y="10120"/>
                  </a:cubicBezTo>
                  <a:cubicBezTo>
                    <a:pt x="5167" y="10120"/>
                    <a:pt x="5257" y="10116"/>
                    <a:pt x="5344" y="10112"/>
                  </a:cubicBezTo>
                  <a:lnTo>
                    <a:pt x="5344" y="5331"/>
                  </a:lnTo>
                  <a:lnTo>
                    <a:pt x="7023" y="5331"/>
                  </a:lnTo>
                  <a:cubicBezTo>
                    <a:pt x="7088" y="6620"/>
                    <a:pt x="7611" y="7832"/>
                    <a:pt x="8515" y="8766"/>
                  </a:cubicBezTo>
                  <a:cubicBezTo>
                    <a:pt x="8649" y="8645"/>
                    <a:pt x="8775" y="8511"/>
                    <a:pt x="8896" y="8377"/>
                  </a:cubicBezTo>
                  <a:cubicBezTo>
                    <a:pt x="8096" y="7546"/>
                    <a:pt x="7633" y="6473"/>
                    <a:pt x="7568" y="5331"/>
                  </a:cubicBezTo>
                  <a:lnTo>
                    <a:pt x="10081" y="5331"/>
                  </a:lnTo>
                  <a:cubicBezTo>
                    <a:pt x="10094" y="5331"/>
                    <a:pt x="10112" y="5331"/>
                    <a:pt x="10125" y="5327"/>
                  </a:cubicBezTo>
                  <a:cubicBezTo>
                    <a:pt x="10129" y="5240"/>
                    <a:pt x="10133" y="5149"/>
                    <a:pt x="10133" y="5063"/>
                  </a:cubicBezTo>
                  <a:cubicBezTo>
                    <a:pt x="10133" y="4972"/>
                    <a:pt x="10129" y="4881"/>
                    <a:pt x="10125" y="4794"/>
                  </a:cubicBezTo>
                  <a:cubicBezTo>
                    <a:pt x="10112" y="4790"/>
                    <a:pt x="10094" y="4790"/>
                    <a:pt x="10081" y="4790"/>
                  </a:cubicBezTo>
                  <a:lnTo>
                    <a:pt x="7585" y="4790"/>
                  </a:lnTo>
                  <a:cubicBezTo>
                    <a:pt x="7635" y="3647"/>
                    <a:pt x="8102" y="2577"/>
                    <a:pt x="8900" y="1744"/>
                  </a:cubicBezTo>
                  <a:cubicBezTo>
                    <a:pt x="8779" y="1610"/>
                    <a:pt x="8654" y="1480"/>
                    <a:pt x="8520" y="1355"/>
                  </a:cubicBezTo>
                  <a:cubicBezTo>
                    <a:pt x="7615" y="2294"/>
                    <a:pt x="7023" y="4825"/>
                    <a:pt x="7023" y="4825"/>
                  </a:cubicBezTo>
                  <a:lnTo>
                    <a:pt x="5344" y="4825"/>
                  </a:lnTo>
                  <a:lnTo>
                    <a:pt x="5344" y="5"/>
                  </a:lnTo>
                  <a:cubicBezTo>
                    <a:pt x="5253" y="1"/>
                    <a:pt x="5162" y="1"/>
                    <a:pt x="5071" y="1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41"/>
            <p:cNvSpPr/>
            <p:nvPr/>
          </p:nvSpPr>
          <p:spPr>
            <a:xfrm>
              <a:off x="-349436" y="3057994"/>
              <a:ext cx="179886" cy="148717"/>
            </a:xfrm>
            <a:custGeom>
              <a:rect b="b" l="l" r="r" t="t"/>
              <a:pathLst>
                <a:path extrusionOk="0" h="4275" w="5171">
                  <a:moveTo>
                    <a:pt x="1593" y="541"/>
                  </a:moveTo>
                  <a:cubicBezTo>
                    <a:pt x="1615" y="710"/>
                    <a:pt x="1632" y="879"/>
                    <a:pt x="1654" y="1047"/>
                  </a:cubicBezTo>
                  <a:lnTo>
                    <a:pt x="879" y="1047"/>
                  </a:lnTo>
                  <a:cubicBezTo>
                    <a:pt x="823" y="879"/>
                    <a:pt x="762" y="710"/>
                    <a:pt x="702" y="541"/>
                  </a:cubicBezTo>
                  <a:close/>
                  <a:moveTo>
                    <a:pt x="3016" y="541"/>
                  </a:moveTo>
                  <a:cubicBezTo>
                    <a:pt x="2995" y="710"/>
                    <a:pt x="2973" y="879"/>
                    <a:pt x="2952" y="1047"/>
                  </a:cubicBezTo>
                  <a:lnTo>
                    <a:pt x="2216" y="1047"/>
                  </a:lnTo>
                  <a:cubicBezTo>
                    <a:pt x="2199" y="879"/>
                    <a:pt x="2181" y="710"/>
                    <a:pt x="2160" y="541"/>
                  </a:cubicBezTo>
                  <a:close/>
                  <a:moveTo>
                    <a:pt x="4457" y="541"/>
                  </a:moveTo>
                  <a:cubicBezTo>
                    <a:pt x="4388" y="710"/>
                    <a:pt x="4319" y="879"/>
                    <a:pt x="4258" y="1047"/>
                  </a:cubicBezTo>
                  <a:lnTo>
                    <a:pt x="3518" y="1047"/>
                  </a:lnTo>
                  <a:cubicBezTo>
                    <a:pt x="3536" y="879"/>
                    <a:pt x="3562" y="710"/>
                    <a:pt x="3583" y="541"/>
                  </a:cubicBezTo>
                  <a:close/>
                  <a:moveTo>
                    <a:pt x="1706" y="1627"/>
                  </a:moveTo>
                  <a:cubicBezTo>
                    <a:pt x="1719" y="1770"/>
                    <a:pt x="1731" y="1917"/>
                    <a:pt x="1744" y="2060"/>
                  </a:cubicBezTo>
                  <a:lnTo>
                    <a:pt x="1156" y="2060"/>
                  </a:lnTo>
                  <a:cubicBezTo>
                    <a:pt x="1121" y="1917"/>
                    <a:pt x="1087" y="1770"/>
                    <a:pt x="1048" y="1627"/>
                  </a:cubicBezTo>
                  <a:close/>
                  <a:moveTo>
                    <a:pt x="2891" y="1627"/>
                  </a:moveTo>
                  <a:cubicBezTo>
                    <a:pt x="2874" y="1770"/>
                    <a:pt x="2861" y="1917"/>
                    <a:pt x="2852" y="2060"/>
                  </a:cubicBezTo>
                  <a:lnTo>
                    <a:pt x="2311" y="2060"/>
                  </a:lnTo>
                  <a:cubicBezTo>
                    <a:pt x="2298" y="1917"/>
                    <a:pt x="2285" y="1770"/>
                    <a:pt x="2272" y="1627"/>
                  </a:cubicBezTo>
                  <a:close/>
                  <a:moveTo>
                    <a:pt x="4076" y="1627"/>
                  </a:moveTo>
                  <a:cubicBezTo>
                    <a:pt x="4033" y="1770"/>
                    <a:pt x="3994" y="1917"/>
                    <a:pt x="3964" y="2060"/>
                  </a:cubicBezTo>
                  <a:lnTo>
                    <a:pt x="3419" y="2060"/>
                  </a:lnTo>
                  <a:cubicBezTo>
                    <a:pt x="3427" y="1917"/>
                    <a:pt x="3440" y="1770"/>
                    <a:pt x="3458" y="1627"/>
                  </a:cubicBezTo>
                  <a:close/>
                  <a:moveTo>
                    <a:pt x="1788" y="2605"/>
                  </a:moveTo>
                  <a:cubicBezTo>
                    <a:pt x="1796" y="2761"/>
                    <a:pt x="1805" y="2916"/>
                    <a:pt x="1809" y="3072"/>
                  </a:cubicBezTo>
                  <a:lnTo>
                    <a:pt x="1342" y="3072"/>
                  </a:lnTo>
                  <a:cubicBezTo>
                    <a:pt x="1320" y="2916"/>
                    <a:pt x="1295" y="2761"/>
                    <a:pt x="1269" y="2605"/>
                  </a:cubicBezTo>
                  <a:close/>
                  <a:moveTo>
                    <a:pt x="2817" y="2605"/>
                  </a:moveTo>
                  <a:cubicBezTo>
                    <a:pt x="2809" y="2761"/>
                    <a:pt x="2800" y="2916"/>
                    <a:pt x="2796" y="3072"/>
                  </a:cubicBezTo>
                  <a:lnTo>
                    <a:pt x="2372" y="3072"/>
                  </a:lnTo>
                  <a:cubicBezTo>
                    <a:pt x="2363" y="2916"/>
                    <a:pt x="2354" y="2761"/>
                    <a:pt x="2346" y="2605"/>
                  </a:cubicBezTo>
                  <a:close/>
                  <a:moveTo>
                    <a:pt x="3856" y="2605"/>
                  </a:moveTo>
                  <a:cubicBezTo>
                    <a:pt x="3830" y="2761"/>
                    <a:pt x="3808" y="2916"/>
                    <a:pt x="3795" y="3072"/>
                  </a:cubicBezTo>
                  <a:lnTo>
                    <a:pt x="3354" y="3072"/>
                  </a:lnTo>
                  <a:cubicBezTo>
                    <a:pt x="3363" y="2916"/>
                    <a:pt x="3367" y="2761"/>
                    <a:pt x="3376" y="2605"/>
                  </a:cubicBezTo>
                  <a:close/>
                  <a:moveTo>
                    <a:pt x="304" y="0"/>
                  </a:moveTo>
                  <a:cubicBezTo>
                    <a:pt x="252" y="0"/>
                    <a:pt x="196" y="13"/>
                    <a:pt x="152" y="44"/>
                  </a:cubicBezTo>
                  <a:cubicBezTo>
                    <a:pt x="40" y="121"/>
                    <a:pt x="1" y="260"/>
                    <a:pt x="49" y="377"/>
                  </a:cubicBezTo>
                  <a:cubicBezTo>
                    <a:pt x="546" y="1584"/>
                    <a:pt x="823" y="2808"/>
                    <a:pt x="879" y="4015"/>
                  </a:cubicBezTo>
                  <a:cubicBezTo>
                    <a:pt x="888" y="4162"/>
                    <a:pt x="1005" y="4275"/>
                    <a:pt x="1152" y="4275"/>
                  </a:cubicBezTo>
                  <a:lnTo>
                    <a:pt x="1165" y="4275"/>
                  </a:lnTo>
                  <a:cubicBezTo>
                    <a:pt x="1312" y="4266"/>
                    <a:pt x="1429" y="4141"/>
                    <a:pt x="1420" y="3989"/>
                  </a:cubicBezTo>
                  <a:cubicBezTo>
                    <a:pt x="1416" y="3868"/>
                    <a:pt x="1407" y="3743"/>
                    <a:pt x="1398" y="3617"/>
                  </a:cubicBezTo>
                  <a:lnTo>
                    <a:pt x="1840" y="3617"/>
                  </a:lnTo>
                  <a:cubicBezTo>
                    <a:pt x="1844" y="3747"/>
                    <a:pt x="1848" y="3877"/>
                    <a:pt x="1848" y="4007"/>
                  </a:cubicBezTo>
                  <a:cubicBezTo>
                    <a:pt x="1853" y="4158"/>
                    <a:pt x="1974" y="4275"/>
                    <a:pt x="2121" y="4275"/>
                  </a:cubicBezTo>
                  <a:lnTo>
                    <a:pt x="2125" y="4275"/>
                  </a:lnTo>
                  <a:cubicBezTo>
                    <a:pt x="2277" y="4270"/>
                    <a:pt x="2393" y="4149"/>
                    <a:pt x="2393" y="3998"/>
                  </a:cubicBezTo>
                  <a:cubicBezTo>
                    <a:pt x="2389" y="3872"/>
                    <a:pt x="2389" y="3743"/>
                    <a:pt x="2385" y="3617"/>
                  </a:cubicBezTo>
                  <a:lnTo>
                    <a:pt x="2791" y="3617"/>
                  </a:lnTo>
                  <a:cubicBezTo>
                    <a:pt x="2791" y="3747"/>
                    <a:pt x="2791" y="3877"/>
                    <a:pt x="2791" y="4007"/>
                  </a:cubicBezTo>
                  <a:cubicBezTo>
                    <a:pt x="2791" y="4151"/>
                    <a:pt x="2913" y="4275"/>
                    <a:pt x="3057" y="4275"/>
                  </a:cubicBezTo>
                  <a:cubicBezTo>
                    <a:pt x="3059" y="4275"/>
                    <a:pt x="3062" y="4275"/>
                    <a:pt x="3064" y="4275"/>
                  </a:cubicBezTo>
                  <a:cubicBezTo>
                    <a:pt x="3215" y="4275"/>
                    <a:pt x="3337" y="4149"/>
                    <a:pt x="3332" y="4002"/>
                  </a:cubicBezTo>
                  <a:cubicBezTo>
                    <a:pt x="3332" y="3872"/>
                    <a:pt x="3332" y="3743"/>
                    <a:pt x="3332" y="3617"/>
                  </a:cubicBezTo>
                  <a:lnTo>
                    <a:pt x="3765" y="3617"/>
                  </a:lnTo>
                  <a:cubicBezTo>
                    <a:pt x="3761" y="3747"/>
                    <a:pt x="3761" y="3881"/>
                    <a:pt x="3761" y="4011"/>
                  </a:cubicBezTo>
                  <a:cubicBezTo>
                    <a:pt x="3765" y="4160"/>
                    <a:pt x="3886" y="4275"/>
                    <a:pt x="4034" y="4275"/>
                  </a:cubicBezTo>
                  <a:cubicBezTo>
                    <a:pt x="4036" y="4275"/>
                    <a:pt x="4039" y="4275"/>
                    <a:pt x="4042" y="4275"/>
                  </a:cubicBezTo>
                  <a:cubicBezTo>
                    <a:pt x="4189" y="4270"/>
                    <a:pt x="4310" y="4145"/>
                    <a:pt x="4306" y="3998"/>
                  </a:cubicBezTo>
                  <a:cubicBezTo>
                    <a:pt x="4271" y="2804"/>
                    <a:pt x="4552" y="1588"/>
                    <a:pt x="5128" y="390"/>
                  </a:cubicBezTo>
                  <a:cubicBezTo>
                    <a:pt x="5171" y="307"/>
                    <a:pt x="5162" y="208"/>
                    <a:pt x="5115" y="126"/>
                  </a:cubicBezTo>
                  <a:cubicBezTo>
                    <a:pt x="5132" y="57"/>
                    <a:pt x="5089" y="0"/>
                    <a:pt x="50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41"/>
            <p:cNvSpPr/>
            <p:nvPr/>
          </p:nvSpPr>
          <p:spPr>
            <a:xfrm>
              <a:off x="-415639" y="3383684"/>
              <a:ext cx="582030" cy="18855"/>
            </a:xfrm>
            <a:custGeom>
              <a:rect b="b" l="l" r="r" t="t"/>
              <a:pathLst>
                <a:path extrusionOk="0" h="542" w="16731">
                  <a:moveTo>
                    <a:pt x="286" y="1"/>
                  </a:moveTo>
                  <a:cubicBezTo>
                    <a:pt x="126" y="1"/>
                    <a:pt x="0" y="139"/>
                    <a:pt x="18" y="303"/>
                  </a:cubicBezTo>
                  <a:cubicBezTo>
                    <a:pt x="35" y="442"/>
                    <a:pt x="160" y="541"/>
                    <a:pt x="299" y="541"/>
                  </a:cubicBezTo>
                  <a:lnTo>
                    <a:pt x="16445" y="541"/>
                  </a:lnTo>
                  <a:cubicBezTo>
                    <a:pt x="16605" y="541"/>
                    <a:pt x="16730" y="403"/>
                    <a:pt x="16713" y="239"/>
                  </a:cubicBezTo>
                  <a:cubicBezTo>
                    <a:pt x="16696" y="100"/>
                    <a:pt x="16570" y="1"/>
                    <a:pt x="16432" y="1"/>
                  </a:cubicBezTo>
                  <a:close/>
                </a:path>
              </a:pathLst>
            </a:custGeom>
            <a:solidFill>
              <a:srgbClr val="ACA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41"/>
            <p:cNvSpPr/>
            <p:nvPr/>
          </p:nvSpPr>
          <p:spPr>
            <a:xfrm>
              <a:off x="184289" y="3383684"/>
              <a:ext cx="44284" cy="18855"/>
            </a:xfrm>
            <a:custGeom>
              <a:rect b="b" l="l" r="r" t="t"/>
              <a:pathLst>
                <a:path extrusionOk="0" h="542" w="1273">
                  <a:moveTo>
                    <a:pt x="290" y="1"/>
                  </a:moveTo>
                  <a:cubicBezTo>
                    <a:pt x="130" y="1"/>
                    <a:pt x="0" y="139"/>
                    <a:pt x="22" y="303"/>
                  </a:cubicBezTo>
                  <a:cubicBezTo>
                    <a:pt x="39" y="442"/>
                    <a:pt x="160" y="541"/>
                    <a:pt x="303" y="541"/>
                  </a:cubicBezTo>
                  <a:lnTo>
                    <a:pt x="982" y="541"/>
                  </a:lnTo>
                  <a:cubicBezTo>
                    <a:pt x="1147" y="541"/>
                    <a:pt x="1272" y="403"/>
                    <a:pt x="1255" y="239"/>
                  </a:cubicBezTo>
                  <a:cubicBezTo>
                    <a:pt x="1238" y="100"/>
                    <a:pt x="1112" y="1"/>
                    <a:pt x="974" y="1"/>
                  </a:cubicBezTo>
                  <a:close/>
                </a:path>
              </a:pathLst>
            </a:custGeom>
            <a:solidFill>
              <a:srgbClr val="ACAC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41"/>
            <p:cNvSpPr/>
            <p:nvPr/>
          </p:nvSpPr>
          <p:spPr>
            <a:xfrm>
              <a:off x="-356951" y="3032841"/>
              <a:ext cx="195401" cy="34057"/>
            </a:xfrm>
            <a:custGeom>
              <a:rect b="b" l="l" r="r" t="t"/>
              <a:pathLst>
                <a:path extrusionOk="0" h="979" w="5617">
                  <a:moveTo>
                    <a:pt x="502" y="1"/>
                  </a:moveTo>
                  <a:cubicBezTo>
                    <a:pt x="226" y="1"/>
                    <a:pt x="1" y="230"/>
                    <a:pt x="14" y="511"/>
                  </a:cubicBezTo>
                  <a:cubicBezTo>
                    <a:pt x="27" y="775"/>
                    <a:pt x="252" y="979"/>
                    <a:pt x="515" y="979"/>
                  </a:cubicBezTo>
                  <a:lnTo>
                    <a:pt x="5114" y="979"/>
                  </a:lnTo>
                  <a:cubicBezTo>
                    <a:pt x="5391" y="979"/>
                    <a:pt x="5616" y="745"/>
                    <a:pt x="5603" y="468"/>
                  </a:cubicBezTo>
                  <a:cubicBezTo>
                    <a:pt x="5590" y="204"/>
                    <a:pt x="5361" y="1"/>
                    <a:pt x="50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8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Google Shape;2469;p42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sp>
        <p:nvSpPr>
          <p:cNvPr id="2470" name="Google Shape;2470;p42"/>
          <p:cNvSpPr txBox="1"/>
          <p:nvPr/>
        </p:nvSpPr>
        <p:spPr>
          <a:xfrm>
            <a:off x="1798050" y="4326975"/>
            <a:ext cx="3258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 the link in the graph to modify its data and then paste the new one here. </a:t>
            </a:r>
            <a:r>
              <a:rPr b="1"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more info,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here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71" name="Google Shape;2471;p42"/>
          <p:cNvGrpSpPr/>
          <p:nvPr/>
        </p:nvGrpSpPr>
        <p:grpSpPr>
          <a:xfrm>
            <a:off x="7156475" y="1348275"/>
            <a:ext cx="1530318" cy="1273539"/>
            <a:chOff x="7156475" y="1348275"/>
            <a:chExt cx="1530318" cy="1273539"/>
          </a:xfrm>
        </p:grpSpPr>
        <p:sp>
          <p:nvSpPr>
            <p:cNvPr id="2472" name="Google Shape;2472;p42"/>
            <p:cNvSpPr txBox="1"/>
            <p:nvPr/>
          </p:nvSpPr>
          <p:spPr>
            <a:xfrm>
              <a:off x="7156493" y="1696875"/>
              <a:ext cx="153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73" name="Google Shape;2473;p42"/>
            <p:cNvSpPr txBox="1"/>
            <p:nvPr/>
          </p:nvSpPr>
          <p:spPr>
            <a:xfrm>
              <a:off x="7156475" y="1975914"/>
              <a:ext cx="1530300" cy="64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4" name="Google Shape;2474;p42"/>
            <p:cNvSpPr txBox="1"/>
            <p:nvPr/>
          </p:nvSpPr>
          <p:spPr>
            <a:xfrm>
              <a:off x="7591763" y="1348275"/>
              <a:ext cx="659700" cy="348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70%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75" name="Google Shape;2475;p42"/>
          <p:cNvGrpSpPr/>
          <p:nvPr/>
        </p:nvGrpSpPr>
        <p:grpSpPr>
          <a:xfrm>
            <a:off x="5289388" y="3106775"/>
            <a:ext cx="1530318" cy="1273350"/>
            <a:chOff x="5289388" y="3106775"/>
            <a:chExt cx="1530318" cy="1273350"/>
          </a:xfrm>
        </p:grpSpPr>
        <p:sp>
          <p:nvSpPr>
            <p:cNvPr id="2476" name="Google Shape;2476;p42"/>
            <p:cNvSpPr txBox="1"/>
            <p:nvPr/>
          </p:nvSpPr>
          <p:spPr>
            <a:xfrm>
              <a:off x="5289405" y="3455379"/>
              <a:ext cx="153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77" name="Google Shape;2477;p42"/>
            <p:cNvSpPr txBox="1"/>
            <p:nvPr/>
          </p:nvSpPr>
          <p:spPr>
            <a:xfrm>
              <a:off x="5289388" y="3734225"/>
              <a:ext cx="1530300" cy="64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78" name="Google Shape;2478;p42"/>
            <p:cNvSpPr txBox="1"/>
            <p:nvPr/>
          </p:nvSpPr>
          <p:spPr>
            <a:xfrm>
              <a:off x="5729713" y="3106775"/>
              <a:ext cx="659700" cy="348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85%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79" name="Google Shape;2479;p42"/>
          <p:cNvGrpSpPr/>
          <p:nvPr/>
        </p:nvGrpSpPr>
        <p:grpSpPr>
          <a:xfrm>
            <a:off x="7156475" y="3106775"/>
            <a:ext cx="1530318" cy="1273350"/>
            <a:chOff x="7156475" y="3106775"/>
            <a:chExt cx="1530318" cy="1273350"/>
          </a:xfrm>
        </p:grpSpPr>
        <p:sp>
          <p:nvSpPr>
            <p:cNvPr id="2480" name="Google Shape;2480;p42"/>
            <p:cNvSpPr txBox="1"/>
            <p:nvPr/>
          </p:nvSpPr>
          <p:spPr>
            <a:xfrm>
              <a:off x="7156493" y="3455379"/>
              <a:ext cx="153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81" name="Google Shape;2481;p42"/>
            <p:cNvSpPr txBox="1"/>
            <p:nvPr/>
          </p:nvSpPr>
          <p:spPr>
            <a:xfrm>
              <a:off x="7156475" y="3734225"/>
              <a:ext cx="1530300" cy="64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2" name="Google Shape;2482;p42"/>
            <p:cNvSpPr txBox="1"/>
            <p:nvPr/>
          </p:nvSpPr>
          <p:spPr>
            <a:xfrm>
              <a:off x="7591763" y="3106775"/>
              <a:ext cx="659700" cy="348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65%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483" name="Google Shape;2483;p42"/>
          <p:cNvGrpSpPr/>
          <p:nvPr/>
        </p:nvGrpSpPr>
        <p:grpSpPr>
          <a:xfrm>
            <a:off x="5289375" y="1348275"/>
            <a:ext cx="1530318" cy="1272098"/>
            <a:chOff x="5289375" y="1348275"/>
            <a:chExt cx="1530318" cy="1272098"/>
          </a:xfrm>
        </p:grpSpPr>
        <p:sp>
          <p:nvSpPr>
            <p:cNvPr id="2484" name="Google Shape;2484;p42"/>
            <p:cNvSpPr txBox="1"/>
            <p:nvPr/>
          </p:nvSpPr>
          <p:spPr>
            <a:xfrm>
              <a:off x="5289393" y="1696864"/>
              <a:ext cx="153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485" name="Google Shape;2485;p42"/>
            <p:cNvSpPr txBox="1"/>
            <p:nvPr/>
          </p:nvSpPr>
          <p:spPr>
            <a:xfrm>
              <a:off x="5289375" y="1974473"/>
              <a:ext cx="1530300" cy="64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The Earth is the beautiful planet where we all live</a:t>
              </a: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6" name="Google Shape;2486;p42"/>
            <p:cNvSpPr txBox="1"/>
            <p:nvPr/>
          </p:nvSpPr>
          <p:spPr>
            <a:xfrm>
              <a:off x="5729713" y="1348275"/>
              <a:ext cx="659700" cy="348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75%</a:t>
              </a:r>
              <a:endParaRPr b="1"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487" name="Google Shape;2487;p42"/>
          <p:cNvSpPr/>
          <p:nvPr/>
        </p:nvSpPr>
        <p:spPr>
          <a:xfrm>
            <a:off x="612996" y="1151299"/>
            <a:ext cx="694500" cy="69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8" name="Google Shape;2488;p42"/>
          <p:cNvSpPr/>
          <p:nvPr/>
        </p:nvSpPr>
        <p:spPr>
          <a:xfrm>
            <a:off x="612996" y="1970054"/>
            <a:ext cx="694500" cy="694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9" name="Google Shape;2489;p42"/>
          <p:cNvSpPr/>
          <p:nvPr/>
        </p:nvSpPr>
        <p:spPr>
          <a:xfrm>
            <a:off x="612996" y="2788810"/>
            <a:ext cx="694500" cy="69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0" name="Google Shape;2490;p42"/>
          <p:cNvSpPr/>
          <p:nvPr/>
        </p:nvSpPr>
        <p:spPr>
          <a:xfrm>
            <a:off x="612996" y="3607566"/>
            <a:ext cx="694500" cy="694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91" name="Google Shape;2491;p42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8346" y="1073250"/>
            <a:ext cx="3657708" cy="3306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2" name="Google Shape;2492;p42"/>
          <p:cNvGrpSpPr/>
          <p:nvPr/>
        </p:nvGrpSpPr>
        <p:grpSpPr>
          <a:xfrm>
            <a:off x="732123" y="1267969"/>
            <a:ext cx="456268" cy="461159"/>
            <a:chOff x="3150425" y="1788900"/>
            <a:chExt cx="265875" cy="268725"/>
          </a:xfrm>
        </p:grpSpPr>
        <p:sp>
          <p:nvSpPr>
            <p:cNvPr id="2493" name="Google Shape;2493;p42"/>
            <p:cNvSpPr/>
            <p:nvPr/>
          </p:nvSpPr>
          <p:spPr>
            <a:xfrm>
              <a:off x="3243650" y="1988475"/>
              <a:ext cx="125600" cy="69150"/>
            </a:xfrm>
            <a:custGeom>
              <a:rect b="b" l="l" r="r" t="t"/>
              <a:pathLst>
                <a:path extrusionOk="0" h="2766" w="5024">
                  <a:moveTo>
                    <a:pt x="719" y="1"/>
                  </a:moveTo>
                  <a:cubicBezTo>
                    <a:pt x="719" y="1"/>
                    <a:pt x="715" y="1"/>
                    <a:pt x="715" y="5"/>
                  </a:cubicBezTo>
                  <a:lnTo>
                    <a:pt x="1" y="143"/>
                  </a:lnTo>
                  <a:lnTo>
                    <a:pt x="1" y="2765"/>
                  </a:lnTo>
                  <a:lnTo>
                    <a:pt x="5024" y="2765"/>
                  </a:lnTo>
                  <a:lnTo>
                    <a:pt x="5024" y="143"/>
                  </a:lnTo>
                  <a:lnTo>
                    <a:pt x="4340" y="5"/>
                  </a:lnTo>
                  <a:cubicBezTo>
                    <a:pt x="4340" y="1"/>
                    <a:pt x="4336" y="1"/>
                    <a:pt x="4336" y="1"/>
                  </a:cubicBezTo>
                  <a:lnTo>
                    <a:pt x="4336" y="805"/>
                  </a:lnTo>
                  <a:cubicBezTo>
                    <a:pt x="4336" y="1428"/>
                    <a:pt x="3938" y="1982"/>
                    <a:pt x="3345" y="2177"/>
                  </a:cubicBezTo>
                  <a:lnTo>
                    <a:pt x="2601" y="2428"/>
                  </a:lnTo>
                  <a:cubicBezTo>
                    <a:pt x="2580" y="2432"/>
                    <a:pt x="2554" y="2436"/>
                    <a:pt x="2532" y="2436"/>
                  </a:cubicBezTo>
                  <a:cubicBezTo>
                    <a:pt x="2506" y="2436"/>
                    <a:pt x="2484" y="2432"/>
                    <a:pt x="2463" y="2428"/>
                  </a:cubicBezTo>
                  <a:lnTo>
                    <a:pt x="1710" y="2177"/>
                  </a:lnTo>
                  <a:cubicBezTo>
                    <a:pt x="1122" y="1982"/>
                    <a:pt x="723" y="1433"/>
                    <a:pt x="723" y="810"/>
                  </a:cubicBezTo>
                  <a:lnTo>
                    <a:pt x="7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42"/>
            <p:cNvSpPr/>
            <p:nvPr/>
          </p:nvSpPr>
          <p:spPr>
            <a:xfrm>
              <a:off x="3197475" y="1994325"/>
              <a:ext cx="35300" cy="63300"/>
            </a:xfrm>
            <a:custGeom>
              <a:rect b="b" l="l" r="r" t="t"/>
              <a:pathLst>
                <a:path extrusionOk="0" h="2532" w="1412">
                  <a:moveTo>
                    <a:pt x="1411" y="0"/>
                  </a:moveTo>
                  <a:cubicBezTo>
                    <a:pt x="407" y="199"/>
                    <a:pt x="273" y="904"/>
                    <a:pt x="130" y="1649"/>
                  </a:cubicBezTo>
                  <a:cubicBezTo>
                    <a:pt x="96" y="1826"/>
                    <a:pt x="61" y="2012"/>
                    <a:pt x="14" y="2202"/>
                  </a:cubicBezTo>
                  <a:cubicBezTo>
                    <a:pt x="5" y="2250"/>
                    <a:pt x="1" y="2298"/>
                    <a:pt x="14" y="2341"/>
                  </a:cubicBezTo>
                  <a:cubicBezTo>
                    <a:pt x="48" y="2458"/>
                    <a:pt x="152" y="2531"/>
                    <a:pt x="265" y="2531"/>
                  </a:cubicBezTo>
                  <a:lnTo>
                    <a:pt x="1411" y="2531"/>
                  </a:lnTo>
                  <a:lnTo>
                    <a:pt x="14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42"/>
            <p:cNvSpPr/>
            <p:nvPr/>
          </p:nvSpPr>
          <p:spPr>
            <a:xfrm>
              <a:off x="3380925" y="1994325"/>
              <a:ext cx="35375" cy="63300"/>
            </a:xfrm>
            <a:custGeom>
              <a:rect b="b" l="l" r="r" t="t"/>
              <a:pathLst>
                <a:path extrusionOk="0" h="2532" w="1415">
                  <a:moveTo>
                    <a:pt x="0" y="0"/>
                  </a:moveTo>
                  <a:lnTo>
                    <a:pt x="0" y="2531"/>
                  </a:lnTo>
                  <a:lnTo>
                    <a:pt x="1151" y="2531"/>
                  </a:lnTo>
                  <a:cubicBezTo>
                    <a:pt x="1263" y="2531"/>
                    <a:pt x="1367" y="2458"/>
                    <a:pt x="1402" y="2341"/>
                  </a:cubicBezTo>
                  <a:cubicBezTo>
                    <a:pt x="1415" y="2298"/>
                    <a:pt x="1411" y="2250"/>
                    <a:pt x="1402" y="2202"/>
                  </a:cubicBezTo>
                  <a:cubicBezTo>
                    <a:pt x="1354" y="2012"/>
                    <a:pt x="1315" y="1826"/>
                    <a:pt x="1285" y="1649"/>
                  </a:cubicBezTo>
                  <a:cubicBezTo>
                    <a:pt x="1142" y="904"/>
                    <a:pt x="1004" y="199"/>
                    <a:pt x="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42"/>
            <p:cNvSpPr/>
            <p:nvPr/>
          </p:nvSpPr>
          <p:spPr>
            <a:xfrm>
              <a:off x="3248750" y="1807100"/>
              <a:ext cx="115525" cy="34525"/>
            </a:xfrm>
            <a:custGeom>
              <a:rect b="b" l="l" r="r" t="t"/>
              <a:pathLst>
                <a:path extrusionOk="0" h="1381" w="4621">
                  <a:moveTo>
                    <a:pt x="2311" y="0"/>
                  </a:moveTo>
                  <a:cubicBezTo>
                    <a:pt x="1311" y="0"/>
                    <a:pt x="446" y="558"/>
                    <a:pt x="0" y="1380"/>
                  </a:cubicBezTo>
                  <a:lnTo>
                    <a:pt x="4621" y="1380"/>
                  </a:lnTo>
                  <a:cubicBezTo>
                    <a:pt x="4175" y="558"/>
                    <a:pt x="3310" y="0"/>
                    <a:pt x="2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42"/>
            <p:cNvSpPr/>
            <p:nvPr/>
          </p:nvSpPr>
          <p:spPr>
            <a:xfrm>
              <a:off x="3150425" y="1788900"/>
              <a:ext cx="115425" cy="137600"/>
            </a:xfrm>
            <a:custGeom>
              <a:rect b="b" l="l" r="r" t="t"/>
              <a:pathLst>
                <a:path extrusionOk="0" h="5504" w="4617">
                  <a:moveTo>
                    <a:pt x="3302" y="1"/>
                  </a:moveTo>
                  <a:cubicBezTo>
                    <a:pt x="2974" y="1"/>
                    <a:pt x="2611" y="97"/>
                    <a:pt x="2220" y="287"/>
                  </a:cubicBezTo>
                  <a:cubicBezTo>
                    <a:pt x="1173" y="793"/>
                    <a:pt x="1108" y="1719"/>
                    <a:pt x="1035" y="2788"/>
                  </a:cubicBezTo>
                  <a:cubicBezTo>
                    <a:pt x="965" y="3731"/>
                    <a:pt x="892" y="4778"/>
                    <a:pt x="1" y="5479"/>
                  </a:cubicBezTo>
                  <a:cubicBezTo>
                    <a:pt x="153" y="5493"/>
                    <a:pt x="327" y="5503"/>
                    <a:pt x="513" y="5503"/>
                  </a:cubicBezTo>
                  <a:cubicBezTo>
                    <a:pt x="667" y="5503"/>
                    <a:pt x="830" y="5496"/>
                    <a:pt x="996" y="5479"/>
                  </a:cubicBezTo>
                  <a:cubicBezTo>
                    <a:pt x="2099" y="5375"/>
                    <a:pt x="2878" y="4916"/>
                    <a:pt x="3310" y="4125"/>
                  </a:cubicBezTo>
                  <a:cubicBezTo>
                    <a:pt x="3323" y="4099"/>
                    <a:pt x="3336" y="4077"/>
                    <a:pt x="3358" y="4064"/>
                  </a:cubicBezTo>
                  <a:lnTo>
                    <a:pt x="3336" y="4064"/>
                  </a:lnTo>
                  <a:cubicBezTo>
                    <a:pt x="3215" y="4064"/>
                    <a:pt x="3116" y="3964"/>
                    <a:pt x="3116" y="3839"/>
                  </a:cubicBezTo>
                  <a:lnTo>
                    <a:pt x="3116" y="2333"/>
                  </a:lnTo>
                  <a:cubicBezTo>
                    <a:pt x="3116" y="2212"/>
                    <a:pt x="3215" y="2108"/>
                    <a:pt x="3336" y="2108"/>
                  </a:cubicBezTo>
                  <a:lnTo>
                    <a:pt x="3440" y="2108"/>
                  </a:lnTo>
                  <a:cubicBezTo>
                    <a:pt x="3691" y="1550"/>
                    <a:pt x="4102" y="1074"/>
                    <a:pt x="4617" y="750"/>
                  </a:cubicBezTo>
                  <a:cubicBezTo>
                    <a:pt x="4504" y="573"/>
                    <a:pt x="4245" y="239"/>
                    <a:pt x="3812" y="88"/>
                  </a:cubicBezTo>
                  <a:cubicBezTo>
                    <a:pt x="3653" y="30"/>
                    <a:pt x="3483" y="1"/>
                    <a:pt x="3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42"/>
            <p:cNvSpPr/>
            <p:nvPr/>
          </p:nvSpPr>
          <p:spPr>
            <a:xfrm>
              <a:off x="3252100" y="1889525"/>
              <a:ext cx="108825" cy="68725"/>
            </a:xfrm>
            <a:custGeom>
              <a:rect b="b" l="l" r="r" t="t"/>
              <a:pathLst>
                <a:path extrusionOk="0" h="2749" w="4353">
                  <a:moveTo>
                    <a:pt x="0" y="0"/>
                  </a:moveTo>
                  <a:lnTo>
                    <a:pt x="264" y="1311"/>
                  </a:lnTo>
                  <a:cubicBezTo>
                    <a:pt x="321" y="1596"/>
                    <a:pt x="489" y="1847"/>
                    <a:pt x="732" y="2007"/>
                  </a:cubicBezTo>
                  <a:lnTo>
                    <a:pt x="1554" y="2557"/>
                  </a:lnTo>
                  <a:cubicBezTo>
                    <a:pt x="1744" y="2685"/>
                    <a:pt x="1961" y="2748"/>
                    <a:pt x="2178" y="2748"/>
                  </a:cubicBezTo>
                  <a:cubicBezTo>
                    <a:pt x="2395" y="2748"/>
                    <a:pt x="2611" y="2685"/>
                    <a:pt x="2800" y="2557"/>
                  </a:cubicBezTo>
                  <a:lnTo>
                    <a:pt x="3626" y="2007"/>
                  </a:lnTo>
                  <a:cubicBezTo>
                    <a:pt x="3864" y="1847"/>
                    <a:pt x="4033" y="1596"/>
                    <a:pt x="4089" y="1311"/>
                  </a:cubicBezTo>
                  <a:lnTo>
                    <a:pt x="43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42"/>
            <p:cNvSpPr/>
            <p:nvPr/>
          </p:nvSpPr>
          <p:spPr>
            <a:xfrm>
              <a:off x="3239125" y="1852525"/>
              <a:ext cx="134675" cy="26200"/>
            </a:xfrm>
            <a:custGeom>
              <a:rect b="b" l="l" r="r" t="t"/>
              <a:pathLst>
                <a:path extrusionOk="0" h="1048" w="5387">
                  <a:moveTo>
                    <a:pt x="204" y="0"/>
                  </a:moveTo>
                  <a:cubicBezTo>
                    <a:pt x="91" y="0"/>
                    <a:pt x="0" y="91"/>
                    <a:pt x="0" y="204"/>
                  </a:cubicBezTo>
                  <a:lnTo>
                    <a:pt x="0" y="844"/>
                  </a:lnTo>
                  <a:cubicBezTo>
                    <a:pt x="0" y="957"/>
                    <a:pt x="91" y="1047"/>
                    <a:pt x="204" y="1047"/>
                  </a:cubicBezTo>
                  <a:lnTo>
                    <a:pt x="5183" y="1047"/>
                  </a:lnTo>
                  <a:cubicBezTo>
                    <a:pt x="5296" y="1047"/>
                    <a:pt x="5387" y="957"/>
                    <a:pt x="5387" y="844"/>
                  </a:cubicBezTo>
                  <a:lnTo>
                    <a:pt x="5387" y="204"/>
                  </a:lnTo>
                  <a:cubicBezTo>
                    <a:pt x="5387" y="91"/>
                    <a:pt x="5296" y="0"/>
                    <a:pt x="51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42"/>
            <p:cNvSpPr/>
            <p:nvPr/>
          </p:nvSpPr>
          <p:spPr>
            <a:xfrm>
              <a:off x="3272550" y="1955925"/>
              <a:ext cx="67725" cy="82000"/>
            </a:xfrm>
            <a:custGeom>
              <a:rect b="b" l="l" r="r" t="t"/>
              <a:pathLst>
                <a:path extrusionOk="0" h="3280" w="2709">
                  <a:moveTo>
                    <a:pt x="0" y="0"/>
                  </a:moveTo>
                  <a:lnTo>
                    <a:pt x="0" y="2116"/>
                  </a:lnTo>
                  <a:cubicBezTo>
                    <a:pt x="0" y="2544"/>
                    <a:pt x="277" y="2921"/>
                    <a:pt x="679" y="3055"/>
                  </a:cubicBezTo>
                  <a:lnTo>
                    <a:pt x="1359" y="3280"/>
                  </a:lnTo>
                  <a:lnTo>
                    <a:pt x="2029" y="3055"/>
                  </a:lnTo>
                  <a:cubicBezTo>
                    <a:pt x="2436" y="2921"/>
                    <a:pt x="2708" y="2540"/>
                    <a:pt x="2708" y="2112"/>
                  </a:cubicBezTo>
                  <a:lnTo>
                    <a:pt x="2708" y="0"/>
                  </a:lnTo>
                  <a:cubicBezTo>
                    <a:pt x="2695" y="13"/>
                    <a:pt x="2341" y="208"/>
                    <a:pt x="2224" y="282"/>
                  </a:cubicBezTo>
                  <a:cubicBezTo>
                    <a:pt x="1951" y="450"/>
                    <a:pt x="1657" y="546"/>
                    <a:pt x="1354" y="546"/>
                  </a:cubicBezTo>
                  <a:cubicBezTo>
                    <a:pt x="1051" y="546"/>
                    <a:pt x="753" y="450"/>
                    <a:pt x="485" y="282"/>
                  </a:cubicBezTo>
                  <a:cubicBezTo>
                    <a:pt x="364" y="208"/>
                    <a:pt x="17" y="1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1" name="Google Shape;2501;p42"/>
          <p:cNvGrpSpPr/>
          <p:nvPr/>
        </p:nvGrpSpPr>
        <p:grpSpPr>
          <a:xfrm>
            <a:off x="730009" y="2905958"/>
            <a:ext cx="460515" cy="460215"/>
            <a:chOff x="3445825" y="2694100"/>
            <a:chExt cx="268350" cy="268175"/>
          </a:xfrm>
        </p:grpSpPr>
        <p:sp>
          <p:nvSpPr>
            <p:cNvPr id="2502" name="Google Shape;2502;p42"/>
            <p:cNvSpPr/>
            <p:nvPr/>
          </p:nvSpPr>
          <p:spPr>
            <a:xfrm>
              <a:off x="3499900" y="2694100"/>
              <a:ext cx="69900" cy="124200"/>
            </a:xfrm>
            <a:custGeom>
              <a:rect b="b" l="l" r="r" t="t"/>
              <a:pathLst>
                <a:path extrusionOk="0" h="4968" w="2796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42"/>
            <p:cNvSpPr/>
            <p:nvPr/>
          </p:nvSpPr>
          <p:spPr>
            <a:xfrm>
              <a:off x="3445825" y="2733475"/>
              <a:ext cx="80700" cy="84825"/>
            </a:xfrm>
            <a:custGeom>
              <a:rect b="b" l="l" r="r" t="t"/>
              <a:pathLst>
                <a:path extrusionOk="0" h="3393" w="3228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42"/>
            <p:cNvSpPr/>
            <p:nvPr/>
          </p:nvSpPr>
          <p:spPr>
            <a:xfrm>
              <a:off x="3589675" y="2694100"/>
              <a:ext cx="70000" cy="124200"/>
            </a:xfrm>
            <a:custGeom>
              <a:rect b="b" l="l" r="r" t="t"/>
              <a:pathLst>
                <a:path extrusionOk="0" h="4968" w="280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42"/>
            <p:cNvSpPr/>
            <p:nvPr/>
          </p:nvSpPr>
          <p:spPr>
            <a:xfrm>
              <a:off x="3445825" y="2838175"/>
              <a:ext cx="80700" cy="84725"/>
            </a:xfrm>
            <a:custGeom>
              <a:rect b="b" l="l" r="r" t="t"/>
              <a:pathLst>
                <a:path extrusionOk="0" h="3389" w="3228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42"/>
            <p:cNvSpPr/>
            <p:nvPr/>
          </p:nvSpPr>
          <p:spPr>
            <a:xfrm>
              <a:off x="3589675" y="2838175"/>
              <a:ext cx="70000" cy="124100"/>
            </a:xfrm>
            <a:custGeom>
              <a:rect b="b" l="l" r="r" t="t"/>
              <a:pathLst>
                <a:path extrusionOk="0" h="4964" w="280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42"/>
            <p:cNvSpPr/>
            <p:nvPr/>
          </p:nvSpPr>
          <p:spPr>
            <a:xfrm>
              <a:off x="3633575" y="2838175"/>
              <a:ext cx="80600" cy="84725"/>
            </a:xfrm>
            <a:custGeom>
              <a:rect b="b" l="l" r="r" t="t"/>
              <a:pathLst>
                <a:path extrusionOk="0" h="3389" w="3224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42"/>
            <p:cNvSpPr/>
            <p:nvPr/>
          </p:nvSpPr>
          <p:spPr>
            <a:xfrm>
              <a:off x="3633575" y="2733475"/>
              <a:ext cx="80600" cy="84825"/>
            </a:xfrm>
            <a:custGeom>
              <a:rect b="b" l="l" r="r" t="t"/>
              <a:pathLst>
                <a:path extrusionOk="0" h="3393" w="3224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42"/>
            <p:cNvSpPr/>
            <p:nvPr/>
          </p:nvSpPr>
          <p:spPr>
            <a:xfrm>
              <a:off x="3499900" y="2838175"/>
              <a:ext cx="69900" cy="124100"/>
            </a:xfrm>
            <a:custGeom>
              <a:rect b="b" l="l" r="r" t="t"/>
              <a:pathLst>
                <a:path extrusionOk="0" h="4964" w="2796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0" name="Google Shape;2510;p42"/>
          <p:cNvGrpSpPr/>
          <p:nvPr/>
        </p:nvGrpSpPr>
        <p:grpSpPr>
          <a:xfrm>
            <a:off x="730076" y="2086928"/>
            <a:ext cx="460344" cy="460730"/>
            <a:chOff x="4185200" y="2210100"/>
            <a:chExt cx="268250" cy="268475"/>
          </a:xfrm>
        </p:grpSpPr>
        <p:sp>
          <p:nvSpPr>
            <p:cNvPr id="2511" name="Google Shape;2511;p42"/>
            <p:cNvSpPr/>
            <p:nvPr/>
          </p:nvSpPr>
          <p:spPr>
            <a:xfrm>
              <a:off x="4197850" y="2293175"/>
              <a:ext cx="37550" cy="69675"/>
            </a:xfrm>
            <a:custGeom>
              <a:rect b="b" l="l" r="r" t="t"/>
              <a:pathLst>
                <a:path extrusionOk="0" h="2787" w="1502">
                  <a:moveTo>
                    <a:pt x="1229" y="0"/>
                  </a:moveTo>
                  <a:cubicBezTo>
                    <a:pt x="455" y="52"/>
                    <a:pt x="0" y="463"/>
                    <a:pt x="0" y="1121"/>
                  </a:cubicBezTo>
                  <a:cubicBezTo>
                    <a:pt x="0" y="1891"/>
                    <a:pt x="714" y="2786"/>
                    <a:pt x="1502" y="2786"/>
                  </a:cubicBezTo>
                  <a:cubicBezTo>
                    <a:pt x="1324" y="2362"/>
                    <a:pt x="1229" y="1878"/>
                    <a:pt x="1229" y="1389"/>
                  </a:cubicBezTo>
                  <a:lnTo>
                    <a:pt x="122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42"/>
            <p:cNvSpPr/>
            <p:nvPr/>
          </p:nvSpPr>
          <p:spPr>
            <a:xfrm>
              <a:off x="4402500" y="2293175"/>
              <a:ext cx="37425" cy="69675"/>
            </a:xfrm>
            <a:custGeom>
              <a:rect b="b" l="l" r="r" t="t"/>
              <a:pathLst>
                <a:path extrusionOk="0" h="2787" w="1497">
                  <a:moveTo>
                    <a:pt x="273" y="0"/>
                  </a:moveTo>
                  <a:lnTo>
                    <a:pt x="273" y="1389"/>
                  </a:lnTo>
                  <a:cubicBezTo>
                    <a:pt x="273" y="1878"/>
                    <a:pt x="173" y="2362"/>
                    <a:pt x="0" y="2786"/>
                  </a:cubicBezTo>
                  <a:cubicBezTo>
                    <a:pt x="783" y="2786"/>
                    <a:pt x="1497" y="1891"/>
                    <a:pt x="1497" y="1121"/>
                  </a:cubicBezTo>
                  <a:cubicBezTo>
                    <a:pt x="1497" y="463"/>
                    <a:pt x="1043" y="52"/>
                    <a:pt x="2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42"/>
            <p:cNvSpPr/>
            <p:nvPr/>
          </p:nvSpPr>
          <p:spPr>
            <a:xfrm>
              <a:off x="4258100" y="2210100"/>
              <a:ext cx="121800" cy="27175"/>
            </a:xfrm>
            <a:custGeom>
              <a:rect b="b" l="l" r="r" t="t"/>
              <a:pathLst>
                <a:path extrusionOk="0" h="1087" w="4872">
                  <a:moveTo>
                    <a:pt x="2189" y="0"/>
                  </a:moveTo>
                  <a:cubicBezTo>
                    <a:pt x="1298" y="0"/>
                    <a:pt x="502" y="429"/>
                    <a:pt x="0" y="1086"/>
                  </a:cubicBezTo>
                  <a:lnTo>
                    <a:pt x="4872" y="1086"/>
                  </a:lnTo>
                  <a:cubicBezTo>
                    <a:pt x="4370" y="429"/>
                    <a:pt x="3574" y="0"/>
                    <a:pt x="26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42"/>
            <p:cNvSpPr/>
            <p:nvPr/>
          </p:nvSpPr>
          <p:spPr>
            <a:xfrm>
              <a:off x="4234850" y="2253475"/>
              <a:ext cx="168950" cy="23600"/>
            </a:xfrm>
            <a:custGeom>
              <a:rect b="b" l="l" r="r" t="t"/>
              <a:pathLst>
                <a:path extrusionOk="0" h="944" w="6758">
                  <a:moveTo>
                    <a:pt x="126" y="0"/>
                  </a:moveTo>
                  <a:cubicBezTo>
                    <a:pt x="56" y="0"/>
                    <a:pt x="0" y="57"/>
                    <a:pt x="0" y="126"/>
                  </a:cubicBezTo>
                  <a:lnTo>
                    <a:pt x="0" y="818"/>
                  </a:lnTo>
                  <a:cubicBezTo>
                    <a:pt x="0" y="887"/>
                    <a:pt x="56" y="943"/>
                    <a:pt x="126" y="943"/>
                  </a:cubicBezTo>
                  <a:lnTo>
                    <a:pt x="6632" y="943"/>
                  </a:lnTo>
                  <a:cubicBezTo>
                    <a:pt x="6702" y="943"/>
                    <a:pt x="6758" y="887"/>
                    <a:pt x="6758" y="818"/>
                  </a:cubicBezTo>
                  <a:lnTo>
                    <a:pt x="6758" y="126"/>
                  </a:lnTo>
                  <a:cubicBezTo>
                    <a:pt x="6758" y="57"/>
                    <a:pt x="6702" y="0"/>
                    <a:pt x="66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42"/>
            <p:cNvSpPr/>
            <p:nvPr/>
          </p:nvSpPr>
          <p:spPr>
            <a:xfrm>
              <a:off x="4242950" y="2293275"/>
              <a:ext cx="152750" cy="110550"/>
            </a:xfrm>
            <a:custGeom>
              <a:rect b="b" l="l" r="r" t="t"/>
              <a:pathLst>
                <a:path extrusionOk="0" h="4422" w="6110">
                  <a:moveTo>
                    <a:pt x="1" y="0"/>
                  </a:moveTo>
                  <a:lnTo>
                    <a:pt x="1" y="1376"/>
                  </a:lnTo>
                  <a:cubicBezTo>
                    <a:pt x="1" y="3055"/>
                    <a:pt x="1371" y="4422"/>
                    <a:pt x="3055" y="4422"/>
                  </a:cubicBezTo>
                  <a:cubicBezTo>
                    <a:pt x="3176" y="4422"/>
                    <a:pt x="3299" y="4415"/>
                    <a:pt x="3423" y="4400"/>
                  </a:cubicBezTo>
                  <a:cubicBezTo>
                    <a:pt x="4963" y="4219"/>
                    <a:pt x="6109" y="2890"/>
                    <a:pt x="6109" y="1342"/>
                  </a:cubicBezTo>
                  <a:lnTo>
                    <a:pt x="61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42"/>
            <p:cNvSpPr/>
            <p:nvPr/>
          </p:nvSpPr>
          <p:spPr>
            <a:xfrm>
              <a:off x="4277350" y="2415825"/>
              <a:ext cx="83100" cy="52900"/>
            </a:xfrm>
            <a:custGeom>
              <a:rect b="b" l="l" r="r" t="t"/>
              <a:pathLst>
                <a:path extrusionOk="0" h="2116" w="3324">
                  <a:moveTo>
                    <a:pt x="796" y="0"/>
                  </a:moveTo>
                  <a:lnTo>
                    <a:pt x="796" y="191"/>
                  </a:lnTo>
                  <a:cubicBezTo>
                    <a:pt x="796" y="377"/>
                    <a:pt x="667" y="541"/>
                    <a:pt x="485" y="584"/>
                  </a:cubicBezTo>
                  <a:lnTo>
                    <a:pt x="0" y="705"/>
                  </a:lnTo>
                  <a:lnTo>
                    <a:pt x="1662" y="2116"/>
                  </a:lnTo>
                  <a:lnTo>
                    <a:pt x="3323" y="705"/>
                  </a:lnTo>
                  <a:lnTo>
                    <a:pt x="2834" y="584"/>
                  </a:lnTo>
                  <a:cubicBezTo>
                    <a:pt x="2657" y="541"/>
                    <a:pt x="2531" y="377"/>
                    <a:pt x="2531" y="191"/>
                  </a:cubicBezTo>
                  <a:lnTo>
                    <a:pt x="2531" y="0"/>
                  </a:lnTo>
                  <a:cubicBezTo>
                    <a:pt x="2250" y="69"/>
                    <a:pt x="1960" y="104"/>
                    <a:pt x="1662" y="104"/>
                  </a:cubicBezTo>
                  <a:cubicBezTo>
                    <a:pt x="1363" y="104"/>
                    <a:pt x="1073" y="69"/>
                    <a:pt x="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42"/>
            <p:cNvSpPr/>
            <p:nvPr/>
          </p:nvSpPr>
          <p:spPr>
            <a:xfrm>
              <a:off x="4425525" y="2447725"/>
              <a:ext cx="27925" cy="30850"/>
            </a:xfrm>
            <a:custGeom>
              <a:rect b="b" l="l" r="r" t="t"/>
              <a:pathLst>
                <a:path extrusionOk="0" h="1234" w="1117">
                  <a:moveTo>
                    <a:pt x="1" y="0"/>
                  </a:moveTo>
                  <a:lnTo>
                    <a:pt x="1" y="1234"/>
                  </a:lnTo>
                  <a:lnTo>
                    <a:pt x="1117" y="1234"/>
                  </a:lnTo>
                  <a:cubicBezTo>
                    <a:pt x="1117" y="771"/>
                    <a:pt x="840" y="355"/>
                    <a:pt x="416" y="17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42"/>
            <p:cNvSpPr/>
            <p:nvPr/>
          </p:nvSpPr>
          <p:spPr>
            <a:xfrm>
              <a:off x="4185200" y="2447725"/>
              <a:ext cx="28025" cy="30850"/>
            </a:xfrm>
            <a:custGeom>
              <a:rect b="b" l="l" r="r" t="t"/>
              <a:pathLst>
                <a:path extrusionOk="0" h="1234" w="1121">
                  <a:moveTo>
                    <a:pt x="1121" y="0"/>
                  </a:moveTo>
                  <a:lnTo>
                    <a:pt x="705" y="174"/>
                  </a:lnTo>
                  <a:cubicBezTo>
                    <a:pt x="277" y="355"/>
                    <a:pt x="0" y="771"/>
                    <a:pt x="0" y="1234"/>
                  </a:cubicBezTo>
                  <a:lnTo>
                    <a:pt x="1121" y="1234"/>
                  </a:lnTo>
                  <a:lnTo>
                    <a:pt x="1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42"/>
            <p:cNvSpPr/>
            <p:nvPr/>
          </p:nvSpPr>
          <p:spPr>
            <a:xfrm>
              <a:off x="4329800" y="2437875"/>
              <a:ext cx="74975" cy="40700"/>
            </a:xfrm>
            <a:custGeom>
              <a:rect b="b" l="l" r="r" t="t"/>
              <a:pathLst>
                <a:path extrusionOk="0" h="1628" w="2999">
                  <a:moveTo>
                    <a:pt x="1917" y="1"/>
                  </a:moveTo>
                  <a:lnTo>
                    <a:pt x="1" y="1628"/>
                  </a:lnTo>
                  <a:lnTo>
                    <a:pt x="2999" y="1628"/>
                  </a:lnTo>
                  <a:lnTo>
                    <a:pt x="2999" y="273"/>
                  </a:lnTo>
                  <a:lnTo>
                    <a:pt x="19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42"/>
            <p:cNvSpPr/>
            <p:nvPr/>
          </p:nvSpPr>
          <p:spPr>
            <a:xfrm>
              <a:off x="4233000" y="2437875"/>
              <a:ext cx="74975" cy="40700"/>
            </a:xfrm>
            <a:custGeom>
              <a:rect b="b" l="l" r="r" t="t"/>
              <a:pathLst>
                <a:path extrusionOk="0" h="1628" w="2999">
                  <a:moveTo>
                    <a:pt x="1086" y="1"/>
                  </a:moveTo>
                  <a:lnTo>
                    <a:pt x="1" y="273"/>
                  </a:lnTo>
                  <a:lnTo>
                    <a:pt x="1" y="1628"/>
                  </a:lnTo>
                  <a:lnTo>
                    <a:pt x="2999" y="1628"/>
                  </a:lnTo>
                  <a:lnTo>
                    <a:pt x="10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1" name="Google Shape;2521;p42"/>
          <p:cNvGrpSpPr/>
          <p:nvPr/>
        </p:nvGrpSpPr>
        <p:grpSpPr>
          <a:xfrm>
            <a:off x="777172" y="3723731"/>
            <a:ext cx="366173" cy="462189"/>
            <a:chOff x="590550" y="2633875"/>
            <a:chExt cx="213375" cy="269325"/>
          </a:xfrm>
        </p:grpSpPr>
        <p:sp>
          <p:nvSpPr>
            <p:cNvPr id="2522" name="Google Shape;2522;p42"/>
            <p:cNvSpPr/>
            <p:nvPr/>
          </p:nvSpPr>
          <p:spPr>
            <a:xfrm>
              <a:off x="590550" y="2633875"/>
              <a:ext cx="213375" cy="78775"/>
            </a:xfrm>
            <a:custGeom>
              <a:rect b="b" l="l" r="r" t="t"/>
              <a:pathLst>
                <a:path extrusionOk="0" h="3151" w="8535">
                  <a:moveTo>
                    <a:pt x="2499" y="0"/>
                  </a:moveTo>
                  <a:cubicBezTo>
                    <a:pt x="2447" y="0"/>
                    <a:pt x="2395" y="9"/>
                    <a:pt x="2348" y="26"/>
                  </a:cubicBezTo>
                  <a:lnTo>
                    <a:pt x="262" y="723"/>
                  </a:lnTo>
                  <a:cubicBezTo>
                    <a:pt x="254" y="727"/>
                    <a:pt x="249" y="731"/>
                    <a:pt x="245" y="740"/>
                  </a:cubicBezTo>
                  <a:cubicBezTo>
                    <a:pt x="1" y="1209"/>
                    <a:pt x="292" y="1564"/>
                    <a:pt x="622" y="1564"/>
                  </a:cubicBezTo>
                  <a:cubicBezTo>
                    <a:pt x="661" y="1564"/>
                    <a:pt x="700" y="1559"/>
                    <a:pt x="738" y="1549"/>
                  </a:cubicBezTo>
                  <a:lnTo>
                    <a:pt x="1984" y="1238"/>
                  </a:lnTo>
                  <a:cubicBezTo>
                    <a:pt x="2002" y="1233"/>
                    <a:pt x="2023" y="1233"/>
                    <a:pt x="2040" y="1233"/>
                  </a:cubicBezTo>
                  <a:lnTo>
                    <a:pt x="3987" y="1233"/>
                  </a:lnTo>
                  <a:cubicBezTo>
                    <a:pt x="4204" y="1389"/>
                    <a:pt x="4156" y="1631"/>
                    <a:pt x="3992" y="1709"/>
                  </a:cubicBezTo>
                  <a:lnTo>
                    <a:pt x="2923" y="2246"/>
                  </a:lnTo>
                  <a:cubicBezTo>
                    <a:pt x="2685" y="2367"/>
                    <a:pt x="2590" y="2652"/>
                    <a:pt x="2707" y="2886"/>
                  </a:cubicBezTo>
                  <a:cubicBezTo>
                    <a:pt x="2791" y="3051"/>
                    <a:pt x="2960" y="3151"/>
                    <a:pt x="3135" y="3151"/>
                  </a:cubicBezTo>
                  <a:cubicBezTo>
                    <a:pt x="3195" y="3151"/>
                    <a:pt x="3255" y="3139"/>
                    <a:pt x="3312" y="3115"/>
                  </a:cubicBezTo>
                  <a:lnTo>
                    <a:pt x="6276" y="2016"/>
                  </a:lnTo>
                  <a:cubicBezTo>
                    <a:pt x="6311" y="2003"/>
                    <a:pt x="6337" y="1973"/>
                    <a:pt x="6350" y="1938"/>
                  </a:cubicBezTo>
                  <a:cubicBezTo>
                    <a:pt x="6409" y="1772"/>
                    <a:pt x="6560" y="1675"/>
                    <a:pt x="6716" y="1675"/>
                  </a:cubicBezTo>
                  <a:cubicBezTo>
                    <a:pt x="6743" y="1675"/>
                    <a:pt x="6769" y="1678"/>
                    <a:pt x="6795" y="1683"/>
                  </a:cubicBezTo>
                  <a:lnTo>
                    <a:pt x="8050" y="1947"/>
                  </a:lnTo>
                  <a:cubicBezTo>
                    <a:pt x="8078" y="1953"/>
                    <a:pt x="8107" y="1956"/>
                    <a:pt x="8134" y="1956"/>
                  </a:cubicBezTo>
                  <a:cubicBezTo>
                    <a:pt x="8351" y="1956"/>
                    <a:pt x="8534" y="1784"/>
                    <a:pt x="8534" y="1558"/>
                  </a:cubicBezTo>
                  <a:lnTo>
                    <a:pt x="8534" y="403"/>
                  </a:lnTo>
                  <a:cubicBezTo>
                    <a:pt x="8534" y="182"/>
                    <a:pt x="8357" y="0"/>
                    <a:pt x="81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42"/>
            <p:cNvSpPr/>
            <p:nvPr/>
          </p:nvSpPr>
          <p:spPr>
            <a:xfrm>
              <a:off x="671950" y="2716525"/>
              <a:ext cx="80925" cy="186675"/>
            </a:xfrm>
            <a:custGeom>
              <a:rect b="b" l="l" r="r" t="t"/>
              <a:pathLst>
                <a:path extrusionOk="0" h="7467" w="3237">
                  <a:moveTo>
                    <a:pt x="1094" y="1"/>
                  </a:moveTo>
                  <a:cubicBezTo>
                    <a:pt x="901" y="1"/>
                    <a:pt x="716" y="122"/>
                    <a:pt x="649" y="315"/>
                  </a:cubicBezTo>
                  <a:lnTo>
                    <a:pt x="69" y="2033"/>
                  </a:lnTo>
                  <a:cubicBezTo>
                    <a:pt x="26" y="2171"/>
                    <a:pt x="0" y="2314"/>
                    <a:pt x="0" y="2457"/>
                  </a:cubicBezTo>
                  <a:lnTo>
                    <a:pt x="0" y="7393"/>
                  </a:lnTo>
                  <a:cubicBezTo>
                    <a:pt x="0" y="7432"/>
                    <a:pt x="35" y="7467"/>
                    <a:pt x="78" y="7467"/>
                  </a:cubicBezTo>
                  <a:lnTo>
                    <a:pt x="1324" y="7467"/>
                  </a:lnTo>
                  <a:cubicBezTo>
                    <a:pt x="1623" y="7467"/>
                    <a:pt x="1817" y="7155"/>
                    <a:pt x="1683" y="6891"/>
                  </a:cubicBezTo>
                  <a:cubicBezTo>
                    <a:pt x="1545" y="6541"/>
                    <a:pt x="1696" y="6303"/>
                    <a:pt x="1787" y="6212"/>
                  </a:cubicBezTo>
                  <a:cubicBezTo>
                    <a:pt x="1960" y="6044"/>
                    <a:pt x="2094" y="5836"/>
                    <a:pt x="2181" y="5611"/>
                  </a:cubicBezTo>
                  <a:lnTo>
                    <a:pt x="3115" y="3119"/>
                  </a:lnTo>
                  <a:cubicBezTo>
                    <a:pt x="3236" y="2820"/>
                    <a:pt x="3029" y="2469"/>
                    <a:pt x="2649" y="2469"/>
                  </a:cubicBezTo>
                  <a:cubicBezTo>
                    <a:pt x="2567" y="2469"/>
                    <a:pt x="2477" y="2485"/>
                    <a:pt x="2380" y="2522"/>
                  </a:cubicBezTo>
                  <a:cubicBezTo>
                    <a:pt x="2358" y="2530"/>
                    <a:pt x="2341" y="2548"/>
                    <a:pt x="2332" y="2565"/>
                  </a:cubicBezTo>
                  <a:lnTo>
                    <a:pt x="1709" y="3794"/>
                  </a:lnTo>
                  <a:cubicBezTo>
                    <a:pt x="1667" y="3877"/>
                    <a:pt x="1580" y="3931"/>
                    <a:pt x="1484" y="3931"/>
                  </a:cubicBezTo>
                  <a:cubicBezTo>
                    <a:pt x="1401" y="3931"/>
                    <a:pt x="1312" y="3890"/>
                    <a:pt x="1242" y="3794"/>
                  </a:cubicBezTo>
                  <a:cubicBezTo>
                    <a:pt x="1233" y="3785"/>
                    <a:pt x="1229" y="3776"/>
                    <a:pt x="1229" y="3768"/>
                  </a:cubicBezTo>
                  <a:lnTo>
                    <a:pt x="1229" y="2262"/>
                  </a:lnTo>
                  <a:cubicBezTo>
                    <a:pt x="1229" y="1977"/>
                    <a:pt x="1268" y="1696"/>
                    <a:pt x="1337" y="1419"/>
                  </a:cubicBezTo>
                  <a:lnTo>
                    <a:pt x="1592" y="411"/>
                  </a:lnTo>
                  <a:cubicBezTo>
                    <a:pt x="1640" y="212"/>
                    <a:pt x="1514" y="51"/>
                    <a:pt x="1302" y="51"/>
                  </a:cubicBezTo>
                  <a:cubicBezTo>
                    <a:pt x="1235" y="17"/>
                    <a:pt x="1164" y="1"/>
                    <a:pt x="1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7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8" name="Google Shape;2528;p43"/>
          <p:cNvGrpSpPr/>
          <p:nvPr/>
        </p:nvGrpSpPr>
        <p:grpSpPr>
          <a:xfrm>
            <a:off x="2143668" y="1138848"/>
            <a:ext cx="6209556" cy="946727"/>
            <a:chOff x="2143725" y="1138848"/>
            <a:chExt cx="6209556" cy="946727"/>
          </a:xfrm>
        </p:grpSpPr>
        <p:sp>
          <p:nvSpPr>
            <p:cNvPr id="2529" name="Google Shape;2529;p43"/>
            <p:cNvSpPr/>
            <p:nvPr/>
          </p:nvSpPr>
          <p:spPr>
            <a:xfrm>
              <a:off x="2143725" y="1425875"/>
              <a:ext cx="6209400" cy="659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43"/>
            <p:cNvSpPr txBox="1"/>
            <p:nvPr/>
          </p:nvSpPr>
          <p:spPr>
            <a:xfrm>
              <a:off x="6265881" y="1138848"/>
              <a:ext cx="20874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31" name="Google Shape;2531;p43"/>
            <p:cNvSpPr txBox="1"/>
            <p:nvPr/>
          </p:nvSpPr>
          <p:spPr>
            <a:xfrm>
              <a:off x="5577884" y="1497111"/>
              <a:ext cx="27753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2" name="Google Shape;2532;p43"/>
            <p:cNvSpPr txBox="1"/>
            <p:nvPr/>
          </p:nvSpPr>
          <p:spPr>
            <a:xfrm>
              <a:off x="4197903" y="1469811"/>
              <a:ext cx="748200" cy="57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3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33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533" name="Google Shape;2533;p43"/>
          <p:cNvGrpSpPr/>
          <p:nvPr/>
        </p:nvGrpSpPr>
        <p:grpSpPr>
          <a:xfrm>
            <a:off x="1832368" y="2365674"/>
            <a:ext cx="6520856" cy="946726"/>
            <a:chOff x="1832425" y="2365674"/>
            <a:chExt cx="6520856" cy="946726"/>
          </a:xfrm>
        </p:grpSpPr>
        <p:sp>
          <p:nvSpPr>
            <p:cNvPr id="2534" name="Google Shape;2534;p43"/>
            <p:cNvSpPr/>
            <p:nvPr/>
          </p:nvSpPr>
          <p:spPr>
            <a:xfrm>
              <a:off x="1832425" y="2652700"/>
              <a:ext cx="6520800" cy="659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43"/>
            <p:cNvSpPr txBox="1"/>
            <p:nvPr/>
          </p:nvSpPr>
          <p:spPr>
            <a:xfrm>
              <a:off x="6265881" y="2365674"/>
              <a:ext cx="2087400" cy="28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36" name="Google Shape;2536;p43"/>
            <p:cNvSpPr txBox="1"/>
            <p:nvPr/>
          </p:nvSpPr>
          <p:spPr>
            <a:xfrm>
              <a:off x="5577884" y="2723936"/>
              <a:ext cx="2775300" cy="51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7" name="Google Shape;2537;p43"/>
            <p:cNvSpPr txBox="1"/>
            <p:nvPr/>
          </p:nvSpPr>
          <p:spPr>
            <a:xfrm>
              <a:off x="4197903" y="2696636"/>
              <a:ext cx="748200" cy="57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3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33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538" name="Google Shape;2538;p43"/>
          <p:cNvGrpSpPr/>
          <p:nvPr/>
        </p:nvGrpSpPr>
        <p:grpSpPr>
          <a:xfrm>
            <a:off x="1089493" y="3592499"/>
            <a:ext cx="7263925" cy="946826"/>
            <a:chOff x="1089550" y="3592499"/>
            <a:chExt cx="7263925" cy="946826"/>
          </a:xfrm>
        </p:grpSpPr>
        <p:sp>
          <p:nvSpPr>
            <p:cNvPr id="2539" name="Google Shape;2539;p43"/>
            <p:cNvSpPr/>
            <p:nvPr/>
          </p:nvSpPr>
          <p:spPr>
            <a:xfrm>
              <a:off x="1089550" y="4259125"/>
              <a:ext cx="431700" cy="280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40" name="Google Shape;2540;p43"/>
            <p:cNvGrpSpPr/>
            <p:nvPr/>
          </p:nvGrpSpPr>
          <p:grpSpPr>
            <a:xfrm>
              <a:off x="1308875" y="3592499"/>
              <a:ext cx="7044600" cy="946726"/>
              <a:chOff x="1308875" y="3592499"/>
              <a:chExt cx="7044600" cy="946726"/>
            </a:xfrm>
          </p:grpSpPr>
          <p:sp>
            <p:nvSpPr>
              <p:cNvPr id="2541" name="Google Shape;2541;p43"/>
              <p:cNvSpPr/>
              <p:nvPr/>
            </p:nvSpPr>
            <p:spPr>
              <a:xfrm>
                <a:off x="1308875" y="3879525"/>
                <a:ext cx="7044600" cy="6597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2" name="Google Shape;2542;p43"/>
              <p:cNvSpPr txBox="1"/>
              <p:nvPr/>
            </p:nvSpPr>
            <p:spPr>
              <a:xfrm>
                <a:off x="6265881" y="3592499"/>
                <a:ext cx="2087400" cy="28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543" name="Google Shape;2543;p43"/>
              <p:cNvSpPr txBox="1"/>
              <p:nvPr/>
            </p:nvSpPr>
            <p:spPr>
              <a:xfrm>
                <a:off x="5577884" y="3950768"/>
                <a:ext cx="2775300" cy="51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44" name="Google Shape;2544;p43"/>
              <p:cNvSpPr txBox="1"/>
              <p:nvPr/>
            </p:nvSpPr>
            <p:spPr>
              <a:xfrm>
                <a:off x="4197903" y="3923461"/>
                <a:ext cx="748200" cy="571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3300">
                    <a:solidFill>
                      <a:srgbClr val="FFFFFF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03</a:t>
                </a:r>
                <a:endParaRPr b="1" sz="33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</p:grpSp>
      <p:sp>
        <p:nvSpPr>
          <p:cNvPr id="2545" name="Google Shape;2545;p43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2546" name="Google Shape;2546;p43"/>
          <p:cNvGrpSpPr/>
          <p:nvPr/>
        </p:nvGrpSpPr>
        <p:grpSpPr>
          <a:xfrm>
            <a:off x="790582" y="965732"/>
            <a:ext cx="2838626" cy="3850690"/>
            <a:chOff x="1928750" y="1348147"/>
            <a:chExt cx="2493303" cy="3382248"/>
          </a:xfrm>
        </p:grpSpPr>
        <p:sp>
          <p:nvSpPr>
            <p:cNvPr id="2547" name="Google Shape;2547;p43"/>
            <p:cNvSpPr/>
            <p:nvPr/>
          </p:nvSpPr>
          <p:spPr>
            <a:xfrm>
              <a:off x="3388430" y="2410088"/>
              <a:ext cx="1033623" cy="686802"/>
            </a:xfrm>
            <a:custGeom>
              <a:rect b="b" l="l" r="r" t="t"/>
              <a:pathLst>
                <a:path extrusionOk="0" h="3951" w="5946">
                  <a:moveTo>
                    <a:pt x="1" y="134"/>
                  </a:moveTo>
                  <a:cubicBezTo>
                    <a:pt x="74" y="0"/>
                    <a:pt x="295" y="5"/>
                    <a:pt x="451" y="82"/>
                  </a:cubicBezTo>
                  <a:cubicBezTo>
                    <a:pt x="671" y="182"/>
                    <a:pt x="836" y="368"/>
                    <a:pt x="991" y="545"/>
                  </a:cubicBezTo>
                  <a:lnTo>
                    <a:pt x="1597" y="1229"/>
                  </a:lnTo>
                  <a:cubicBezTo>
                    <a:pt x="1900" y="1571"/>
                    <a:pt x="2211" y="1921"/>
                    <a:pt x="2592" y="2194"/>
                  </a:cubicBezTo>
                  <a:cubicBezTo>
                    <a:pt x="3029" y="2505"/>
                    <a:pt x="3609" y="2713"/>
                    <a:pt x="4137" y="2726"/>
                  </a:cubicBezTo>
                  <a:cubicBezTo>
                    <a:pt x="4292" y="2730"/>
                    <a:pt x="4448" y="2708"/>
                    <a:pt x="4587" y="2652"/>
                  </a:cubicBezTo>
                  <a:cubicBezTo>
                    <a:pt x="4734" y="2592"/>
                    <a:pt x="4820" y="2471"/>
                    <a:pt x="4959" y="2406"/>
                  </a:cubicBezTo>
                  <a:cubicBezTo>
                    <a:pt x="4998" y="2384"/>
                    <a:pt x="5058" y="2393"/>
                    <a:pt x="5084" y="2432"/>
                  </a:cubicBezTo>
                  <a:cubicBezTo>
                    <a:pt x="5097" y="2449"/>
                    <a:pt x="5097" y="2475"/>
                    <a:pt x="5097" y="2497"/>
                  </a:cubicBezTo>
                  <a:cubicBezTo>
                    <a:pt x="5089" y="2605"/>
                    <a:pt x="5037" y="2704"/>
                    <a:pt x="4950" y="2769"/>
                  </a:cubicBezTo>
                  <a:cubicBezTo>
                    <a:pt x="5076" y="2795"/>
                    <a:pt x="5210" y="2730"/>
                    <a:pt x="5314" y="2670"/>
                  </a:cubicBezTo>
                  <a:cubicBezTo>
                    <a:pt x="5378" y="2631"/>
                    <a:pt x="5526" y="2544"/>
                    <a:pt x="5608" y="2570"/>
                  </a:cubicBezTo>
                  <a:cubicBezTo>
                    <a:pt x="5789" y="2622"/>
                    <a:pt x="5573" y="2808"/>
                    <a:pt x="5487" y="2838"/>
                  </a:cubicBezTo>
                  <a:cubicBezTo>
                    <a:pt x="5582" y="2825"/>
                    <a:pt x="5660" y="2734"/>
                    <a:pt x="5750" y="2769"/>
                  </a:cubicBezTo>
                  <a:cubicBezTo>
                    <a:pt x="5833" y="2799"/>
                    <a:pt x="5846" y="2908"/>
                    <a:pt x="5794" y="2964"/>
                  </a:cubicBezTo>
                  <a:cubicBezTo>
                    <a:pt x="5746" y="3024"/>
                    <a:pt x="5660" y="3042"/>
                    <a:pt x="5582" y="3059"/>
                  </a:cubicBezTo>
                  <a:cubicBezTo>
                    <a:pt x="5638" y="3068"/>
                    <a:pt x="5686" y="3042"/>
                    <a:pt x="5737" y="3029"/>
                  </a:cubicBezTo>
                  <a:cubicBezTo>
                    <a:pt x="5945" y="2977"/>
                    <a:pt x="5850" y="3184"/>
                    <a:pt x="5785" y="3258"/>
                  </a:cubicBezTo>
                  <a:cubicBezTo>
                    <a:pt x="5469" y="3626"/>
                    <a:pt x="4972" y="3820"/>
                    <a:pt x="4457" y="3855"/>
                  </a:cubicBezTo>
                  <a:cubicBezTo>
                    <a:pt x="3077" y="3950"/>
                    <a:pt x="1610" y="3323"/>
                    <a:pt x="576" y="2388"/>
                  </a:cubicBezTo>
                  <a:cubicBezTo>
                    <a:pt x="334" y="2172"/>
                    <a:pt x="105" y="1917"/>
                    <a:pt x="57" y="1623"/>
                  </a:cubicBezTo>
                  <a:cubicBezTo>
                    <a:pt x="35" y="1471"/>
                    <a:pt x="61" y="1320"/>
                    <a:pt x="74" y="1168"/>
                  </a:cubicBezTo>
                  <a:cubicBezTo>
                    <a:pt x="113" y="822"/>
                    <a:pt x="96" y="485"/>
                    <a:pt x="1" y="134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43"/>
            <p:cNvSpPr/>
            <p:nvPr/>
          </p:nvSpPr>
          <p:spPr>
            <a:xfrm>
              <a:off x="2673279" y="2284408"/>
              <a:ext cx="862743" cy="1068881"/>
            </a:xfrm>
            <a:custGeom>
              <a:rect b="b" l="l" r="r" t="t"/>
              <a:pathLst>
                <a:path extrusionOk="0" h="6149" w="4963">
                  <a:moveTo>
                    <a:pt x="4110" y="849"/>
                  </a:moveTo>
                  <a:cubicBezTo>
                    <a:pt x="4487" y="1160"/>
                    <a:pt x="4703" y="1632"/>
                    <a:pt x="4677" y="2073"/>
                  </a:cubicBezTo>
                  <a:cubicBezTo>
                    <a:pt x="4647" y="2571"/>
                    <a:pt x="4327" y="3003"/>
                    <a:pt x="4322" y="3501"/>
                  </a:cubicBezTo>
                  <a:cubicBezTo>
                    <a:pt x="4322" y="3656"/>
                    <a:pt x="4348" y="3808"/>
                    <a:pt x="4379" y="3959"/>
                  </a:cubicBezTo>
                  <a:cubicBezTo>
                    <a:pt x="4487" y="4483"/>
                    <a:pt x="4634" y="5015"/>
                    <a:pt x="4963" y="5469"/>
                  </a:cubicBezTo>
                  <a:cubicBezTo>
                    <a:pt x="3518" y="6144"/>
                    <a:pt x="1709" y="6148"/>
                    <a:pt x="204" y="5326"/>
                  </a:cubicBezTo>
                  <a:cubicBezTo>
                    <a:pt x="0" y="3509"/>
                    <a:pt x="472" y="1558"/>
                    <a:pt x="1601" y="178"/>
                  </a:cubicBezTo>
                  <a:cubicBezTo>
                    <a:pt x="1662" y="105"/>
                    <a:pt x="1731" y="27"/>
                    <a:pt x="1835" y="14"/>
                  </a:cubicBezTo>
                  <a:cubicBezTo>
                    <a:pt x="1926" y="1"/>
                    <a:pt x="2021" y="40"/>
                    <a:pt x="2107" y="83"/>
                  </a:cubicBezTo>
                  <a:cubicBezTo>
                    <a:pt x="2730" y="377"/>
                    <a:pt x="3435" y="792"/>
                    <a:pt x="4110" y="8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43"/>
            <p:cNvSpPr/>
            <p:nvPr/>
          </p:nvSpPr>
          <p:spPr>
            <a:xfrm>
              <a:off x="3356097" y="2194189"/>
              <a:ext cx="207037" cy="309939"/>
            </a:xfrm>
            <a:custGeom>
              <a:rect b="b" l="l" r="r" t="t"/>
              <a:pathLst>
                <a:path extrusionOk="0" h="1783" w="1191">
                  <a:moveTo>
                    <a:pt x="355" y="5"/>
                  </a:moveTo>
                  <a:cubicBezTo>
                    <a:pt x="528" y="31"/>
                    <a:pt x="706" y="191"/>
                    <a:pt x="784" y="321"/>
                  </a:cubicBezTo>
                  <a:cubicBezTo>
                    <a:pt x="849" y="433"/>
                    <a:pt x="922" y="615"/>
                    <a:pt x="797" y="697"/>
                  </a:cubicBezTo>
                  <a:cubicBezTo>
                    <a:pt x="818" y="684"/>
                    <a:pt x="901" y="736"/>
                    <a:pt x="914" y="749"/>
                  </a:cubicBezTo>
                  <a:cubicBezTo>
                    <a:pt x="1095" y="892"/>
                    <a:pt x="1190" y="1368"/>
                    <a:pt x="875" y="1376"/>
                  </a:cubicBezTo>
                  <a:cubicBezTo>
                    <a:pt x="866" y="1376"/>
                    <a:pt x="879" y="1376"/>
                    <a:pt x="883" y="1389"/>
                  </a:cubicBezTo>
                  <a:cubicBezTo>
                    <a:pt x="883" y="1398"/>
                    <a:pt x="892" y="1407"/>
                    <a:pt x="901" y="1415"/>
                  </a:cubicBezTo>
                  <a:cubicBezTo>
                    <a:pt x="944" y="1471"/>
                    <a:pt x="987" y="1528"/>
                    <a:pt x="1009" y="1593"/>
                  </a:cubicBezTo>
                  <a:cubicBezTo>
                    <a:pt x="1030" y="1658"/>
                    <a:pt x="1026" y="1731"/>
                    <a:pt x="991" y="1783"/>
                  </a:cubicBezTo>
                  <a:cubicBezTo>
                    <a:pt x="957" y="1753"/>
                    <a:pt x="931" y="1718"/>
                    <a:pt x="914" y="1683"/>
                  </a:cubicBezTo>
                  <a:cubicBezTo>
                    <a:pt x="896" y="1714"/>
                    <a:pt x="879" y="1744"/>
                    <a:pt x="862" y="1770"/>
                  </a:cubicBezTo>
                  <a:cubicBezTo>
                    <a:pt x="840" y="1740"/>
                    <a:pt x="827" y="1701"/>
                    <a:pt x="823" y="1662"/>
                  </a:cubicBezTo>
                  <a:cubicBezTo>
                    <a:pt x="797" y="1701"/>
                    <a:pt x="753" y="1722"/>
                    <a:pt x="706" y="1731"/>
                  </a:cubicBezTo>
                  <a:cubicBezTo>
                    <a:pt x="650" y="1601"/>
                    <a:pt x="663" y="1454"/>
                    <a:pt x="736" y="1346"/>
                  </a:cubicBezTo>
                  <a:cubicBezTo>
                    <a:pt x="727" y="1359"/>
                    <a:pt x="611" y="1268"/>
                    <a:pt x="598" y="1259"/>
                  </a:cubicBezTo>
                  <a:cubicBezTo>
                    <a:pt x="563" y="1229"/>
                    <a:pt x="537" y="1195"/>
                    <a:pt x="511" y="1156"/>
                  </a:cubicBezTo>
                  <a:cubicBezTo>
                    <a:pt x="481" y="1099"/>
                    <a:pt x="459" y="1039"/>
                    <a:pt x="455" y="983"/>
                  </a:cubicBezTo>
                  <a:cubicBezTo>
                    <a:pt x="455" y="965"/>
                    <a:pt x="451" y="831"/>
                    <a:pt x="481" y="831"/>
                  </a:cubicBezTo>
                  <a:cubicBezTo>
                    <a:pt x="338" y="818"/>
                    <a:pt x="191" y="745"/>
                    <a:pt x="104" y="632"/>
                  </a:cubicBezTo>
                  <a:cubicBezTo>
                    <a:pt x="1" y="498"/>
                    <a:pt x="14" y="316"/>
                    <a:pt x="66" y="178"/>
                  </a:cubicBezTo>
                  <a:cubicBezTo>
                    <a:pt x="92" y="113"/>
                    <a:pt x="143" y="48"/>
                    <a:pt x="213" y="22"/>
                  </a:cubicBezTo>
                  <a:cubicBezTo>
                    <a:pt x="260" y="5"/>
                    <a:pt x="308" y="1"/>
                    <a:pt x="355" y="5"/>
                  </a:cubicBezTo>
                  <a:close/>
                </a:path>
              </a:pathLst>
            </a:custGeom>
            <a:solidFill>
              <a:srgbClr val="AC4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43"/>
            <p:cNvSpPr/>
            <p:nvPr/>
          </p:nvSpPr>
          <p:spPr>
            <a:xfrm>
              <a:off x="3099692" y="2021226"/>
              <a:ext cx="330287" cy="306984"/>
            </a:xfrm>
            <a:custGeom>
              <a:rect b="b" l="l" r="r" t="t"/>
              <a:pathLst>
                <a:path extrusionOk="0" h="1766" w="1900">
                  <a:moveTo>
                    <a:pt x="1506" y="269"/>
                  </a:moveTo>
                  <a:cubicBezTo>
                    <a:pt x="1774" y="494"/>
                    <a:pt x="1900" y="853"/>
                    <a:pt x="1839" y="1160"/>
                  </a:cubicBezTo>
                  <a:cubicBezTo>
                    <a:pt x="1822" y="1242"/>
                    <a:pt x="1791" y="1324"/>
                    <a:pt x="1748" y="1394"/>
                  </a:cubicBezTo>
                  <a:cubicBezTo>
                    <a:pt x="1579" y="1675"/>
                    <a:pt x="1203" y="1766"/>
                    <a:pt x="861" y="1649"/>
                  </a:cubicBezTo>
                  <a:cubicBezTo>
                    <a:pt x="143" y="1411"/>
                    <a:pt x="0" y="286"/>
                    <a:pt x="714" y="78"/>
                  </a:cubicBezTo>
                  <a:cubicBezTo>
                    <a:pt x="974" y="0"/>
                    <a:pt x="1290" y="91"/>
                    <a:pt x="1506" y="269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43"/>
            <p:cNvSpPr/>
            <p:nvPr/>
          </p:nvSpPr>
          <p:spPr>
            <a:xfrm>
              <a:off x="3139500" y="1958820"/>
              <a:ext cx="303342" cy="158011"/>
            </a:xfrm>
            <a:custGeom>
              <a:rect b="b" l="l" r="r" t="t"/>
              <a:pathLst>
                <a:path extrusionOk="0" h="909" w="1745">
                  <a:moveTo>
                    <a:pt x="31" y="900"/>
                  </a:moveTo>
                  <a:cubicBezTo>
                    <a:pt x="1" y="753"/>
                    <a:pt x="40" y="610"/>
                    <a:pt x="92" y="476"/>
                  </a:cubicBezTo>
                  <a:cubicBezTo>
                    <a:pt x="148" y="346"/>
                    <a:pt x="217" y="225"/>
                    <a:pt x="329" y="134"/>
                  </a:cubicBezTo>
                  <a:cubicBezTo>
                    <a:pt x="442" y="48"/>
                    <a:pt x="598" y="0"/>
                    <a:pt x="749" y="35"/>
                  </a:cubicBezTo>
                  <a:cubicBezTo>
                    <a:pt x="857" y="61"/>
                    <a:pt x="961" y="121"/>
                    <a:pt x="1065" y="109"/>
                  </a:cubicBezTo>
                  <a:cubicBezTo>
                    <a:pt x="1113" y="104"/>
                    <a:pt x="1156" y="78"/>
                    <a:pt x="1203" y="61"/>
                  </a:cubicBezTo>
                  <a:cubicBezTo>
                    <a:pt x="1277" y="35"/>
                    <a:pt x="1359" y="26"/>
                    <a:pt x="1441" y="48"/>
                  </a:cubicBezTo>
                  <a:cubicBezTo>
                    <a:pt x="1524" y="70"/>
                    <a:pt x="1601" y="126"/>
                    <a:pt x="1632" y="199"/>
                  </a:cubicBezTo>
                  <a:cubicBezTo>
                    <a:pt x="1658" y="273"/>
                    <a:pt x="1636" y="364"/>
                    <a:pt x="1562" y="398"/>
                  </a:cubicBezTo>
                  <a:cubicBezTo>
                    <a:pt x="1671" y="429"/>
                    <a:pt x="1744" y="545"/>
                    <a:pt x="1718" y="641"/>
                  </a:cubicBezTo>
                  <a:cubicBezTo>
                    <a:pt x="1705" y="680"/>
                    <a:pt x="1671" y="714"/>
                    <a:pt x="1627" y="706"/>
                  </a:cubicBezTo>
                  <a:cubicBezTo>
                    <a:pt x="1645" y="714"/>
                    <a:pt x="1658" y="736"/>
                    <a:pt x="1658" y="753"/>
                  </a:cubicBezTo>
                  <a:cubicBezTo>
                    <a:pt x="1662" y="775"/>
                    <a:pt x="1649" y="792"/>
                    <a:pt x="1640" y="805"/>
                  </a:cubicBezTo>
                  <a:cubicBezTo>
                    <a:pt x="1575" y="879"/>
                    <a:pt x="1454" y="883"/>
                    <a:pt x="1350" y="861"/>
                  </a:cubicBezTo>
                  <a:cubicBezTo>
                    <a:pt x="1177" y="831"/>
                    <a:pt x="1000" y="753"/>
                    <a:pt x="901" y="610"/>
                  </a:cubicBezTo>
                  <a:cubicBezTo>
                    <a:pt x="918" y="636"/>
                    <a:pt x="892" y="671"/>
                    <a:pt x="862" y="684"/>
                  </a:cubicBezTo>
                  <a:cubicBezTo>
                    <a:pt x="749" y="736"/>
                    <a:pt x="598" y="688"/>
                    <a:pt x="498" y="602"/>
                  </a:cubicBezTo>
                  <a:cubicBezTo>
                    <a:pt x="507" y="645"/>
                    <a:pt x="485" y="693"/>
                    <a:pt x="442" y="714"/>
                  </a:cubicBezTo>
                  <a:cubicBezTo>
                    <a:pt x="399" y="732"/>
                    <a:pt x="338" y="723"/>
                    <a:pt x="304" y="693"/>
                  </a:cubicBezTo>
                  <a:cubicBezTo>
                    <a:pt x="278" y="744"/>
                    <a:pt x="252" y="801"/>
                    <a:pt x="208" y="840"/>
                  </a:cubicBezTo>
                  <a:cubicBezTo>
                    <a:pt x="161" y="883"/>
                    <a:pt x="96" y="909"/>
                    <a:pt x="31" y="900"/>
                  </a:cubicBezTo>
                  <a:close/>
                </a:path>
              </a:pathLst>
            </a:custGeom>
            <a:solidFill>
              <a:srgbClr val="AC4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43"/>
            <p:cNvSpPr/>
            <p:nvPr/>
          </p:nvSpPr>
          <p:spPr>
            <a:xfrm>
              <a:off x="3176353" y="2272413"/>
              <a:ext cx="194174" cy="243883"/>
            </a:xfrm>
            <a:custGeom>
              <a:rect b="b" l="l" r="r" t="t"/>
              <a:pathLst>
                <a:path extrusionOk="0" h="1403" w="1117">
                  <a:moveTo>
                    <a:pt x="96" y="0"/>
                  </a:moveTo>
                  <a:cubicBezTo>
                    <a:pt x="135" y="230"/>
                    <a:pt x="130" y="459"/>
                    <a:pt x="87" y="684"/>
                  </a:cubicBezTo>
                  <a:cubicBezTo>
                    <a:pt x="70" y="766"/>
                    <a:pt x="48" y="892"/>
                    <a:pt x="1" y="961"/>
                  </a:cubicBezTo>
                  <a:cubicBezTo>
                    <a:pt x="165" y="1203"/>
                    <a:pt x="455" y="1372"/>
                    <a:pt x="749" y="1398"/>
                  </a:cubicBezTo>
                  <a:cubicBezTo>
                    <a:pt x="836" y="1402"/>
                    <a:pt x="918" y="1398"/>
                    <a:pt x="991" y="1363"/>
                  </a:cubicBezTo>
                  <a:cubicBezTo>
                    <a:pt x="1061" y="1333"/>
                    <a:pt x="1117" y="1268"/>
                    <a:pt x="1117" y="1190"/>
                  </a:cubicBezTo>
                  <a:cubicBezTo>
                    <a:pt x="1113" y="1108"/>
                    <a:pt x="1056" y="1034"/>
                    <a:pt x="1009" y="965"/>
                  </a:cubicBezTo>
                  <a:cubicBezTo>
                    <a:pt x="849" y="745"/>
                    <a:pt x="745" y="459"/>
                    <a:pt x="857" y="234"/>
                  </a:cubicBezTo>
                  <a:cubicBezTo>
                    <a:pt x="792" y="264"/>
                    <a:pt x="727" y="251"/>
                    <a:pt x="654" y="234"/>
                  </a:cubicBezTo>
                  <a:cubicBezTo>
                    <a:pt x="455" y="195"/>
                    <a:pt x="247" y="130"/>
                    <a:pt x="96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43"/>
            <p:cNvSpPr/>
            <p:nvPr/>
          </p:nvSpPr>
          <p:spPr>
            <a:xfrm>
              <a:off x="3109427" y="2107620"/>
              <a:ext cx="212948" cy="386076"/>
            </a:xfrm>
            <a:custGeom>
              <a:rect b="b" l="l" r="r" t="t"/>
              <a:pathLst>
                <a:path extrusionOk="0" h="2221" w="1225">
                  <a:moveTo>
                    <a:pt x="239" y="27"/>
                  </a:moveTo>
                  <a:cubicBezTo>
                    <a:pt x="234" y="157"/>
                    <a:pt x="321" y="287"/>
                    <a:pt x="429" y="377"/>
                  </a:cubicBezTo>
                  <a:cubicBezTo>
                    <a:pt x="537" y="468"/>
                    <a:pt x="671" y="533"/>
                    <a:pt x="792" y="607"/>
                  </a:cubicBezTo>
                  <a:cubicBezTo>
                    <a:pt x="853" y="641"/>
                    <a:pt x="913" y="676"/>
                    <a:pt x="957" y="728"/>
                  </a:cubicBezTo>
                  <a:cubicBezTo>
                    <a:pt x="1056" y="836"/>
                    <a:pt x="1069" y="996"/>
                    <a:pt x="987" y="1104"/>
                  </a:cubicBezTo>
                  <a:cubicBezTo>
                    <a:pt x="1117" y="1182"/>
                    <a:pt x="1195" y="1351"/>
                    <a:pt x="1208" y="1485"/>
                  </a:cubicBezTo>
                  <a:cubicBezTo>
                    <a:pt x="1225" y="1623"/>
                    <a:pt x="1177" y="1757"/>
                    <a:pt x="1091" y="1861"/>
                  </a:cubicBezTo>
                  <a:cubicBezTo>
                    <a:pt x="1134" y="1926"/>
                    <a:pt x="1182" y="2026"/>
                    <a:pt x="1212" y="2099"/>
                  </a:cubicBezTo>
                  <a:cubicBezTo>
                    <a:pt x="1169" y="2082"/>
                    <a:pt x="1130" y="2052"/>
                    <a:pt x="1100" y="2017"/>
                  </a:cubicBezTo>
                  <a:cubicBezTo>
                    <a:pt x="1112" y="2069"/>
                    <a:pt x="1112" y="2121"/>
                    <a:pt x="1100" y="2168"/>
                  </a:cubicBezTo>
                  <a:cubicBezTo>
                    <a:pt x="1065" y="2138"/>
                    <a:pt x="1035" y="2099"/>
                    <a:pt x="1017" y="2056"/>
                  </a:cubicBezTo>
                  <a:cubicBezTo>
                    <a:pt x="1009" y="2112"/>
                    <a:pt x="978" y="2164"/>
                    <a:pt x="935" y="2199"/>
                  </a:cubicBezTo>
                  <a:cubicBezTo>
                    <a:pt x="926" y="2207"/>
                    <a:pt x="909" y="2220"/>
                    <a:pt x="892" y="2207"/>
                  </a:cubicBezTo>
                  <a:cubicBezTo>
                    <a:pt x="888" y="2203"/>
                    <a:pt x="883" y="2190"/>
                    <a:pt x="883" y="2181"/>
                  </a:cubicBezTo>
                  <a:cubicBezTo>
                    <a:pt x="875" y="2134"/>
                    <a:pt x="875" y="2082"/>
                    <a:pt x="879" y="2034"/>
                  </a:cubicBezTo>
                  <a:cubicBezTo>
                    <a:pt x="844" y="2069"/>
                    <a:pt x="792" y="2086"/>
                    <a:pt x="740" y="2082"/>
                  </a:cubicBezTo>
                  <a:cubicBezTo>
                    <a:pt x="732" y="2078"/>
                    <a:pt x="719" y="2078"/>
                    <a:pt x="714" y="2069"/>
                  </a:cubicBezTo>
                  <a:cubicBezTo>
                    <a:pt x="710" y="2060"/>
                    <a:pt x="710" y="2052"/>
                    <a:pt x="710" y="2043"/>
                  </a:cubicBezTo>
                  <a:cubicBezTo>
                    <a:pt x="727" y="1944"/>
                    <a:pt x="775" y="1844"/>
                    <a:pt x="849" y="1770"/>
                  </a:cubicBezTo>
                  <a:cubicBezTo>
                    <a:pt x="714" y="1740"/>
                    <a:pt x="580" y="1619"/>
                    <a:pt x="511" y="1507"/>
                  </a:cubicBezTo>
                  <a:cubicBezTo>
                    <a:pt x="442" y="1390"/>
                    <a:pt x="433" y="1251"/>
                    <a:pt x="485" y="1139"/>
                  </a:cubicBezTo>
                  <a:cubicBezTo>
                    <a:pt x="316" y="1096"/>
                    <a:pt x="187" y="922"/>
                    <a:pt x="122" y="771"/>
                  </a:cubicBezTo>
                  <a:cubicBezTo>
                    <a:pt x="18" y="550"/>
                    <a:pt x="1" y="299"/>
                    <a:pt x="91" y="87"/>
                  </a:cubicBezTo>
                  <a:cubicBezTo>
                    <a:pt x="100" y="62"/>
                    <a:pt x="113" y="36"/>
                    <a:pt x="139" y="18"/>
                  </a:cubicBezTo>
                  <a:cubicBezTo>
                    <a:pt x="165" y="1"/>
                    <a:pt x="213" y="10"/>
                    <a:pt x="239" y="27"/>
                  </a:cubicBezTo>
                  <a:close/>
                </a:path>
              </a:pathLst>
            </a:custGeom>
            <a:solidFill>
              <a:srgbClr val="AC44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43"/>
            <p:cNvSpPr/>
            <p:nvPr/>
          </p:nvSpPr>
          <p:spPr>
            <a:xfrm>
              <a:off x="2833379" y="1348147"/>
              <a:ext cx="850748" cy="1241842"/>
            </a:xfrm>
            <a:custGeom>
              <a:rect b="b" l="l" r="r" t="t"/>
              <a:pathLst>
                <a:path extrusionOk="0" h="7144" w="4894">
                  <a:moveTo>
                    <a:pt x="892" y="6879"/>
                  </a:moveTo>
                  <a:cubicBezTo>
                    <a:pt x="585" y="6793"/>
                    <a:pt x="330" y="6555"/>
                    <a:pt x="187" y="6282"/>
                  </a:cubicBezTo>
                  <a:cubicBezTo>
                    <a:pt x="44" y="6010"/>
                    <a:pt x="1" y="5707"/>
                    <a:pt x="5" y="5417"/>
                  </a:cubicBezTo>
                  <a:cubicBezTo>
                    <a:pt x="22" y="4279"/>
                    <a:pt x="693" y="3301"/>
                    <a:pt x="1398" y="2427"/>
                  </a:cubicBezTo>
                  <a:cubicBezTo>
                    <a:pt x="2047" y="1623"/>
                    <a:pt x="2761" y="840"/>
                    <a:pt x="3683" y="303"/>
                  </a:cubicBezTo>
                  <a:cubicBezTo>
                    <a:pt x="3886" y="182"/>
                    <a:pt x="4102" y="70"/>
                    <a:pt x="4345" y="22"/>
                  </a:cubicBezTo>
                  <a:cubicBezTo>
                    <a:pt x="4396" y="9"/>
                    <a:pt x="4453" y="0"/>
                    <a:pt x="4500" y="48"/>
                  </a:cubicBezTo>
                  <a:cubicBezTo>
                    <a:pt x="4535" y="78"/>
                    <a:pt x="4548" y="121"/>
                    <a:pt x="4539" y="165"/>
                  </a:cubicBezTo>
                  <a:cubicBezTo>
                    <a:pt x="4526" y="243"/>
                    <a:pt x="4349" y="398"/>
                    <a:pt x="4284" y="442"/>
                  </a:cubicBezTo>
                  <a:cubicBezTo>
                    <a:pt x="4357" y="372"/>
                    <a:pt x="4574" y="225"/>
                    <a:pt x="4686" y="217"/>
                  </a:cubicBezTo>
                  <a:cubicBezTo>
                    <a:pt x="4730" y="217"/>
                    <a:pt x="4777" y="221"/>
                    <a:pt x="4799" y="269"/>
                  </a:cubicBezTo>
                  <a:cubicBezTo>
                    <a:pt x="4816" y="307"/>
                    <a:pt x="4807" y="346"/>
                    <a:pt x="4786" y="372"/>
                  </a:cubicBezTo>
                  <a:lnTo>
                    <a:pt x="4492" y="714"/>
                  </a:lnTo>
                  <a:cubicBezTo>
                    <a:pt x="4569" y="623"/>
                    <a:pt x="4691" y="528"/>
                    <a:pt x="4786" y="515"/>
                  </a:cubicBezTo>
                  <a:cubicBezTo>
                    <a:pt x="4846" y="507"/>
                    <a:pt x="4894" y="576"/>
                    <a:pt x="4859" y="619"/>
                  </a:cubicBezTo>
                  <a:cubicBezTo>
                    <a:pt x="4747" y="779"/>
                    <a:pt x="4604" y="922"/>
                    <a:pt x="4444" y="1043"/>
                  </a:cubicBezTo>
                  <a:cubicBezTo>
                    <a:pt x="4457" y="1104"/>
                    <a:pt x="4734" y="974"/>
                    <a:pt x="4790" y="1008"/>
                  </a:cubicBezTo>
                  <a:cubicBezTo>
                    <a:pt x="4868" y="1056"/>
                    <a:pt x="4812" y="1160"/>
                    <a:pt x="4751" y="1212"/>
                  </a:cubicBezTo>
                  <a:cubicBezTo>
                    <a:pt x="3925" y="1900"/>
                    <a:pt x="3029" y="2544"/>
                    <a:pt x="2458" y="3435"/>
                  </a:cubicBezTo>
                  <a:cubicBezTo>
                    <a:pt x="2047" y="4067"/>
                    <a:pt x="1822" y="4811"/>
                    <a:pt x="1801" y="5581"/>
                  </a:cubicBezTo>
                  <a:cubicBezTo>
                    <a:pt x="1788" y="6139"/>
                    <a:pt x="1827" y="7143"/>
                    <a:pt x="892" y="6879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43"/>
            <p:cNvSpPr/>
            <p:nvPr/>
          </p:nvSpPr>
          <p:spPr>
            <a:xfrm>
              <a:off x="3706545" y="1491037"/>
              <a:ext cx="461184" cy="452132"/>
            </a:xfrm>
            <a:custGeom>
              <a:rect b="b" l="l" r="r" t="t"/>
              <a:pathLst>
                <a:path extrusionOk="0" h="2601" w="2653">
                  <a:moveTo>
                    <a:pt x="2376" y="1813"/>
                  </a:moveTo>
                  <a:cubicBezTo>
                    <a:pt x="2103" y="2376"/>
                    <a:pt x="1411" y="2600"/>
                    <a:pt x="831" y="2315"/>
                  </a:cubicBezTo>
                  <a:cubicBezTo>
                    <a:pt x="247" y="2034"/>
                    <a:pt x="1" y="1350"/>
                    <a:pt x="273" y="788"/>
                  </a:cubicBezTo>
                  <a:cubicBezTo>
                    <a:pt x="546" y="225"/>
                    <a:pt x="1242" y="0"/>
                    <a:pt x="1822" y="282"/>
                  </a:cubicBezTo>
                  <a:cubicBezTo>
                    <a:pt x="2402" y="567"/>
                    <a:pt x="2653" y="1251"/>
                    <a:pt x="2376" y="18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43"/>
            <p:cNvSpPr/>
            <p:nvPr/>
          </p:nvSpPr>
          <p:spPr>
            <a:xfrm>
              <a:off x="3869080" y="1525630"/>
              <a:ext cx="264925" cy="252749"/>
            </a:xfrm>
            <a:custGeom>
              <a:rect b="b" l="l" r="r" t="t"/>
              <a:pathLst>
                <a:path extrusionOk="0" h="1454" w="1524">
                  <a:moveTo>
                    <a:pt x="1493" y="1454"/>
                  </a:moveTo>
                  <a:cubicBezTo>
                    <a:pt x="991" y="212"/>
                    <a:pt x="13" y="35"/>
                    <a:pt x="0" y="31"/>
                  </a:cubicBezTo>
                  <a:lnTo>
                    <a:pt x="5" y="0"/>
                  </a:lnTo>
                  <a:cubicBezTo>
                    <a:pt x="18" y="5"/>
                    <a:pt x="1013" y="186"/>
                    <a:pt x="1523" y="1441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43"/>
            <p:cNvSpPr/>
            <p:nvPr/>
          </p:nvSpPr>
          <p:spPr>
            <a:xfrm>
              <a:off x="3758521" y="1570653"/>
              <a:ext cx="221987" cy="343140"/>
            </a:xfrm>
            <a:custGeom>
              <a:rect b="b" l="l" r="r" t="t"/>
              <a:pathLst>
                <a:path extrusionOk="0" h="1974" w="1277">
                  <a:moveTo>
                    <a:pt x="1264" y="1974"/>
                  </a:moveTo>
                  <a:cubicBezTo>
                    <a:pt x="0" y="1277"/>
                    <a:pt x="199" y="14"/>
                    <a:pt x="204" y="1"/>
                  </a:cubicBezTo>
                  <a:lnTo>
                    <a:pt x="230" y="5"/>
                  </a:lnTo>
                  <a:cubicBezTo>
                    <a:pt x="230" y="18"/>
                    <a:pt x="35" y="1264"/>
                    <a:pt x="1277" y="1948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43"/>
            <p:cNvSpPr/>
            <p:nvPr/>
          </p:nvSpPr>
          <p:spPr>
            <a:xfrm>
              <a:off x="3820232" y="1548924"/>
              <a:ext cx="252061" cy="322107"/>
            </a:xfrm>
            <a:custGeom>
              <a:rect b="b" l="l" r="r" t="t"/>
              <a:pathLst>
                <a:path extrusionOk="0" h="1853" w="1450">
                  <a:moveTo>
                    <a:pt x="1423" y="1852"/>
                  </a:moveTo>
                  <a:cubicBezTo>
                    <a:pt x="956" y="861"/>
                    <a:pt x="13" y="31"/>
                    <a:pt x="0" y="22"/>
                  </a:cubicBezTo>
                  <a:lnTo>
                    <a:pt x="22" y="0"/>
                  </a:lnTo>
                  <a:cubicBezTo>
                    <a:pt x="30" y="9"/>
                    <a:pt x="982" y="844"/>
                    <a:pt x="1449" y="1839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43"/>
            <p:cNvSpPr/>
            <p:nvPr/>
          </p:nvSpPr>
          <p:spPr>
            <a:xfrm>
              <a:off x="2945502" y="3255435"/>
              <a:ext cx="822935" cy="641607"/>
            </a:xfrm>
            <a:custGeom>
              <a:rect b="b" l="l" r="r" t="t"/>
              <a:pathLst>
                <a:path extrusionOk="0" h="3691" w="4734">
                  <a:moveTo>
                    <a:pt x="0" y="229"/>
                  </a:moveTo>
                  <a:cubicBezTo>
                    <a:pt x="269" y="1445"/>
                    <a:pt x="848" y="2648"/>
                    <a:pt x="1636" y="3690"/>
                  </a:cubicBezTo>
                  <a:cubicBezTo>
                    <a:pt x="2856" y="3565"/>
                    <a:pt x="3929" y="3020"/>
                    <a:pt x="4734" y="2202"/>
                  </a:cubicBezTo>
                  <a:cubicBezTo>
                    <a:pt x="4188" y="1484"/>
                    <a:pt x="3652" y="727"/>
                    <a:pt x="3120" y="0"/>
                  </a:cubicBezTo>
                  <a:cubicBezTo>
                    <a:pt x="2583" y="199"/>
                    <a:pt x="2004" y="294"/>
                    <a:pt x="1415" y="337"/>
                  </a:cubicBezTo>
                  <a:cubicBezTo>
                    <a:pt x="935" y="372"/>
                    <a:pt x="446" y="441"/>
                    <a:pt x="0" y="22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43"/>
            <p:cNvSpPr/>
            <p:nvPr/>
          </p:nvSpPr>
          <p:spPr>
            <a:xfrm>
              <a:off x="2493535" y="3719393"/>
              <a:ext cx="1217019" cy="525140"/>
            </a:xfrm>
            <a:custGeom>
              <a:rect b="b" l="l" r="r" t="t"/>
              <a:pathLst>
                <a:path extrusionOk="0" h="3021" w="7001">
                  <a:moveTo>
                    <a:pt x="4275" y="1052"/>
                  </a:moveTo>
                  <a:cubicBezTo>
                    <a:pt x="3003" y="671"/>
                    <a:pt x="1666" y="433"/>
                    <a:pt x="359" y="342"/>
                  </a:cubicBezTo>
                  <a:cubicBezTo>
                    <a:pt x="238" y="559"/>
                    <a:pt x="78" y="714"/>
                    <a:pt x="0" y="952"/>
                  </a:cubicBezTo>
                  <a:cubicBezTo>
                    <a:pt x="1510" y="1848"/>
                    <a:pt x="3094" y="2765"/>
                    <a:pt x="4816" y="2951"/>
                  </a:cubicBezTo>
                  <a:cubicBezTo>
                    <a:pt x="5456" y="3020"/>
                    <a:pt x="6161" y="2960"/>
                    <a:pt x="6576" y="2544"/>
                  </a:cubicBezTo>
                  <a:cubicBezTo>
                    <a:pt x="6944" y="2172"/>
                    <a:pt x="7000" y="1606"/>
                    <a:pt x="6983" y="1078"/>
                  </a:cubicBezTo>
                  <a:cubicBezTo>
                    <a:pt x="6970" y="719"/>
                    <a:pt x="6931" y="355"/>
                    <a:pt x="6832" y="0"/>
                  </a:cubicBezTo>
                  <a:cubicBezTo>
                    <a:pt x="5304" y="1052"/>
                    <a:pt x="4322" y="995"/>
                    <a:pt x="4275" y="1052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43"/>
            <p:cNvSpPr/>
            <p:nvPr/>
          </p:nvSpPr>
          <p:spPr>
            <a:xfrm>
              <a:off x="2200973" y="3682540"/>
              <a:ext cx="397213" cy="279171"/>
            </a:xfrm>
            <a:custGeom>
              <a:rect b="b" l="l" r="r" t="t"/>
              <a:pathLst>
                <a:path extrusionOk="0" h="1606" w="2285">
                  <a:moveTo>
                    <a:pt x="2285" y="572"/>
                  </a:moveTo>
                  <a:cubicBezTo>
                    <a:pt x="2129" y="796"/>
                    <a:pt x="1969" y="1026"/>
                    <a:pt x="1813" y="1251"/>
                  </a:cubicBezTo>
                  <a:cubicBezTo>
                    <a:pt x="1744" y="1346"/>
                    <a:pt x="1579" y="1342"/>
                    <a:pt x="1458" y="1368"/>
                  </a:cubicBezTo>
                  <a:cubicBezTo>
                    <a:pt x="1034" y="1463"/>
                    <a:pt x="610" y="1554"/>
                    <a:pt x="178" y="1597"/>
                  </a:cubicBezTo>
                  <a:cubicBezTo>
                    <a:pt x="78" y="1606"/>
                    <a:pt x="0" y="1506"/>
                    <a:pt x="48" y="1428"/>
                  </a:cubicBezTo>
                  <a:cubicBezTo>
                    <a:pt x="342" y="922"/>
                    <a:pt x="718" y="463"/>
                    <a:pt x="1164" y="70"/>
                  </a:cubicBezTo>
                  <a:cubicBezTo>
                    <a:pt x="1194" y="44"/>
                    <a:pt x="1225" y="18"/>
                    <a:pt x="1268" y="9"/>
                  </a:cubicBezTo>
                  <a:cubicBezTo>
                    <a:pt x="1316" y="0"/>
                    <a:pt x="1367" y="22"/>
                    <a:pt x="1415" y="39"/>
                  </a:cubicBezTo>
                  <a:cubicBezTo>
                    <a:pt x="1722" y="173"/>
                    <a:pt x="2016" y="377"/>
                    <a:pt x="2285" y="57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43"/>
            <p:cNvSpPr/>
            <p:nvPr/>
          </p:nvSpPr>
          <p:spPr>
            <a:xfrm>
              <a:off x="2108493" y="3594581"/>
              <a:ext cx="801901" cy="883056"/>
            </a:xfrm>
            <a:custGeom>
              <a:rect b="b" l="l" r="r" t="t"/>
              <a:pathLst>
                <a:path extrusionOk="0" h="5080" w="4613">
                  <a:moveTo>
                    <a:pt x="2743" y="0"/>
                  </a:moveTo>
                  <a:cubicBezTo>
                    <a:pt x="1787" y="1333"/>
                    <a:pt x="900" y="2726"/>
                    <a:pt x="0" y="4097"/>
                  </a:cubicBezTo>
                  <a:cubicBezTo>
                    <a:pt x="61" y="4392"/>
                    <a:pt x="182" y="4677"/>
                    <a:pt x="355" y="4941"/>
                  </a:cubicBezTo>
                  <a:cubicBezTo>
                    <a:pt x="390" y="4997"/>
                    <a:pt x="459" y="5071"/>
                    <a:pt x="524" y="5079"/>
                  </a:cubicBezTo>
                  <a:cubicBezTo>
                    <a:pt x="2103" y="3981"/>
                    <a:pt x="3483" y="2657"/>
                    <a:pt x="4612" y="1160"/>
                  </a:cubicBezTo>
                  <a:cubicBezTo>
                    <a:pt x="3920" y="814"/>
                    <a:pt x="3340" y="485"/>
                    <a:pt x="2743" y="0"/>
                  </a:cubicBez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43"/>
            <p:cNvSpPr/>
            <p:nvPr/>
          </p:nvSpPr>
          <p:spPr>
            <a:xfrm>
              <a:off x="1928750" y="4281914"/>
              <a:ext cx="283699" cy="448481"/>
            </a:xfrm>
            <a:custGeom>
              <a:rect b="b" l="l" r="r" t="t"/>
              <a:pathLst>
                <a:path extrusionOk="0" h="2580" w="1632">
                  <a:moveTo>
                    <a:pt x="1138" y="1"/>
                  </a:moveTo>
                  <a:cubicBezTo>
                    <a:pt x="995" y="44"/>
                    <a:pt x="857" y="104"/>
                    <a:pt x="723" y="174"/>
                  </a:cubicBezTo>
                  <a:cubicBezTo>
                    <a:pt x="615" y="230"/>
                    <a:pt x="506" y="299"/>
                    <a:pt x="446" y="399"/>
                  </a:cubicBezTo>
                  <a:cubicBezTo>
                    <a:pt x="407" y="463"/>
                    <a:pt x="390" y="541"/>
                    <a:pt x="372" y="615"/>
                  </a:cubicBezTo>
                  <a:cubicBezTo>
                    <a:pt x="290" y="965"/>
                    <a:pt x="208" y="1320"/>
                    <a:pt x="121" y="1671"/>
                  </a:cubicBezTo>
                  <a:cubicBezTo>
                    <a:pt x="82" y="1835"/>
                    <a:pt x="43" y="2004"/>
                    <a:pt x="22" y="2172"/>
                  </a:cubicBezTo>
                  <a:cubicBezTo>
                    <a:pt x="9" y="2272"/>
                    <a:pt x="0" y="2376"/>
                    <a:pt x="26" y="2475"/>
                  </a:cubicBezTo>
                  <a:cubicBezTo>
                    <a:pt x="35" y="2510"/>
                    <a:pt x="52" y="2549"/>
                    <a:pt x="91" y="2566"/>
                  </a:cubicBezTo>
                  <a:cubicBezTo>
                    <a:pt x="121" y="2579"/>
                    <a:pt x="156" y="2566"/>
                    <a:pt x="186" y="2553"/>
                  </a:cubicBezTo>
                  <a:cubicBezTo>
                    <a:pt x="286" y="2514"/>
                    <a:pt x="372" y="2454"/>
                    <a:pt x="454" y="2393"/>
                  </a:cubicBezTo>
                  <a:cubicBezTo>
                    <a:pt x="922" y="2043"/>
                    <a:pt x="1324" y="1619"/>
                    <a:pt x="1631" y="1134"/>
                  </a:cubicBezTo>
                  <a:cubicBezTo>
                    <a:pt x="1424" y="775"/>
                    <a:pt x="1229" y="394"/>
                    <a:pt x="1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43"/>
            <p:cNvSpPr/>
            <p:nvPr/>
          </p:nvSpPr>
          <p:spPr>
            <a:xfrm>
              <a:off x="2461202" y="3211803"/>
              <a:ext cx="875607" cy="646126"/>
            </a:xfrm>
            <a:custGeom>
              <a:rect b="b" l="l" r="r" t="t"/>
              <a:pathLst>
                <a:path extrusionOk="0" h="3717" w="5037">
                  <a:moveTo>
                    <a:pt x="1445" y="0"/>
                  </a:moveTo>
                  <a:cubicBezTo>
                    <a:pt x="1285" y="100"/>
                    <a:pt x="1138" y="216"/>
                    <a:pt x="1008" y="346"/>
                  </a:cubicBezTo>
                  <a:cubicBezTo>
                    <a:pt x="658" y="710"/>
                    <a:pt x="442" y="1220"/>
                    <a:pt x="0" y="1493"/>
                  </a:cubicBezTo>
                  <a:cubicBezTo>
                    <a:pt x="757" y="2527"/>
                    <a:pt x="1908" y="3318"/>
                    <a:pt x="3163" y="3716"/>
                  </a:cubicBezTo>
                  <a:cubicBezTo>
                    <a:pt x="4041" y="2825"/>
                    <a:pt x="4686" y="1731"/>
                    <a:pt x="5036" y="541"/>
                  </a:cubicBezTo>
                  <a:cubicBezTo>
                    <a:pt x="4335" y="718"/>
                    <a:pt x="3557" y="576"/>
                    <a:pt x="2808" y="463"/>
                  </a:cubicBezTo>
                  <a:cubicBezTo>
                    <a:pt x="2362" y="394"/>
                    <a:pt x="1817" y="264"/>
                    <a:pt x="14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157" name="Google Shape;157;p17"/>
          <p:cNvGrpSpPr/>
          <p:nvPr/>
        </p:nvGrpSpPr>
        <p:grpSpPr>
          <a:xfrm>
            <a:off x="380088" y="2045475"/>
            <a:ext cx="1980323" cy="830243"/>
            <a:chOff x="-2082450" y="1418025"/>
            <a:chExt cx="1980323" cy="830243"/>
          </a:xfrm>
        </p:grpSpPr>
        <p:sp>
          <p:nvSpPr>
            <p:cNvPr id="158" name="Google Shape;158;p17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9" name="Google Shape;159;p17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2514588" y="2045475"/>
            <a:ext cx="1980323" cy="830243"/>
            <a:chOff x="-2082450" y="1418025"/>
            <a:chExt cx="1980323" cy="830243"/>
          </a:xfrm>
        </p:grpSpPr>
        <p:sp>
          <p:nvSpPr>
            <p:cNvPr id="161" name="Google Shape;161;p17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2" name="Google Shape;162;p17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Earth is the beautiful planet where we all live</a:t>
              </a: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3" name="Google Shape;163;p17"/>
          <p:cNvGrpSpPr/>
          <p:nvPr/>
        </p:nvGrpSpPr>
        <p:grpSpPr>
          <a:xfrm>
            <a:off x="6783588" y="2045475"/>
            <a:ext cx="1980323" cy="830243"/>
            <a:chOff x="-2082450" y="1418025"/>
            <a:chExt cx="1980323" cy="830243"/>
          </a:xfrm>
        </p:grpSpPr>
        <p:sp>
          <p:nvSpPr>
            <p:cNvPr id="164" name="Google Shape;164;p17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5" name="Google Shape;165;p17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6" name="Google Shape;166;p17"/>
          <p:cNvGrpSpPr/>
          <p:nvPr/>
        </p:nvGrpSpPr>
        <p:grpSpPr>
          <a:xfrm>
            <a:off x="380088" y="3938100"/>
            <a:ext cx="1980323" cy="830243"/>
            <a:chOff x="-2082450" y="1418025"/>
            <a:chExt cx="1980323" cy="830243"/>
          </a:xfrm>
        </p:grpSpPr>
        <p:sp>
          <p:nvSpPr>
            <p:cNvPr id="167" name="Google Shape;167;p17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8" name="Google Shape;168;p17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" name="Google Shape;169;p17"/>
          <p:cNvGrpSpPr/>
          <p:nvPr/>
        </p:nvGrpSpPr>
        <p:grpSpPr>
          <a:xfrm>
            <a:off x="6783588" y="3938100"/>
            <a:ext cx="1980323" cy="830243"/>
            <a:chOff x="-2082450" y="1418025"/>
            <a:chExt cx="1980323" cy="830243"/>
          </a:xfrm>
        </p:grpSpPr>
        <p:sp>
          <p:nvSpPr>
            <p:cNvPr id="170" name="Google Shape;170;p17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1" name="Google Shape;171;p17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2514588" y="3938100"/>
            <a:ext cx="1980323" cy="830243"/>
            <a:chOff x="-2082450" y="1418025"/>
            <a:chExt cx="1980323" cy="830243"/>
          </a:xfrm>
        </p:grpSpPr>
        <p:sp>
          <p:nvSpPr>
            <p:cNvPr id="173" name="Google Shape;173;p17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4" name="Google Shape;174;p17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 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5" name="Google Shape;175;p17"/>
          <p:cNvSpPr/>
          <p:nvPr/>
        </p:nvSpPr>
        <p:spPr>
          <a:xfrm>
            <a:off x="1039200" y="1383375"/>
            <a:ext cx="662100" cy="66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>
            <a:off x="3173700" y="1383375"/>
            <a:ext cx="662100" cy="662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7442700" y="1383375"/>
            <a:ext cx="662100" cy="662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1039200" y="3276000"/>
            <a:ext cx="662100" cy="662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3173700" y="3276000"/>
            <a:ext cx="662100" cy="662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7442700" y="3276000"/>
            <a:ext cx="662100" cy="662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17"/>
          <p:cNvGrpSpPr/>
          <p:nvPr/>
        </p:nvGrpSpPr>
        <p:grpSpPr>
          <a:xfrm>
            <a:off x="1226561" y="1481218"/>
            <a:ext cx="287393" cy="466422"/>
            <a:chOff x="3150525" y="2210100"/>
            <a:chExt cx="165425" cy="268475"/>
          </a:xfrm>
        </p:grpSpPr>
        <p:sp>
          <p:nvSpPr>
            <p:cNvPr id="182" name="Google Shape;182;p17"/>
            <p:cNvSpPr/>
            <p:nvPr/>
          </p:nvSpPr>
          <p:spPr>
            <a:xfrm>
              <a:off x="3205150" y="2314050"/>
              <a:ext cx="55850" cy="46100"/>
            </a:xfrm>
            <a:custGeom>
              <a:rect b="b" l="l" r="r" t="t"/>
              <a:pathLst>
                <a:path extrusionOk="0" h="1844" w="2234">
                  <a:moveTo>
                    <a:pt x="226" y="0"/>
                  </a:moveTo>
                  <a:cubicBezTo>
                    <a:pt x="96" y="0"/>
                    <a:pt x="1" y="121"/>
                    <a:pt x="35" y="242"/>
                  </a:cubicBezTo>
                  <a:lnTo>
                    <a:pt x="399" y="1709"/>
                  </a:lnTo>
                  <a:cubicBezTo>
                    <a:pt x="420" y="1787"/>
                    <a:pt x="490" y="1843"/>
                    <a:pt x="572" y="1843"/>
                  </a:cubicBezTo>
                  <a:lnTo>
                    <a:pt x="1662" y="1843"/>
                  </a:lnTo>
                  <a:cubicBezTo>
                    <a:pt x="1744" y="1843"/>
                    <a:pt x="1814" y="1787"/>
                    <a:pt x="1835" y="1709"/>
                  </a:cubicBezTo>
                  <a:lnTo>
                    <a:pt x="2203" y="242"/>
                  </a:lnTo>
                  <a:cubicBezTo>
                    <a:pt x="2233" y="121"/>
                    <a:pt x="2138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3177900" y="2372775"/>
              <a:ext cx="109800" cy="105800"/>
            </a:xfrm>
            <a:custGeom>
              <a:rect b="b" l="l" r="r" t="t"/>
              <a:pathLst>
                <a:path extrusionOk="0" h="4232" w="4392">
                  <a:moveTo>
                    <a:pt x="1965" y="0"/>
                  </a:moveTo>
                  <a:cubicBezTo>
                    <a:pt x="1891" y="0"/>
                    <a:pt x="1835" y="61"/>
                    <a:pt x="1835" y="130"/>
                  </a:cubicBezTo>
                  <a:lnTo>
                    <a:pt x="1835" y="3505"/>
                  </a:lnTo>
                  <a:lnTo>
                    <a:pt x="412" y="3505"/>
                  </a:lnTo>
                  <a:cubicBezTo>
                    <a:pt x="243" y="3505"/>
                    <a:pt x="91" y="3617"/>
                    <a:pt x="57" y="3782"/>
                  </a:cubicBezTo>
                  <a:cubicBezTo>
                    <a:pt x="1" y="4020"/>
                    <a:pt x="178" y="4232"/>
                    <a:pt x="407" y="4232"/>
                  </a:cubicBezTo>
                  <a:lnTo>
                    <a:pt x="3985" y="4232"/>
                  </a:lnTo>
                  <a:cubicBezTo>
                    <a:pt x="4210" y="4232"/>
                    <a:pt x="4392" y="4020"/>
                    <a:pt x="4336" y="3782"/>
                  </a:cubicBezTo>
                  <a:cubicBezTo>
                    <a:pt x="4297" y="3617"/>
                    <a:pt x="4145" y="3505"/>
                    <a:pt x="3976" y="3505"/>
                  </a:cubicBezTo>
                  <a:lnTo>
                    <a:pt x="2557" y="3505"/>
                  </a:lnTo>
                  <a:lnTo>
                    <a:pt x="2557" y="130"/>
                  </a:lnTo>
                  <a:cubicBezTo>
                    <a:pt x="2557" y="61"/>
                    <a:pt x="2497" y="0"/>
                    <a:pt x="2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3150525" y="2210100"/>
              <a:ext cx="165425" cy="123000"/>
            </a:xfrm>
            <a:custGeom>
              <a:rect b="b" l="l" r="r" t="t"/>
              <a:pathLst>
                <a:path extrusionOk="0" h="4920" w="6617">
                  <a:moveTo>
                    <a:pt x="360" y="0"/>
                  </a:moveTo>
                  <a:cubicBezTo>
                    <a:pt x="161" y="0"/>
                    <a:pt x="1" y="160"/>
                    <a:pt x="1" y="360"/>
                  </a:cubicBezTo>
                  <a:lnTo>
                    <a:pt x="1" y="4560"/>
                  </a:lnTo>
                  <a:cubicBezTo>
                    <a:pt x="1" y="4759"/>
                    <a:pt x="161" y="4920"/>
                    <a:pt x="360" y="4920"/>
                  </a:cubicBezTo>
                  <a:lnTo>
                    <a:pt x="1866" y="4920"/>
                  </a:lnTo>
                  <a:lnTo>
                    <a:pt x="1667" y="4123"/>
                  </a:lnTo>
                  <a:lnTo>
                    <a:pt x="1537" y="4123"/>
                  </a:lnTo>
                  <a:cubicBezTo>
                    <a:pt x="1407" y="4123"/>
                    <a:pt x="1295" y="4024"/>
                    <a:pt x="1290" y="3894"/>
                  </a:cubicBezTo>
                  <a:cubicBezTo>
                    <a:pt x="1290" y="3760"/>
                    <a:pt x="1394" y="3652"/>
                    <a:pt x="1528" y="3652"/>
                  </a:cubicBezTo>
                  <a:lnTo>
                    <a:pt x="1883" y="3652"/>
                  </a:lnTo>
                  <a:lnTo>
                    <a:pt x="1883" y="2133"/>
                  </a:lnTo>
                  <a:cubicBezTo>
                    <a:pt x="1883" y="1995"/>
                    <a:pt x="1991" y="1882"/>
                    <a:pt x="2130" y="1882"/>
                  </a:cubicBezTo>
                  <a:lnTo>
                    <a:pt x="4487" y="1882"/>
                  </a:lnTo>
                  <a:cubicBezTo>
                    <a:pt x="4626" y="1882"/>
                    <a:pt x="4738" y="1995"/>
                    <a:pt x="4738" y="2133"/>
                  </a:cubicBezTo>
                  <a:lnTo>
                    <a:pt x="4738" y="3652"/>
                  </a:lnTo>
                  <a:lnTo>
                    <a:pt x="5046" y="3652"/>
                  </a:lnTo>
                  <a:cubicBezTo>
                    <a:pt x="5175" y="3652"/>
                    <a:pt x="5288" y="3751"/>
                    <a:pt x="5288" y="3881"/>
                  </a:cubicBezTo>
                  <a:cubicBezTo>
                    <a:pt x="5292" y="4015"/>
                    <a:pt x="5188" y="4123"/>
                    <a:pt x="5054" y="4123"/>
                  </a:cubicBezTo>
                  <a:lnTo>
                    <a:pt x="4972" y="4123"/>
                  </a:lnTo>
                  <a:lnTo>
                    <a:pt x="4773" y="4920"/>
                  </a:lnTo>
                  <a:lnTo>
                    <a:pt x="6257" y="4920"/>
                  </a:lnTo>
                  <a:cubicBezTo>
                    <a:pt x="6456" y="4920"/>
                    <a:pt x="6616" y="4759"/>
                    <a:pt x="6616" y="4560"/>
                  </a:cubicBezTo>
                  <a:lnTo>
                    <a:pt x="6616" y="360"/>
                  </a:lnTo>
                  <a:cubicBezTo>
                    <a:pt x="6616" y="160"/>
                    <a:pt x="6456" y="0"/>
                    <a:pt x="6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3210125" y="2269800"/>
              <a:ext cx="46225" cy="31600"/>
            </a:xfrm>
            <a:custGeom>
              <a:rect b="b" l="l" r="r" t="t"/>
              <a:pathLst>
                <a:path extrusionOk="0" h="1264" w="1849">
                  <a:moveTo>
                    <a:pt x="252" y="1"/>
                  </a:moveTo>
                  <a:cubicBezTo>
                    <a:pt x="113" y="1"/>
                    <a:pt x="1" y="113"/>
                    <a:pt x="1" y="252"/>
                  </a:cubicBezTo>
                  <a:lnTo>
                    <a:pt x="1" y="1013"/>
                  </a:lnTo>
                  <a:cubicBezTo>
                    <a:pt x="1" y="1151"/>
                    <a:pt x="113" y="1264"/>
                    <a:pt x="252" y="1264"/>
                  </a:cubicBezTo>
                  <a:lnTo>
                    <a:pt x="1597" y="1264"/>
                  </a:lnTo>
                  <a:cubicBezTo>
                    <a:pt x="1736" y="1264"/>
                    <a:pt x="1848" y="1151"/>
                    <a:pt x="1848" y="1013"/>
                  </a:cubicBezTo>
                  <a:lnTo>
                    <a:pt x="1848" y="252"/>
                  </a:lnTo>
                  <a:cubicBezTo>
                    <a:pt x="1848" y="113"/>
                    <a:pt x="1736" y="1"/>
                    <a:pt x="1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6" name="Google Shape;186;p17"/>
          <p:cNvGrpSpPr/>
          <p:nvPr/>
        </p:nvGrpSpPr>
        <p:grpSpPr>
          <a:xfrm>
            <a:off x="1155145" y="3392783"/>
            <a:ext cx="430339" cy="428656"/>
            <a:chOff x="3416175" y="2210100"/>
            <a:chExt cx="268375" cy="267325"/>
          </a:xfrm>
        </p:grpSpPr>
        <p:sp>
          <p:nvSpPr>
            <p:cNvPr id="187" name="Google Shape;187;p17"/>
            <p:cNvSpPr/>
            <p:nvPr/>
          </p:nvSpPr>
          <p:spPr>
            <a:xfrm>
              <a:off x="3416175" y="2210100"/>
              <a:ext cx="78650" cy="234950"/>
            </a:xfrm>
            <a:custGeom>
              <a:rect b="b" l="l" r="r" t="t"/>
              <a:pathLst>
                <a:path extrusionOk="0" h="9398" w="3146">
                  <a:moveTo>
                    <a:pt x="2250" y="723"/>
                  </a:moveTo>
                  <a:cubicBezTo>
                    <a:pt x="2376" y="723"/>
                    <a:pt x="2493" y="801"/>
                    <a:pt x="2527" y="922"/>
                  </a:cubicBezTo>
                  <a:cubicBezTo>
                    <a:pt x="2592" y="1121"/>
                    <a:pt x="2445" y="1303"/>
                    <a:pt x="2255" y="1303"/>
                  </a:cubicBezTo>
                  <a:lnTo>
                    <a:pt x="892" y="1303"/>
                  </a:lnTo>
                  <a:cubicBezTo>
                    <a:pt x="771" y="1303"/>
                    <a:pt x="654" y="1225"/>
                    <a:pt x="615" y="1108"/>
                  </a:cubicBezTo>
                  <a:cubicBezTo>
                    <a:pt x="554" y="909"/>
                    <a:pt x="701" y="723"/>
                    <a:pt x="892" y="723"/>
                  </a:cubicBezTo>
                  <a:close/>
                  <a:moveTo>
                    <a:pt x="697" y="3959"/>
                  </a:moveTo>
                  <a:cubicBezTo>
                    <a:pt x="805" y="3959"/>
                    <a:pt x="909" y="4002"/>
                    <a:pt x="983" y="4080"/>
                  </a:cubicBezTo>
                  <a:cubicBezTo>
                    <a:pt x="1056" y="4154"/>
                    <a:pt x="1099" y="4258"/>
                    <a:pt x="1099" y="4366"/>
                  </a:cubicBezTo>
                  <a:cubicBezTo>
                    <a:pt x="1099" y="4470"/>
                    <a:pt x="1056" y="4573"/>
                    <a:pt x="983" y="4651"/>
                  </a:cubicBezTo>
                  <a:cubicBezTo>
                    <a:pt x="909" y="4725"/>
                    <a:pt x="805" y="4768"/>
                    <a:pt x="697" y="4768"/>
                  </a:cubicBezTo>
                  <a:cubicBezTo>
                    <a:pt x="589" y="4768"/>
                    <a:pt x="485" y="4725"/>
                    <a:pt x="412" y="4651"/>
                  </a:cubicBezTo>
                  <a:cubicBezTo>
                    <a:pt x="334" y="4573"/>
                    <a:pt x="290" y="4470"/>
                    <a:pt x="290" y="4366"/>
                  </a:cubicBezTo>
                  <a:cubicBezTo>
                    <a:pt x="290" y="4258"/>
                    <a:pt x="334" y="4154"/>
                    <a:pt x="412" y="4080"/>
                  </a:cubicBezTo>
                  <a:cubicBezTo>
                    <a:pt x="485" y="4002"/>
                    <a:pt x="589" y="3959"/>
                    <a:pt x="697" y="3959"/>
                  </a:cubicBezTo>
                  <a:close/>
                  <a:moveTo>
                    <a:pt x="2250" y="6763"/>
                  </a:moveTo>
                  <a:cubicBezTo>
                    <a:pt x="2376" y="6763"/>
                    <a:pt x="2493" y="6840"/>
                    <a:pt x="2527" y="6957"/>
                  </a:cubicBezTo>
                  <a:cubicBezTo>
                    <a:pt x="2592" y="7156"/>
                    <a:pt x="2445" y="7338"/>
                    <a:pt x="2255" y="7338"/>
                  </a:cubicBezTo>
                  <a:lnTo>
                    <a:pt x="892" y="7338"/>
                  </a:lnTo>
                  <a:cubicBezTo>
                    <a:pt x="771" y="7338"/>
                    <a:pt x="654" y="7260"/>
                    <a:pt x="615" y="7143"/>
                  </a:cubicBezTo>
                  <a:cubicBezTo>
                    <a:pt x="554" y="6944"/>
                    <a:pt x="701" y="6763"/>
                    <a:pt x="892" y="6763"/>
                  </a:cubicBezTo>
                  <a:close/>
                  <a:moveTo>
                    <a:pt x="2250" y="8060"/>
                  </a:moveTo>
                  <a:cubicBezTo>
                    <a:pt x="2376" y="8060"/>
                    <a:pt x="2493" y="8138"/>
                    <a:pt x="2527" y="8259"/>
                  </a:cubicBezTo>
                  <a:cubicBezTo>
                    <a:pt x="2592" y="8459"/>
                    <a:pt x="2445" y="8640"/>
                    <a:pt x="2255" y="8640"/>
                  </a:cubicBezTo>
                  <a:lnTo>
                    <a:pt x="892" y="8640"/>
                  </a:lnTo>
                  <a:cubicBezTo>
                    <a:pt x="771" y="8640"/>
                    <a:pt x="654" y="8562"/>
                    <a:pt x="615" y="8446"/>
                  </a:cubicBezTo>
                  <a:cubicBezTo>
                    <a:pt x="554" y="8247"/>
                    <a:pt x="701" y="8060"/>
                    <a:pt x="892" y="8060"/>
                  </a:cubicBezTo>
                  <a:close/>
                  <a:moveTo>
                    <a:pt x="234" y="0"/>
                  </a:moveTo>
                  <a:cubicBezTo>
                    <a:pt x="104" y="0"/>
                    <a:pt x="1" y="109"/>
                    <a:pt x="1" y="234"/>
                  </a:cubicBezTo>
                  <a:lnTo>
                    <a:pt x="1" y="9164"/>
                  </a:lnTo>
                  <a:cubicBezTo>
                    <a:pt x="1" y="9293"/>
                    <a:pt x="104" y="9397"/>
                    <a:pt x="234" y="9397"/>
                  </a:cubicBezTo>
                  <a:lnTo>
                    <a:pt x="2912" y="9397"/>
                  </a:lnTo>
                  <a:cubicBezTo>
                    <a:pt x="3042" y="9397"/>
                    <a:pt x="3146" y="9293"/>
                    <a:pt x="3146" y="9164"/>
                  </a:cubicBezTo>
                  <a:lnTo>
                    <a:pt x="3146" y="234"/>
                  </a:lnTo>
                  <a:cubicBezTo>
                    <a:pt x="3146" y="109"/>
                    <a:pt x="3042" y="0"/>
                    <a:pt x="29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3510175" y="2210100"/>
              <a:ext cx="80500" cy="234950"/>
            </a:xfrm>
            <a:custGeom>
              <a:rect b="b" l="l" r="r" t="t"/>
              <a:pathLst>
                <a:path extrusionOk="0" h="9398" w="3220">
                  <a:moveTo>
                    <a:pt x="2285" y="723"/>
                  </a:moveTo>
                  <a:cubicBezTo>
                    <a:pt x="2410" y="723"/>
                    <a:pt x="2527" y="801"/>
                    <a:pt x="2561" y="922"/>
                  </a:cubicBezTo>
                  <a:cubicBezTo>
                    <a:pt x="2626" y="1121"/>
                    <a:pt x="2479" y="1303"/>
                    <a:pt x="2289" y="1303"/>
                  </a:cubicBezTo>
                  <a:lnTo>
                    <a:pt x="926" y="1303"/>
                  </a:lnTo>
                  <a:cubicBezTo>
                    <a:pt x="801" y="1303"/>
                    <a:pt x="688" y="1225"/>
                    <a:pt x="649" y="1108"/>
                  </a:cubicBezTo>
                  <a:cubicBezTo>
                    <a:pt x="589" y="909"/>
                    <a:pt x="736" y="723"/>
                    <a:pt x="926" y="723"/>
                  </a:cubicBezTo>
                  <a:close/>
                  <a:moveTo>
                    <a:pt x="939" y="3959"/>
                  </a:moveTo>
                  <a:cubicBezTo>
                    <a:pt x="1047" y="3959"/>
                    <a:pt x="1151" y="4002"/>
                    <a:pt x="1225" y="4080"/>
                  </a:cubicBezTo>
                  <a:cubicBezTo>
                    <a:pt x="1302" y="4154"/>
                    <a:pt x="1346" y="4258"/>
                    <a:pt x="1346" y="4366"/>
                  </a:cubicBezTo>
                  <a:cubicBezTo>
                    <a:pt x="1346" y="4470"/>
                    <a:pt x="1302" y="4573"/>
                    <a:pt x="1225" y="4651"/>
                  </a:cubicBezTo>
                  <a:cubicBezTo>
                    <a:pt x="1151" y="4725"/>
                    <a:pt x="1047" y="4768"/>
                    <a:pt x="939" y="4768"/>
                  </a:cubicBezTo>
                  <a:cubicBezTo>
                    <a:pt x="835" y="4768"/>
                    <a:pt x="727" y="4725"/>
                    <a:pt x="654" y="4651"/>
                  </a:cubicBezTo>
                  <a:cubicBezTo>
                    <a:pt x="580" y="4573"/>
                    <a:pt x="537" y="4470"/>
                    <a:pt x="537" y="4366"/>
                  </a:cubicBezTo>
                  <a:cubicBezTo>
                    <a:pt x="537" y="4258"/>
                    <a:pt x="580" y="4154"/>
                    <a:pt x="654" y="4080"/>
                  </a:cubicBezTo>
                  <a:cubicBezTo>
                    <a:pt x="727" y="4002"/>
                    <a:pt x="835" y="3959"/>
                    <a:pt x="939" y="3959"/>
                  </a:cubicBezTo>
                  <a:close/>
                  <a:moveTo>
                    <a:pt x="2285" y="6763"/>
                  </a:moveTo>
                  <a:cubicBezTo>
                    <a:pt x="2410" y="6763"/>
                    <a:pt x="2527" y="6840"/>
                    <a:pt x="2561" y="6957"/>
                  </a:cubicBezTo>
                  <a:cubicBezTo>
                    <a:pt x="2626" y="7156"/>
                    <a:pt x="2479" y="7338"/>
                    <a:pt x="2289" y="7338"/>
                  </a:cubicBezTo>
                  <a:lnTo>
                    <a:pt x="926" y="7338"/>
                  </a:lnTo>
                  <a:cubicBezTo>
                    <a:pt x="805" y="7338"/>
                    <a:pt x="688" y="7260"/>
                    <a:pt x="649" y="7143"/>
                  </a:cubicBezTo>
                  <a:cubicBezTo>
                    <a:pt x="589" y="6944"/>
                    <a:pt x="736" y="6763"/>
                    <a:pt x="926" y="6763"/>
                  </a:cubicBezTo>
                  <a:close/>
                  <a:moveTo>
                    <a:pt x="2285" y="8060"/>
                  </a:moveTo>
                  <a:cubicBezTo>
                    <a:pt x="2410" y="8060"/>
                    <a:pt x="2527" y="8138"/>
                    <a:pt x="2561" y="8259"/>
                  </a:cubicBezTo>
                  <a:cubicBezTo>
                    <a:pt x="2626" y="8459"/>
                    <a:pt x="2479" y="8640"/>
                    <a:pt x="2289" y="8640"/>
                  </a:cubicBezTo>
                  <a:lnTo>
                    <a:pt x="926" y="8640"/>
                  </a:lnTo>
                  <a:cubicBezTo>
                    <a:pt x="805" y="8640"/>
                    <a:pt x="688" y="8562"/>
                    <a:pt x="649" y="8446"/>
                  </a:cubicBezTo>
                  <a:cubicBezTo>
                    <a:pt x="589" y="8247"/>
                    <a:pt x="736" y="8060"/>
                    <a:pt x="926" y="8060"/>
                  </a:cubicBezTo>
                  <a:close/>
                  <a:moveTo>
                    <a:pt x="234" y="0"/>
                  </a:moveTo>
                  <a:cubicBezTo>
                    <a:pt x="104" y="0"/>
                    <a:pt x="0" y="109"/>
                    <a:pt x="0" y="234"/>
                  </a:cubicBezTo>
                  <a:lnTo>
                    <a:pt x="0" y="9164"/>
                  </a:lnTo>
                  <a:cubicBezTo>
                    <a:pt x="0" y="9293"/>
                    <a:pt x="104" y="9397"/>
                    <a:pt x="234" y="9397"/>
                  </a:cubicBezTo>
                  <a:lnTo>
                    <a:pt x="2981" y="9397"/>
                  </a:lnTo>
                  <a:cubicBezTo>
                    <a:pt x="3111" y="9397"/>
                    <a:pt x="3219" y="9293"/>
                    <a:pt x="3219" y="9164"/>
                  </a:cubicBezTo>
                  <a:lnTo>
                    <a:pt x="3219" y="234"/>
                  </a:lnTo>
                  <a:cubicBezTo>
                    <a:pt x="3219" y="109"/>
                    <a:pt x="3111" y="0"/>
                    <a:pt x="29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3606000" y="2210100"/>
              <a:ext cx="78550" cy="234950"/>
            </a:xfrm>
            <a:custGeom>
              <a:rect b="b" l="l" r="r" t="t"/>
              <a:pathLst>
                <a:path extrusionOk="0" h="9398" w="3142">
                  <a:moveTo>
                    <a:pt x="2246" y="723"/>
                  </a:moveTo>
                  <a:cubicBezTo>
                    <a:pt x="2371" y="723"/>
                    <a:pt x="2488" y="801"/>
                    <a:pt x="2523" y="922"/>
                  </a:cubicBezTo>
                  <a:cubicBezTo>
                    <a:pt x="2588" y="1121"/>
                    <a:pt x="2441" y="1303"/>
                    <a:pt x="2250" y="1303"/>
                  </a:cubicBezTo>
                  <a:lnTo>
                    <a:pt x="887" y="1303"/>
                  </a:lnTo>
                  <a:cubicBezTo>
                    <a:pt x="766" y="1303"/>
                    <a:pt x="649" y="1225"/>
                    <a:pt x="610" y="1108"/>
                  </a:cubicBezTo>
                  <a:cubicBezTo>
                    <a:pt x="550" y="909"/>
                    <a:pt x="697" y="723"/>
                    <a:pt x="887" y="723"/>
                  </a:cubicBezTo>
                  <a:close/>
                  <a:moveTo>
                    <a:pt x="848" y="3959"/>
                  </a:moveTo>
                  <a:cubicBezTo>
                    <a:pt x="952" y="3959"/>
                    <a:pt x="1056" y="4002"/>
                    <a:pt x="1134" y="4080"/>
                  </a:cubicBezTo>
                  <a:cubicBezTo>
                    <a:pt x="1207" y="4154"/>
                    <a:pt x="1251" y="4258"/>
                    <a:pt x="1251" y="4366"/>
                  </a:cubicBezTo>
                  <a:cubicBezTo>
                    <a:pt x="1251" y="4470"/>
                    <a:pt x="1207" y="4573"/>
                    <a:pt x="1134" y="4651"/>
                  </a:cubicBezTo>
                  <a:cubicBezTo>
                    <a:pt x="1056" y="4725"/>
                    <a:pt x="952" y="4768"/>
                    <a:pt x="848" y="4768"/>
                  </a:cubicBezTo>
                  <a:cubicBezTo>
                    <a:pt x="740" y="4768"/>
                    <a:pt x="636" y="4725"/>
                    <a:pt x="563" y="4651"/>
                  </a:cubicBezTo>
                  <a:cubicBezTo>
                    <a:pt x="485" y="4573"/>
                    <a:pt x="442" y="4470"/>
                    <a:pt x="442" y="4366"/>
                  </a:cubicBezTo>
                  <a:cubicBezTo>
                    <a:pt x="442" y="4258"/>
                    <a:pt x="485" y="4154"/>
                    <a:pt x="563" y="4080"/>
                  </a:cubicBezTo>
                  <a:cubicBezTo>
                    <a:pt x="636" y="4002"/>
                    <a:pt x="740" y="3959"/>
                    <a:pt x="848" y="3959"/>
                  </a:cubicBezTo>
                  <a:close/>
                  <a:moveTo>
                    <a:pt x="2246" y="6763"/>
                  </a:moveTo>
                  <a:cubicBezTo>
                    <a:pt x="2371" y="6763"/>
                    <a:pt x="2488" y="6840"/>
                    <a:pt x="2523" y="6957"/>
                  </a:cubicBezTo>
                  <a:cubicBezTo>
                    <a:pt x="2588" y="7156"/>
                    <a:pt x="2441" y="7338"/>
                    <a:pt x="2250" y="7338"/>
                  </a:cubicBezTo>
                  <a:lnTo>
                    <a:pt x="887" y="7338"/>
                  </a:lnTo>
                  <a:cubicBezTo>
                    <a:pt x="766" y="7338"/>
                    <a:pt x="649" y="7260"/>
                    <a:pt x="610" y="7143"/>
                  </a:cubicBezTo>
                  <a:cubicBezTo>
                    <a:pt x="550" y="6944"/>
                    <a:pt x="697" y="6763"/>
                    <a:pt x="887" y="6763"/>
                  </a:cubicBezTo>
                  <a:close/>
                  <a:moveTo>
                    <a:pt x="2246" y="8060"/>
                  </a:moveTo>
                  <a:cubicBezTo>
                    <a:pt x="2371" y="8060"/>
                    <a:pt x="2488" y="8138"/>
                    <a:pt x="2523" y="8259"/>
                  </a:cubicBezTo>
                  <a:cubicBezTo>
                    <a:pt x="2588" y="8459"/>
                    <a:pt x="2441" y="8640"/>
                    <a:pt x="2250" y="8640"/>
                  </a:cubicBezTo>
                  <a:lnTo>
                    <a:pt x="887" y="8640"/>
                  </a:lnTo>
                  <a:cubicBezTo>
                    <a:pt x="766" y="8640"/>
                    <a:pt x="649" y="8562"/>
                    <a:pt x="610" y="8446"/>
                  </a:cubicBezTo>
                  <a:cubicBezTo>
                    <a:pt x="550" y="8247"/>
                    <a:pt x="697" y="8060"/>
                    <a:pt x="887" y="8060"/>
                  </a:cubicBezTo>
                  <a:close/>
                  <a:moveTo>
                    <a:pt x="234" y="0"/>
                  </a:moveTo>
                  <a:cubicBezTo>
                    <a:pt x="104" y="0"/>
                    <a:pt x="0" y="109"/>
                    <a:pt x="0" y="234"/>
                  </a:cubicBezTo>
                  <a:lnTo>
                    <a:pt x="0" y="9164"/>
                  </a:lnTo>
                  <a:cubicBezTo>
                    <a:pt x="0" y="9293"/>
                    <a:pt x="104" y="9397"/>
                    <a:pt x="234" y="9397"/>
                  </a:cubicBezTo>
                  <a:lnTo>
                    <a:pt x="2908" y="9397"/>
                  </a:lnTo>
                  <a:cubicBezTo>
                    <a:pt x="3038" y="9397"/>
                    <a:pt x="3141" y="9293"/>
                    <a:pt x="3141" y="9164"/>
                  </a:cubicBezTo>
                  <a:lnTo>
                    <a:pt x="3141" y="234"/>
                  </a:lnTo>
                  <a:cubicBezTo>
                    <a:pt x="3141" y="109"/>
                    <a:pt x="3038" y="0"/>
                    <a:pt x="29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3419850" y="2456800"/>
              <a:ext cx="18950" cy="20625"/>
            </a:xfrm>
            <a:custGeom>
              <a:rect b="b" l="l" r="r" t="t"/>
              <a:pathLst>
                <a:path extrusionOk="0" h="825" w="758">
                  <a:moveTo>
                    <a:pt x="1" y="1"/>
                  </a:moveTo>
                  <a:lnTo>
                    <a:pt x="1" y="442"/>
                  </a:lnTo>
                  <a:cubicBezTo>
                    <a:pt x="1" y="651"/>
                    <a:pt x="167" y="825"/>
                    <a:pt x="375" y="825"/>
                  </a:cubicBezTo>
                  <a:cubicBezTo>
                    <a:pt x="387" y="825"/>
                    <a:pt x="399" y="824"/>
                    <a:pt x="412" y="823"/>
                  </a:cubicBezTo>
                  <a:cubicBezTo>
                    <a:pt x="611" y="806"/>
                    <a:pt x="758" y="633"/>
                    <a:pt x="758" y="434"/>
                  </a:cubicBezTo>
                  <a:lnTo>
                    <a:pt x="7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3499350" y="2456800"/>
              <a:ext cx="18950" cy="20625"/>
            </a:xfrm>
            <a:custGeom>
              <a:rect b="b" l="l" r="r" t="t"/>
              <a:pathLst>
                <a:path extrusionOk="0" h="825" w="758">
                  <a:moveTo>
                    <a:pt x="1" y="1"/>
                  </a:moveTo>
                  <a:lnTo>
                    <a:pt x="1" y="442"/>
                  </a:lnTo>
                  <a:cubicBezTo>
                    <a:pt x="1" y="651"/>
                    <a:pt x="167" y="825"/>
                    <a:pt x="375" y="825"/>
                  </a:cubicBezTo>
                  <a:cubicBezTo>
                    <a:pt x="387" y="825"/>
                    <a:pt x="399" y="824"/>
                    <a:pt x="412" y="823"/>
                  </a:cubicBezTo>
                  <a:cubicBezTo>
                    <a:pt x="611" y="806"/>
                    <a:pt x="758" y="633"/>
                    <a:pt x="758" y="434"/>
                  </a:cubicBezTo>
                  <a:lnTo>
                    <a:pt x="7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3579725" y="2456800"/>
              <a:ext cx="19050" cy="20625"/>
            </a:xfrm>
            <a:custGeom>
              <a:rect b="b" l="l" r="r" t="t"/>
              <a:pathLst>
                <a:path extrusionOk="0" h="825" w="762">
                  <a:moveTo>
                    <a:pt x="0" y="1"/>
                  </a:moveTo>
                  <a:lnTo>
                    <a:pt x="0" y="442"/>
                  </a:lnTo>
                  <a:cubicBezTo>
                    <a:pt x="0" y="651"/>
                    <a:pt x="170" y="825"/>
                    <a:pt x="379" y="825"/>
                  </a:cubicBezTo>
                  <a:cubicBezTo>
                    <a:pt x="391" y="825"/>
                    <a:pt x="403" y="824"/>
                    <a:pt x="415" y="823"/>
                  </a:cubicBezTo>
                  <a:cubicBezTo>
                    <a:pt x="614" y="806"/>
                    <a:pt x="762" y="633"/>
                    <a:pt x="762" y="434"/>
                  </a:cubicBez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3660175" y="2456800"/>
              <a:ext cx="18975" cy="20625"/>
            </a:xfrm>
            <a:custGeom>
              <a:rect b="b" l="l" r="r" t="t"/>
              <a:pathLst>
                <a:path extrusionOk="0" h="825" w="759">
                  <a:moveTo>
                    <a:pt x="1" y="1"/>
                  </a:moveTo>
                  <a:lnTo>
                    <a:pt x="1" y="442"/>
                  </a:lnTo>
                  <a:cubicBezTo>
                    <a:pt x="1" y="651"/>
                    <a:pt x="167" y="825"/>
                    <a:pt x="376" y="825"/>
                  </a:cubicBezTo>
                  <a:cubicBezTo>
                    <a:pt x="388" y="825"/>
                    <a:pt x="400" y="824"/>
                    <a:pt x="412" y="823"/>
                  </a:cubicBezTo>
                  <a:cubicBezTo>
                    <a:pt x="611" y="806"/>
                    <a:pt x="758" y="633"/>
                    <a:pt x="758" y="434"/>
                  </a:cubicBezTo>
                  <a:lnTo>
                    <a:pt x="7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17"/>
          <p:cNvGrpSpPr/>
          <p:nvPr/>
        </p:nvGrpSpPr>
        <p:grpSpPr>
          <a:xfrm>
            <a:off x="3270876" y="1539380"/>
            <a:ext cx="467725" cy="350109"/>
            <a:chOff x="4580950" y="2210100"/>
            <a:chExt cx="269225" cy="201525"/>
          </a:xfrm>
        </p:grpSpPr>
        <p:sp>
          <p:nvSpPr>
            <p:cNvPr id="195" name="Google Shape;195;p17"/>
            <p:cNvSpPr/>
            <p:nvPr/>
          </p:nvSpPr>
          <p:spPr>
            <a:xfrm>
              <a:off x="4672250" y="2211725"/>
              <a:ext cx="36150" cy="199900"/>
            </a:xfrm>
            <a:custGeom>
              <a:rect b="b" l="l" r="r" t="t"/>
              <a:pathLst>
                <a:path extrusionOk="0" h="7996" w="1446">
                  <a:moveTo>
                    <a:pt x="0" y="0"/>
                  </a:moveTo>
                  <a:lnTo>
                    <a:pt x="0" y="7995"/>
                  </a:lnTo>
                  <a:lnTo>
                    <a:pt x="1445" y="7995"/>
                  </a:lnTo>
                  <a:lnTo>
                    <a:pt x="1445" y="1359"/>
                  </a:lnTo>
                  <a:cubicBezTo>
                    <a:pt x="787" y="1242"/>
                    <a:pt x="177" y="654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4722750" y="2211725"/>
              <a:ext cx="36250" cy="199900"/>
            </a:xfrm>
            <a:custGeom>
              <a:rect b="b" l="l" r="r" t="t"/>
              <a:pathLst>
                <a:path extrusionOk="0" h="7996" w="1450">
                  <a:moveTo>
                    <a:pt x="1450" y="0"/>
                  </a:moveTo>
                  <a:cubicBezTo>
                    <a:pt x="1268" y="654"/>
                    <a:pt x="658" y="1242"/>
                    <a:pt x="0" y="1359"/>
                  </a:cubicBezTo>
                  <a:lnTo>
                    <a:pt x="0" y="7995"/>
                  </a:lnTo>
                  <a:lnTo>
                    <a:pt x="1450" y="7995"/>
                  </a:lnTo>
                  <a:lnTo>
                    <a:pt x="1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4632425" y="2210100"/>
              <a:ext cx="24475" cy="201525"/>
            </a:xfrm>
            <a:custGeom>
              <a:rect b="b" l="l" r="r" t="t"/>
              <a:pathLst>
                <a:path extrusionOk="0" h="8061" w="979">
                  <a:moveTo>
                    <a:pt x="217" y="0"/>
                  </a:moveTo>
                  <a:cubicBezTo>
                    <a:pt x="100" y="0"/>
                    <a:pt x="1" y="100"/>
                    <a:pt x="1" y="217"/>
                  </a:cubicBezTo>
                  <a:lnTo>
                    <a:pt x="1" y="7844"/>
                  </a:lnTo>
                  <a:cubicBezTo>
                    <a:pt x="1" y="7965"/>
                    <a:pt x="100" y="8060"/>
                    <a:pt x="217" y="8060"/>
                  </a:cubicBezTo>
                  <a:lnTo>
                    <a:pt x="979" y="8060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4774350" y="2210100"/>
              <a:ext cx="24350" cy="201525"/>
            </a:xfrm>
            <a:custGeom>
              <a:rect b="b" l="l" r="r" t="t"/>
              <a:pathLst>
                <a:path extrusionOk="0" h="8061" w="974">
                  <a:moveTo>
                    <a:pt x="0" y="0"/>
                  </a:moveTo>
                  <a:lnTo>
                    <a:pt x="0" y="8060"/>
                  </a:lnTo>
                  <a:lnTo>
                    <a:pt x="757" y="8060"/>
                  </a:lnTo>
                  <a:cubicBezTo>
                    <a:pt x="878" y="8060"/>
                    <a:pt x="974" y="7965"/>
                    <a:pt x="974" y="7844"/>
                  </a:cubicBezTo>
                  <a:lnTo>
                    <a:pt x="974" y="217"/>
                  </a:lnTo>
                  <a:cubicBezTo>
                    <a:pt x="974" y="100"/>
                    <a:pt x="878" y="0"/>
                    <a:pt x="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4580950" y="2214000"/>
              <a:ext cx="37025" cy="81900"/>
            </a:xfrm>
            <a:custGeom>
              <a:rect b="b" l="l" r="r" t="t"/>
              <a:pathLst>
                <a:path extrusionOk="0" h="3276" w="1481">
                  <a:moveTo>
                    <a:pt x="1480" y="0"/>
                  </a:moveTo>
                  <a:lnTo>
                    <a:pt x="143" y="640"/>
                  </a:lnTo>
                  <a:cubicBezTo>
                    <a:pt x="57" y="679"/>
                    <a:pt x="1" y="770"/>
                    <a:pt x="1" y="865"/>
                  </a:cubicBezTo>
                  <a:lnTo>
                    <a:pt x="1" y="3020"/>
                  </a:lnTo>
                  <a:cubicBezTo>
                    <a:pt x="1" y="3145"/>
                    <a:pt x="83" y="3215"/>
                    <a:pt x="117" y="3236"/>
                  </a:cubicBezTo>
                  <a:cubicBezTo>
                    <a:pt x="140" y="3250"/>
                    <a:pt x="189" y="3276"/>
                    <a:pt x="252" y="3276"/>
                  </a:cubicBezTo>
                  <a:cubicBezTo>
                    <a:pt x="286" y="3276"/>
                    <a:pt x="324" y="3269"/>
                    <a:pt x="364" y="3249"/>
                  </a:cubicBezTo>
                  <a:lnTo>
                    <a:pt x="1480" y="271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4813175" y="2214000"/>
              <a:ext cx="37000" cy="81900"/>
            </a:xfrm>
            <a:custGeom>
              <a:rect b="b" l="l" r="r" t="t"/>
              <a:pathLst>
                <a:path extrusionOk="0" h="3276" w="1480">
                  <a:moveTo>
                    <a:pt x="0" y="0"/>
                  </a:moveTo>
                  <a:lnTo>
                    <a:pt x="0" y="2717"/>
                  </a:lnTo>
                  <a:lnTo>
                    <a:pt x="1121" y="3249"/>
                  </a:lnTo>
                  <a:cubicBezTo>
                    <a:pt x="1160" y="3269"/>
                    <a:pt x="1197" y="3276"/>
                    <a:pt x="1229" y="3276"/>
                  </a:cubicBezTo>
                  <a:cubicBezTo>
                    <a:pt x="1292" y="3276"/>
                    <a:pt x="1341" y="3250"/>
                    <a:pt x="1363" y="3236"/>
                  </a:cubicBezTo>
                  <a:cubicBezTo>
                    <a:pt x="1398" y="3215"/>
                    <a:pt x="1480" y="3145"/>
                    <a:pt x="1480" y="3020"/>
                  </a:cubicBezTo>
                  <a:lnTo>
                    <a:pt x="1480" y="865"/>
                  </a:lnTo>
                  <a:cubicBezTo>
                    <a:pt x="1480" y="770"/>
                    <a:pt x="1424" y="679"/>
                    <a:pt x="1337" y="6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17"/>
          <p:cNvGrpSpPr/>
          <p:nvPr/>
        </p:nvGrpSpPr>
        <p:grpSpPr>
          <a:xfrm>
            <a:off x="7558607" y="1516667"/>
            <a:ext cx="430326" cy="395673"/>
            <a:chOff x="4943300" y="2210100"/>
            <a:chExt cx="268350" cy="246725"/>
          </a:xfrm>
        </p:grpSpPr>
        <p:sp>
          <p:nvSpPr>
            <p:cNvPr id="202" name="Google Shape;202;p17"/>
            <p:cNvSpPr/>
            <p:nvPr/>
          </p:nvSpPr>
          <p:spPr>
            <a:xfrm>
              <a:off x="5014675" y="2210100"/>
              <a:ext cx="125600" cy="37125"/>
            </a:xfrm>
            <a:custGeom>
              <a:rect b="b" l="l" r="r" t="t"/>
              <a:pathLst>
                <a:path extrusionOk="0" h="1485" w="5024">
                  <a:moveTo>
                    <a:pt x="1792" y="437"/>
                  </a:moveTo>
                  <a:cubicBezTo>
                    <a:pt x="1947" y="437"/>
                    <a:pt x="2081" y="554"/>
                    <a:pt x="2094" y="706"/>
                  </a:cubicBezTo>
                  <a:cubicBezTo>
                    <a:pt x="2103" y="874"/>
                    <a:pt x="1969" y="1013"/>
                    <a:pt x="1805" y="1013"/>
                  </a:cubicBezTo>
                  <a:lnTo>
                    <a:pt x="1134" y="1013"/>
                  </a:lnTo>
                  <a:cubicBezTo>
                    <a:pt x="978" y="1013"/>
                    <a:pt x="844" y="896"/>
                    <a:pt x="835" y="745"/>
                  </a:cubicBezTo>
                  <a:cubicBezTo>
                    <a:pt x="822" y="576"/>
                    <a:pt x="957" y="437"/>
                    <a:pt x="1121" y="437"/>
                  </a:cubicBezTo>
                  <a:close/>
                  <a:moveTo>
                    <a:pt x="3860" y="437"/>
                  </a:moveTo>
                  <a:cubicBezTo>
                    <a:pt x="4015" y="437"/>
                    <a:pt x="4149" y="554"/>
                    <a:pt x="4158" y="706"/>
                  </a:cubicBezTo>
                  <a:cubicBezTo>
                    <a:pt x="4171" y="874"/>
                    <a:pt x="4037" y="1013"/>
                    <a:pt x="3873" y="1013"/>
                  </a:cubicBezTo>
                  <a:lnTo>
                    <a:pt x="3202" y="1013"/>
                  </a:lnTo>
                  <a:cubicBezTo>
                    <a:pt x="3046" y="1013"/>
                    <a:pt x="2912" y="896"/>
                    <a:pt x="2903" y="745"/>
                  </a:cubicBezTo>
                  <a:cubicBezTo>
                    <a:pt x="2890" y="576"/>
                    <a:pt x="3025" y="437"/>
                    <a:pt x="3189" y="437"/>
                  </a:cubicBezTo>
                  <a:close/>
                  <a:moveTo>
                    <a:pt x="429" y="0"/>
                  </a:moveTo>
                  <a:cubicBezTo>
                    <a:pt x="191" y="0"/>
                    <a:pt x="0" y="195"/>
                    <a:pt x="0" y="433"/>
                  </a:cubicBezTo>
                  <a:lnTo>
                    <a:pt x="0" y="1052"/>
                  </a:lnTo>
                  <a:cubicBezTo>
                    <a:pt x="0" y="1290"/>
                    <a:pt x="191" y="1484"/>
                    <a:pt x="429" y="1484"/>
                  </a:cubicBezTo>
                  <a:lnTo>
                    <a:pt x="4595" y="1484"/>
                  </a:lnTo>
                  <a:cubicBezTo>
                    <a:pt x="4833" y="1484"/>
                    <a:pt x="5023" y="1290"/>
                    <a:pt x="5023" y="1056"/>
                  </a:cubicBezTo>
                  <a:lnTo>
                    <a:pt x="5023" y="433"/>
                  </a:lnTo>
                  <a:cubicBezTo>
                    <a:pt x="5023" y="195"/>
                    <a:pt x="4833" y="0"/>
                    <a:pt x="45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4943300" y="2263425"/>
              <a:ext cx="123750" cy="193400"/>
            </a:xfrm>
            <a:custGeom>
              <a:rect b="b" l="l" r="r" t="t"/>
              <a:pathLst>
                <a:path extrusionOk="0" h="7736" w="4950">
                  <a:moveTo>
                    <a:pt x="1346" y="801"/>
                  </a:moveTo>
                  <a:cubicBezTo>
                    <a:pt x="1423" y="801"/>
                    <a:pt x="1497" y="831"/>
                    <a:pt x="1553" y="887"/>
                  </a:cubicBezTo>
                  <a:cubicBezTo>
                    <a:pt x="1605" y="943"/>
                    <a:pt x="1640" y="1017"/>
                    <a:pt x="1640" y="1095"/>
                  </a:cubicBezTo>
                  <a:cubicBezTo>
                    <a:pt x="1640" y="1168"/>
                    <a:pt x="1605" y="1246"/>
                    <a:pt x="1553" y="1298"/>
                  </a:cubicBezTo>
                  <a:cubicBezTo>
                    <a:pt x="1497" y="1354"/>
                    <a:pt x="1423" y="1385"/>
                    <a:pt x="1346" y="1385"/>
                  </a:cubicBezTo>
                  <a:cubicBezTo>
                    <a:pt x="1268" y="1385"/>
                    <a:pt x="1194" y="1354"/>
                    <a:pt x="1138" y="1298"/>
                  </a:cubicBezTo>
                  <a:cubicBezTo>
                    <a:pt x="1086" y="1246"/>
                    <a:pt x="1051" y="1173"/>
                    <a:pt x="1051" y="1095"/>
                  </a:cubicBezTo>
                  <a:cubicBezTo>
                    <a:pt x="1051" y="1017"/>
                    <a:pt x="1086" y="943"/>
                    <a:pt x="1138" y="887"/>
                  </a:cubicBezTo>
                  <a:cubicBezTo>
                    <a:pt x="1194" y="831"/>
                    <a:pt x="1268" y="801"/>
                    <a:pt x="1346" y="801"/>
                  </a:cubicBezTo>
                  <a:close/>
                  <a:moveTo>
                    <a:pt x="2414" y="801"/>
                  </a:moveTo>
                  <a:cubicBezTo>
                    <a:pt x="2492" y="801"/>
                    <a:pt x="2566" y="831"/>
                    <a:pt x="2622" y="887"/>
                  </a:cubicBezTo>
                  <a:cubicBezTo>
                    <a:pt x="2678" y="943"/>
                    <a:pt x="2708" y="1017"/>
                    <a:pt x="2708" y="1095"/>
                  </a:cubicBezTo>
                  <a:cubicBezTo>
                    <a:pt x="2708" y="1173"/>
                    <a:pt x="2678" y="1246"/>
                    <a:pt x="2622" y="1298"/>
                  </a:cubicBezTo>
                  <a:cubicBezTo>
                    <a:pt x="2566" y="1354"/>
                    <a:pt x="2492" y="1385"/>
                    <a:pt x="2414" y="1385"/>
                  </a:cubicBezTo>
                  <a:cubicBezTo>
                    <a:pt x="2336" y="1385"/>
                    <a:pt x="2263" y="1354"/>
                    <a:pt x="2206" y="1298"/>
                  </a:cubicBezTo>
                  <a:cubicBezTo>
                    <a:pt x="2155" y="1246"/>
                    <a:pt x="2124" y="1173"/>
                    <a:pt x="2124" y="1095"/>
                  </a:cubicBezTo>
                  <a:cubicBezTo>
                    <a:pt x="2124" y="1017"/>
                    <a:pt x="2155" y="943"/>
                    <a:pt x="2206" y="887"/>
                  </a:cubicBezTo>
                  <a:cubicBezTo>
                    <a:pt x="2263" y="831"/>
                    <a:pt x="2336" y="801"/>
                    <a:pt x="2414" y="801"/>
                  </a:cubicBezTo>
                  <a:close/>
                  <a:moveTo>
                    <a:pt x="3483" y="801"/>
                  </a:moveTo>
                  <a:cubicBezTo>
                    <a:pt x="3561" y="801"/>
                    <a:pt x="3639" y="831"/>
                    <a:pt x="3690" y="887"/>
                  </a:cubicBezTo>
                  <a:cubicBezTo>
                    <a:pt x="3747" y="943"/>
                    <a:pt x="3777" y="1017"/>
                    <a:pt x="3777" y="1095"/>
                  </a:cubicBezTo>
                  <a:cubicBezTo>
                    <a:pt x="3777" y="1173"/>
                    <a:pt x="3747" y="1246"/>
                    <a:pt x="3690" y="1298"/>
                  </a:cubicBezTo>
                  <a:cubicBezTo>
                    <a:pt x="3634" y="1354"/>
                    <a:pt x="3561" y="1385"/>
                    <a:pt x="3483" y="1385"/>
                  </a:cubicBezTo>
                  <a:cubicBezTo>
                    <a:pt x="3405" y="1385"/>
                    <a:pt x="3331" y="1354"/>
                    <a:pt x="3275" y="1298"/>
                  </a:cubicBezTo>
                  <a:cubicBezTo>
                    <a:pt x="3223" y="1246"/>
                    <a:pt x="3193" y="1173"/>
                    <a:pt x="3193" y="1095"/>
                  </a:cubicBezTo>
                  <a:cubicBezTo>
                    <a:pt x="3193" y="1017"/>
                    <a:pt x="3223" y="939"/>
                    <a:pt x="3275" y="887"/>
                  </a:cubicBezTo>
                  <a:cubicBezTo>
                    <a:pt x="3331" y="831"/>
                    <a:pt x="3405" y="801"/>
                    <a:pt x="3483" y="801"/>
                  </a:cubicBezTo>
                  <a:close/>
                  <a:moveTo>
                    <a:pt x="3197" y="2099"/>
                  </a:moveTo>
                  <a:cubicBezTo>
                    <a:pt x="3427" y="2099"/>
                    <a:pt x="3613" y="2285"/>
                    <a:pt x="3613" y="2514"/>
                  </a:cubicBezTo>
                  <a:lnTo>
                    <a:pt x="3613" y="4643"/>
                  </a:lnTo>
                  <a:cubicBezTo>
                    <a:pt x="3613" y="4876"/>
                    <a:pt x="3427" y="5062"/>
                    <a:pt x="3197" y="5062"/>
                  </a:cubicBezTo>
                  <a:lnTo>
                    <a:pt x="2206" y="5062"/>
                  </a:lnTo>
                  <a:lnTo>
                    <a:pt x="2206" y="6364"/>
                  </a:lnTo>
                  <a:lnTo>
                    <a:pt x="3193" y="6364"/>
                  </a:lnTo>
                  <a:cubicBezTo>
                    <a:pt x="3422" y="6364"/>
                    <a:pt x="3621" y="6542"/>
                    <a:pt x="3621" y="6771"/>
                  </a:cubicBezTo>
                  <a:cubicBezTo>
                    <a:pt x="3626" y="7005"/>
                    <a:pt x="3440" y="7195"/>
                    <a:pt x="3206" y="7195"/>
                  </a:cubicBezTo>
                  <a:lnTo>
                    <a:pt x="1791" y="7195"/>
                  </a:lnTo>
                  <a:cubicBezTo>
                    <a:pt x="1562" y="7195"/>
                    <a:pt x="1371" y="7009"/>
                    <a:pt x="1371" y="6775"/>
                  </a:cubicBezTo>
                  <a:lnTo>
                    <a:pt x="1371" y="4647"/>
                  </a:lnTo>
                  <a:cubicBezTo>
                    <a:pt x="1371" y="4418"/>
                    <a:pt x="1562" y="4232"/>
                    <a:pt x="1791" y="4232"/>
                  </a:cubicBezTo>
                  <a:lnTo>
                    <a:pt x="2782" y="4232"/>
                  </a:lnTo>
                  <a:lnTo>
                    <a:pt x="2782" y="2929"/>
                  </a:lnTo>
                  <a:lnTo>
                    <a:pt x="1795" y="2929"/>
                  </a:lnTo>
                  <a:cubicBezTo>
                    <a:pt x="1566" y="2929"/>
                    <a:pt x="1367" y="2748"/>
                    <a:pt x="1363" y="2518"/>
                  </a:cubicBezTo>
                  <a:cubicBezTo>
                    <a:pt x="1363" y="2289"/>
                    <a:pt x="1549" y="2099"/>
                    <a:pt x="1778" y="2099"/>
                  </a:cubicBezTo>
                  <a:close/>
                  <a:moveTo>
                    <a:pt x="428" y="0"/>
                  </a:moveTo>
                  <a:cubicBezTo>
                    <a:pt x="190" y="0"/>
                    <a:pt x="0" y="195"/>
                    <a:pt x="0" y="433"/>
                  </a:cubicBezTo>
                  <a:lnTo>
                    <a:pt x="0" y="7308"/>
                  </a:lnTo>
                  <a:cubicBezTo>
                    <a:pt x="0" y="7546"/>
                    <a:pt x="190" y="7736"/>
                    <a:pt x="428" y="7736"/>
                  </a:cubicBezTo>
                  <a:lnTo>
                    <a:pt x="4949" y="7736"/>
                  </a:lnTo>
                  <a:lnTo>
                    <a:pt x="49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5087900" y="2263425"/>
              <a:ext cx="123750" cy="193400"/>
            </a:xfrm>
            <a:custGeom>
              <a:rect b="b" l="l" r="r" t="t"/>
              <a:pathLst>
                <a:path extrusionOk="0" h="7736" w="4950">
                  <a:moveTo>
                    <a:pt x="1264" y="801"/>
                  </a:moveTo>
                  <a:cubicBezTo>
                    <a:pt x="1342" y="801"/>
                    <a:pt x="1415" y="831"/>
                    <a:pt x="1471" y="887"/>
                  </a:cubicBezTo>
                  <a:cubicBezTo>
                    <a:pt x="1523" y="939"/>
                    <a:pt x="1554" y="1017"/>
                    <a:pt x="1554" y="1095"/>
                  </a:cubicBezTo>
                  <a:cubicBezTo>
                    <a:pt x="1554" y="1173"/>
                    <a:pt x="1523" y="1246"/>
                    <a:pt x="1471" y="1298"/>
                  </a:cubicBezTo>
                  <a:cubicBezTo>
                    <a:pt x="1415" y="1354"/>
                    <a:pt x="1342" y="1385"/>
                    <a:pt x="1264" y="1385"/>
                  </a:cubicBezTo>
                  <a:cubicBezTo>
                    <a:pt x="1186" y="1385"/>
                    <a:pt x="1112" y="1354"/>
                    <a:pt x="1056" y="1298"/>
                  </a:cubicBezTo>
                  <a:cubicBezTo>
                    <a:pt x="1004" y="1246"/>
                    <a:pt x="970" y="1173"/>
                    <a:pt x="970" y="1095"/>
                  </a:cubicBezTo>
                  <a:cubicBezTo>
                    <a:pt x="970" y="1017"/>
                    <a:pt x="1004" y="939"/>
                    <a:pt x="1056" y="887"/>
                  </a:cubicBezTo>
                  <a:cubicBezTo>
                    <a:pt x="1112" y="831"/>
                    <a:pt x="1186" y="801"/>
                    <a:pt x="1264" y="801"/>
                  </a:cubicBezTo>
                  <a:close/>
                  <a:moveTo>
                    <a:pt x="2332" y="801"/>
                  </a:moveTo>
                  <a:cubicBezTo>
                    <a:pt x="2410" y="801"/>
                    <a:pt x="2484" y="831"/>
                    <a:pt x="2540" y="887"/>
                  </a:cubicBezTo>
                  <a:cubicBezTo>
                    <a:pt x="2592" y="943"/>
                    <a:pt x="2627" y="1017"/>
                    <a:pt x="2627" y="1095"/>
                  </a:cubicBezTo>
                  <a:cubicBezTo>
                    <a:pt x="2627" y="1173"/>
                    <a:pt x="2592" y="1246"/>
                    <a:pt x="2540" y="1298"/>
                  </a:cubicBezTo>
                  <a:cubicBezTo>
                    <a:pt x="2484" y="1354"/>
                    <a:pt x="2410" y="1385"/>
                    <a:pt x="2332" y="1385"/>
                  </a:cubicBezTo>
                  <a:cubicBezTo>
                    <a:pt x="2254" y="1385"/>
                    <a:pt x="2181" y="1354"/>
                    <a:pt x="2125" y="1298"/>
                  </a:cubicBezTo>
                  <a:cubicBezTo>
                    <a:pt x="2073" y="1246"/>
                    <a:pt x="2038" y="1173"/>
                    <a:pt x="2038" y="1095"/>
                  </a:cubicBezTo>
                  <a:cubicBezTo>
                    <a:pt x="2038" y="1017"/>
                    <a:pt x="2073" y="939"/>
                    <a:pt x="2125" y="887"/>
                  </a:cubicBezTo>
                  <a:cubicBezTo>
                    <a:pt x="2181" y="831"/>
                    <a:pt x="2254" y="801"/>
                    <a:pt x="2332" y="801"/>
                  </a:cubicBezTo>
                  <a:close/>
                  <a:moveTo>
                    <a:pt x="3401" y="801"/>
                  </a:moveTo>
                  <a:cubicBezTo>
                    <a:pt x="3479" y="801"/>
                    <a:pt x="3552" y="831"/>
                    <a:pt x="3609" y="887"/>
                  </a:cubicBezTo>
                  <a:cubicBezTo>
                    <a:pt x="3661" y="939"/>
                    <a:pt x="3695" y="1017"/>
                    <a:pt x="3695" y="1095"/>
                  </a:cubicBezTo>
                  <a:cubicBezTo>
                    <a:pt x="3695" y="1173"/>
                    <a:pt x="3661" y="1246"/>
                    <a:pt x="3609" y="1298"/>
                  </a:cubicBezTo>
                  <a:cubicBezTo>
                    <a:pt x="3552" y="1354"/>
                    <a:pt x="3479" y="1385"/>
                    <a:pt x="3401" y="1385"/>
                  </a:cubicBezTo>
                  <a:cubicBezTo>
                    <a:pt x="3323" y="1385"/>
                    <a:pt x="3250" y="1354"/>
                    <a:pt x="3193" y="1298"/>
                  </a:cubicBezTo>
                  <a:cubicBezTo>
                    <a:pt x="3141" y="1246"/>
                    <a:pt x="3111" y="1173"/>
                    <a:pt x="3111" y="1095"/>
                  </a:cubicBezTo>
                  <a:cubicBezTo>
                    <a:pt x="3111" y="1017"/>
                    <a:pt x="3141" y="943"/>
                    <a:pt x="3193" y="887"/>
                  </a:cubicBezTo>
                  <a:cubicBezTo>
                    <a:pt x="3250" y="831"/>
                    <a:pt x="3323" y="801"/>
                    <a:pt x="3401" y="801"/>
                  </a:cubicBezTo>
                  <a:close/>
                  <a:moveTo>
                    <a:pt x="3124" y="2099"/>
                  </a:moveTo>
                  <a:cubicBezTo>
                    <a:pt x="3353" y="2099"/>
                    <a:pt x="3539" y="2285"/>
                    <a:pt x="3539" y="2514"/>
                  </a:cubicBezTo>
                  <a:lnTo>
                    <a:pt x="3539" y="6767"/>
                  </a:lnTo>
                  <a:cubicBezTo>
                    <a:pt x="3539" y="7000"/>
                    <a:pt x="3349" y="7186"/>
                    <a:pt x="3120" y="7186"/>
                  </a:cubicBezTo>
                  <a:cubicBezTo>
                    <a:pt x="2890" y="7182"/>
                    <a:pt x="2709" y="6983"/>
                    <a:pt x="2709" y="6754"/>
                  </a:cubicBezTo>
                  <a:lnTo>
                    <a:pt x="2709" y="2929"/>
                  </a:lnTo>
                  <a:lnTo>
                    <a:pt x="1722" y="2929"/>
                  </a:lnTo>
                  <a:cubicBezTo>
                    <a:pt x="1493" y="2929"/>
                    <a:pt x="1294" y="2748"/>
                    <a:pt x="1290" y="2518"/>
                  </a:cubicBezTo>
                  <a:cubicBezTo>
                    <a:pt x="1285" y="2289"/>
                    <a:pt x="1476" y="2099"/>
                    <a:pt x="1705" y="2099"/>
                  </a:cubicBezTo>
                  <a:close/>
                  <a:moveTo>
                    <a:pt x="0" y="0"/>
                  </a:moveTo>
                  <a:lnTo>
                    <a:pt x="0" y="7736"/>
                  </a:lnTo>
                  <a:lnTo>
                    <a:pt x="4521" y="7736"/>
                  </a:lnTo>
                  <a:cubicBezTo>
                    <a:pt x="4759" y="7736"/>
                    <a:pt x="4950" y="7546"/>
                    <a:pt x="4950" y="7308"/>
                  </a:cubicBezTo>
                  <a:lnTo>
                    <a:pt x="4950" y="433"/>
                  </a:lnTo>
                  <a:cubicBezTo>
                    <a:pt x="4950" y="195"/>
                    <a:pt x="4759" y="0"/>
                    <a:pt x="4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" name="Google Shape;205;p17"/>
          <p:cNvGrpSpPr/>
          <p:nvPr/>
        </p:nvGrpSpPr>
        <p:grpSpPr>
          <a:xfrm>
            <a:off x="7604133" y="3373608"/>
            <a:ext cx="339251" cy="466899"/>
            <a:chOff x="5148350" y="2704000"/>
            <a:chExt cx="195275" cy="268750"/>
          </a:xfrm>
        </p:grpSpPr>
        <p:sp>
          <p:nvSpPr>
            <p:cNvPr id="206" name="Google Shape;206;p17"/>
            <p:cNvSpPr/>
            <p:nvPr/>
          </p:nvSpPr>
          <p:spPr>
            <a:xfrm>
              <a:off x="5270050" y="2899400"/>
              <a:ext cx="16775" cy="16800"/>
            </a:xfrm>
            <a:custGeom>
              <a:rect b="b" l="l" r="r" t="t"/>
              <a:pathLst>
                <a:path extrusionOk="0" h="672" w="671">
                  <a:moveTo>
                    <a:pt x="333" y="0"/>
                  </a:moveTo>
                  <a:cubicBezTo>
                    <a:pt x="151" y="0"/>
                    <a:pt x="0" y="152"/>
                    <a:pt x="0" y="334"/>
                  </a:cubicBezTo>
                  <a:cubicBezTo>
                    <a:pt x="0" y="520"/>
                    <a:pt x="151" y="671"/>
                    <a:pt x="333" y="671"/>
                  </a:cubicBezTo>
                  <a:cubicBezTo>
                    <a:pt x="519" y="671"/>
                    <a:pt x="671" y="520"/>
                    <a:pt x="671" y="334"/>
                  </a:cubicBezTo>
                  <a:cubicBezTo>
                    <a:pt x="671" y="152"/>
                    <a:pt x="519" y="0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5205350" y="2704000"/>
              <a:ext cx="81375" cy="33825"/>
            </a:xfrm>
            <a:custGeom>
              <a:rect b="b" l="l" r="r" t="t"/>
              <a:pathLst>
                <a:path extrusionOk="0" h="1353" w="3255">
                  <a:moveTo>
                    <a:pt x="1626" y="1"/>
                  </a:moveTo>
                  <a:cubicBezTo>
                    <a:pt x="1593" y="1"/>
                    <a:pt x="1559" y="5"/>
                    <a:pt x="1524" y="16"/>
                  </a:cubicBezTo>
                  <a:cubicBezTo>
                    <a:pt x="1385" y="59"/>
                    <a:pt x="1290" y="198"/>
                    <a:pt x="1294" y="345"/>
                  </a:cubicBezTo>
                  <a:cubicBezTo>
                    <a:pt x="1294" y="522"/>
                    <a:pt x="1152" y="669"/>
                    <a:pt x="979" y="669"/>
                  </a:cubicBezTo>
                  <a:lnTo>
                    <a:pt x="1" y="669"/>
                  </a:lnTo>
                  <a:lnTo>
                    <a:pt x="1" y="1353"/>
                  </a:lnTo>
                  <a:lnTo>
                    <a:pt x="3254" y="1353"/>
                  </a:lnTo>
                  <a:lnTo>
                    <a:pt x="3254" y="669"/>
                  </a:lnTo>
                  <a:lnTo>
                    <a:pt x="2290" y="669"/>
                  </a:lnTo>
                  <a:cubicBezTo>
                    <a:pt x="2112" y="669"/>
                    <a:pt x="1956" y="527"/>
                    <a:pt x="1961" y="345"/>
                  </a:cubicBezTo>
                  <a:cubicBezTo>
                    <a:pt x="1961" y="154"/>
                    <a:pt x="1811" y="1"/>
                    <a:pt x="16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5148350" y="2728825"/>
              <a:ext cx="195275" cy="243925"/>
            </a:xfrm>
            <a:custGeom>
              <a:rect b="b" l="l" r="r" t="t"/>
              <a:pathLst>
                <a:path extrusionOk="0" h="9757" w="7811">
                  <a:moveTo>
                    <a:pt x="3252" y="1645"/>
                  </a:moveTo>
                  <a:cubicBezTo>
                    <a:pt x="3333" y="1645"/>
                    <a:pt x="3414" y="1675"/>
                    <a:pt x="3475" y="1736"/>
                  </a:cubicBezTo>
                  <a:cubicBezTo>
                    <a:pt x="3596" y="1857"/>
                    <a:pt x="3596" y="2060"/>
                    <a:pt x="3475" y="2181"/>
                  </a:cubicBezTo>
                  <a:lnTo>
                    <a:pt x="3047" y="2610"/>
                  </a:lnTo>
                  <a:lnTo>
                    <a:pt x="3475" y="3034"/>
                  </a:lnTo>
                  <a:cubicBezTo>
                    <a:pt x="3596" y="3159"/>
                    <a:pt x="3596" y="3358"/>
                    <a:pt x="3475" y="3479"/>
                  </a:cubicBezTo>
                  <a:cubicBezTo>
                    <a:pt x="3414" y="3544"/>
                    <a:pt x="3332" y="3574"/>
                    <a:pt x="3254" y="3574"/>
                  </a:cubicBezTo>
                  <a:cubicBezTo>
                    <a:pt x="3172" y="3574"/>
                    <a:pt x="3090" y="3544"/>
                    <a:pt x="3029" y="3479"/>
                  </a:cubicBezTo>
                  <a:lnTo>
                    <a:pt x="2601" y="3055"/>
                  </a:lnTo>
                  <a:lnTo>
                    <a:pt x="2177" y="3479"/>
                  </a:lnTo>
                  <a:cubicBezTo>
                    <a:pt x="2112" y="3544"/>
                    <a:pt x="2034" y="3574"/>
                    <a:pt x="1952" y="3574"/>
                  </a:cubicBezTo>
                  <a:cubicBezTo>
                    <a:pt x="1870" y="3574"/>
                    <a:pt x="1792" y="3544"/>
                    <a:pt x="1731" y="3479"/>
                  </a:cubicBezTo>
                  <a:cubicBezTo>
                    <a:pt x="1606" y="3358"/>
                    <a:pt x="1606" y="3159"/>
                    <a:pt x="1731" y="3034"/>
                  </a:cubicBezTo>
                  <a:lnTo>
                    <a:pt x="2155" y="2610"/>
                  </a:lnTo>
                  <a:lnTo>
                    <a:pt x="1731" y="2181"/>
                  </a:lnTo>
                  <a:cubicBezTo>
                    <a:pt x="1606" y="2060"/>
                    <a:pt x="1606" y="1857"/>
                    <a:pt x="1731" y="1736"/>
                  </a:cubicBezTo>
                  <a:cubicBezTo>
                    <a:pt x="1792" y="1675"/>
                    <a:pt x="1872" y="1645"/>
                    <a:pt x="1953" y="1645"/>
                  </a:cubicBezTo>
                  <a:cubicBezTo>
                    <a:pt x="2033" y="1645"/>
                    <a:pt x="2114" y="1675"/>
                    <a:pt x="2177" y="1736"/>
                  </a:cubicBezTo>
                  <a:lnTo>
                    <a:pt x="2601" y="2164"/>
                  </a:lnTo>
                  <a:lnTo>
                    <a:pt x="3029" y="1736"/>
                  </a:lnTo>
                  <a:cubicBezTo>
                    <a:pt x="3090" y="1675"/>
                    <a:pt x="3171" y="1645"/>
                    <a:pt x="3252" y="1645"/>
                  </a:cubicBezTo>
                  <a:close/>
                  <a:moveTo>
                    <a:pt x="2592" y="3905"/>
                  </a:moveTo>
                  <a:cubicBezTo>
                    <a:pt x="2749" y="3905"/>
                    <a:pt x="2884" y="4024"/>
                    <a:pt x="2900" y="4184"/>
                  </a:cubicBezTo>
                  <a:cubicBezTo>
                    <a:pt x="2904" y="4202"/>
                    <a:pt x="3068" y="5495"/>
                    <a:pt x="3830" y="6062"/>
                  </a:cubicBezTo>
                  <a:cubicBezTo>
                    <a:pt x="3968" y="6166"/>
                    <a:pt x="3998" y="6361"/>
                    <a:pt x="3895" y="6503"/>
                  </a:cubicBezTo>
                  <a:cubicBezTo>
                    <a:pt x="3830" y="6586"/>
                    <a:pt x="3739" y="6629"/>
                    <a:pt x="3639" y="6629"/>
                  </a:cubicBezTo>
                  <a:cubicBezTo>
                    <a:pt x="3574" y="6629"/>
                    <a:pt x="3510" y="6607"/>
                    <a:pt x="3453" y="6568"/>
                  </a:cubicBezTo>
                  <a:cubicBezTo>
                    <a:pt x="2471" y="5837"/>
                    <a:pt x="2281" y="4323"/>
                    <a:pt x="2277" y="4258"/>
                  </a:cubicBezTo>
                  <a:cubicBezTo>
                    <a:pt x="2255" y="4085"/>
                    <a:pt x="2380" y="3929"/>
                    <a:pt x="2553" y="3907"/>
                  </a:cubicBezTo>
                  <a:cubicBezTo>
                    <a:pt x="2567" y="3906"/>
                    <a:pt x="2579" y="3905"/>
                    <a:pt x="2592" y="3905"/>
                  </a:cubicBezTo>
                  <a:close/>
                  <a:moveTo>
                    <a:pt x="5201" y="6192"/>
                  </a:moveTo>
                  <a:cubicBezTo>
                    <a:pt x="5733" y="6192"/>
                    <a:pt x="6166" y="6624"/>
                    <a:pt x="6166" y="7157"/>
                  </a:cubicBezTo>
                  <a:cubicBezTo>
                    <a:pt x="6166" y="7689"/>
                    <a:pt x="5733" y="8121"/>
                    <a:pt x="5201" y="8121"/>
                  </a:cubicBezTo>
                  <a:cubicBezTo>
                    <a:pt x="4669" y="8121"/>
                    <a:pt x="4236" y="7689"/>
                    <a:pt x="4236" y="7157"/>
                  </a:cubicBezTo>
                  <a:cubicBezTo>
                    <a:pt x="4236" y="6624"/>
                    <a:pt x="4669" y="6192"/>
                    <a:pt x="5201" y="6192"/>
                  </a:cubicBezTo>
                  <a:close/>
                  <a:moveTo>
                    <a:pt x="637" y="1"/>
                  </a:moveTo>
                  <a:cubicBezTo>
                    <a:pt x="286" y="1"/>
                    <a:pt x="1" y="282"/>
                    <a:pt x="1" y="632"/>
                  </a:cubicBezTo>
                  <a:lnTo>
                    <a:pt x="1" y="9125"/>
                  </a:lnTo>
                  <a:cubicBezTo>
                    <a:pt x="1" y="9476"/>
                    <a:pt x="286" y="9757"/>
                    <a:pt x="637" y="9757"/>
                  </a:cubicBezTo>
                  <a:lnTo>
                    <a:pt x="7174" y="9757"/>
                  </a:lnTo>
                  <a:cubicBezTo>
                    <a:pt x="7524" y="9757"/>
                    <a:pt x="7810" y="9476"/>
                    <a:pt x="7810" y="9125"/>
                  </a:cubicBezTo>
                  <a:lnTo>
                    <a:pt x="7810" y="632"/>
                  </a:lnTo>
                  <a:cubicBezTo>
                    <a:pt x="7810" y="282"/>
                    <a:pt x="7524" y="1"/>
                    <a:pt x="7174" y="1"/>
                  </a:cubicBezTo>
                  <a:lnTo>
                    <a:pt x="6149" y="1"/>
                  </a:lnTo>
                  <a:lnTo>
                    <a:pt x="6149" y="658"/>
                  </a:lnTo>
                  <a:cubicBezTo>
                    <a:pt x="6149" y="836"/>
                    <a:pt x="6006" y="974"/>
                    <a:pt x="5833" y="974"/>
                  </a:cubicBezTo>
                  <a:lnTo>
                    <a:pt x="1943" y="974"/>
                  </a:lnTo>
                  <a:cubicBezTo>
                    <a:pt x="1770" y="974"/>
                    <a:pt x="1628" y="836"/>
                    <a:pt x="1628" y="658"/>
                  </a:cubicBezTo>
                  <a:lnTo>
                    <a:pt x="16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" name="Google Shape;209;p17"/>
          <p:cNvGrpSpPr/>
          <p:nvPr/>
        </p:nvGrpSpPr>
        <p:grpSpPr>
          <a:xfrm>
            <a:off x="3271625" y="3476729"/>
            <a:ext cx="466248" cy="260682"/>
            <a:chOff x="4359550" y="2672800"/>
            <a:chExt cx="268375" cy="150050"/>
          </a:xfrm>
        </p:grpSpPr>
        <p:sp>
          <p:nvSpPr>
            <p:cNvPr id="210" name="Google Shape;210;p17"/>
            <p:cNvSpPr/>
            <p:nvPr/>
          </p:nvSpPr>
          <p:spPr>
            <a:xfrm>
              <a:off x="4412325" y="2725375"/>
              <a:ext cx="16150" cy="17000"/>
            </a:xfrm>
            <a:custGeom>
              <a:rect b="b" l="l" r="r" t="t"/>
              <a:pathLst>
                <a:path extrusionOk="0" h="680" w="646">
                  <a:moveTo>
                    <a:pt x="317" y="0"/>
                  </a:moveTo>
                  <a:cubicBezTo>
                    <a:pt x="152" y="191"/>
                    <a:pt x="40" y="424"/>
                    <a:pt x="1" y="680"/>
                  </a:cubicBezTo>
                  <a:lnTo>
                    <a:pt x="645" y="680"/>
                  </a:lnTo>
                  <a:cubicBezTo>
                    <a:pt x="602" y="429"/>
                    <a:pt x="490" y="191"/>
                    <a:pt x="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4451700" y="2753175"/>
              <a:ext cx="12575" cy="28800"/>
            </a:xfrm>
            <a:custGeom>
              <a:rect b="b" l="l" r="r" t="t"/>
              <a:pathLst>
                <a:path extrusionOk="0" h="1152" w="503">
                  <a:moveTo>
                    <a:pt x="1" y="0"/>
                  </a:moveTo>
                  <a:lnTo>
                    <a:pt x="1" y="1151"/>
                  </a:lnTo>
                  <a:cubicBezTo>
                    <a:pt x="182" y="1125"/>
                    <a:pt x="351" y="1060"/>
                    <a:pt x="502" y="969"/>
                  </a:cubicBezTo>
                  <a:cubicBezTo>
                    <a:pt x="260" y="697"/>
                    <a:pt x="104" y="359"/>
                    <a:pt x="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4428350" y="2753175"/>
              <a:ext cx="12550" cy="28800"/>
            </a:xfrm>
            <a:custGeom>
              <a:rect b="b" l="l" r="r" t="t"/>
              <a:pathLst>
                <a:path extrusionOk="0" h="1152" w="502">
                  <a:moveTo>
                    <a:pt x="441" y="0"/>
                  </a:moveTo>
                  <a:cubicBezTo>
                    <a:pt x="398" y="359"/>
                    <a:pt x="242" y="697"/>
                    <a:pt x="0" y="969"/>
                  </a:cubicBezTo>
                  <a:cubicBezTo>
                    <a:pt x="151" y="1060"/>
                    <a:pt x="320" y="1125"/>
                    <a:pt x="502" y="1151"/>
                  </a:cubicBezTo>
                  <a:lnTo>
                    <a:pt x="5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4464800" y="2725375"/>
              <a:ext cx="16125" cy="17000"/>
            </a:xfrm>
            <a:custGeom>
              <a:rect b="b" l="l" r="r" t="t"/>
              <a:pathLst>
                <a:path extrusionOk="0" h="680" w="645">
                  <a:moveTo>
                    <a:pt x="333" y="0"/>
                  </a:moveTo>
                  <a:cubicBezTo>
                    <a:pt x="160" y="191"/>
                    <a:pt x="43" y="429"/>
                    <a:pt x="0" y="680"/>
                  </a:cubicBezTo>
                  <a:lnTo>
                    <a:pt x="645" y="680"/>
                  </a:lnTo>
                  <a:cubicBezTo>
                    <a:pt x="606" y="424"/>
                    <a:pt x="493" y="191"/>
                    <a:pt x="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4451700" y="2713575"/>
              <a:ext cx="12575" cy="28800"/>
            </a:xfrm>
            <a:custGeom>
              <a:rect b="b" l="l" r="r" t="t"/>
              <a:pathLst>
                <a:path extrusionOk="0" h="1152" w="503">
                  <a:moveTo>
                    <a:pt x="1" y="1"/>
                  </a:moveTo>
                  <a:lnTo>
                    <a:pt x="1" y="1152"/>
                  </a:lnTo>
                  <a:lnTo>
                    <a:pt x="61" y="1152"/>
                  </a:lnTo>
                  <a:cubicBezTo>
                    <a:pt x="104" y="792"/>
                    <a:pt x="260" y="455"/>
                    <a:pt x="502" y="182"/>
                  </a:cubicBezTo>
                  <a:cubicBezTo>
                    <a:pt x="351" y="92"/>
                    <a:pt x="182" y="3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4428350" y="2713575"/>
              <a:ext cx="12550" cy="28800"/>
            </a:xfrm>
            <a:custGeom>
              <a:rect b="b" l="l" r="r" t="t"/>
              <a:pathLst>
                <a:path extrusionOk="0" h="1152" w="502">
                  <a:moveTo>
                    <a:pt x="502" y="1"/>
                  </a:moveTo>
                  <a:cubicBezTo>
                    <a:pt x="320" y="31"/>
                    <a:pt x="151" y="92"/>
                    <a:pt x="0" y="182"/>
                  </a:cubicBezTo>
                  <a:cubicBezTo>
                    <a:pt x="242" y="455"/>
                    <a:pt x="398" y="792"/>
                    <a:pt x="441" y="1152"/>
                  </a:cubicBezTo>
                  <a:lnTo>
                    <a:pt x="502" y="1152"/>
                  </a:lnTo>
                  <a:lnTo>
                    <a:pt x="5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4359550" y="2672800"/>
              <a:ext cx="152750" cy="150050"/>
            </a:xfrm>
            <a:custGeom>
              <a:rect b="b" l="l" r="r" t="t"/>
              <a:pathLst>
                <a:path extrusionOk="0" h="6002" w="6110">
                  <a:moveTo>
                    <a:pt x="3483" y="1152"/>
                  </a:moveTo>
                  <a:cubicBezTo>
                    <a:pt x="4504" y="1152"/>
                    <a:pt x="5335" y="1982"/>
                    <a:pt x="5335" y="2999"/>
                  </a:cubicBezTo>
                  <a:cubicBezTo>
                    <a:pt x="5335" y="4020"/>
                    <a:pt x="4504" y="4851"/>
                    <a:pt x="3483" y="4851"/>
                  </a:cubicBezTo>
                  <a:cubicBezTo>
                    <a:pt x="2462" y="4851"/>
                    <a:pt x="1636" y="4020"/>
                    <a:pt x="1636" y="2999"/>
                  </a:cubicBezTo>
                  <a:cubicBezTo>
                    <a:pt x="1636" y="1982"/>
                    <a:pt x="2462" y="1152"/>
                    <a:pt x="3483" y="1152"/>
                  </a:cubicBezTo>
                  <a:close/>
                  <a:moveTo>
                    <a:pt x="758" y="1"/>
                  </a:moveTo>
                  <a:cubicBezTo>
                    <a:pt x="563" y="1"/>
                    <a:pt x="407" y="161"/>
                    <a:pt x="407" y="355"/>
                  </a:cubicBezTo>
                  <a:cubicBezTo>
                    <a:pt x="403" y="537"/>
                    <a:pt x="312" y="702"/>
                    <a:pt x="156" y="801"/>
                  </a:cubicBezTo>
                  <a:cubicBezTo>
                    <a:pt x="57" y="862"/>
                    <a:pt x="0" y="978"/>
                    <a:pt x="0" y="1095"/>
                  </a:cubicBezTo>
                  <a:lnTo>
                    <a:pt x="0" y="1376"/>
                  </a:lnTo>
                  <a:cubicBezTo>
                    <a:pt x="0" y="1498"/>
                    <a:pt x="65" y="1610"/>
                    <a:pt x="169" y="1675"/>
                  </a:cubicBezTo>
                  <a:cubicBezTo>
                    <a:pt x="316" y="1775"/>
                    <a:pt x="407" y="1939"/>
                    <a:pt x="407" y="2116"/>
                  </a:cubicBezTo>
                  <a:cubicBezTo>
                    <a:pt x="407" y="2294"/>
                    <a:pt x="316" y="2458"/>
                    <a:pt x="169" y="2558"/>
                  </a:cubicBezTo>
                  <a:cubicBezTo>
                    <a:pt x="65" y="2627"/>
                    <a:pt x="0" y="2735"/>
                    <a:pt x="0" y="2856"/>
                  </a:cubicBezTo>
                  <a:lnTo>
                    <a:pt x="0" y="3142"/>
                  </a:lnTo>
                  <a:cubicBezTo>
                    <a:pt x="0" y="3263"/>
                    <a:pt x="65" y="3375"/>
                    <a:pt x="169" y="3440"/>
                  </a:cubicBezTo>
                  <a:cubicBezTo>
                    <a:pt x="316" y="3540"/>
                    <a:pt x="407" y="3704"/>
                    <a:pt x="407" y="3881"/>
                  </a:cubicBezTo>
                  <a:cubicBezTo>
                    <a:pt x="407" y="4059"/>
                    <a:pt x="316" y="4223"/>
                    <a:pt x="169" y="4323"/>
                  </a:cubicBezTo>
                  <a:cubicBezTo>
                    <a:pt x="65" y="4392"/>
                    <a:pt x="0" y="4500"/>
                    <a:pt x="0" y="4621"/>
                  </a:cubicBezTo>
                  <a:lnTo>
                    <a:pt x="0" y="4902"/>
                  </a:lnTo>
                  <a:cubicBezTo>
                    <a:pt x="0" y="5019"/>
                    <a:pt x="57" y="5136"/>
                    <a:pt x="156" y="5201"/>
                  </a:cubicBezTo>
                  <a:cubicBezTo>
                    <a:pt x="312" y="5296"/>
                    <a:pt x="403" y="5465"/>
                    <a:pt x="407" y="5642"/>
                  </a:cubicBezTo>
                  <a:cubicBezTo>
                    <a:pt x="407" y="5841"/>
                    <a:pt x="563" y="6001"/>
                    <a:pt x="758" y="6001"/>
                  </a:cubicBezTo>
                  <a:lnTo>
                    <a:pt x="6109" y="6001"/>
                  </a:lnTo>
                  <a:lnTo>
                    <a:pt x="61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4530325" y="2672800"/>
              <a:ext cx="97600" cy="150050"/>
            </a:xfrm>
            <a:custGeom>
              <a:rect b="b" l="l" r="r" t="t"/>
              <a:pathLst>
                <a:path extrusionOk="0" h="6002" w="3904">
                  <a:moveTo>
                    <a:pt x="1628" y="1952"/>
                  </a:moveTo>
                  <a:cubicBezTo>
                    <a:pt x="1783" y="1952"/>
                    <a:pt x="1926" y="2047"/>
                    <a:pt x="1974" y="2199"/>
                  </a:cubicBezTo>
                  <a:cubicBezTo>
                    <a:pt x="2052" y="2445"/>
                    <a:pt x="1866" y="2674"/>
                    <a:pt x="1632" y="2674"/>
                  </a:cubicBezTo>
                  <a:lnTo>
                    <a:pt x="940" y="2674"/>
                  </a:lnTo>
                  <a:cubicBezTo>
                    <a:pt x="784" y="2674"/>
                    <a:pt x="641" y="2575"/>
                    <a:pt x="594" y="2428"/>
                  </a:cubicBezTo>
                  <a:cubicBezTo>
                    <a:pt x="516" y="2177"/>
                    <a:pt x="702" y="1952"/>
                    <a:pt x="940" y="1952"/>
                  </a:cubicBezTo>
                  <a:close/>
                  <a:moveTo>
                    <a:pt x="1628" y="3323"/>
                  </a:moveTo>
                  <a:cubicBezTo>
                    <a:pt x="1783" y="3323"/>
                    <a:pt x="1926" y="3423"/>
                    <a:pt x="1974" y="3570"/>
                  </a:cubicBezTo>
                  <a:cubicBezTo>
                    <a:pt x="2052" y="3821"/>
                    <a:pt x="1866" y="4046"/>
                    <a:pt x="1632" y="4046"/>
                  </a:cubicBezTo>
                  <a:lnTo>
                    <a:pt x="940" y="4046"/>
                  </a:lnTo>
                  <a:cubicBezTo>
                    <a:pt x="784" y="4046"/>
                    <a:pt x="641" y="3951"/>
                    <a:pt x="594" y="3799"/>
                  </a:cubicBezTo>
                  <a:cubicBezTo>
                    <a:pt x="516" y="3553"/>
                    <a:pt x="702" y="3323"/>
                    <a:pt x="940" y="3323"/>
                  </a:cubicBezTo>
                  <a:close/>
                  <a:moveTo>
                    <a:pt x="1" y="1"/>
                  </a:moveTo>
                  <a:lnTo>
                    <a:pt x="1" y="6001"/>
                  </a:lnTo>
                  <a:lnTo>
                    <a:pt x="3150" y="6001"/>
                  </a:lnTo>
                  <a:cubicBezTo>
                    <a:pt x="3345" y="6001"/>
                    <a:pt x="3501" y="5841"/>
                    <a:pt x="3501" y="5642"/>
                  </a:cubicBezTo>
                  <a:cubicBezTo>
                    <a:pt x="3501" y="5465"/>
                    <a:pt x="3596" y="5296"/>
                    <a:pt x="3747" y="5201"/>
                  </a:cubicBezTo>
                  <a:cubicBezTo>
                    <a:pt x="3847" y="5136"/>
                    <a:pt x="3903" y="5024"/>
                    <a:pt x="3903" y="4902"/>
                  </a:cubicBezTo>
                  <a:lnTo>
                    <a:pt x="3903" y="4621"/>
                  </a:lnTo>
                  <a:cubicBezTo>
                    <a:pt x="3903" y="4500"/>
                    <a:pt x="3838" y="4392"/>
                    <a:pt x="3739" y="4323"/>
                  </a:cubicBezTo>
                  <a:cubicBezTo>
                    <a:pt x="3592" y="4223"/>
                    <a:pt x="3501" y="4059"/>
                    <a:pt x="3501" y="3881"/>
                  </a:cubicBezTo>
                  <a:cubicBezTo>
                    <a:pt x="3501" y="3704"/>
                    <a:pt x="3592" y="3540"/>
                    <a:pt x="3739" y="3440"/>
                  </a:cubicBezTo>
                  <a:cubicBezTo>
                    <a:pt x="3838" y="3375"/>
                    <a:pt x="3903" y="3263"/>
                    <a:pt x="3903" y="3142"/>
                  </a:cubicBezTo>
                  <a:lnTo>
                    <a:pt x="3903" y="2856"/>
                  </a:lnTo>
                  <a:cubicBezTo>
                    <a:pt x="3903" y="2735"/>
                    <a:pt x="3838" y="2627"/>
                    <a:pt x="3739" y="2558"/>
                  </a:cubicBezTo>
                  <a:cubicBezTo>
                    <a:pt x="3592" y="2458"/>
                    <a:pt x="3501" y="2294"/>
                    <a:pt x="3501" y="2116"/>
                  </a:cubicBezTo>
                  <a:cubicBezTo>
                    <a:pt x="3501" y="1939"/>
                    <a:pt x="3592" y="1775"/>
                    <a:pt x="3739" y="1675"/>
                  </a:cubicBezTo>
                  <a:cubicBezTo>
                    <a:pt x="3838" y="1610"/>
                    <a:pt x="3903" y="1498"/>
                    <a:pt x="3903" y="1376"/>
                  </a:cubicBezTo>
                  <a:lnTo>
                    <a:pt x="3903" y="1095"/>
                  </a:lnTo>
                  <a:cubicBezTo>
                    <a:pt x="3903" y="978"/>
                    <a:pt x="3847" y="862"/>
                    <a:pt x="3747" y="801"/>
                  </a:cubicBezTo>
                  <a:cubicBezTo>
                    <a:pt x="3596" y="702"/>
                    <a:pt x="3501" y="537"/>
                    <a:pt x="3501" y="355"/>
                  </a:cubicBezTo>
                  <a:cubicBezTo>
                    <a:pt x="3501" y="161"/>
                    <a:pt x="3345" y="1"/>
                    <a:pt x="31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4464800" y="2753175"/>
              <a:ext cx="16125" cy="17000"/>
            </a:xfrm>
            <a:custGeom>
              <a:rect b="b" l="l" r="r" t="t"/>
              <a:pathLst>
                <a:path extrusionOk="0" h="680" w="645">
                  <a:moveTo>
                    <a:pt x="0" y="0"/>
                  </a:moveTo>
                  <a:cubicBezTo>
                    <a:pt x="43" y="255"/>
                    <a:pt x="160" y="489"/>
                    <a:pt x="333" y="679"/>
                  </a:cubicBezTo>
                  <a:cubicBezTo>
                    <a:pt x="493" y="493"/>
                    <a:pt x="606" y="260"/>
                    <a:pt x="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4412325" y="2753175"/>
              <a:ext cx="16150" cy="17000"/>
            </a:xfrm>
            <a:custGeom>
              <a:rect b="b" l="l" r="r" t="t"/>
              <a:pathLst>
                <a:path extrusionOk="0" h="680" w="646">
                  <a:moveTo>
                    <a:pt x="1" y="0"/>
                  </a:moveTo>
                  <a:cubicBezTo>
                    <a:pt x="40" y="260"/>
                    <a:pt x="152" y="493"/>
                    <a:pt x="317" y="679"/>
                  </a:cubicBezTo>
                  <a:cubicBezTo>
                    <a:pt x="490" y="489"/>
                    <a:pt x="602" y="255"/>
                    <a:pt x="6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17"/>
          <p:cNvGrpSpPr/>
          <p:nvPr/>
        </p:nvGrpSpPr>
        <p:grpSpPr>
          <a:xfrm>
            <a:off x="4649088" y="2045475"/>
            <a:ext cx="1980323" cy="830243"/>
            <a:chOff x="-2082450" y="1418025"/>
            <a:chExt cx="1980323" cy="830243"/>
          </a:xfrm>
        </p:grpSpPr>
        <p:sp>
          <p:nvSpPr>
            <p:cNvPr id="221" name="Google Shape;221;p17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Uranus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2" name="Google Shape;222;p17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Uranus is the seventh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3" name="Google Shape;223;p17"/>
          <p:cNvGrpSpPr/>
          <p:nvPr/>
        </p:nvGrpSpPr>
        <p:grpSpPr>
          <a:xfrm>
            <a:off x="4649088" y="3938100"/>
            <a:ext cx="1980323" cy="830243"/>
            <a:chOff x="-2082450" y="1418025"/>
            <a:chExt cx="1980323" cy="830243"/>
          </a:xfrm>
        </p:grpSpPr>
        <p:sp>
          <p:nvSpPr>
            <p:cNvPr id="224" name="Google Shape;224;p17"/>
            <p:cNvSpPr txBox="1"/>
            <p:nvPr/>
          </p:nvSpPr>
          <p:spPr>
            <a:xfrm>
              <a:off x="-2082427" y="1418025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5" name="Google Shape;225;p17"/>
            <p:cNvSpPr txBox="1"/>
            <p:nvPr/>
          </p:nvSpPr>
          <p:spPr>
            <a:xfrm>
              <a:off x="-2082450" y="169686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6" name="Google Shape;226;p17"/>
          <p:cNvSpPr/>
          <p:nvPr/>
        </p:nvSpPr>
        <p:spPr>
          <a:xfrm>
            <a:off x="5308200" y="1383375"/>
            <a:ext cx="662100" cy="662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7"/>
          <p:cNvSpPr/>
          <p:nvPr/>
        </p:nvSpPr>
        <p:spPr>
          <a:xfrm>
            <a:off x="5308200" y="3276000"/>
            <a:ext cx="662100" cy="662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" name="Google Shape;228;p17"/>
          <p:cNvGrpSpPr/>
          <p:nvPr/>
        </p:nvGrpSpPr>
        <p:grpSpPr>
          <a:xfrm>
            <a:off x="5495553" y="3359376"/>
            <a:ext cx="287405" cy="495363"/>
            <a:chOff x="1699675" y="2252500"/>
            <a:chExt cx="155775" cy="268475"/>
          </a:xfrm>
        </p:grpSpPr>
        <p:sp>
          <p:nvSpPr>
            <p:cNvPr id="229" name="Google Shape;229;p17"/>
            <p:cNvSpPr/>
            <p:nvPr/>
          </p:nvSpPr>
          <p:spPr>
            <a:xfrm>
              <a:off x="1773125" y="2253800"/>
              <a:ext cx="52575" cy="63400"/>
            </a:xfrm>
            <a:custGeom>
              <a:rect b="b" l="l" r="r" t="t"/>
              <a:pathLst>
                <a:path extrusionOk="0" h="2536" w="2103">
                  <a:moveTo>
                    <a:pt x="770" y="0"/>
                  </a:moveTo>
                  <a:lnTo>
                    <a:pt x="770" y="0"/>
                  </a:lnTo>
                  <a:cubicBezTo>
                    <a:pt x="809" y="857"/>
                    <a:pt x="532" y="1696"/>
                    <a:pt x="0" y="2358"/>
                  </a:cubicBezTo>
                  <a:lnTo>
                    <a:pt x="178" y="2536"/>
                  </a:lnTo>
                  <a:lnTo>
                    <a:pt x="2103" y="610"/>
                  </a:lnTo>
                  <a:cubicBezTo>
                    <a:pt x="1705" y="299"/>
                    <a:pt x="1246" y="91"/>
                    <a:pt x="7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1701075" y="2325925"/>
              <a:ext cx="63425" cy="52600"/>
            </a:xfrm>
            <a:custGeom>
              <a:rect b="b" l="l" r="r" t="t"/>
              <a:pathLst>
                <a:path extrusionOk="0" h="2104" w="2537">
                  <a:moveTo>
                    <a:pt x="2354" y="1"/>
                  </a:moveTo>
                  <a:cubicBezTo>
                    <a:pt x="1736" y="499"/>
                    <a:pt x="801" y="775"/>
                    <a:pt x="1" y="775"/>
                  </a:cubicBezTo>
                  <a:cubicBezTo>
                    <a:pt x="92" y="1251"/>
                    <a:pt x="295" y="1706"/>
                    <a:pt x="611" y="2104"/>
                  </a:cubicBezTo>
                  <a:lnTo>
                    <a:pt x="2536" y="178"/>
                  </a:lnTo>
                  <a:lnTo>
                    <a:pt x="23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1790750" y="2282250"/>
              <a:ext cx="63400" cy="52575"/>
            </a:xfrm>
            <a:custGeom>
              <a:rect b="b" l="l" r="r" t="t"/>
              <a:pathLst>
                <a:path extrusionOk="0" h="2103" w="2536">
                  <a:moveTo>
                    <a:pt x="1926" y="0"/>
                  </a:moveTo>
                  <a:lnTo>
                    <a:pt x="0" y="1925"/>
                  </a:lnTo>
                  <a:lnTo>
                    <a:pt x="178" y="2103"/>
                  </a:lnTo>
                  <a:cubicBezTo>
                    <a:pt x="799" y="1604"/>
                    <a:pt x="1576" y="1329"/>
                    <a:pt x="2377" y="1329"/>
                  </a:cubicBezTo>
                  <a:cubicBezTo>
                    <a:pt x="2430" y="1329"/>
                    <a:pt x="2483" y="1330"/>
                    <a:pt x="2536" y="1333"/>
                  </a:cubicBezTo>
                  <a:cubicBezTo>
                    <a:pt x="2445" y="857"/>
                    <a:pt x="2242" y="398"/>
                    <a:pt x="1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1729425" y="2252500"/>
              <a:ext cx="45450" cy="46975"/>
            </a:xfrm>
            <a:custGeom>
              <a:rect b="b" l="l" r="r" t="t"/>
              <a:pathLst>
                <a:path extrusionOk="0" h="1879" w="1818">
                  <a:moveTo>
                    <a:pt x="1774" y="0"/>
                  </a:moveTo>
                  <a:lnTo>
                    <a:pt x="1774" y="0"/>
                  </a:lnTo>
                  <a:cubicBezTo>
                    <a:pt x="1143" y="31"/>
                    <a:pt x="524" y="251"/>
                    <a:pt x="0" y="662"/>
                  </a:cubicBezTo>
                  <a:lnTo>
                    <a:pt x="1216" y="1878"/>
                  </a:lnTo>
                  <a:cubicBezTo>
                    <a:pt x="1618" y="1350"/>
                    <a:pt x="1817" y="671"/>
                    <a:pt x="17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1808475" y="2334100"/>
              <a:ext cx="46975" cy="44425"/>
            </a:xfrm>
            <a:custGeom>
              <a:rect b="b" l="l" r="r" t="t"/>
              <a:pathLst>
                <a:path extrusionOk="0" h="1777" w="1879">
                  <a:moveTo>
                    <a:pt x="1683" y="0"/>
                  </a:moveTo>
                  <a:cubicBezTo>
                    <a:pt x="1077" y="0"/>
                    <a:pt x="477" y="198"/>
                    <a:pt x="1" y="561"/>
                  </a:cubicBezTo>
                  <a:lnTo>
                    <a:pt x="1217" y="1777"/>
                  </a:lnTo>
                  <a:cubicBezTo>
                    <a:pt x="1628" y="1253"/>
                    <a:pt x="1848" y="634"/>
                    <a:pt x="1879" y="7"/>
                  </a:cubicBezTo>
                  <a:cubicBezTo>
                    <a:pt x="1813" y="2"/>
                    <a:pt x="1748" y="0"/>
                    <a:pt x="16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1746400" y="2417325"/>
              <a:ext cx="65025" cy="44925"/>
            </a:xfrm>
            <a:custGeom>
              <a:rect b="b" l="l" r="r" t="t"/>
              <a:pathLst>
                <a:path extrusionOk="0" h="1797" w="2601">
                  <a:moveTo>
                    <a:pt x="1" y="1"/>
                  </a:moveTo>
                  <a:lnTo>
                    <a:pt x="1" y="1550"/>
                  </a:lnTo>
                  <a:cubicBezTo>
                    <a:pt x="1" y="1684"/>
                    <a:pt x="109" y="1796"/>
                    <a:pt x="247" y="1796"/>
                  </a:cubicBezTo>
                  <a:lnTo>
                    <a:pt x="2354" y="1796"/>
                  </a:lnTo>
                  <a:cubicBezTo>
                    <a:pt x="2488" y="1796"/>
                    <a:pt x="2601" y="1684"/>
                    <a:pt x="2601" y="1550"/>
                  </a:cubicBezTo>
                  <a:lnTo>
                    <a:pt x="2601" y="1"/>
                  </a:lnTo>
                  <a:cubicBezTo>
                    <a:pt x="2151" y="195"/>
                    <a:pt x="1805" y="269"/>
                    <a:pt x="1299" y="269"/>
                  </a:cubicBezTo>
                  <a:cubicBezTo>
                    <a:pt x="901" y="269"/>
                    <a:pt x="368" y="19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1702050" y="2476700"/>
              <a:ext cx="152750" cy="44275"/>
            </a:xfrm>
            <a:custGeom>
              <a:rect b="b" l="l" r="r" t="t"/>
              <a:pathLst>
                <a:path extrusionOk="0" h="1771" w="6110">
                  <a:moveTo>
                    <a:pt x="321" y="1"/>
                  </a:moveTo>
                  <a:cubicBezTo>
                    <a:pt x="144" y="1"/>
                    <a:pt x="1" y="144"/>
                    <a:pt x="1" y="321"/>
                  </a:cubicBezTo>
                  <a:lnTo>
                    <a:pt x="1" y="1450"/>
                  </a:lnTo>
                  <a:cubicBezTo>
                    <a:pt x="1" y="1628"/>
                    <a:pt x="144" y="1770"/>
                    <a:pt x="321" y="1770"/>
                  </a:cubicBezTo>
                  <a:lnTo>
                    <a:pt x="5790" y="1770"/>
                  </a:lnTo>
                  <a:cubicBezTo>
                    <a:pt x="5967" y="1770"/>
                    <a:pt x="6110" y="1628"/>
                    <a:pt x="6110" y="1450"/>
                  </a:cubicBezTo>
                  <a:lnTo>
                    <a:pt x="6110" y="321"/>
                  </a:lnTo>
                  <a:cubicBezTo>
                    <a:pt x="6110" y="144"/>
                    <a:pt x="5967" y="1"/>
                    <a:pt x="57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1780250" y="2361200"/>
              <a:ext cx="45450" cy="47075"/>
            </a:xfrm>
            <a:custGeom>
              <a:rect b="b" l="l" r="r" t="t"/>
              <a:pathLst>
                <a:path extrusionOk="0" h="1883" w="1818">
                  <a:moveTo>
                    <a:pt x="602" y="0"/>
                  </a:moveTo>
                  <a:cubicBezTo>
                    <a:pt x="200" y="528"/>
                    <a:pt x="1" y="1212"/>
                    <a:pt x="48" y="1882"/>
                  </a:cubicBezTo>
                  <a:cubicBezTo>
                    <a:pt x="676" y="1848"/>
                    <a:pt x="1299" y="1627"/>
                    <a:pt x="1818" y="1220"/>
                  </a:cubicBezTo>
                  <a:lnTo>
                    <a:pt x="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1699675" y="2282250"/>
              <a:ext cx="47075" cy="44425"/>
            </a:xfrm>
            <a:custGeom>
              <a:rect b="b" l="l" r="r" t="t"/>
              <a:pathLst>
                <a:path extrusionOk="0" h="1777" w="1883">
                  <a:moveTo>
                    <a:pt x="667" y="0"/>
                  </a:moveTo>
                  <a:cubicBezTo>
                    <a:pt x="256" y="519"/>
                    <a:pt x="35" y="1142"/>
                    <a:pt x="1" y="1770"/>
                  </a:cubicBezTo>
                  <a:cubicBezTo>
                    <a:pt x="66" y="1774"/>
                    <a:pt x="131" y="1777"/>
                    <a:pt x="197" y="1777"/>
                  </a:cubicBezTo>
                  <a:cubicBezTo>
                    <a:pt x="803" y="1777"/>
                    <a:pt x="1406" y="1579"/>
                    <a:pt x="1883" y="1216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1729425" y="2343450"/>
              <a:ext cx="52600" cy="63425"/>
            </a:xfrm>
            <a:custGeom>
              <a:rect b="b" l="l" r="r" t="t"/>
              <a:pathLst>
                <a:path extrusionOk="0" h="2537" w="2104">
                  <a:moveTo>
                    <a:pt x="1926" y="1"/>
                  </a:moveTo>
                  <a:lnTo>
                    <a:pt x="0" y="1930"/>
                  </a:lnTo>
                  <a:cubicBezTo>
                    <a:pt x="398" y="2242"/>
                    <a:pt x="857" y="2445"/>
                    <a:pt x="1333" y="2536"/>
                  </a:cubicBezTo>
                  <a:cubicBezTo>
                    <a:pt x="1294" y="1679"/>
                    <a:pt x="1571" y="844"/>
                    <a:pt x="2103" y="183"/>
                  </a:cubicBezTo>
                  <a:lnTo>
                    <a:pt x="19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17"/>
          <p:cNvGrpSpPr/>
          <p:nvPr/>
        </p:nvGrpSpPr>
        <p:grpSpPr>
          <a:xfrm>
            <a:off x="5437798" y="1489705"/>
            <a:ext cx="402903" cy="449629"/>
            <a:chOff x="6423450" y="2223725"/>
            <a:chExt cx="241650" cy="269675"/>
          </a:xfrm>
        </p:grpSpPr>
        <p:sp>
          <p:nvSpPr>
            <p:cNvPr id="240" name="Google Shape;240;p17"/>
            <p:cNvSpPr/>
            <p:nvPr/>
          </p:nvSpPr>
          <p:spPr>
            <a:xfrm>
              <a:off x="6503500" y="2223725"/>
              <a:ext cx="81575" cy="50525"/>
            </a:xfrm>
            <a:custGeom>
              <a:rect b="b" l="l" r="r" t="t"/>
              <a:pathLst>
                <a:path extrusionOk="0" h="2021" w="3263">
                  <a:moveTo>
                    <a:pt x="1631" y="784"/>
                  </a:moveTo>
                  <a:cubicBezTo>
                    <a:pt x="2099" y="784"/>
                    <a:pt x="2384" y="926"/>
                    <a:pt x="2462" y="1009"/>
                  </a:cubicBezTo>
                  <a:cubicBezTo>
                    <a:pt x="2384" y="1091"/>
                    <a:pt x="2099" y="1238"/>
                    <a:pt x="1631" y="1238"/>
                  </a:cubicBezTo>
                  <a:cubicBezTo>
                    <a:pt x="1164" y="1238"/>
                    <a:pt x="879" y="1091"/>
                    <a:pt x="801" y="1009"/>
                  </a:cubicBezTo>
                  <a:cubicBezTo>
                    <a:pt x="879" y="926"/>
                    <a:pt x="1164" y="784"/>
                    <a:pt x="1631" y="784"/>
                  </a:cubicBezTo>
                  <a:close/>
                  <a:moveTo>
                    <a:pt x="1631" y="1"/>
                  </a:moveTo>
                  <a:cubicBezTo>
                    <a:pt x="688" y="1"/>
                    <a:pt x="0" y="425"/>
                    <a:pt x="0" y="1009"/>
                  </a:cubicBezTo>
                  <a:cubicBezTo>
                    <a:pt x="0" y="1597"/>
                    <a:pt x="688" y="2021"/>
                    <a:pt x="1631" y="2021"/>
                  </a:cubicBezTo>
                  <a:cubicBezTo>
                    <a:pt x="2575" y="2021"/>
                    <a:pt x="3262" y="1597"/>
                    <a:pt x="3262" y="1009"/>
                  </a:cubicBezTo>
                  <a:cubicBezTo>
                    <a:pt x="3262" y="425"/>
                    <a:pt x="2575" y="1"/>
                    <a:pt x="16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6538650" y="2384450"/>
              <a:ext cx="11375" cy="11375"/>
            </a:xfrm>
            <a:custGeom>
              <a:rect b="b" l="l" r="r" t="t"/>
              <a:pathLst>
                <a:path extrusionOk="0" h="455" w="455">
                  <a:moveTo>
                    <a:pt x="225" y="1"/>
                  </a:moveTo>
                  <a:cubicBezTo>
                    <a:pt x="100" y="1"/>
                    <a:pt x="0" y="104"/>
                    <a:pt x="0" y="230"/>
                  </a:cubicBezTo>
                  <a:cubicBezTo>
                    <a:pt x="0" y="355"/>
                    <a:pt x="100" y="455"/>
                    <a:pt x="225" y="455"/>
                  </a:cubicBezTo>
                  <a:cubicBezTo>
                    <a:pt x="351" y="455"/>
                    <a:pt x="455" y="355"/>
                    <a:pt x="455" y="230"/>
                  </a:cubicBezTo>
                  <a:cubicBezTo>
                    <a:pt x="455" y="104"/>
                    <a:pt x="351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6554450" y="2286575"/>
              <a:ext cx="93475" cy="169400"/>
            </a:xfrm>
            <a:custGeom>
              <a:rect b="b" l="l" r="r" t="t"/>
              <a:pathLst>
                <a:path extrusionOk="0" h="6776" w="3739">
                  <a:moveTo>
                    <a:pt x="0" y="0"/>
                  </a:moveTo>
                  <a:lnTo>
                    <a:pt x="0" y="3189"/>
                  </a:lnTo>
                  <a:cubicBezTo>
                    <a:pt x="368" y="3344"/>
                    <a:pt x="627" y="3712"/>
                    <a:pt x="627" y="4136"/>
                  </a:cubicBezTo>
                  <a:cubicBezTo>
                    <a:pt x="627" y="4275"/>
                    <a:pt x="597" y="4404"/>
                    <a:pt x="550" y="4521"/>
                  </a:cubicBezTo>
                  <a:lnTo>
                    <a:pt x="2804" y="6775"/>
                  </a:lnTo>
                  <a:cubicBezTo>
                    <a:pt x="3318" y="6152"/>
                    <a:pt x="3656" y="5382"/>
                    <a:pt x="3738" y="4534"/>
                  </a:cubicBezTo>
                  <a:lnTo>
                    <a:pt x="2743" y="4534"/>
                  </a:lnTo>
                  <a:cubicBezTo>
                    <a:pt x="2488" y="4534"/>
                    <a:pt x="2293" y="4301"/>
                    <a:pt x="2354" y="4037"/>
                  </a:cubicBezTo>
                  <a:cubicBezTo>
                    <a:pt x="2397" y="3859"/>
                    <a:pt x="2561" y="3738"/>
                    <a:pt x="2747" y="3738"/>
                  </a:cubicBezTo>
                  <a:lnTo>
                    <a:pt x="3738" y="3738"/>
                  </a:lnTo>
                  <a:cubicBezTo>
                    <a:pt x="3656" y="2890"/>
                    <a:pt x="3318" y="2116"/>
                    <a:pt x="2804" y="1493"/>
                  </a:cubicBezTo>
                  <a:lnTo>
                    <a:pt x="2393" y="1904"/>
                  </a:lnTo>
                  <a:cubicBezTo>
                    <a:pt x="2315" y="1982"/>
                    <a:pt x="2215" y="2021"/>
                    <a:pt x="2111" y="2021"/>
                  </a:cubicBezTo>
                  <a:cubicBezTo>
                    <a:pt x="2012" y="2021"/>
                    <a:pt x="1908" y="1982"/>
                    <a:pt x="1830" y="1904"/>
                  </a:cubicBezTo>
                  <a:cubicBezTo>
                    <a:pt x="1674" y="1748"/>
                    <a:pt x="1674" y="1497"/>
                    <a:pt x="1830" y="1341"/>
                  </a:cubicBezTo>
                  <a:lnTo>
                    <a:pt x="2241" y="930"/>
                  </a:lnTo>
                  <a:cubicBezTo>
                    <a:pt x="1618" y="416"/>
                    <a:pt x="844" y="8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6441075" y="2287875"/>
              <a:ext cx="169425" cy="205525"/>
            </a:xfrm>
            <a:custGeom>
              <a:rect b="b" l="l" r="r" t="t"/>
              <a:pathLst>
                <a:path extrusionOk="0" h="8221" w="6777">
                  <a:moveTo>
                    <a:pt x="3739" y="0"/>
                  </a:moveTo>
                  <a:cubicBezTo>
                    <a:pt x="2891" y="82"/>
                    <a:pt x="2117" y="411"/>
                    <a:pt x="1494" y="917"/>
                  </a:cubicBezTo>
                  <a:lnTo>
                    <a:pt x="1896" y="1315"/>
                  </a:lnTo>
                  <a:cubicBezTo>
                    <a:pt x="2052" y="1467"/>
                    <a:pt x="2060" y="1726"/>
                    <a:pt x="1900" y="1882"/>
                  </a:cubicBezTo>
                  <a:cubicBezTo>
                    <a:pt x="1827" y="1956"/>
                    <a:pt x="1723" y="1995"/>
                    <a:pt x="1623" y="1995"/>
                  </a:cubicBezTo>
                  <a:cubicBezTo>
                    <a:pt x="1520" y="1995"/>
                    <a:pt x="1420" y="1956"/>
                    <a:pt x="1342" y="1878"/>
                  </a:cubicBezTo>
                  <a:lnTo>
                    <a:pt x="931" y="1475"/>
                  </a:lnTo>
                  <a:cubicBezTo>
                    <a:pt x="416" y="2085"/>
                    <a:pt x="79" y="2851"/>
                    <a:pt x="1" y="3686"/>
                  </a:cubicBezTo>
                  <a:lnTo>
                    <a:pt x="987" y="3686"/>
                  </a:lnTo>
                  <a:cubicBezTo>
                    <a:pt x="1173" y="3686"/>
                    <a:pt x="1338" y="3807"/>
                    <a:pt x="1381" y="3985"/>
                  </a:cubicBezTo>
                  <a:cubicBezTo>
                    <a:pt x="1442" y="4249"/>
                    <a:pt x="1247" y="4482"/>
                    <a:pt x="996" y="4482"/>
                  </a:cubicBezTo>
                  <a:lnTo>
                    <a:pt x="1" y="4482"/>
                  </a:lnTo>
                  <a:cubicBezTo>
                    <a:pt x="79" y="5330"/>
                    <a:pt x="416" y="6105"/>
                    <a:pt x="931" y="6723"/>
                  </a:cubicBezTo>
                  <a:lnTo>
                    <a:pt x="1342" y="6317"/>
                  </a:lnTo>
                  <a:cubicBezTo>
                    <a:pt x="1420" y="6239"/>
                    <a:pt x="1522" y="6200"/>
                    <a:pt x="1623" y="6200"/>
                  </a:cubicBezTo>
                  <a:cubicBezTo>
                    <a:pt x="1725" y="6200"/>
                    <a:pt x="1827" y="6239"/>
                    <a:pt x="1905" y="6317"/>
                  </a:cubicBezTo>
                  <a:cubicBezTo>
                    <a:pt x="2060" y="6468"/>
                    <a:pt x="2060" y="6723"/>
                    <a:pt x="1905" y="6879"/>
                  </a:cubicBezTo>
                  <a:lnTo>
                    <a:pt x="1494" y="7286"/>
                  </a:lnTo>
                  <a:cubicBezTo>
                    <a:pt x="2117" y="7801"/>
                    <a:pt x="2891" y="8138"/>
                    <a:pt x="3739" y="8220"/>
                  </a:cubicBezTo>
                  <a:lnTo>
                    <a:pt x="3739" y="7229"/>
                  </a:lnTo>
                  <a:cubicBezTo>
                    <a:pt x="3739" y="7048"/>
                    <a:pt x="3860" y="6879"/>
                    <a:pt x="4038" y="6840"/>
                  </a:cubicBezTo>
                  <a:cubicBezTo>
                    <a:pt x="4072" y="6832"/>
                    <a:pt x="4105" y="6828"/>
                    <a:pt x="4138" y="6828"/>
                  </a:cubicBezTo>
                  <a:cubicBezTo>
                    <a:pt x="4358" y="6828"/>
                    <a:pt x="4535" y="7007"/>
                    <a:pt x="4535" y="7225"/>
                  </a:cubicBezTo>
                  <a:lnTo>
                    <a:pt x="4535" y="8155"/>
                  </a:lnTo>
                  <a:cubicBezTo>
                    <a:pt x="5379" y="8073"/>
                    <a:pt x="6153" y="7744"/>
                    <a:pt x="6776" y="7234"/>
                  </a:cubicBezTo>
                  <a:lnTo>
                    <a:pt x="4522" y="5014"/>
                  </a:lnTo>
                  <a:cubicBezTo>
                    <a:pt x="4398" y="5063"/>
                    <a:pt x="4263" y="5089"/>
                    <a:pt x="4124" y="5089"/>
                  </a:cubicBezTo>
                  <a:cubicBezTo>
                    <a:pt x="4088" y="5089"/>
                    <a:pt x="4052" y="5087"/>
                    <a:pt x="4016" y="5084"/>
                  </a:cubicBezTo>
                  <a:cubicBezTo>
                    <a:pt x="3549" y="5027"/>
                    <a:pt x="3172" y="4660"/>
                    <a:pt x="3116" y="4197"/>
                  </a:cubicBezTo>
                  <a:cubicBezTo>
                    <a:pt x="3064" y="3729"/>
                    <a:pt x="3337" y="3314"/>
                    <a:pt x="3739" y="3145"/>
                  </a:cubicBezTo>
                  <a:lnTo>
                    <a:pt x="37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6423450" y="2268900"/>
              <a:ext cx="58125" cy="56725"/>
            </a:xfrm>
            <a:custGeom>
              <a:rect b="b" l="l" r="r" t="t"/>
              <a:pathLst>
                <a:path extrusionOk="0" h="2269" w="2325">
                  <a:moveTo>
                    <a:pt x="1306" y="1"/>
                  </a:moveTo>
                  <a:cubicBezTo>
                    <a:pt x="1206" y="1"/>
                    <a:pt x="1106" y="39"/>
                    <a:pt x="1030" y="114"/>
                  </a:cubicBezTo>
                  <a:lnTo>
                    <a:pt x="152" y="988"/>
                  </a:lnTo>
                  <a:cubicBezTo>
                    <a:pt x="1" y="1144"/>
                    <a:pt x="1" y="1391"/>
                    <a:pt x="152" y="1542"/>
                  </a:cubicBezTo>
                  <a:lnTo>
                    <a:pt x="879" y="2269"/>
                  </a:lnTo>
                  <a:cubicBezTo>
                    <a:pt x="1251" y="1702"/>
                    <a:pt x="1744" y="1218"/>
                    <a:pt x="2324" y="854"/>
                  </a:cubicBezTo>
                  <a:lnTo>
                    <a:pt x="1584" y="114"/>
                  </a:lnTo>
                  <a:cubicBezTo>
                    <a:pt x="1506" y="39"/>
                    <a:pt x="1406" y="1"/>
                    <a:pt x="13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6607125" y="2268900"/>
              <a:ext cx="57975" cy="56725"/>
            </a:xfrm>
            <a:custGeom>
              <a:rect b="b" l="l" r="r" t="t"/>
              <a:pathLst>
                <a:path extrusionOk="0" h="2269" w="2319">
                  <a:moveTo>
                    <a:pt x="1014" y="1"/>
                  </a:moveTo>
                  <a:cubicBezTo>
                    <a:pt x="914" y="1"/>
                    <a:pt x="813" y="39"/>
                    <a:pt x="736" y="114"/>
                  </a:cubicBezTo>
                  <a:lnTo>
                    <a:pt x="0" y="854"/>
                  </a:lnTo>
                  <a:cubicBezTo>
                    <a:pt x="575" y="1218"/>
                    <a:pt x="1069" y="1702"/>
                    <a:pt x="1441" y="2269"/>
                  </a:cubicBezTo>
                  <a:lnTo>
                    <a:pt x="2168" y="1542"/>
                  </a:lnTo>
                  <a:cubicBezTo>
                    <a:pt x="2319" y="1391"/>
                    <a:pt x="2319" y="1144"/>
                    <a:pt x="2168" y="988"/>
                  </a:cubicBezTo>
                  <a:lnTo>
                    <a:pt x="1289" y="114"/>
                  </a:lnTo>
                  <a:cubicBezTo>
                    <a:pt x="1214" y="39"/>
                    <a:pt x="1114" y="1"/>
                    <a:pt x="10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8" name="Shape 2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Google Shape;2569;p44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2570" name="Google Shape;2570;p44"/>
          <p:cNvGrpSpPr/>
          <p:nvPr/>
        </p:nvGrpSpPr>
        <p:grpSpPr>
          <a:xfrm>
            <a:off x="2910125" y="1591863"/>
            <a:ext cx="3334215" cy="3132203"/>
            <a:chOff x="2910125" y="1591863"/>
            <a:chExt cx="3334215" cy="3132203"/>
          </a:xfrm>
        </p:grpSpPr>
        <p:sp>
          <p:nvSpPr>
            <p:cNvPr id="2571" name="Google Shape;2571;p44"/>
            <p:cNvSpPr/>
            <p:nvPr/>
          </p:nvSpPr>
          <p:spPr>
            <a:xfrm>
              <a:off x="2910125" y="4333388"/>
              <a:ext cx="3334215" cy="390678"/>
            </a:xfrm>
            <a:custGeom>
              <a:rect b="b" l="l" r="r" t="t"/>
              <a:pathLst>
                <a:path extrusionOk="0" h="7433" w="39436">
                  <a:moveTo>
                    <a:pt x="1" y="3717"/>
                  </a:moveTo>
                  <a:cubicBezTo>
                    <a:pt x="1" y="5767"/>
                    <a:pt x="8826" y="7433"/>
                    <a:pt x="19716" y="7433"/>
                  </a:cubicBezTo>
                  <a:lnTo>
                    <a:pt x="19716" y="7433"/>
                  </a:lnTo>
                  <a:cubicBezTo>
                    <a:pt x="30606" y="7433"/>
                    <a:pt x="39436" y="5767"/>
                    <a:pt x="39436" y="3717"/>
                  </a:cubicBezTo>
                  <a:lnTo>
                    <a:pt x="39436" y="3717"/>
                  </a:lnTo>
                  <a:cubicBezTo>
                    <a:pt x="39436" y="1666"/>
                    <a:pt x="30606" y="0"/>
                    <a:pt x="19716" y="0"/>
                  </a:cubicBezTo>
                  <a:lnTo>
                    <a:pt x="19716" y="0"/>
                  </a:lnTo>
                  <a:cubicBezTo>
                    <a:pt x="8826" y="0"/>
                    <a:pt x="1" y="1666"/>
                    <a:pt x="1" y="3717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44"/>
            <p:cNvSpPr/>
            <p:nvPr/>
          </p:nvSpPr>
          <p:spPr>
            <a:xfrm>
              <a:off x="4619001" y="2575064"/>
              <a:ext cx="27816" cy="59352"/>
            </a:xfrm>
            <a:custGeom>
              <a:rect b="b" l="l" r="r" t="t"/>
              <a:pathLst>
                <a:path extrusionOk="0" h="702" w="329">
                  <a:moveTo>
                    <a:pt x="97" y="1"/>
                  </a:moveTo>
                  <a:cubicBezTo>
                    <a:pt x="92" y="1"/>
                    <a:pt x="87" y="2"/>
                    <a:pt x="82" y="5"/>
                  </a:cubicBezTo>
                  <a:cubicBezTo>
                    <a:pt x="69" y="14"/>
                    <a:pt x="65" y="31"/>
                    <a:pt x="74" y="44"/>
                  </a:cubicBezTo>
                  <a:cubicBezTo>
                    <a:pt x="74" y="44"/>
                    <a:pt x="260" y="347"/>
                    <a:pt x="9" y="654"/>
                  </a:cubicBezTo>
                  <a:cubicBezTo>
                    <a:pt x="0" y="667"/>
                    <a:pt x="4" y="684"/>
                    <a:pt x="13" y="697"/>
                  </a:cubicBezTo>
                  <a:cubicBezTo>
                    <a:pt x="22" y="702"/>
                    <a:pt x="26" y="702"/>
                    <a:pt x="30" y="702"/>
                  </a:cubicBezTo>
                  <a:cubicBezTo>
                    <a:pt x="39" y="702"/>
                    <a:pt x="48" y="697"/>
                    <a:pt x="52" y="693"/>
                  </a:cubicBezTo>
                  <a:cubicBezTo>
                    <a:pt x="329" y="351"/>
                    <a:pt x="121" y="14"/>
                    <a:pt x="121" y="14"/>
                  </a:cubicBezTo>
                  <a:cubicBezTo>
                    <a:pt x="116" y="5"/>
                    <a:pt x="106" y="1"/>
                    <a:pt x="97" y="1"/>
                  </a:cubicBezTo>
                  <a:close/>
                </a:path>
              </a:pathLst>
            </a:custGeom>
            <a:solidFill>
              <a:srgbClr val="8525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44"/>
            <p:cNvSpPr/>
            <p:nvPr/>
          </p:nvSpPr>
          <p:spPr>
            <a:xfrm>
              <a:off x="3447344" y="3792123"/>
              <a:ext cx="125215" cy="276639"/>
            </a:xfrm>
            <a:custGeom>
              <a:rect b="b" l="l" r="r" t="t"/>
              <a:pathLst>
                <a:path extrusionOk="0" h="3272" w="1481">
                  <a:moveTo>
                    <a:pt x="512" y="0"/>
                  </a:moveTo>
                  <a:cubicBezTo>
                    <a:pt x="343" y="0"/>
                    <a:pt x="93" y="73"/>
                    <a:pt x="57" y="493"/>
                  </a:cubicBezTo>
                  <a:cubicBezTo>
                    <a:pt x="1" y="1142"/>
                    <a:pt x="256" y="1432"/>
                    <a:pt x="178" y="1838"/>
                  </a:cubicBezTo>
                  <a:cubicBezTo>
                    <a:pt x="96" y="2249"/>
                    <a:pt x="425" y="3240"/>
                    <a:pt x="922" y="3270"/>
                  </a:cubicBezTo>
                  <a:cubicBezTo>
                    <a:pt x="929" y="3271"/>
                    <a:pt x="935" y="3271"/>
                    <a:pt x="942" y="3271"/>
                  </a:cubicBezTo>
                  <a:cubicBezTo>
                    <a:pt x="1411" y="3271"/>
                    <a:pt x="1264" y="2042"/>
                    <a:pt x="1264" y="2042"/>
                  </a:cubicBezTo>
                  <a:lnTo>
                    <a:pt x="1480" y="1432"/>
                  </a:lnTo>
                  <a:lnTo>
                    <a:pt x="671" y="21"/>
                  </a:lnTo>
                  <a:cubicBezTo>
                    <a:pt x="671" y="21"/>
                    <a:pt x="603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44"/>
            <p:cNvSpPr/>
            <p:nvPr/>
          </p:nvSpPr>
          <p:spPr>
            <a:xfrm>
              <a:off x="3465606" y="3636979"/>
              <a:ext cx="401009" cy="340219"/>
            </a:xfrm>
            <a:custGeom>
              <a:rect b="b" l="l" r="r" t="t"/>
              <a:pathLst>
                <a:path extrusionOk="0" h="4024" w="4743">
                  <a:moveTo>
                    <a:pt x="1528" y="277"/>
                  </a:moveTo>
                  <a:lnTo>
                    <a:pt x="1346" y="1346"/>
                  </a:lnTo>
                  <a:cubicBezTo>
                    <a:pt x="1346" y="1346"/>
                    <a:pt x="641" y="1367"/>
                    <a:pt x="321" y="1938"/>
                  </a:cubicBezTo>
                  <a:lnTo>
                    <a:pt x="321" y="1938"/>
                  </a:lnTo>
                  <a:cubicBezTo>
                    <a:pt x="1" y="2510"/>
                    <a:pt x="87" y="3297"/>
                    <a:pt x="771" y="3660"/>
                  </a:cubicBezTo>
                  <a:lnTo>
                    <a:pt x="771" y="3660"/>
                  </a:lnTo>
                  <a:cubicBezTo>
                    <a:pt x="1455" y="4024"/>
                    <a:pt x="2393" y="3959"/>
                    <a:pt x="3164" y="3215"/>
                  </a:cubicBezTo>
                  <a:lnTo>
                    <a:pt x="3164" y="3215"/>
                  </a:lnTo>
                  <a:cubicBezTo>
                    <a:pt x="3929" y="2466"/>
                    <a:pt x="4743" y="0"/>
                    <a:pt x="4743" y="0"/>
                  </a:cubicBezTo>
                  <a:lnTo>
                    <a:pt x="4743" y="0"/>
                  </a:ln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44"/>
            <p:cNvSpPr/>
            <p:nvPr/>
          </p:nvSpPr>
          <p:spPr>
            <a:xfrm>
              <a:off x="3883016" y="3420453"/>
              <a:ext cx="487332" cy="1028605"/>
            </a:xfrm>
            <a:custGeom>
              <a:rect b="b" l="l" r="r" t="t"/>
              <a:pathLst>
                <a:path extrusionOk="0" h="12166" w="5764">
                  <a:moveTo>
                    <a:pt x="2034" y="2241"/>
                  </a:moveTo>
                  <a:lnTo>
                    <a:pt x="2696" y="4495"/>
                  </a:lnTo>
                  <a:cubicBezTo>
                    <a:pt x="2761" y="4703"/>
                    <a:pt x="2722" y="4928"/>
                    <a:pt x="2596" y="5105"/>
                  </a:cubicBezTo>
                  <a:lnTo>
                    <a:pt x="2596" y="5105"/>
                  </a:lnTo>
                  <a:cubicBezTo>
                    <a:pt x="1454" y="6728"/>
                    <a:pt x="1233" y="8692"/>
                    <a:pt x="1233" y="8692"/>
                  </a:cubicBezTo>
                  <a:lnTo>
                    <a:pt x="1233" y="8692"/>
                  </a:lnTo>
                  <a:lnTo>
                    <a:pt x="0" y="12166"/>
                  </a:lnTo>
                  <a:lnTo>
                    <a:pt x="1156" y="12166"/>
                  </a:lnTo>
                  <a:cubicBezTo>
                    <a:pt x="1220" y="11833"/>
                    <a:pt x="5348" y="5923"/>
                    <a:pt x="5555" y="4322"/>
                  </a:cubicBezTo>
                  <a:lnTo>
                    <a:pt x="5555" y="4322"/>
                  </a:lnTo>
                  <a:cubicBezTo>
                    <a:pt x="5763" y="2726"/>
                    <a:pt x="5010" y="0"/>
                    <a:pt x="5010" y="0"/>
                  </a:cubicBezTo>
                  <a:lnTo>
                    <a:pt x="5010" y="0"/>
                  </a:lnTo>
                  <a:cubicBezTo>
                    <a:pt x="2722" y="450"/>
                    <a:pt x="2034" y="2241"/>
                    <a:pt x="2034" y="2241"/>
                  </a:cubicBezTo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44"/>
            <p:cNvSpPr/>
            <p:nvPr/>
          </p:nvSpPr>
          <p:spPr>
            <a:xfrm>
              <a:off x="3808023" y="4438741"/>
              <a:ext cx="400586" cy="164952"/>
            </a:xfrm>
            <a:custGeom>
              <a:rect b="b" l="l" r="r" t="t"/>
              <a:pathLst>
                <a:path extrusionOk="0" h="1951" w="4738">
                  <a:moveTo>
                    <a:pt x="1477" y="0"/>
                  </a:moveTo>
                  <a:cubicBezTo>
                    <a:pt x="1162" y="0"/>
                    <a:pt x="848" y="53"/>
                    <a:pt x="848" y="53"/>
                  </a:cubicBezTo>
                  <a:lnTo>
                    <a:pt x="528" y="697"/>
                  </a:lnTo>
                  <a:cubicBezTo>
                    <a:pt x="528" y="697"/>
                    <a:pt x="0" y="1186"/>
                    <a:pt x="169" y="1580"/>
                  </a:cubicBezTo>
                  <a:cubicBezTo>
                    <a:pt x="280" y="1838"/>
                    <a:pt x="828" y="1951"/>
                    <a:pt x="1441" y="1951"/>
                  </a:cubicBezTo>
                  <a:cubicBezTo>
                    <a:pt x="1764" y="1951"/>
                    <a:pt x="2106" y="1919"/>
                    <a:pt x="2410" y="1861"/>
                  </a:cubicBezTo>
                  <a:cubicBezTo>
                    <a:pt x="3289" y="1692"/>
                    <a:pt x="4738" y="1052"/>
                    <a:pt x="4690" y="836"/>
                  </a:cubicBezTo>
                  <a:cubicBezTo>
                    <a:pt x="4665" y="721"/>
                    <a:pt x="4193" y="694"/>
                    <a:pt x="3756" y="694"/>
                  </a:cubicBezTo>
                  <a:cubicBezTo>
                    <a:pt x="3372" y="694"/>
                    <a:pt x="3016" y="715"/>
                    <a:pt x="3016" y="715"/>
                  </a:cubicBezTo>
                  <a:cubicBezTo>
                    <a:pt x="3016" y="715"/>
                    <a:pt x="2306" y="347"/>
                    <a:pt x="2043" y="122"/>
                  </a:cubicBezTo>
                  <a:cubicBezTo>
                    <a:pt x="1932" y="28"/>
                    <a:pt x="1704" y="0"/>
                    <a:pt x="1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44"/>
            <p:cNvSpPr/>
            <p:nvPr/>
          </p:nvSpPr>
          <p:spPr>
            <a:xfrm>
              <a:off x="3536626" y="3053517"/>
              <a:ext cx="793056" cy="668348"/>
            </a:xfrm>
            <a:custGeom>
              <a:rect b="b" l="l" r="r" t="t"/>
              <a:pathLst>
                <a:path extrusionOk="0" h="7905" w="9380">
                  <a:moveTo>
                    <a:pt x="2176" y="2082"/>
                  </a:moveTo>
                  <a:cubicBezTo>
                    <a:pt x="2176" y="2082"/>
                    <a:pt x="1203" y="2549"/>
                    <a:pt x="783" y="3297"/>
                  </a:cubicBezTo>
                  <a:lnTo>
                    <a:pt x="783" y="3297"/>
                  </a:lnTo>
                  <a:cubicBezTo>
                    <a:pt x="368" y="4050"/>
                    <a:pt x="978" y="4115"/>
                    <a:pt x="913" y="4755"/>
                  </a:cubicBezTo>
                  <a:lnTo>
                    <a:pt x="913" y="4755"/>
                  </a:lnTo>
                  <a:cubicBezTo>
                    <a:pt x="848" y="5396"/>
                    <a:pt x="0" y="7317"/>
                    <a:pt x="143" y="7382"/>
                  </a:cubicBezTo>
                  <a:lnTo>
                    <a:pt x="143" y="7382"/>
                  </a:lnTo>
                  <a:cubicBezTo>
                    <a:pt x="1320" y="7905"/>
                    <a:pt x="3955" y="7446"/>
                    <a:pt x="4115" y="6901"/>
                  </a:cubicBezTo>
                  <a:lnTo>
                    <a:pt x="4115" y="6901"/>
                  </a:lnTo>
                  <a:cubicBezTo>
                    <a:pt x="4275" y="6356"/>
                    <a:pt x="4595" y="5318"/>
                    <a:pt x="4595" y="5318"/>
                  </a:cubicBezTo>
                  <a:lnTo>
                    <a:pt x="4595" y="5318"/>
                  </a:lnTo>
                  <a:cubicBezTo>
                    <a:pt x="4980" y="5828"/>
                    <a:pt x="5123" y="7157"/>
                    <a:pt x="5283" y="7286"/>
                  </a:cubicBezTo>
                  <a:lnTo>
                    <a:pt x="5283" y="7286"/>
                  </a:lnTo>
                  <a:cubicBezTo>
                    <a:pt x="5443" y="7412"/>
                    <a:pt x="6261" y="7061"/>
                    <a:pt x="6261" y="7061"/>
                  </a:cubicBezTo>
                  <a:lnTo>
                    <a:pt x="6261" y="7061"/>
                  </a:lnTo>
                  <a:lnTo>
                    <a:pt x="6131" y="6581"/>
                  </a:lnTo>
                  <a:cubicBezTo>
                    <a:pt x="7156" y="5651"/>
                    <a:pt x="9380" y="4517"/>
                    <a:pt x="9380" y="4517"/>
                  </a:cubicBezTo>
                  <a:lnTo>
                    <a:pt x="9380" y="4517"/>
                  </a:lnTo>
                  <a:cubicBezTo>
                    <a:pt x="9107" y="2804"/>
                    <a:pt x="8277" y="1216"/>
                    <a:pt x="8277" y="1216"/>
                  </a:cubicBezTo>
                  <a:lnTo>
                    <a:pt x="8277" y="1216"/>
                  </a:lnTo>
                  <a:cubicBezTo>
                    <a:pt x="8454" y="386"/>
                    <a:pt x="8086" y="1"/>
                    <a:pt x="8086" y="1"/>
                  </a:cubicBezTo>
                  <a:lnTo>
                    <a:pt x="80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44"/>
            <p:cNvSpPr/>
            <p:nvPr/>
          </p:nvSpPr>
          <p:spPr>
            <a:xfrm>
              <a:off x="3494521" y="2942338"/>
              <a:ext cx="236733" cy="162331"/>
            </a:xfrm>
            <a:custGeom>
              <a:rect b="b" l="l" r="r" t="t"/>
              <a:pathLst>
                <a:path extrusionOk="0" h="1920" w="2800">
                  <a:moveTo>
                    <a:pt x="628" y="0"/>
                  </a:moveTo>
                  <a:cubicBezTo>
                    <a:pt x="628" y="0"/>
                    <a:pt x="1" y="1675"/>
                    <a:pt x="1078" y="1900"/>
                  </a:cubicBezTo>
                  <a:cubicBezTo>
                    <a:pt x="1143" y="1913"/>
                    <a:pt x="1205" y="1919"/>
                    <a:pt x="1267" y="1919"/>
                  </a:cubicBezTo>
                  <a:cubicBezTo>
                    <a:pt x="2234" y="1919"/>
                    <a:pt x="2800" y="381"/>
                    <a:pt x="2800" y="381"/>
                  </a:cubicBezTo>
                  <a:lnTo>
                    <a:pt x="628" y="0"/>
                  </a:lnTo>
                  <a:close/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44"/>
            <p:cNvSpPr/>
            <p:nvPr/>
          </p:nvSpPr>
          <p:spPr>
            <a:xfrm>
              <a:off x="3633940" y="2459488"/>
              <a:ext cx="219147" cy="349097"/>
            </a:xfrm>
            <a:custGeom>
              <a:rect b="b" l="l" r="r" t="t"/>
              <a:pathLst>
                <a:path extrusionOk="0" h="4129" w="2592">
                  <a:moveTo>
                    <a:pt x="740" y="1216"/>
                  </a:moveTo>
                  <a:cubicBezTo>
                    <a:pt x="273" y="2449"/>
                    <a:pt x="0" y="4128"/>
                    <a:pt x="0" y="4128"/>
                  </a:cubicBezTo>
                  <a:lnTo>
                    <a:pt x="0" y="4128"/>
                  </a:lnTo>
                  <a:lnTo>
                    <a:pt x="2306" y="3968"/>
                  </a:lnTo>
                  <a:lnTo>
                    <a:pt x="2592" y="1"/>
                  </a:lnTo>
                  <a:lnTo>
                    <a:pt x="2587" y="1"/>
                  </a:lnTo>
                  <a:lnTo>
                    <a:pt x="2587" y="1"/>
                  </a:lnTo>
                  <a:cubicBezTo>
                    <a:pt x="2522" y="1"/>
                    <a:pt x="1190" y="14"/>
                    <a:pt x="740" y="1216"/>
                  </a:cubicBezTo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44"/>
            <p:cNvSpPr/>
            <p:nvPr/>
          </p:nvSpPr>
          <p:spPr>
            <a:xfrm>
              <a:off x="3866952" y="2078010"/>
              <a:ext cx="373531" cy="606544"/>
            </a:xfrm>
            <a:custGeom>
              <a:rect b="b" l="l" r="r" t="t"/>
              <a:pathLst>
                <a:path extrusionOk="0" h="7174" w="4418">
                  <a:moveTo>
                    <a:pt x="1285" y="333"/>
                  </a:moveTo>
                  <a:cubicBezTo>
                    <a:pt x="368" y="1484"/>
                    <a:pt x="1583" y="2544"/>
                    <a:pt x="1583" y="2544"/>
                  </a:cubicBezTo>
                  <a:lnTo>
                    <a:pt x="1583" y="2544"/>
                  </a:lnTo>
                  <a:lnTo>
                    <a:pt x="1462" y="3405"/>
                  </a:lnTo>
                  <a:cubicBezTo>
                    <a:pt x="1393" y="3907"/>
                    <a:pt x="1017" y="4309"/>
                    <a:pt x="519" y="4413"/>
                  </a:cubicBezTo>
                  <a:lnTo>
                    <a:pt x="519" y="4413"/>
                  </a:lnTo>
                  <a:lnTo>
                    <a:pt x="273" y="4465"/>
                  </a:lnTo>
                  <a:cubicBezTo>
                    <a:pt x="0" y="5793"/>
                    <a:pt x="95" y="7169"/>
                    <a:pt x="1285" y="7173"/>
                  </a:cubicBezTo>
                  <a:lnTo>
                    <a:pt x="1285" y="7173"/>
                  </a:lnTo>
                  <a:cubicBezTo>
                    <a:pt x="2475" y="7173"/>
                    <a:pt x="4417" y="3872"/>
                    <a:pt x="4417" y="3872"/>
                  </a:cubicBezTo>
                  <a:lnTo>
                    <a:pt x="4417" y="3872"/>
                  </a:lnTo>
                  <a:lnTo>
                    <a:pt x="3240" y="3959"/>
                  </a:lnTo>
                  <a:lnTo>
                    <a:pt x="3409" y="2709"/>
                  </a:lnTo>
                  <a:cubicBezTo>
                    <a:pt x="3409" y="2709"/>
                    <a:pt x="3889" y="2250"/>
                    <a:pt x="3980" y="2077"/>
                  </a:cubicBezTo>
                  <a:lnTo>
                    <a:pt x="3980" y="2077"/>
                  </a:lnTo>
                  <a:cubicBezTo>
                    <a:pt x="4071" y="1908"/>
                    <a:pt x="4002" y="1519"/>
                    <a:pt x="3682" y="1276"/>
                  </a:cubicBezTo>
                  <a:lnTo>
                    <a:pt x="3682" y="1276"/>
                  </a:lnTo>
                  <a:cubicBezTo>
                    <a:pt x="3362" y="1039"/>
                    <a:pt x="3262" y="606"/>
                    <a:pt x="2890" y="260"/>
                  </a:cubicBezTo>
                  <a:lnTo>
                    <a:pt x="2890" y="260"/>
                  </a:lnTo>
                  <a:cubicBezTo>
                    <a:pt x="2713" y="91"/>
                    <a:pt x="2414" y="0"/>
                    <a:pt x="2116" y="0"/>
                  </a:cubicBezTo>
                  <a:lnTo>
                    <a:pt x="2116" y="0"/>
                  </a:lnTo>
                  <a:cubicBezTo>
                    <a:pt x="1791" y="0"/>
                    <a:pt x="1467" y="104"/>
                    <a:pt x="1285" y="333"/>
                  </a:cubicBezTo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44"/>
            <p:cNvSpPr/>
            <p:nvPr/>
          </p:nvSpPr>
          <p:spPr>
            <a:xfrm>
              <a:off x="3897981" y="2078095"/>
              <a:ext cx="170532" cy="254911"/>
            </a:xfrm>
            <a:custGeom>
              <a:rect b="b" l="l" r="r" t="t"/>
              <a:pathLst>
                <a:path extrusionOk="0" h="3015" w="2017">
                  <a:moveTo>
                    <a:pt x="1744" y="0"/>
                  </a:moveTo>
                  <a:cubicBezTo>
                    <a:pt x="1423" y="0"/>
                    <a:pt x="1100" y="104"/>
                    <a:pt x="918" y="332"/>
                  </a:cubicBezTo>
                  <a:cubicBezTo>
                    <a:pt x="1" y="1483"/>
                    <a:pt x="1216" y="2543"/>
                    <a:pt x="1216" y="2543"/>
                  </a:cubicBezTo>
                  <a:lnTo>
                    <a:pt x="1152" y="3015"/>
                  </a:lnTo>
                  <a:cubicBezTo>
                    <a:pt x="1848" y="2712"/>
                    <a:pt x="1688" y="1894"/>
                    <a:pt x="1688" y="1894"/>
                  </a:cubicBezTo>
                  <a:lnTo>
                    <a:pt x="1688" y="1894"/>
                  </a:lnTo>
                  <a:cubicBezTo>
                    <a:pt x="1635" y="1906"/>
                    <a:pt x="1585" y="1911"/>
                    <a:pt x="1537" y="1911"/>
                  </a:cubicBezTo>
                  <a:cubicBezTo>
                    <a:pt x="1076" y="1911"/>
                    <a:pt x="881" y="1426"/>
                    <a:pt x="1113" y="1379"/>
                  </a:cubicBezTo>
                  <a:cubicBezTo>
                    <a:pt x="1143" y="1374"/>
                    <a:pt x="1173" y="1371"/>
                    <a:pt x="1202" y="1371"/>
                  </a:cubicBezTo>
                  <a:cubicBezTo>
                    <a:pt x="1262" y="1371"/>
                    <a:pt x="1318" y="1382"/>
                    <a:pt x="1368" y="1397"/>
                  </a:cubicBezTo>
                  <a:cubicBezTo>
                    <a:pt x="1372" y="1398"/>
                    <a:pt x="1376" y="1399"/>
                    <a:pt x="1381" y="1399"/>
                  </a:cubicBezTo>
                  <a:cubicBezTo>
                    <a:pt x="1417" y="1399"/>
                    <a:pt x="1443" y="1350"/>
                    <a:pt x="1415" y="1319"/>
                  </a:cubicBezTo>
                  <a:lnTo>
                    <a:pt x="1320" y="1206"/>
                  </a:lnTo>
                  <a:cubicBezTo>
                    <a:pt x="1178" y="1042"/>
                    <a:pt x="1147" y="804"/>
                    <a:pt x="1251" y="614"/>
                  </a:cubicBezTo>
                  <a:cubicBezTo>
                    <a:pt x="1528" y="107"/>
                    <a:pt x="1995" y="30"/>
                    <a:pt x="2017" y="25"/>
                  </a:cubicBezTo>
                  <a:cubicBezTo>
                    <a:pt x="1928" y="9"/>
                    <a:pt x="1836" y="0"/>
                    <a:pt x="1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44"/>
            <p:cNvSpPr/>
            <p:nvPr/>
          </p:nvSpPr>
          <p:spPr>
            <a:xfrm>
              <a:off x="3635377" y="2402418"/>
              <a:ext cx="663275" cy="878364"/>
            </a:xfrm>
            <a:custGeom>
              <a:rect b="b" l="l" r="r" t="t"/>
              <a:pathLst>
                <a:path extrusionOk="0" h="10389" w="7845">
                  <a:moveTo>
                    <a:pt x="6810" y="61"/>
                  </a:moveTo>
                  <a:cubicBezTo>
                    <a:pt x="6810" y="61"/>
                    <a:pt x="5326" y="3150"/>
                    <a:pt x="3747" y="3107"/>
                  </a:cubicBezTo>
                  <a:lnTo>
                    <a:pt x="3747" y="3107"/>
                  </a:lnTo>
                  <a:cubicBezTo>
                    <a:pt x="2635" y="3077"/>
                    <a:pt x="3245" y="494"/>
                    <a:pt x="3245" y="494"/>
                  </a:cubicBezTo>
                  <a:lnTo>
                    <a:pt x="3245" y="494"/>
                  </a:lnTo>
                  <a:lnTo>
                    <a:pt x="2575" y="676"/>
                  </a:lnTo>
                  <a:cubicBezTo>
                    <a:pt x="2125" y="1563"/>
                    <a:pt x="2073" y="3622"/>
                    <a:pt x="2073" y="3622"/>
                  </a:cubicBezTo>
                  <a:lnTo>
                    <a:pt x="2073" y="3622"/>
                  </a:lnTo>
                  <a:cubicBezTo>
                    <a:pt x="2073" y="3622"/>
                    <a:pt x="1216" y="8403"/>
                    <a:pt x="835" y="8827"/>
                  </a:cubicBezTo>
                  <a:lnTo>
                    <a:pt x="835" y="8827"/>
                  </a:lnTo>
                  <a:cubicBezTo>
                    <a:pt x="450" y="9255"/>
                    <a:pt x="1112" y="9406"/>
                    <a:pt x="675" y="9649"/>
                  </a:cubicBezTo>
                  <a:lnTo>
                    <a:pt x="675" y="9649"/>
                  </a:lnTo>
                  <a:cubicBezTo>
                    <a:pt x="234" y="9895"/>
                    <a:pt x="0" y="10388"/>
                    <a:pt x="2263" y="9990"/>
                  </a:cubicBezTo>
                  <a:lnTo>
                    <a:pt x="2263" y="9990"/>
                  </a:lnTo>
                  <a:cubicBezTo>
                    <a:pt x="4526" y="9597"/>
                    <a:pt x="6672" y="8424"/>
                    <a:pt x="7139" y="8061"/>
                  </a:cubicBezTo>
                  <a:lnTo>
                    <a:pt x="7139" y="8061"/>
                  </a:lnTo>
                  <a:cubicBezTo>
                    <a:pt x="7611" y="7697"/>
                    <a:pt x="7524" y="7494"/>
                    <a:pt x="7407" y="7239"/>
                  </a:cubicBezTo>
                  <a:lnTo>
                    <a:pt x="7407" y="7239"/>
                  </a:lnTo>
                  <a:cubicBezTo>
                    <a:pt x="7290" y="6984"/>
                    <a:pt x="7321" y="6759"/>
                    <a:pt x="7546" y="5668"/>
                  </a:cubicBezTo>
                  <a:lnTo>
                    <a:pt x="7546" y="5668"/>
                  </a:lnTo>
                  <a:cubicBezTo>
                    <a:pt x="7844" y="4219"/>
                    <a:pt x="7844" y="1"/>
                    <a:pt x="7844" y="1"/>
                  </a:cubicBezTo>
                  <a:lnTo>
                    <a:pt x="784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44"/>
            <p:cNvSpPr/>
            <p:nvPr/>
          </p:nvSpPr>
          <p:spPr>
            <a:xfrm>
              <a:off x="3514643" y="2669842"/>
              <a:ext cx="413099" cy="390694"/>
            </a:xfrm>
            <a:custGeom>
              <a:rect b="b" l="l" r="r" t="t"/>
              <a:pathLst>
                <a:path extrusionOk="0" h="4621" w="4886">
                  <a:moveTo>
                    <a:pt x="1792" y="100"/>
                  </a:moveTo>
                  <a:cubicBezTo>
                    <a:pt x="641" y="463"/>
                    <a:pt x="1" y="1683"/>
                    <a:pt x="364" y="2834"/>
                  </a:cubicBezTo>
                  <a:lnTo>
                    <a:pt x="364" y="2834"/>
                  </a:lnTo>
                  <a:cubicBezTo>
                    <a:pt x="723" y="3981"/>
                    <a:pt x="1948" y="4621"/>
                    <a:pt x="3094" y="4262"/>
                  </a:cubicBezTo>
                  <a:lnTo>
                    <a:pt x="3094" y="4262"/>
                  </a:lnTo>
                  <a:cubicBezTo>
                    <a:pt x="4245" y="3903"/>
                    <a:pt x="4885" y="2678"/>
                    <a:pt x="4522" y="1528"/>
                  </a:cubicBezTo>
                  <a:lnTo>
                    <a:pt x="4522" y="1528"/>
                  </a:lnTo>
                  <a:cubicBezTo>
                    <a:pt x="4232" y="597"/>
                    <a:pt x="3371" y="0"/>
                    <a:pt x="2445" y="0"/>
                  </a:cubicBezTo>
                  <a:lnTo>
                    <a:pt x="2445" y="0"/>
                  </a:lnTo>
                  <a:cubicBezTo>
                    <a:pt x="2229" y="0"/>
                    <a:pt x="2008" y="35"/>
                    <a:pt x="1792" y="10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44"/>
            <p:cNvSpPr/>
            <p:nvPr/>
          </p:nvSpPr>
          <p:spPr>
            <a:xfrm>
              <a:off x="3549392" y="2680072"/>
              <a:ext cx="343601" cy="348336"/>
            </a:xfrm>
            <a:custGeom>
              <a:rect b="b" l="l" r="r" t="t"/>
              <a:pathLst>
                <a:path extrusionOk="0" h="4120" w="4064">
                  <a:moveTo>
                    <a:pt x="2529" y="0"/>
                  </a:moveTo>
                  <a:cubicBezTo>
                    <a:pt x="2502" y="0"/>
                    <a:pt x="2477" y="16"/>
                    <a:pt x="2467" y="39"/>
                  </a:cubicBezTo>
                  <a:cubicBezTo>
                    <a:pt x="2259" y="520"/>
                    <a:pt x="2250" y="1199"/>
                    <a:pt x="2449" y="1861"/>
                  </a:cubicBezTo>
                  <a:lnTo>
                    <a:pt x="2073" y="1978"/>
                  </a:lnTo>
                  <a:lnTo>
                    <a:pt x="1476" y="83"/>
                  </a:lnTo>
                  <a:cubicBezTo>
                    <a:pt x="1469" y="55"/>
                    <a:pt x="1446" y="36"/>
                    <a:pt x="1419" y="36"/>
                  </a:cubicBezTo>
                  <a:cubicBezTo>
                    <a:pt x="1412" y="36"/>
                    <a:pt x="1405" y="37"/>
                    <a:pt x="1398" y="39"/>
                  </a:cubicBezTo>
                  <a:cubicBezTo>
                    <a:pt x="1364" y="48"/>
                    <a:pt x="1346" y="87"/>
                    <a:pt x="1355" y="117"/>
                  </a:cubicBezTo>
                  <a:lnTo>
                    <a:pt x="1952" y="2017"/>
                  </a:lnTo>
                  <a:lnTo>
                    <a:pt x="1580" y="2133"/>
                  </a:lnTo>
                  <a:cubicBezTo>
                    <a:pt x="1359" y="1476"/>
                    <a:pt x="965" y="918"/>
                    <a:pt x="516" y="645"/>
                  </a:cubicBezTo>
                  <a:cubicBezTo>
                    <a:pt x="505" y="639"/>
                    <a:pt x="494" y="636"/>
                    <a:pt x="482" y="636"/>
                  </a:cubicBezTo>
                  <a:cubicBezTo>
                    <a:pt x="461" y="636"/>
                    <a:pt x="439" y="647"/>
                    <a:pt x="425" y="667"/>
                  </a:cubicBezTo>
                  <a:cubicBezTo>
                    <a:pt x="407" y="697"/>
                    <a:pt x="416" y="736"/>
                    <a:pt x="446" y="758"/>
                  </a:cubicBezTo>
                  <a:cubicBezTo>
                    <a:pt x="870" y="1013"/>
                    <a:pt x="1242" y="1541"/>
                    <a:pt x="1454" y="2172"/>
                  </a:cubicBezTo>
                  <a:lnTo>
                    <a:pt x="53" y="2614"/>
                  </a:lnTo>
                  <a:cubicBezTo>
                    <a:pt x="18" y="2627"/>
                    <a:pt x="1" y="2661"/>
                    <a:pt x="9" y="2696"/>
                  </a:cubicBezTo>
                  <a:cubicBezTo>
                    <a:pt x="18" y="2722"/>
                    <a:pt x="44" y="2739"/>
                    <a:pt x="70" y="2739"/>
                  </a:cubicBezTo>
                  <a:cubicBezTo>
                    <a:pt x="79" y="2739"/>
                    <a:pt x="83" y="2739"/>
                    <a:pt x="92" y="2735"/>
                  </a:cubicBezTo>
                  <a:lnTo>
                    <a:pt x="1493" y="2298"/>
                  </a:lnTo>
                  <a:lnTo>
                    <a:pt x="1493" y="2298"/>
                  </a:lnTo>
                  <a:cubicBezTo>
                    <a:pt x="1679" y="2934"/>
                    <a:pt x="1679" y="3574"/>
                    <a:pt x="1480" y="4028"/>
                  </a:cubicBezTo>
                  <a:cubicBezTo>
                    <a:pt x="1467" y="4063"/>
                    <a:pt x="1480" y="4098"/>
                    <a:pt x="1515" y="4115"/>
                  </a:cubicBezTo>
                  <a:cubicBezTo>
                    <a:pt x="1519" y="4115"/>
                    <a:pt x="1528" y="4119"/>
                    <a:pt x="1537" y="4119"/>
                  </a:cubicBezTo>
                  <a:cubicBezTo>
                    <a:pt x="1563" y="4119"/>
                    <a:pt x="1588" y="4106"/>
                    <a:pt x="1597" y="4080"/>
                  </a:cubicBezTo>
                  <a:cubicBezTo>
                    <a:pt x="1805" y="3600"/>
                    <a:pt x="1813" y="2921"/>
                    <a:pt x="1614" y="2259"/>
                  </a:cubicBezTo>
                  <a:lnTo>
                    <a:pt x="1991" y="2142"/>
                  </a:lnTo>
                  <a:lnTo>
                    <a:pt x="2588" y="4041"/>
                  </a:lnTo>
                  <a:cubicBezTo>
                    <a:pt x="2597" y="4067"/>
                    <a:pt x="2618" y="4085"/>
                    <a:pt x="2648" y="4085"/>
                  </a:cubicBezTo>
                  <a:cubicBezTo>
                    <a:pt x="2653" y="4085"/>
                    <a:pt x="2661" y="4085"/>
                    <a:pt x="2666" y="4080"/>
                  </a:cubicBezTo>
                  <a:cubicBezTo>
                    <a:pt x="2700" y="4072"/>
                    <a:pt x="2718" y="4037"/>
                    <a:pt x="2709" y="4002"/>
                  </a:cubicBezTo>
                  <a:lnTo>
                    <a:pt x="2112" y="2103"/>
                  </a:lnTo>
                  <a:lnTo>
                    <a:pt x="2488" y="1986"/>
                  </a:lnTo>
                  <a:cubicBezTo>
                    <a:pt x="2705" y="2648"/>
                    <a:pt x="3098" y="3202"/>
                    <a:pt x="3548" y="3475"/>
                  </a:cubicBezTo>
                  <a:cubicBezTo>
                    <a:pt x="3561" y="3479"/>
                    <a:pt x="3570" y="3483"/>
                    <a:pt x="3583" y="3483"/>
                  </a:cubicBezTo>
                  <a:cubicBezTo>
                    <a:pt x="3605" y="3483"/>
                    <a:pt x="3626" y="3470"/>
                    <a:pt x="3639" y="3453"/>
                  </a:cubicBezTo>
                  <a:cubicBezTo>
                    <a:pt x="3657" y="3423"/>
                    <a:pt x="3648" y="3384"/>
                    <a:pt x="3618" y="3366"/>
                  </a:cubicBezTo>
                  <a:cubicBezTo>
                    <a:pt x="3194" y="3107"/>
                    <a:pt x="2822" y="2579"/>
                    <a:pt x="2610" y="1947"/>
                  </a:cubicBezTo>
                  <a:lnTo>
                    <a:pt x="4011" y="1506"/>
                  </a:lnTo>
                  <a:cubicBezTo>
                    <a:pt x="4046" y="1497"/>
                    <a:pt x="4063" y="1458"/>
                    <a:pt x="4055" y="1424"/>
                  </a:cubicBezTo>
                  <a:cubicBezTo>
                    <a:pt x="4044" y="1400"/>
                    <a:pt x="4020" y="1381"/>
                    <a:pt x="3993" y="1381"/>
                  </a:cubicBezTo>
                  <a:cubicBezTo>
                    <a:pt x="3986" y="1381"/>
                    <a:pt x="3979" y="1382"/>
                    <a:pt x="3972" y="1385"/>
                  </a:cubicBezTo>
                  <a:lnTo>
                    <a:pt x="2571" y="1826"/>
                  </a:lnTo>
                  <a:cubicBezTo>
                    <a:pt x="2385" y="1186"/>
                    <a:pt x="2385" y="546"/>
                    <a:pt x="2584" y="91"/>
                  </a:cubicBezTo>
                  <a:cubicBezTo>
                    <a:pt x="2597" y="57"/>
                    <a:pt x="2584" y="22"/>
                    <a:pt x="2553" y="5"/>
                  </a:cubicBezTo>
                  <a:cubicBezTo>
                    <a:pt x="2545" y="2"/>
                    <a:pt x="2537" y="0"/>
                    <a:pt x="2529" y="0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44"/>
            <p:cNvSpPr/>
            <p:nvPr/>
          </p:nvSpPr>
          <p:spPr>
            <a:xfrm>
              <a:off x="3949978" y="2396923"/>
              <a:ext cx="769636" cy="472705"/>
            </a:xfrm>
            <a:custGeom>
              <a:rect b="b" l="l" r="r" t="t"/>
              <a:pathLst>
                <a:path extrusionOk="0" h="5591" w="9103">
                  <a:moveTo>
                    <a:pt x="3885" y="83"/>
                  </a:moveTo>
                  <a:cubicBezTo>
                    <a:pt x="2972" y="2220"/>
                    <a:pt x="4045" y="3583"/>
                    <a:pt x="4045" y="3583"/>
                  </a:cubicBezTo>
                  <a:lnTo>
                    <a:pt x="4045" y="3583"/>
                  </a:lnTo>
                  <a:lnTo>
                    <a:pt x="2453" y="4656"/>
                  </a:lnTo>
                  <a:cubicBezTo>
                    <a:pt x="1943" y="4258"/>
                    <a:pt x="1233" y="4293"/>
                    <a:pt x="1233" y="4293"/>
                  </a:cubicBezTo>
                  <a:lnTo>
                    <a:pt x="1233" y="4293"/>
                  </a:lnTo>
                  <a:cubicBezTo>
                    <a:pt x="1233" y="4293"/>
                    <a:pt x="766" y="4128"/>
                    <a:pt x="511" y="4120"/>
                  </a:cubicBezTo>
                  <a:lnTo>
                    <a:pt x="511" y="4120"/>
                  </a:lnTo>
                  <a:cubicBezTo>
                    <a:pt x="255" y="4107"/>
                    <a:pt x="69" y="4228"/>
                    <a:pt x="100" y="4280"/>
                  </a:cubicBezTo>
                  <a:lnTo>
                    <a:pt x="100" y="4280"/>
                  </a:lnTo>
                  <a:cubicBezTo>
                    <a:pt x="134" y="4327"/>
                    <a:pt x="255" y="4332"/>
                    <a:pt x="446" y="4314"/>
                  </a:cubicBezTo>
                  <a:lnTo>
                    <a:pt x="446" y="4314"/>
                  </a:lnTo>
                  <a:cubicBezTo>
                    <a:pt x="640" y="4301"/>
                    <a:pt x="961" y="4474"/>
                    <a:pt x="961" y="4474"/>
                  </a:cubicBezTo>
                  <a:lnTo>
                    <a:pt x="961" y="4474"/>
                  </a:lnTo>
                  <a:cubicBezTo>
                    <a:pt x="961" y="4474"/>
                    <a:pt x="718" y="4496"/>
                    <a:pt x="441" y="4569"/>
                  </a:cubicBezTo>
                  <a:lnTo>
                    <a:pt x="441" y="4569"/>
                  </a:lnTo>
                  <a:cubicBezTo>
                    <a:pt x="165" y="4647"/>
                    <a:pt x="0" y="4907"/>
                    <a:pt x="56" y="4955"/>
                  </a:cubicBezTo>
                  <a:lnTo>
                    <a:pt x="56" y="4955"/>
                  </a:lnTo>
                  <a:cubicBezTo>
                    <a:pt x="117" y="5002"/>
                    <a:pt x="234" y="4868"/>
                    <a:pt x="441" y="4794"/>
                  </a:cubicBezTo>
                  <a:lnTo>
                    <a:pt x="441" y="4794"/>
                  </a:lnTo>
                  <a:cubicBezTo>
                    <a:pt x="649" y="4717"/>
                    <a:pt x="1038" y="4794"/>
                    <a:pt x="1038" y="4794"/>
                  </a:cubicBezTo>
                  <a:lnTo>
                    <a:pt x="1038" y="4794"/>
                  </a:lnTo>
                  <a:cubicBezTo>
                    <a:pt x="515" y="4898"/>
                    <a:pt x="299" y="5262"/>
                    <a:pt x="394" y="5335"/>
                  </a:cubicBezTo>
                  <a:lnTo>
                    <a:pt x="394" y="5335"/>
                  </a:lnTo>
                  <a:cubicBezTo>
                    <a:pt x="493" y="5409"/>
                    <a:pt x="675" y="5154"/>
                    <a:pt x="874" y="5093"/>
                  </a:cubicBezTo>
                  <a:lnTo>
                    <a:pt x="874" y="5093"/>
                  </a:lnTo>
                  <a:cubicBezTo>
                    <a:pt x="1073" y="5028"/>
                    <a:pt x="1220" y="5136"/>
                    <a:pt x="1220" y="5136"/>
                  </a:cubicBezTo>
                  <a:lnTo>
                    <a:pt x="1220" y="5136"/>
                  </a:lnTo>
                  <a:cubicBezTo>
                    <a:pt x="1220" y="5136"/>
                    <a:pt x="783" y="5526"/>
                    <a:pt x="826" y="5560"/>
                  </a:cubicBezTo>
                  <a:lnTo>
                    <a:pt x="826" y="5560"/>
                  </a:lnTo>
                  <a:cubicBezTo>
                    <a:pt x="870" y="5591"/>
                    <a:pt x="1458" y="5275"/>
                    <a:pt x="1458" y="5275"/>
                  </a:cubicBezTo>
                  <a:lnTo>
                    <a:pt x="1458" y="5275"/>
                  </a:lnTo>
                  <a:cubicBezTo>
                    <a:pt x="1895" y="5547"/>
                    <a:pt x="2682" y="5409"/>
                    <a:pt x="2682" y="5409"/>
                  </a:cubicBezTo>
                  <a:lnTo>
                    <a:pt x="2682" y="5409"/>
                  </a:lnTo>
                  <a:cubicBezTo>
                    <a:pt x="7454" y="4518"/>
                    <a:pt x="9103" y="3700"/>
                    <a:pt x="9086" y="2294"/>
                  </a:cubicBezTo>
                  <a:lnTo>
                    <a:pt x="9086" y="2294"/>
                  </a:lnTo>
                  <a:cubicBezTo>
                    <a:pt x="9073" y="883"/>
                    <a:pt x="6524" y="741"/>
                    <a:pt x="5711" y="403"/>
                  </a:cubicBezTo>
                  <a:lnTo>
                    <a:pt x="5711" y="403"/>
                  </a:lnTo>
                  <a:cubicBezTo>
                    <a:pt x="5123" y="161"/>
                    <a:pt x="4729" y="1"/>
                    <a:pt x="4344" y="1"/>
                  </a:cubicBezTo>
                  <a:lnTo>
                    <a:pt x="4344" y="1"/>
                  </a:lnTo>
                  <a:cubicBezTo>
                    <a:pt x="4192" y="1"/>
                    <a:pt x="4045" y="27"/>
                    <a:pt x="3885" y="83"/>
                  </a:cubicBezTo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44"/>
            <p:cNvSpPr/>
            <p:nvPr/>
          </p:nvSpPr>
          <p:spPr>
            <a:xfrm>
              <a:off x="3494944" y="2787616"/>
              <a:ext cx="108728" cy="211876"/>
            </a:xfrm>
            <a:custGeom>
              <a:rect b="b" l="l" r="r" t="t"/>
              <a:pathLst>
                <a:path extrusionOk="0" h="2506" w="1286">
                  <a:moveTo>
                    <a:pt x="56" y="991"/>
                  </a:moveTo>
                  <a:cubicBezTo>
                    <a:pt x="0" y="1095"/>
                    <a:pt x="0" y="1220"/>
                    <a:pt x="43" y="1329"/>
                  </a:cubicBezTo>
                  <a:lnTo>
                    <a:pt x="43" y="1329"/>
                  </a:lnTo>
                  <a:cubicBezTo>
                    <a:pt x="182" y="1653"/>
                    <a:pt x="485" y="2328"/>
                    <a:pt x="666" y="2406"/>
                  </a:cubicBezTo>
                  <a:lnTo>
                    <a:pt x="666" y="2406"/>
                  </a:lnTo>
                  <a:cubicBezTo>
                    <a:pt x="904" y="2505"/>
                    <a:pt x="1155" y="2350"/>
                    <a:pt x="1155" y="2350"/>
                  </a:cubicBezTo>
                  <a:lnTo>
                    <a:pt x="1155" y="2350"/>
                  </a:lnTo>
                  <a:lnTo>
                    <a:pt x="1129" y="2319"/>
                  </a:lnTo>
                  <a:cubicBezTo>
                    <a:pt x="1038" y="2216"/>
                    <a:pt x="1021" y="2068"/>
                    <a:pt x="1090" y="1947"/>
                  </a:cubicBezTo>
                  <a:lnTo>
                    <a:pt x="1090" y="1947"/>
                  </a:lnTo>
                  <a:cubicBezTo>
                    <a:pt x="1108" y="1917"/>
                    <a:pt x="1125" y="1887"/>
                    <a:pt x="1142" y="1865"/>
                  </a:cubicBezTo>
                  <a:lnTo>
                    <a:pt x="1142" y="1865"/>
                  </a:lnTo>
                  <a:cubicBezTo>
                    <a:pt x="1211" y="1774"/>
                    <a:pt x="1285" y="771"/>
                    <a:pt x="1164" y="576"/>
                  </a:cubicBezTo>
                  <a:lnTo>
                    <a:pt x="1164" y="576"/>
                  </a:lnTo>
                  <a:cubicBezTo>
                    <a:pt x="1043" y="381"/>
                    <a:pt x="550" y="818"/>
                    <a:pt x="550" y="818"/>
                  </a:cubicBezTo>
                  <a:lnTo>
                    <a:pt x="550" y="818"/>
                  </a:lnTo>
                  <a:lnTo>
                    <a:pt x="675" y="481"/>
                  </a:lnTo>
                  <a:cubicBezTo>
                    <a:pt x="675" y="481"/>
                    <a:pt x="1043" y="0"/>
                    <a:pt x="926" y="0"/>
                  </a:cubicBezTo>
                  <a:lnTo>
                    <a:pt x="926" y="0"/>
                  </a:lnTo>
                  <a:cubicBezTo>
                    <a:pt x="588" y="0"/>
                    <a:pt x="216" y="667"/>
                    <a:pt x="56" y="991"/>
                  </a:cubicBezTo>
                </a:path>
              </a:pathLst>
            </a:custGeom>
            <a:solidFill>
              <a:srgbClr val="FFB6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44"/>
            <p:cNvSpPr/>
            <p:nvPr/>
          </p:nvSpPr>
          <p:spPr>
            <a:xfrm>
              <a:off x="3883016" y="4291375"/>
              <a:ext cx="194713" cy="157681"/>
            </a:xfrm>
            <a:custGeom>
              <a:rect b="b" l="l" r="r" t="t"/>
              <a:pathLst>
                <a:path extrusionOk="0" h="1865" w="2303">
                  <a:moveTo>
                    <a:pt x="2302" y="0"/>
                  </a:moveTo>
                  <a:cubicBezTo>
                    <a:pt x="1636" y="9"/>
                    <a:pt x="1017" y="147"/>
                    <a:pt x="563" y="286"/>
                  </a:cubicBezTo>
                  <a:lnTo>
                    <a:pt x="0" y="1865"/>
                  </a:lnTo>
                  <a:lnTo>
                    <a:pt x="1156" y="1865"/>
                  </a:lnTo>
                  <a:cubicBezTo>
                    <a:pt x="1177" y="1752"/>
                    <a:pt x="1662" y="1004"/>
                    <a:pt x="2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44"/>
            <p:cNvSpPr/>
            <p:nvPr/>
          </p:nvSpPr>
          <p:spPr>
            <a:xfrm>
              <a:off x="3975511" y="3609924"/>
              <a:ext cx="90466" cy="60367"/>
            </a:xfrm>
            <a:custGeom>
              <a:rect b="b" l="l" r="r" t="t"/>
              <a:pathLst>
                <a:path extrusionOk="0" h="714" w="1070">
                  <a:moveTo>
                    <a:pt x="940" y="0"/>
                  </a:moveTo>
                  <a:cubicBezTo>
                    <a:pt x="455" y="372"/>
                    <a:pt x="1" y="701"/>
                    <a:pt x="356" y="714"/>
                  </a:cubicBezTo>
                  <a:cubicBezTo>
                    <a:pt x="650" y="662"/>
                    <a:pt x="1070" y="480"/>
                    <a:pt x="1070" y="480"/>
                  </a:cubicBezTo>
                  <a:lnTo>
                    <a:pt x="940" y="0"/>
                  </a:lnTo>
                  <a:close/>
                </a:path>
              </a:pathLst>
            </a:custGeom>
            <a:solidFill>
              <a:srgbClr val="540D0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44"/>
            <p:cNvSpPr/>
            <p:nvPr/>
          </p:nvSpPr>
          <p:spPr>
            <a:xfrm>
              <a:off x="4860723" y="3427386"/>
              <a:ext cx="656680" cy="810303"/>
            </a:xfrm>
            <a:custGeom>
              <a:rect b="b" l="l" r="r" t="t"/>
              <a:pathLst>
                <a:path extrusionOk="0" h="9584" w="7767">
                  <a:moveTo>
                    <a:pt x="806" y="684"/>
                  </a:moveTo>
                  <a:cubicBezTo>
                    <a:pt x="806" y="684"/>
                    <a:pt x="1" y="2955"/>
                    <a:pt x="286" y="3985"/>
                  </a:cubicBezTo>
                  <a:lnTo>
                    <a:pt x="286" y="3985"/>
                  </a:lnTo>
                  <a:cubicBezTo>
                    <a:pt x="542" y="4902"/>
                    <a:pt x="1186" y="5387"/>
                    <a:pt x="2129" y="6126"/>
                  </a:cubicBezTo>
                  <a:lnTo>
                    <a:pt x="2129" y="6126"/>
                  </a:lnTo>
                  <a:cubicBezTo>
                    <a:pt x="3068" y="6862"/>
                    <a:pt x="7001" y="9393"/>
                    <a:pt x="7382" y="9488"/>
                  </a:cubicBezTo>
                  <a:lnTo>
                    <a:pt x="7382" y="9488"/>
                  </a:lnTo>
                  <a:cubicBezTo>
                    <a:pt x="7767" y="9583"/>
                    <a:pt x="7672" y="8605"/>
                    <a:pt x="7672" y="8605"/>
                  </a:cubicBezTo>
                  <a:lnTo>
                    <a:pt x="7672" y="8605"/>
                  </a:lnTo>
                  <a:lnTo>
                    <a:pt x="5781" y="6347"/>
                  </a:lnTo>
                  <a:cubicBezTo>
                    <a:pt x="4885" y="4478"/>
                    <a:pt x="3349" y="3851"/>
                    <a:pt x="3349" y="3851"/>
                  </a:cubicBezTo>
                  <a:lnTo>
                    <a:pt x="3349" y="3851"/>
                  </a:lnTo>
                  <a:lnTo>
                    <a:pt x="4773" y="844"/>
                  </a:lnTo>
                  <a:cubicBezTo>
                    <a:pt x="4072" y="208"/>
                    <a:pt x="3367" y="0"/>
                    <a:pt x="2752" y="0"/>
                  </a:cubicBezTo>
                  <a:lnTo>
                    <a:pt x="2752" y="0"/>
                  </a:lnTo>
                  <a:cubicBezTo>
                    <a:pt x="1632" y="0"/>
                    <a:pt x="806" y="684"/>
                    <a:pt x="806" y="684"/>
                  </a:cubicBezTo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44"/>
            <p:cNvSpPr/>
            <p:nvPr/>
          </p:nvSpPr>
          <p:spPr>
            <a:xfrm>
              <a:off x="5454414" y="4142149"/>
              <a:ext cx="142378" cy="326945"/>
            </a:xfrm>
            <a:custGeom>
              <a:rect b="b" l="l" r="r" t="t"/>
              <a:pathLst>
                <a:path extrusionOk="0" h="3867" w="1684">
                  <a:moveTo>
                    <a:pt x="479" y="1"/>
                  </a:moveTo>
                  <a:cubicBezTo>
                    <a:pt x="412" y="1"/>
                    <a:pt x="373" y="4"/>
                    <a:pt x="373" y="4"/>
                  </a:cubicBezTo>
                  <a:lnTo>
                    <a:pt x="1" y="653"/>
                  </a:lnTo>
                  <a:lnTo>
                    <a:pt x="381" y="1782"/>
                  </a:lnTo>
                  <a:cubicBezTo>
                    <a:pt x="429" y="1930"/>
                    <a:pt x="446" y="2090"/>
                    <a:pt x="429" y="2245"/>
                  </a:cubicBezTo>
                  <a:cubicBezTo>
                    <a:pt x="373" y="2734"/>
                    <a:pt x="260" y="3807"/>
                    <a:pt x="308" y="3855"/>
                  </a:cubicBezTo>
                  <a:cubicBezTo>
                    <a:pt x="315" y="3862"/>
                    <a:pt x="330" y="3866"/>
                    <a:pt x="352" y="3866"/>
                  </a:cubicBezTo>
                  <a:cubicBezTo>
                    <a:pt x="514" y="3866"/>
                    <a:pt x="1035" y="3639"/>
                    <a:pt x="1299" y="3054"/>
                  </a:cubicBezTo>
                  <a:cubicBezTo>
                    <a:pt x="1601" y="2393"/>
                    <a:pt x="1385" y="1977"/>
                    <a:pt x="1536" y="1467"/>
                  </a:cubicBezTo>
                  <a:cubicBezTo>
                    <a:pt x="1684" y="960"/>
                    <a:pt x="1653" y="485"/>
                    <a:pt x="1653" y="485"/>
                  </a:cubicBezTo>
                  <a:cubicBezTo>
                    <a:pt x="1301" y="48"/>
                    <a:pt x="717" y="1"/>
                    <a:pt x="4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44"/>
            <p:cNvSpPr/>
            <p:nvPr/>
          </p:nvSpPr>
          <p:spPr>
            <a:xfrm>
              <a:off x="5402080" y="4042637"/>
              <a:ext cx="114646" cy="187526"/>
            </a:xfrm>
            <a:custGeom>
              <a:rect b="b" l="l" r="r" t="t"/>
              <a:pathLst>
                <a:path extrusionOk="0" h="2218" w="1356">
                  <a:moveTo>
                    <a:pt x="157" y="0"/>
                  </a:moveTo>
                  <a:cubicBezTo>
                    <a:pt x="144" y="467"/>
                    <a:pt x="105" y="1116"/>
                    <a:pt x="1" y="1670"/>
                  </a:cubicBezTo>
                  <a:cubicBezTo>
                    <a:pt x="503" y="1973"/>
                    <a:pt x="875" y="2185"/>
                    <a:pt x="979" y="2211"/>
                  </a:cubicBezTo>
                  <a:cubicBezTo>
                    <a:pt x="997" y="2215"/>
                    <a:pt x="1013" y="2218"/>
                    <a:pt x="1029" y="2218"/>
                  </a:cubicBezTo>
                  <a:cubicBezTo>
                    <a:pt x="1355" y="2218"/>
                    <a:pt x="1269" y="1328"/>
                    <a:pt x="1269" y="1328"/>
                  </a:cubicBezTo>
                  <a:lnTo>
                    <a:pt x="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44"/>
            <p:cNvSpPr/>
            <p:nvPr/>
          </p:nvSpPr>
          <p:spPr>
            <a:xfrm>
              <a:off x="4330695" y="3369217"/>
              <a:ext cx="538229" cy="948200"/>
            </a:xfrm>
            <a:custGeom>
              <a:rect b="b" l="l" r="r" t="t"/>
              <a:pathLst>
                <a:path extrusionOk="0" h="11215" w="6366">
                  <a:moveTo>
                    <a:pt x="1571" y="4106"/>
                  </a:moveTo>
                  <a:cubicBezTo>
                    <a:pt x="1325" y="5218"/>
                    <a:pt x="1" y="10769"/>
                    <a:pt x="96" y="10989"/>
                  </a:cubicBezTo>
                  <a:lnTo>
                    <a:pt x="96" y="10989"/>
                  </a:lnTo>
                  <a:cubicBezTo>
                    <a:pt x="196" y="11214"/>
                    <a:pt x="931" y="11033"/>
                    <a:pt x="931" y="11033"/>
                  </a:cubicBezTo>
                  <a:lnTo>
                    <a:pt x="931" y="11033"/>
                  </a:lnTo>
                  <a:cubicBezTo>
                    <a:pt x="931" y="11033"/>
                    <a:pt x="2480" y="8368"/>
                    <a:pt x="2939" y="7299"/>
                  </a:cubicBezTo>
                  <a:lnTo>
                    <a:pt x="2939" y="7299"/>
                  </a:lnTo>
                  <a:cubicBezTo>
                    <a:pt x="3397" y="6230"/>
                    <a:pt x="3973" y="4309"/>
                    <a:pt x="3973" y="4309"/>
                  </a:cubicBezTo>
                  <a:lnTo>
                    <a:pt x="3973" y="4309"/>
                  </a:lnTo>
                  <a:lnTo>
                    <a:pt x="6365" y="2272"/>
                  </a:lnTo>
                  <a:cubicBezTo>
                    <a:pt x="6244" y="969"/>
                    <a:pt x="4293" y="0"/>
                    <a:pt x="4293" y="0"/>
                  </a:cubicBezTo>
                  <a:lnTo>
                    <a:pt x="4293" y="0"/>
                  </a:lnTo>
                  <a:cubicBezTo>
                    <a:pt x="2627" y="1086"/>
                    <a:pt x="1818" y="2999"/>
                    <a:pt x="1571" y="4106"/>
                  </a:cubicBezTo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44"/>
            <p:cNvSpPr/>
            <p:nvPr/>
          </p:nvSpPr>
          <p:spPr>
            <a:xfrm>
              <a:off x="4336613" y="4166583"/>
              <a:ext cx="149311" cy="141279"/>
            </a:xfrm>
            <a:custGeom>
              <a:rect b="b" l="l" r="r" t="t"/>
              <a:pathLst>
                <a:path extrusionOk="0" h="1671" w="1766">
                  <a:moveTo>
                    <a:pt x="1765" y="1"/>
                  </a:moveTo>
                  <a:lnTo>
                    <a:pt x="1765" y="1"/>
                  </a:lnTo>
                  <a:cubicBezTo>
                    <a:pt x="1347" y="107"/>
                    <a:pt x="1019" y="142"/>
                    <a:pt x="766" y="142"/>
                  </a:cubicBezTo>
                  <a:cubicBezTo>
                    <a:pt x="554" y="142"/>
                    <a:pt x="394" y="117"/>
                    <a:pt x="277" y="87"/>
                  </a:cubicBezTo>
                  <a:cubicBezTo>
                    <a:pt x="108" y="901"/>
                    <a:pt x="0" y="1489"/>
                    <a:pt x="30" y="1558"/>
                  </a:cubicBezTo>
                  <a:cubicBezTo>
                    <a:pt x="67" y="1644"/>
                    <a:pt x="197" y="1671"/>
                    <a:pt x="343" y="1671"/>
                  </a:cubicBezTo>
                  <a:cubicBezTo>
                    <a:pt x="580" y="1671"/>
                    <a:pt x="861" y="1602"/>
                    <a:pt x="861" y="1602"/>
                  </a:cubicBezTo>
                  <a:cubicBezTo>
                    <a:pt x="861" y="1602"/>
                    <a:pt x="1294" y="858"/>
                    <a:pt x="17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44"/>
            <p:cNvSpPr/>
            <p:nvPr/>
          </p:nvSpPr>
          <p:spPr>
            <a:xfrm>
              <a:off x="4645634" y="3131808"/>
              <a:ext cx="799735" cy="458417"/>
            </a:xfrm>
            <a:custGeom>
              <a:rect b="b" l="l" r="r" t="t"/>
              <a:pathLst>
                <a:path extrusionOk="0" h="5422" w="9459">
                  <a:moveTo>
                    <a:pt x="3843" y="87"/>
                  </a:moveTo>
                  <a:cubicBezTo>
                    <a:pt x="3267" y="277"/>
                    <a:pt x="3778" y="468"/>
                    <a:pt x="2904" y="766"/>
                  </a:cubicBezTo>
                  <a:lnTo>
                    <a:pt x="2904" y="766"/>
                  </a:lnTo>
                  <a:cubicBezTo>
                    <a:pt x="2030" y="1065"/>
                    <a:pt x="1" y="2808"/>
                    <a:pt x="1" y="2808"/>
                  </a:cubicBezTo>
                  <a:lnTo>
                    <a:pt x="1" y="2808"/>
                  </a:lnTo>
                  <a:cubicBezTo>
                    <a:pt x="1688" y="3349"/>
                    <a:pt x="2480" y="5421"/>
                    <a:pt x="2480" y="5421"/>
                  </a:cubicBezTo>
                  <a:lnTo>
                    <a:pt x="2480" y="5421"/>
                  </a:lnTo>
                  <a:lnTo>
                    <a:pt x="3055" y="5123"/>
                  </a:lnTo>
                  <a:lnTo>
                    <a:pt x="3224" y="4569"/>
                  </a:lnTo>
                  <a:cubicBezTo>
                    <a:pt x="3224" y="4569"/>
                    <a:pt x="5400" y="4054"/>
                    <a:pt x="6127" y="4119"/>
                  </a:cubicBezTo>
                  <a:lnTo>
                    <a:pt x="6127" y="4119"/>
                  </a:lnTo>
                  <a:cubicBezTo>
                    <a:pt x="6854" y="4184"/>
                    <a:pt x="7386" y="4993"/>
                    <a:pt x="7386" y="4993"/>
                  </a:cubicBezTo>
                  <a:lnTo>
                    <a:pt x="7386" y="4993"/>
                  </a:lnTo>
                  <a:cubicBezTo>
                    <a:pt x="7386" y="4993"/>
                    <a:pt x="8221" y="3713"/>
                    <a:pt x="8840" y="2687"/>
                  </a:cubicBezTo>
                  <a:lnTo>
                    <a:pt x="8840" y="2687"/>
                  </a:lnTo>
                  <a:cubicBezTo>
                    <a:pt x="9458" y="1666"/>
                    <a:pt x="9329" y="87"/>
                    <a:pt x="9329" y="87"/>
                  </a:cubicBezTo>
                  <a:lnTo>
                    <a:pt x="9329" y="87"/>
                  </a:lnTo>
                  <a:cubicBezTo>
                    <a:pt x="9329" y="87"/>
                    <a:pt x="7148" y="1"/>
                    <a:pt x="5521" y="1"/>
                  </a:cubicBezTo>
                  <a:lnTo>
                    <a:pt x="5521" y="1"/>
                  </a:lnTo>
                  <a:cubicBezTo>
                    <a:pt x="4708" y="1"/>
                    <a:pt x="4037" y="22"/>
                    <a:pt x="3843" y="8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44"/>
            <p:cNvSpPr/>
            <p:nvPr/>
          </p:nvSpPr>
          <p:spPr>
            <a:xfrm>
              <a:off x="4886763" y="1591863"/>
              <a:ext cx="420370" cy="1098864"/>
            </a:xfrm>
            <a:custGeom>
              <a:rect b="b" l="l" r="r" t="t"/>
              <a:pathLst>
                <a:path extrusionOk="0" h="12997" w="4972">
                  <a:moveTo>
                    <a:pt x="4171" y="753"/>
                  </a:moveTo>
                  <a:cubicBezTo>
                    <a:pt x="4067" y="1030"/>
                    <a:pt x="3959" y="1277"/>
                    <a:pt x="3959" y="1277"/>
                  </a:cubicBezTo>
                  <a:lnTo>
                    <a:pt x="3959" y="1277"/>
                  </a:lnTo>
                  <a:cubicBezTo>
                    <a:pt x="3959" y="1277"/>
                    <a:pt x="4114" y="273"/>
                    <a:pt x="3885" y="113"/>
                  </a:cubicBezTo>
                  <a:lnTo>
                    <a:pt x="3885" y="113"/>
                  </a:lnTo>
                  <a:cubicBezTo>
                    <a:pt x="3747" y="18"/>
                    <a:pt x="3863" y="295"/>
                    <a:pt x="3799" y="585"/>
                  </a:cubicBezTo>
                  <a:lnTo>
                    <a:pt x="3799" y="585"/>
                  </a:lnTo>
                  <a:cubicBezTo>
                    <a:pt x="3734" y="870"/>
                    <a:pt x="3669" y="1190"/>
                    <a:pt x="3669" y="1190"/>
                  </a:cubicBezTo>
                  <a:lnTo>
                    <a:pt x="3669" y="1190"/>
                  </a:lnTo>
                  <a:cubicBezTo>
                    <a:pt x="3669" y="1190"/>
                    <a:pt x="3630" y="489"/>
                    <a:pt x="3448" y="416"/>
                  </a:cubicBezTo>
                  <a:lnTo>
                    <a:pt x="3448" y="416"/>
                  </a:lnTo>
                  <a:cubicBezTo>
                    <a:pt x="3266" y="347"/>
                    <a:pt x="3340" y="528"/>
                    <a:pt x="3392" y="680"/>
                  </a:cubicBezTo>
                  <a:lnTo>
                    <a:pt x="3392" y="680"/>
                  </a:lnTo>
                  <a:cubicBezTo>
                    <a:pt x="3448" y="827"/>
                    <a:pt x="3448" y="1190"/>
                    <a:pt x="3448" y="1190"/>
                  </a:cubicBezTo>
                  <a:lnTo>
                    <a:pt x="3448" y="1190"/>
                  </a:lnTo>
                  <a:cubicBezTo>
                    <a:pt x="3448" y="1190"/>
                    <a:pt x="2864" y="1519"/>
                    <a:pt x="2808" y="2246"/>
                  </a:cubicBezTo>
                  <a:lnTo>
                    <a:pt x="2808" y="2246"/>
                  </a:lnTo>
                  <a:cubicBezTo>
                    <a:pt x="2808" y="2246"/>
                    <a:pt x="255" y="4907"/>
                    <a:pt x="125" y="6698"/>
                  </a:cubicBezTo>
                  <a:lnTo>
                    <a:pt x="125" y="6698"/>
                  </a:lnTo>
                  <a:cubicBezTo>
                    <a:pt x="0" y="8489"/>
                    <a:pt x="2116" y="12997"/>
                    <a:pt x="2116" y="12997"/>
                  </a:cubicBezTo>
                  <a:lnTo>
                    <a:pt x="2116" y="12997"/>
                  </a:lnTo>
                  <a:lnTo>
                    <a:pt x="4495" y="10020"/>
                  </a:lnTo>
                  <a:lnTo>
                    <a:pt x="3158" y="9099"/>
                  </a:lnTo>
                  <a:lnTo>
                    <a:pt x="2007" y="6538"/>
                  </a:lnTo>
                  <a:lnTo>
                    <a:pt x="3448" y="2717"/>
                  </a:lnTo>
                  <a:lnTo>
                    <a:pt x="4802" y="2012"/>
                  </a:lnTo>
                  <a:cubicBezTo>
                    <a:pt x="4802" y="2012"/>
                    <a:pt x="4737" y="1917"/>
                    <a:pt x="4577" y="1917"/>
                  </a:cubicBezTo>
                  <a:lnTo>
                    <a:pt x="4577" y="1917"/>
                  </a:lnTo>
                  <a:cubicBezTo>
                    <a:pt x="4417" y="1917"/>
                    <a:pt x="4054" y="2004"/>
                    <a:pt x="4054" y="2004"/>
                  </a:cubicBezTo>
                  <a:lnTo>
                    <a:pt x="4054" y="2004"/>
                  </a:lnTo>
                  <a:cubicBezTo>
                    <a:pt x="4054" y="2004"/>
                    <a:pt x="4629" y="1532"/>
                    <a:pt x="4802" y="1203"/>
                  </a:cubicBezTo>
                  <a:lnTo>
                    <a:pt x="4802" y="1203"/>
                  </a:lnTo>
                  <a:cubicBezTo>
                    <a:pt x="4971" y="870"/>
                    <a:pt x="4958" y="576"/>
                    <a:pt x="4850" y="567"/>
                  </a:cubicBezTo>
                  <a:lnTo>
                    <a:pt x="4850" y="567"/>
                  </a:lnTo>
                  <a:cubicBezTo>
                    <a:pt x="4742" y="554"/>
                    <a:pt x="4612" y="1212"/>
                    <a:pt x="4227" y="1415"/>
                  </a:cubicBezTo>
                  <a:lnTo>
                    <a:pt x="4227" y="1415"/>
                  </a:lnTo>
                  <a:cubicBezTo>
                    <a:pt x="4227" y="1415"/>
                    <a:pt x="4755" y="83"/>
                    <a:pt x="4439" y="5"/>
                  </a:cubicBezTo>
                  <a:lnTo>
                    <a:pt x="4439" y="5"/>
                  </a:lnTo>
                  <a:cubicBezTo>
                    <a:pt x="4430" y="0"/>
                    <a:pt x="4426" y="0"/>
                    <a:pt x="4417" y="0"/>
                  </a:cubicBezTo>
                  <a:lnTo>
                    <a:pt x="4417" y="0"/>
                  </a:lnTo>
                  <a:cubicBezTo>
                    <a:pt x="4253" y="0"/>
                    <a:pt x="4274" y="489"/>
                    <a:pt x="4171" y="753"/>
                  </a:cubicBezTo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44"/>
            <p:cNvSpPr/>
            <p:nvPr/>
          </p:nvSpPr>
          <p:spPr>
            <a:xfrm>
              <a:off x="4086776" y="4278947"/>
              <a:ext cx="331088" cy="157597"/>
            </a:xfrm>
            <a:custGeom>
              <a:rect b="b" l="l" r="r" t="t"/>
              <a:pathLst>
                <a:path extrusionOk="0" h="1864" w="3916">
                  <a:moveTo>
                    <a:pt x="3916" y="0"/>
                  </a:moveTo>
                  <a:lnTo>
                    <a:pt x="2981" y="134"/>
                  </a:lnTo>
                  <a:cubicBezTo>
                    <a:pt x="2981" y="134"/>
                    <a:pt x="2618" y="480"/>
                    <a:pt x="2297" y="640"/>
                  </a:cubicBezTo>
                  <a:cubicBezTo>
                    <a:pt x="1977" y="800"/>
                    <a:pt x="0" y="1207"/>
                    <a:pt x="290" y="1471"/>
                  </a:cubicBezTo>
                  <a:cubicBezTo>
                    <a:pt x="576" y="1735"/>
                    <a:pt x="1874" y="1657"/>
                    <a:pt x="2354" y="1783"/>
                  </a:cubicBezTo>
                  <a:cubicBezTo>
                    <a:pt x="2594" y="1847"/>
                    <a:pt x="2922" y="1864"/>
                    <a:pt x="3189" y="1864"/>
                  </a:cubicBezTo>
                  <a:cubicBezTo>
                    <a:pt x="3457" y="1864"/>
                    <a:pt x="3665" y="1847"/>
                    <a:pt x="3665" y="1847"/>
                  </a:cubicBezTo>
                  <a:cubicBezTo>
                    <a:pt x="3764" y="1553"/>
                    <a:pt x="3768" y="961"/>
                    <a:pt x="3768" y="961"/>
                  </a:cubicBezTo>
                  <a:lnTo>
                    <a:pt x="39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44"/>
            <p:cNvSpPr/>
            <p:nvPr/>
          </p:nvSpPr>
          <p:spPr>
            <a:xfrm>
              <a:off x="5304427" y="2535411"/>
              <a:ext cx="92664" cy="26632"/>
            </a:xfrm>
            <a:custGeom>
              <a:rect b="b" l="l" r="r" t="t"/>
              <a:pathLst>
                <a:path extrusionOk="0" h="315" w="1096">
                  <a:moveTo>
                    <a:pt x="289" y="1"/>
                  </a:moveTo>
                  <a:cubicBezTo>
                    <a:pt x="112" y="1"/>
                    <a:pt x="9" y="46"/>
                    <a:pt x="1" y="50"/>
                  </a:cubicBezTo>
                  <a:lnTo>
                    <a:pt x="27" y="98"/>
                  </a:lnTo>
                  <a:cubicBezTo>
                    <a:pt x="29" y="98"/>
                    <a:pt x="121" y="58"/>
                    <a:pt x="285" y="58"/>
                  </a:cubicBezTo>
                  <a:cubicBezTo>
                    <a:pt x="466" y="58"/>
                    <a:pt x="735" y="107"/>
                    <a:pt x="1065" y="314"/>
                  </a:cubicBezTo>
                  <a:lnTo>
                    <a:pt x="1095" y="266"/>
                  </a:lnTo>
                  <a:cubicBezTo>
                    <a:pt x="756" y="53"/>
                    <a:pt x="479" y="1"/>
                    <a:pt x="289" y="1"/>
                  </a:cubicBezTo>
                  <a:close/>
                </a:path>
              </a:pathLst>
            </a:custGeom>
            <a:solidFill>
              <a:srgbClr val="001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44"/>
            <p:cNvSpPr/>
            <p:nvPr/>
          </p:nvSpPr>
          <p:spPr>
            <a:xfrm>
              <a:off x="5226559" y="2440803"/>
              <a:ext cx="59691" cy="56816"/>
            </a:xfrm>
            <a:custGeom>
              <a:rect b="b" l="l" r="r" t="t"/>
              <a:pathLst>
                <a:path extrusionOk="0" h="672" w="706">
                  <a:moveTo>
                    <a:pt x="485" y="83"/>
                  </a:moveTo>
                  <a:cubicBezTo>
                    <a:pt x="515" y="161"/>
                    <a:pt x="606" y="369"/>
                    <a:pt x="645" y="486"/>
                  </a:cubicBezTo>
                  <a:cubicBezTo>
                    <a:pt x="645" y="494"/>
                    <a:pt x="645" y="499"/>
                    <a:pt x="649" y="499"/>
                  </a:cubicBezTo>
                  <a:cubicBezTo>
                    <a:pt x="646" y="499"/>
                    <a:pt x="641" y="500"/>
                    <a:pt x="635" y="500"/>
                  </a:cubicBezTo>
                  <a:cubicBezTo>
                    <a:pt x="609" y="500"/>
                    <a:pt x="558" y="493"/>
                    <a:pt x="519" y="486"/>
                  </a:cubicBezTo>
                  <a:cubicBezTo>
                    <a:pt x="455" y="473"/>
                    <a:pt x="381" y="455"/>
                    <a:pt x="303" y="455"/>
                  </a:cubicBezTo>
                  <a:cubicBezTo>
                    <a:pt x="260" y="455"/>
                    <a:pt x="217" y="460"/>
                    <a:pt x="173" y="477"/>
                  </a:cubicBezTo>
                  <a:cubicBezTo>
                    <a:pt x="243" y="364"/>
                    <a:pt x="368" y="170"/>
                    <a:pt x="485" y="83"/>
                  </a:cubicBezTo>
                  <a:close/>
                  <a:moveTo>
                    <a:pt x="506" y="1"/>
                  </a:moveTo>
                  <a:lnTo>
                    <a:pt x="480" y="18"/>
                  </a:lnTo>
                  <a:cubicBezTo>
                    <a:pt x="294" y="131"/>
                    <a:pt x="82" y="520"/>
                    <a:pt x="74" y="537"/>
                  </a:cubicBezTo>
                  <a:lnTo>
                    <a:pt x="0" y="672"/>
                  </a:lnTo>
                  <a:lnTo>
                    <a:pt x="117" y="572"/>
                  </a:lnTo>
                  <a:cubicBezTo>
                    <a:pt x="168" y="528"/>
                    <a:pt x="237" y="514"/>
                    <a:pt x="308" y="514"/>
                  </a:cubicBezTo>
                  <a:cubicBezTo>
                    <a:pt x="377" y="514"/>
                    <a:pt x="449" y="527"/>
                    <a:pt x="511" y="537"/>
                  </a:cubicBezTo>
                  <a:cubicBezTo>
                    <a:pt x="560" y="547"/>
                    <a:pt x="600" y="555"/>
                    <a:pt x="631" y="555"/>
                  </a:cubicBezTo>
                  <a:cubicBezTo>
                    <a:pt x="657" y="555"/>
                    <a:pt x="676" y="549"/>
                    <a:pt x="688" y="533"/>
                  </a:cubicBezTo>
                  <a:cubicBezTo>
                    <a:pt x="705" y="520"/>
                    <a:pt x="705" y="499"/>
                    <a:pt x="697" y="468"/>
                  </a:cubicBezTo>
                  <a:cubicBezTo>
                    <a:pt x="649" y="321"/>
                    <a:pt x="528" y="40"/>
                    <a:pt x="519" y="27"/>
                  </a:cubicBezTo>
                  <a:lnTo>
                    <a:pt x="506" y="1"/>
                  </a:lnTo>
                  <a:close/>
                </a:path>
              </a:pathLst>
            </a:custGeom>
            <a:solidFill>
              <a:srgbClr val="001E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44"/>
            <p:cNvSpPr/>
            <p:nvPr/>
          </p:nvSpPr>
          <p:spPr>
            <a:xfrm>
              <a:off x="4912719" y="2428797"/>
              <a:ext cx="670546" cy="771496"/>
            </a:xfrm>
            <a:custGeom>
              <a:rect b="b" l="l" r="r" t="t"/>
              <a:pathLst>
                <a:path extrusionOk="0" h="9125" w="7931">
                  <a:moveTo>
                    <a:pt x="3626" y="169"/>
                  </a:moveTo>
                  <a:cubicBezTo>
                    <a:pt x="3098" y="654"/>
                    <a:pt x="2016" y="1770"/>
                    <a:pt x="1562" y="3150"/>
                  </a:cubicBezTo>
                  <a:lnTo>
                    <a:pt x="1562" y="3150"/>
                  </a:lnTo>
                  <a:cubicBezTo>
                    <a:pt x="1142" y="4413"/>
                    <a:pt x="900" y="7182"/>
                    <a:pt x="792" y="7554"/>
                  </a:cubicBezTo>
                  <a:lnTo>
                    <a:pt x="792" y="7554"/>
                  </a:lnTo>
                  <a:cubicBezTo>
                    <a:pt x="684" y="7922"/>
                    <a:pt x="0" y="8571"/>
                    <a:pt x="1346" y="8848"/>
                  </a:cubicBezTo>
                  <a:lnTo>
                    <a:pt x="1346" y="8848"/>
                  </a:lnTo>
                  <a:cubicBezTo>
                    <a:pt x="2691" y="9125"/>
                    <a:pt x="6191" y="8826"/>
                    <a:pt x="6468" y="8614"/>
                  </a:cubicBezTo>
                  <a:lnTo>
                    <a:pt x="6468" y="8614"/>
                  </a:lnTo>
                  <a:cubicBezTo>
                    <a:pt x="6745" y="8402"/>
                    <a:pt x="6213" y="7909"/>
                    <a:pt x="6235" y="7740"/>
                  </a:cubicBezTo>
                  <a:lnTo>
                    <a:pt x="6235" y="7740"/>
                  </a:lnTo>
                  <a:cubicBezTo>
                    <a:pt x="6256" y="7567"/>
                    <a:pt x="7385" y="4976"/>
                    <a:pt x="7385" y="4976"/>
                  </a:cubicBezTo>
                  <a:lnTo>
                    <a:pt x="7385" y="4976"/>
                  </a:lnTo>
                  <a:lnTo>
                    <a:pt x="7930" y="1804"/>
                  </a:lnTo>
                  <a:lnTo>
                    <a:pt x="7567" y="1354"/>
                  </a:lnTo>
                  <a:lnTo>
                    <a:pt x="4283" y="48"/>
                  </a:lnTo>
                  <a:cubicBezTo>
                    <a:pt x="4210" y="18"/>
                    <a:pt x="4132" y="0"/>
                    <a:pt x="4054" y="0"/>
                  </a:cubicBezTo>
                  <a:lnTo>
                    <a:pt x="4054" y="0"/>
                  </a:lnTo>
                  <a:cubicBezTo>
                    <a:pt x="3898" y="0"/>
                    <a:pt x="3743" y="61"/>
                    <a:pt x="3626" y="16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44"/>
            <p:cNvSpPr/>
            <p:nvPr/>
          </p:nvSpPr>
          <p:spPr>
            <a:xfrm>
              <a:off x="5171688" y="2133558"/>
              <a:ext cx="380886" cy="489192"/>
            </a:xfrm>
            <a:custGeom>
              <a:rect b="b" l="l" r="r" t="t"/>
              <a:pathLst>
                <a:path extrusionOk="0" h="5786" w="4505">
                  <a:moveTo>
                    <a:pt x="1142" y="109"/>
                  </a:moveTo>
                  <a:lnTo>
                    <a:pt x="705" y="1026"/>
                  </a:lnTo>
                  <a:cubicBezTo>
                    <a:pt x="705" y="1026"/>
                    <a:pt x="13" y="1883"/>
                    <a:pt x="160" y="2415"/>
                  </a:cubicBezTo>
                  <a:lnTo>
                    <a:pt x="160" y="2415"/>
                  </a:lnTo>
                  <a:cubicBezTo>
                    <a:pt x="312" y="2947"/>
                    <a:pt x="974" y="3163"/>
                    <a:pt x="974" y="3163"/>
                  </a:cubicBezTo>
                  <a:lnTo>
                    <a:pt x="974" y="3163"/>
                  </a:lnTo>
                  <a:lnTo>
                    <a:pt x="1142" y="3674"/>
                  </a:lnTo>
                  <a:cubicBezTo>
                    <a:pt x="1142" y="3674"/>
                    <a:pt x="0" y="4933"/>
                    <a:pt x="524" y="5361"/>
                  </a:cubicBezTo>
                  <a:lnTo>
                    <a:pt x="524" y="5361"/>
                  </a:lnTo>
                  <a:cubicBezTo>
                    <a:pt x="1047" y="5785"/>
                    <a:pt x="2414" y="5616"/>
                    <a:pt x="3288" y="5288"/>
                  </a:cubicBezTo>
                  <a:lnTo>
                    <a:pt x="3288" y="5288"/>
                  </a:lnTo>
                  <a:cubicBezTo>
                    <a:pt x="4162" y="4955"/>
                    <a:pt x="4504" y="4846"/>
                    <a:pt x="4504" y="4846"/>
                  </a:cubicBezTo>
                  <a:lnTo>
                    <a:pt x="4504" y="4846"/>
                  </a:lnTo>
                  <a:lnTo>
                    <a:pt x="3193" y="3484"/>
                  </a:lnTo>
                  <a:lnTo>
                    <a:pt x="2743" y="2437"/>
                  </a:lnTo>
                  <a:cubicBezTo>
                    <a:pt x="2743" y="2437"/>
                    <a:pt x="3236" y="1805"/>
                    <a:pt x="3202" y="1082"/>
                  </a:cubicBezTo>
                  <a:lnTo>
                    <a:pt x="3202" y="1082"/>
                  </a:lnTo>
                  <a:cubicBezTo>
                    <a:pt x="3180" y="503"/>
                    <a:pt x="2453" y="1"/>
                    <a:pt x="1709" y="1"/>
                  </a:cubicBezTo>
                  <a:lnTo>
                    <a:pt x="1709" y="1"/>
                  </a:lnTo>
                  <a:cubicBezTo>
                    <a:pt x="1519" y="1"/>
                    <a:pt x="1324" y="35"/>
                    <a:pt x="1142" y="109"/>
                  </a:cubicBezTo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44"/>
            <p:cNvSpPr/>
            <p:nvPr/>
          </p:nvSpPr>
          <p:spPr>
            <a:xfrm>
              <a:off x="5189274" y="2097879"/>
              <a:ext cx="291604" cy="241721"/>
            </a:xfrm>
            <a:custGeom>
              <a:rect b="b" l="l" r="r" t="t"/>
              <a:pathLst>
                <a:path extrusionOk="0" h="2859" w="3449">
                  <a:moveTo>
                    <a:pt x="1410" y="0"/>
                  </a:moveTo>
                  <a:cubicBezTo>
                    <a:pt x="851" y="0"/>
                    <a:pt x="381" y="246"/>
                    <a:pt x="273" y="375"/>
                  </a:cubicBezTo>
                  <a:cubicBezTo>
                    <a:pt x="146" y="522"/>
                    <a:pt x="0" y="749"/>
                    <a:pt x="461" y="749"/>
                  </a:cubicBezTo>
                  <a:cubicBezTo>
                    <a:pt x="502" y="749"/>
                    <a:pt x="549" y="747"/>
                    <a:pt x="601" y="743"/>
                  </a:cubicBezTo>
                  <a:cubicBezTo>
                    <a:pt x="680" y="737"/>
                    <a:pt x="763" y="734"/>
                    <a:pt x="848" y="734"/>
                  </a:cubicBezTo>
                  <a:cubicBezTo>
                    <a:pt x="1435" y="734"/>
                    <a:pt x="2116" y="860"/>
                    <a:pt x="2116" y="860"/>
                  </a:cubicBezTo>
                  <a:cubicBezTo>
                    <a:pt x="1843" y="1037"/>
                    <a:pt x="2116" y="1431"/>
                    <a:pt x="2116" y="1431"/>
                  </a:cubicBezTo>
                  <a:lnTo>
                    <a:pt x="1891" y="2101"/>
                  </a:lnTo>
                  <a:lnTo>
                    <a:pt x="2055" y="2166"/>
                  </a:lnTo>
                  <a:cubicBezTo>
                    <a:pt x="2055" y="2166"/>
                    <a:pt x="2137" y="2032"/>
                    <a:pt x="2232" y="1846"/>
                  </a:cubicBezTo>
                  <a:cubicBezTo>
                    <a:pt x="2290" y="1736"/>
                    <a:pt x="2436" y="1597"/>
                    <a:pt x="2548" y="1597"/>
                  </a:cubicBezTo>
                  <a:cubicBezTo>
                    <a:pt x="2622" y="1597"/>
                    <a:pt x="2681" y="1657"/>
                    <a:pt x="2691" y="1825"/>
                  </a:cubicBezTo>
                  <a:cubicBezTo>
                    <a:pt x="2713" y="2249"/>
                    <a:pt x="2185" y="2465"/>
                    <a:pt x="2185" y="2465"/>
                  </a:cubicBezTo>
                  <a:lnTo>
                    <a:pt x="2535" y="2859"/>
                  </a:lnTo>
                  <a:cubicBezTo>
                    <a:pt x="2535" y="2859"/>
                    <a:pt x="3115" y="2361"/>
                    <a:pt x="3279" y="1768"/>
                  </a:cubicBezTo>
                  <a:cubicBezTo>
                    <a:pt x="3448" y="1176"/>
                    <a:pt x="3002" y="894"/>
                    <a:pt x="3002" y="894"/>
                  </a:cubicBezTo>
                  <a:cubicBezTo>
                    <a:pt x="3002" y="894"/>
                    <a:pt x="2535" y="215"/>
                    <a:pt x="1817" y="46"/>
                  </a:cubicBezTo>
                  <a:cubicBezTo>
                    <a:pt x="1679" y="14"/>
                    <a:pt x="1542" y="0"/>
                    <a:pt x="1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44"/>
            <p:cNvSpPr/>
            <p:nvPr/>
          </p:nvSpPr>
          <p:spPr>
            <a:xfrm>
              <a:off x="4484740" y="2581321"/>
              <a:ext cx="1176056" cy="556069"/>
            </a:xfrm>
            <a:custGeom>
              <a:rect b="b" l="l" r="r" t="t"/>
              <a:pathLst>
                <a:path extrusionOk="0" h="6577" w="13910">
                  <a:moveTo>
                    <a:pt x="9601" y="2060"/>
                  </a:moveTo>
                  <a:lnTo>
                    <a:pt x="6468" y="3981"/>
                  </a:lnTo>
                  <a:lnTo>
                    <a:pt x="2133" y="3076"/>
                  </a:lnTo>
                  <a:cubicBezTo>
                    <a:pt x="1934" y="2306"/>
                    <a:pt x="1285" y="1952"/>
                    <a:pt x="1138" y="1796"/>
                  </a:cubicBezTo>
                  <a:lnTo>
                    <a:pt x="1138" y="1796"/>
                  </a:lnTo>
                  <a:cubicBezTo>
                    <a:pt x="987" y="1640"/>
                    <a:pt x="628" y="1510"/>
                    <a:pt x="584" y="1571"/>
                  </a:cubicBezTo>
                  <a:lnTo>
                    <a:pt x="584" y="1571"/>
                  </a:lnTo>
                  <a:cubicBezTo>
                    <a:pt x="541" y="1631"/>
                    <a:pt x="563" y="1675"/>
                    <a:pt x="753" y="1804"/>
                  </a:cubicBezTo>
                  <a:lnTo>
                    <a:pt x="753" y="1804"/>
                  </a:lnTo>
                  <a:cubicBezTo>
                    <a:pt x="939" y="1934"/>
                    <a:pt x="1160" y="2414"/>
                    <a:pt x="1160" y="2414"/>
                  </a:cubicBezTo>
                  <a:lnTo>
                    <a:pt x="1160" y="2414"/>
                  </a:lnTo>
                  <a:cubicBezTo>
                    <a:pt x="974" y="2246"/>
                    <a:pt x="649" y="2176"/>
                    <a:pt x="506" y="2164"/>
                  </a:cubicBezTo>
                  <a:lnTo>
                    <a:pt x="506" y="2164"/>
                  </a:lnTo>
                  <a:cubicBezTo>
                    <a:pt x="368" y="2151"/>
                    <a:pt x="251" y="2302"/>
                    <a:pt x="455" y="2350"/>
                  </a:cubicBezTo>
                  <a:lnTo>
                    <a:pt x="455" y="2350"/>
                  </a:lnTo>
                  <a:cubicBezTo>
                    <a:pt x="662" y="2397"/>
                    <a:pt x="1013" y="2761"/>
                    <a:pt x="1013" y="2761"/>
                  </a:cubicBezTo>
                  <a:lnTo>
                    <a:pt x="1013" y="2761"/>
                  </a:lnTo>
                  <a:cubicBezTo>
                    <a:pt x="1013" y="2761"/>
                    <a:pt x="861" y="2683"/>
                    <a:pt x="571" y="2618"/>
                  </a:cubicBezTo>
                  <a:lnTo>
                    <a:pt x="571" y="2618"/>
                  </a:lnTo>
                  <a:cubicBezTo>
                    <a:pt x="286" y="2553"/>
                    <a:pt x="0" y="2743"/>
                    <a:pt x="273" y="2756"/>
                  </a:cubicBezTo>
                  <a:lnTo>
                    <a:pt x="273" y="2756"/>
                  </a:lnTo>
                  <a:cubicBezTo>
                    <a:pt x="545" y="2769"/>
                    <a:pt x="935" y="3042"/>
                    <a:pt x="935" y="3042"/>
                  </a:cubicBezTo>
                  <a:lnTo>
                    <a:pt x="935" y="3042"/>
                  </a:lnTo>
                  <a:cubicBezTo>
                    <a:pt x="662" y="2981"/>
                    <a:pt x="346" y="3076"/>
                    <a:pt x="346" y="3141"/>
                  </a:cubicBezTo>
                  <a:lnTo>
                    <a:pt x="346" y="3141"/>
                  </a:lnTo>
                  <a:cubicBezTo>
                    <a:pt x="346" y="3206"/>
                    <a:pt x="1052" y="3254"/>
                    <a:pt x="1052" y="3254"/>
                  </a:cubicBezTo>
                  <a:lnTo>
                    <a:pt x="1052" y="3254"/>
                  </a:lnTo>
                  <a:cubicBezTo>
                    <a:pt x="1242" y="3864"/>
                    <a:pt x="1895" y="3834"/>
                    <a:pt x="1895" y="3834"/>
                  </a:cubicBezTo>
                  <a:lnTo>
                    <a:pt x="1895" y="3834"/>
                  </a:lnTo>
                  <a:cubicBezTo>
                    <a:pt x="1895" y="3834"/>
                    <a:pt x="4638" y="5638"/>
                    <a:pt x="5724" y="6105"/>
                  </a:cubicBezTo>
                  <a:lnTo>
                    <a:pt x="5724" y="6105"/>
                  </a:lnTo>
                  <a:cubicBezTo>
                    <a:pt x="6814" y="6576"/>
                    <a:pt x="7753" y="6235"/>
                    <a:pt x="8268" y="5997"/>
                  </a:cubicBezTo>
                  <a:lnTo>
                    <a:pt x="8268" y="5997"/>
                  </a:lnTo>
                  <a:cubicBezTo>
                    <a:pt x="8779" y="5763"/>
                    <a:pt x="12971" y="3660"/>
                    <a:pt x="13442" y="2198"/>
                  </a:cubicBezTo>
                  <a:lnTo>
                    <a:pt x="13442" y="2198"/>
                  </a:lnTo>
                  <a:cubicBezTo>
                    <a:pt x="13910" y="736"/>
                    <a:pt x="12992" y="0"/>
                    <a:pt x="12992" y="0"/>
                  </a:cubicBezTo>
                  <a:lnTo>
                    <a:pt x="12992" y="0"/>
                  </a:lnTo>
                  <a:cubicBezTo>
                    <a:pt x="10375" y="442"/>
                    <a:pt x="9601" y="2060"/>
                    <a:pt x="9601" y="2060"/>
                  </a:cubicBezTo>
                  <a:close/>
                </a:path>
              </a:pathLst>
            </a:custGeom>
            <a:solidFill>
              <a:srgbClr val="8F42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3" name="Google Shape;2603;p44"/>
          <p:cNvSpPr txBox="1"/>
          <p:nvPr/>
        </p:nvSpPr>
        <p:spPr>
          <a:xfrm>
            <a:off x="1867500" y="1070225"/>
            <a:ext cx="54090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 vs 1 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604" name="Google Shape;2604;p44"/>
          <p:cNvGrpSpPr/>
          <p:nvPr/>
        </p:nvGrpSpPr>
        <p:grpSpPr>
          <a:xfrm>
            <a:off x="467570" y="1446938"/>
            <a:ext cx="2043739" cy="3308925"/>
            <a:chOff x="467550" y="1310550"/>
            <a:chExt cx="2378100" cy="3308925"/>
          </a:xfrm>
        </p:grpSpPr>
        <p:sp>
          <p:nvSpPr>
            <p:cNvPr id="2605" name="Google Shape;2605;p44"/>
            <p:cNvSpPr/>
            <p:nvPr/>
          </p:nvSpPr>
          <p:spPr>
            <a:xfrm flipH="1">
              <a:off x="467550" y="2722500"/>
              <a:ext cx="2378100" cy="9102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Mars is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full of iron oxide dust, which gives the planet its reddish cast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6" name="Google Shape;2606;p44"/>
            <p:cNvSpPr/>
            <p:nvPr/>
          </p:nvSpPr>
          <p:spPr>
            <a:xfrm flipH="1">
              <a:off x="467550" y="1735725"/>
              <a:ext cx="2378100" cy="9102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the fifth planet and and is the biggest one in the entire Solar System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7" name="Google Shape;2607;p44"/>
            <p:cNvSpPr/>
            <p:nvPr/>
          </p:nvSpPr>
          <p:spPr>
            <a:xfrm flipH="1">
              <a:off x="467550" y="3709275"/>
              <a:ext cx="2378100" cy="9102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Saturn was named after the Roman god of wealth and agriculture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8" name="Google Shape;2608;p44"/>
            <p:cNvSpPr txBox="1"/>
            <p:nvPr/>
          </p:nvSpPr>
          <p:spPr>
            <a:xfrm>
              <a:off x="666448" y="1310550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609" name="Google Shape;2609;p44"/>
          <p:cNvGrpSpPr/>
          <p:nvPr/>
        </p:nvGrpSpPr>
        <p:grpSpPr>
          <a:xfrm>
            <a:off x="6643163" y="1446938"/>
            <a:ext cx="2043739" cy="3308925"/>
            <a:chOff x="6308700" y="1310550"/>
            <a:chExt cx="2378100" cy="3308925"/>
          </a:xfrm>
        </p:grpSpPr>
        <p:sp>
          <p:nvSpPr>
            <p:cNvPr id="2610" name="Google Shape;2610;p44"/>
            <p:cNvSpPr/>
            <p:nvPr/>
          </p:nvSpPr>
          <p:spPr>
            <a:xfrm flipH="1">
              <a:off x="6308700" y="2722500"/>
              <a:ext cx="2378100" cy="910200"/>
            </a:xfrm>
            <a:prstGeom prst="roundRect">
              <a:avLst>
                <a:gd fmla="val 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the closest planet to the Sun and the smallest one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11" name="Google Shape;2611;p44"/>
            <p:cNvSpPr/>
            <p:nvPr/>
          </p:nvSpPr>
          <p:spPr>
            <a:xfrm flipH="1">
              <a:off x="6308700" y="1735725"/>
              <a:ext cx="2378100" cy="910200"/>
            </a:xfrm>
            <a:prstGeom prst="roundRect">
              <a:avLst>
                <a:gd fmla="val 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12" name="Google Shape;2612;p44"/>
            <p:cNvSpPr/>
            <p:nvPr/>
          </p:nvSpPr>
          <p:spPr>
            <a:xfrm flipH="1">
              <a:off x="6308700" y="3709275"/>
              <a:ext cx="2378100" cy="910200"/>
            </a:xfrm>
            <a:prstGeom prst="roundRect">
              <a:avLst>
                <a:gd fmla="val 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 is</a:t>
              </a: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has high temperatures, it’s even hotter than Mercury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13" name="Google Shape;2613;p44"/>
            <p:cNvSpPr txBox="1"/>
            <p:nvPr/>
          </p:nvSpPr>
          <p:spPr>
            <a:xfrm>
              <a:off x="6507598" y="1310550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7" name="Shape 2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" name="Google Shape;2618;p45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2619" name="Google Shape;2619;p45"/>
          <p:cNvGrpSpPr/>
          <p:nvPr/>
        </p:nvGrpSpPr>
        <p:grpSpPr>
          <a:xfrm>
            <a:off x="457200" y="1079325"/>
            <a:ext cx="1583700" cy="3498686"/>
            <a:chOff x="457200" y="1079325"/>
            <a:chExt cx="1583700" cy="3498686"/>
          </a:xfrm>
        </p:grpSpPr>
        <p:sp>
          <p:nvSpPr>
            <p:cNvPr id="2620" name="Google Shape;2620;p45"/>
            <p:cNvSpPr/>
            <p:nvPr/>
          </p:nvSpPr>
          <p:spPr>
            <a:xfrm>
              <a:off x="485565" y="1803200"/>
              <a:ext cx="1527000" cy="23352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1" name="Google Shape;2621;p45"/>
            <p:cNvGrpSpPr/>
            <p:nvPr/>
          </p:nvGrpSpPr>
          <p:grpSpPr>
            <a:xfrm>
              <a:off x="485557" y="2811763"/>
              <a:ext cx="1527016" cy="1209400"/>
              <a:chOff x="2397549" y="2630725"/>
              <a:chExt cx="1346101" cy="1209400"/>
            </a:xfrm>
          </p:grpSpPr>
          <p:sp>
            <p:nvSpPr>
              <p:cNvPr id="2622" name="Google Shape;2622;p45"/>
              <p:cNvSpPr txBox="1"/>
              <p:nvPr/>
            </p:nvSpPr>
            <p:spPr>
              <a:xfrm>
                <a:off x="2397550" y="2910425"/>
                <a:ext cx="13461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23" name="Google Shape;2623;p45"/>
              <p:cNvSpPr txBox="1"/>
              <p:nvPr/>
            </p:nvSpPr>
            <p:spPr>
              <a:xfrm>
                <a:off x="2397549" y="2630725"/>
                <a:ext cx="1346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624" name="Google Shape;2624;p45"/>
            <p:cNvSpPr/>
            <p:nvPr/>
          </p:nvSpPr>
          <p:spPr>
            <a:xfrm>
              <a:off x="457200" y="1079325"/>
              <a:ext cx="1583700" cy="1583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45"/>
            <p:cNvSpPr/>
            <p:nvPr/>
          </p:nvSpPr>
          <p:spPr>
            <a:xfrm>
              <a:off x="1066185" y="4212252"/>
              <a:ext cx="365759" cy="365759"/>
            </a:xfrm>
            <a:custGeom>
              <a:rect b="b" l="l" r="r" t="t"/>
              <a:pathLst>
                <a:path extrusionOk="0" h="1566" w="1566">
                  <a:moveTo>
                    <a:pt x="796" y="1"/>
                  </a:moveTo>
                  <a:cubicBezTo>
                    <a:pt x="359" y="1"/>
                    <a:pt x="1" y="359"/>
                    <a:pt x="1" y="796"/>
                  </a:cubicBezTo>
                  <a:cubicBezTo>
                    <a:pt x="1" y="1207"/>
                    <a:pt x="359" y="1565"/>
                    <a:pt x="796" y="1565"/>
                  </a:cubicBezTo>
                  <a:cubicBezTo>
                    <a:pt x="1231" y="1565"/>
                    <a:pt x="1565" y="1207"/>
                    <a:pt x="1565" y="796"/>
                  </a:cubicBezTo>
                  <a:cubicBezTo>
                    <a:pt x="1565" y="359"/>
                    <a:pt x="1231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26" name="Google Shape;2626;p45"/>
            <p:cNvSpPr/>
            <p:nvPr/>
          </p:nvSpPr>
          <p:spPr>
            <a:xfrm>
              <a:off x="709909" y="1332026"/>
              <a:ext cx="1078323" cy="1078299"/>
            </a:xfrm>
            <a:custGeom>
              <a:rect b="b" l="l" r="r" t="t"/>
              <a:pathLst>
                <a:path extrusionOk="0" h="9688" w="9688">
                  <a:moveTo>
                    <a:pt x="4844" y="0"/>
                  </a:moveTo>
                  <a:cubicBezTo>
                    <a:pt x="2168" y="0"/>
                    <a:pt x="1" y="2168"/>
                    <a:pt x="1" y="4844"/>
                  </a:cubicBezTo>
                  <a:cubicBezTo>
                    <a:pt x="1" y="7519"/>
                    <a:pt x="2168" y="9687"/>
                    <a:pt x="4844" y="9687"/>
                  </a:cubicBezTo>
                  <a:cubicBezTo>
                    <a:pt x="7520" y="9687"/>
                    <a:pt x="9688" y="7519"/>
                    <a:pt x="9688" y="4844"/>
                  </a:cubicBezTo>
                  <a:cubicBezTo>
                    <a:pt x="9688" y="2168"/>
                    <a:pt x="7520" y="0"/>
                    <a:pt x="4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7" name="Google Shape;2627;p45"/>
          <p:cNvGrpSpPr/>
          <p:nvPr/>
        </p:nvGrpSpPr>
        <p:grpSpPr>
          <a:xfrm>
            <a:off x="3780150" y="1079325"/>
            <a:ext cx="1583700" cy="3498686"/>
            <a:chOff x="3780150" y="1079325"/>
            <a:chExt cx="1583700" cy="3498686"/>
          </a:xfrm>
        </p:grpSpPr>
        <p:sp>
          <p:nvSpPr>
            <p:cNvPr id="2628" name="Google Shape;2628;p45"/>
            <p:cNvSpPr/>
            <p:nvPr/>
          </p:nvSpPr>
          <p:spPr>
            <a:xfrm>
              <a:off x="3808515" y="1803200"/>
              <a:ext cx="1527000" cy="23352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9" name="Google Shape;2629;p45"/>
            <p:cNvGrpSpPr/>
            <p:nvPr/>
          </p:nvGrpSpPr>
          <p:grpSpPr>
            <a:xfrm>
              <a:off x="3808507" y="2811763"/>
              <a:ext cx="1527016" cy="1209400"/>
              <a:chOff x="2397549" y="2630725"/>
              <a:chExt cx="1346101" cy="1209400"/>
            </a:xfrm>
          </p:grpSpPr>
          <p:sp>
            <p:nvSpPr>
              <p:cNvPr id="2630" name="Google Shape;2630;p45"/>
              <p:cNvSpPr txBox="1"/>
              <p:nvPr/>
            </p:nvSpPr>
            <p:spPr>
              <a:xfrm>
                <a:off x="2397550" y="2910425"/>
                <a:ext cx="13461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31" name="Google Shape;2631;p45"/>
              <p:cNvSpPr txBox="1"/>
              <p:nvPr/>
            </p:nvSpPr>
            <p:spPr>
              <a:xfrm>
                <a:off x="2397549" y="2630725"/>
                <a:ext cx="1346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632" name="Google Shape;2632;p45"/>
            <p:cNvSpPr/>
            <p:nvPr/>
          </p:nvSpPr>
          <p:spPr>
            <a:xfrm>
              <a:off x="3780150" y="1079325"/>
              <a:ext cx="1583700" cy="1583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45"/>
            <p:cNvSpPr/>
            <p:nvPr/>
          </p:nvSpPr>
          <p:spPr>
            <a:xfrm>
              <a:off x="4389135" y="4212252"/>
              <a:ext cx="365759" cy="365759"/>
            </a:xfrm>
            <a:custGeom>
              <a:rect b="b" l="l" r="r" t="t"/>
              <a:pathLst>
                <a:path extrusionOk="0" h="1566" w="1566">
                  <a:moveTo>
                    <a:pt x="796" y="1"/>
                  </a:moveTo>
                  <a:cubicBezTo>
                    <a:pt x="359" y="1"/>
                    <a:pt x="1" y="359"/>
                    <a:pt x="1" y="796"/>
                  </a:cubicBezTo>
                  <a:cubicBezTo>
                    <a:pt x="1" y="1207"/>
                    <a:pt x="359" y="1565"/>
                    <a:pt x="796" y="1565"/>
                  </a:cubicBezTo>
                  <a:cubicBezTo>
                    <a:pt x="1231" y="1565"/>
                    <a:pt x="1565" y="1207"/>
                    <a:pt x="1565" y="796"/>
                  </a:cubicBezTo>
                  <a:cubicBezTo>
                    <a:pt x="1565" y="359"/>
                    <a:pt x="1231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34" name="Google Shape;2634;p45"/>
            <p:cNvSpPr/>
            <p:nvPr/>
          </p:nvSpPr>
          <p:spPr>
            <a:xfrm>
              <a:off x="4032859" y="1332026"/>
              <a:ext cx="1078323" cy="1078299"/>
            </a:xfrm>
            <a:custGeom>
              <a:rect b="b" l="l" r="r" t="t"/>
              <a:pathLst>
                <a:path extrusionOk="0" h="9688" w="9688">
                  <a:moveTo>
                    <a:pt x="4844" y="0"/>
                  </a:moveTo>
                  <a:cubicBezTo>
                    <a:pt x="2168" y="0"/>
                    <a:pt x="1" y="2168"/>
                    <a:pt x="1" y="4844"/>
                  </a:cubicBezTo>
                  <a:cubicBezTo>
                    <a:pt x="1" y="7519"/>
                    <a:pt x="2168" y="9687"/>
                    <a:pt x="4844" y="9687"/>
                  </a:cubicBezTo>
                  <a:cubicBezTo>
                    <a:pt x="7520" y="9687"/>
                    <a:pt x="9688" y="7519"/>
                    <a:pt x="9688" y="4844"/>
                  </a:cubicBezTo>
                  <a:cubicBezTo>
                    <a:pt x="9688" y="2168"/>
                    <a:pt x="7520" y="0"/>
                    <a:pt x="4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5" name="Google Shape;2635;p45"/>
          <p:cNvGrpSpPr/>
          <p:nvPr/>
        </p:nvGrpSpPr>
        <p:grpSpPr>
          <a:xfrm>
            <a:off x="5441625" y="1079325"/>
            <a:ext cx="1583700" cy="3498686"/>
            <a:chOff x="5441625" y="1079325"/>
            <a:chExt cx="1583700" cy="3498686"/>
          </a:xfrm>
        </p:grpSpPr>
        <p:sp>
          <p:nvSpPr>
            <p:cNvPr id="2636" name="Google Shape;2636;p45"/>
            <p:cNvSpPr/>
            <p:nvPr/>
          </p:nvSpPr>
          <p:spPr>
            <a:xfrm>
              <a:off x="5469990" y="1803200"/>
              <a:ext cx="1527000" cy="23352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37" name="Google Shape;2637;p45"/>
            <p:cNvGrpSpPr/>
            <p:nvPr/>
          </p:nvGrpSpPr>
          <p:grpSpPr>
            <a:xfrm>
              <a:off x="5469982" y="2811763"/>
              <a:ext cx="1527016" cy="1209400"/>
              <a:chOff x="2397549" y="2630725"/>
              <a:chExt cx="1346101" cy="1209400"/>
            </a:xfrm>
          </p:grpSpPr>
          <p:sp>
            <p:nvSpPr>
              <p:cNvPr id="2638" name="Google Shape;2638;p45"/>
              <p:cNvSpPr txBox="1"/>
              <p:nvPr/>
            </p:nvSpPr>
            <p:spPr>
              <a:xfrm>
                <a:off x="2397550" y="2910425"/>
                <a:ext cx="13461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 full of iron oxide dust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39" name="Google Shape;2639;p45"/>
              <p:cNvSpPr txBox="1"/>
              <p:nvPr/>
            </p:nvSpPr>
            <p:spPr>
              <a:xfrm>
                <a:off x="2397549" y="2630725"/>
                <a:ext cx="1346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640" name="Google Shape;2640;p45"/>
            <p:cNvSpPr/>
            <p:nvPr/>
          </p:nvSpPr>
          <p:spPr>
            <a:xfrm>
              <a:off x="5441625" y="1079325"/>
              <a:ext cx="1583700" cy="1583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45"/>
            <p:cNvSpPr/>
            <p:nvPr/>
          </p:nvSpPr>
          <p:spPr>
            <a:xfrm>
              <a:off x="6050610" y="4212252"/>
              <a:ext cx="365759" cy="365759"/>
            </a:xfrm>
            <a:custGeom>
              <a:rect b="b" l="l" r="r" t="t"/>
              <a:pathLst>
                <a:path extrusionOk="0" h="1566" w="1566">
                  <a:moveTo>
                    <a:pt x="796" y="1"/>
                  </a:moveTo>
                  <a:cubicBezTo>
                    <a:pt x="359" y="1"/>
                    <a:pt x="1" y="359"/>
                    <a:pt x="1" y="796"/>
                  </a:cubicBezTo>
                  <a:cubicBezTo>
                    <a:pt x="1" y="1207"/>
                    <a:pt x="359" y="1565"/>
                    <a:pt x="796" y="1565"/>
                  </a:cubicBezTo>
                  <a:cubicBezTo>
                    <a:pt x="1231" y="1565"/>
                    <a:pt x="1565" y="1207"/>
                    <a:pt x="1565" y="796"/>
                  </a:cubicBezTo>
                  <a:cubicBezTo>
                    <a:pt x="1565" y="359"/>
                    <a:pt x="1231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42" name="Google Shape;2642;p45"/>
            <p:cNvSpPr/>
            <p:nvPr/>
          </p:nvSpPr>
          <p:spPr>
            <a:xfrm>
              <a:off x="5694334" y="1332026"/>
              <a:ext cx="1078323" cy="1078299"/>
            </a:xfrm>
            <a:custGeom>
              <a:rect b="b" l="l" r="r" t="t"/>
              <a:pathLst>
                <a:path extrusionOk="0" h="9688" w="9688">
                  <a:moveTo>
                    <a:pt x="4844" y="0"/>
                  </a:moveTo>
                  <a:cubicBezTo>
                    <a:pt x="2168" y="0"/>
                    <a:pt x="1" y="2168"/>
                    <a:pt x="1" y="4844"/>
                  </a:cubicBezTo>
                  <a:cubicBezTo>
                    <a:pt x="1" y="7519"/>
                    <a:pt x="2168" y="9687"/>
                    <a:pt x="4844" y="9687"/>
                  </a:cubicBezTo>
                  <a:cubicBezTo>
                    <a:pt x="7520" y="9687"/>
                    <a:pt x="9688" y="7519"/>
                    <a:pt x="9688" y="4844"/>
                  </a:cubicBezTo>
                  <a:cubicBezTo>
                    <a:pt x="9688" y="2168"/>
                    <a:pt x="7520" y="0"/>
                    <a:pt x="4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3" name="Google Shape;2643;p45"/>
          <p:cNvGrpSpPr/>
          <p:nvPr/>
        </p:nvGrpSpPr>
        <p:grpSpPr>
          <a:xfrm>
            <a:off x="7103100" y="1079325"/>
            <a:ext cx="1583700" cy="3498686"/>
            <a:chOff x="7103100" y="1079325"/>
            <a:chExt cx="1583700" cy="3498686"/>
          </a:xfrm>
        </p:grpSpPr>
        <p:sp>
          <p:nvSpPr>
            <p:cNvPr id="2644" name="Google Shape;2644;p45"/>
            <p:cNvSpPr/>
            <p:nvPr/>
          </p:nvSpPr>
          <p:spPr>
            <a:xfrm>
              <a:off x="7131465" y="1803200"/>
              <a:ext cx="1527000" cy="23352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45" name="Google Shape;2645;p45"/>
            <p:cNvGrpSpPr/>
            <p:nvPr/>
          </p:nvGrpSpPr>
          <p:grpSpPr>
            <a:xfrm>
              <a:off x="7131457" y="2811763"/>
              <a:ext cx="1527016" cy="1209400"/>
              <a:chOff x="2397549" y="2630725"/>
              <a:chExt cx="1346101" cy="1209400"/>
            </a:xfrm>
          </p:grpSpPr>
          <p:sp>
            <p:nvSpPr>
              <p:cNvPr id="2646" name="Google Shape;2646;p45"/>
              <p:cNvSpPr txBox="1"/>
              <p:nvPr/>
            </p:nvSpPr>
            <p:spPr>
              <a:xfrm>
                <a:off x="2397550" y="2910425"/>
                <a:ext cx="13461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47" name="Google Shape;2647;p45"/>
              <p:cNvSpPr txBox="1"/>
              <p:nvPr/>
            </p:nvSpPr>
            <p:spPr>
              <a:xfrm>
                <a:off x="2397549" y="2630725"/>
                <a:ext cx="1346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648" name="Google Shape;2648;p45"/>
            <p:cNvSpPr/>
            <p:nvPr/>
          </p:nvSpPr>
          <p:spPr>
            <a:xfrm>
              <a:off x="7103100" y="1079325"/>
              <a:ext cx="1583700" cy="1583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45"/>
            <p:cNvSpPr/>
            <p:nvPr/>
          </p:nvSpPr>
          <p:spPr>
            <a:xfrm>
              <a:off x="7712085" y="4212252"/>
              <a:ext cx="365759" cy="365759"/>
            </a:xfrm>
            <a:custGeom>
              <a:rect b="b" l="l" r="r" t="t"/>
              <a:pathLst>
                <a:path extrusionOk="0" h="1566" w="1566">
                  <a:moveTo>
                    <a:pt x="796" y="1"/>
                  </a:moveTo>
                  <a:cubicBezTo>
                    <a:pt x="359" y="1"/>
                    <a:pt x="1" y="359"/>
                    <a:pt x="1" y="796"/>
                  </a:cubicBezTo>
                  <a:cubicBezTo>
                    <a:pt x="1" y="1207"/>
                    <a:pt x="359" y="1565"/>
                    <a:pt x="796" y="1565"/>
                  </a:cubicBezTo>
                  <a:cubicBezTo>
                    <a:pt x="1231" y="1565"/>
                    <a:pt x="1565" y="1207"/>
                    <a:pt x="1565" y="796"/>
                  </a:cubicBezTo>
                  <a:cubicBezTo>
                    <a:pt x="1565" y="359"/>
                    <a:pt x="1231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5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50" name="Google Shape;2650;p45"/>
            <p:cNvSpPr/>
            <p:nvPr/>
          </p:nvSpPr>
          <p:spPr>
            <a:xfrm>
              <a:off x="7355809" y="1332026"/>
              <a:ext cx="1078323" cy="1078299"/>
            </a:xfrm>
            <a:custGeom>
              <a:rect b="b" l="l" r="r" t="t"/>
              <a:pathLst>
                <a:path extrusionOk="0" h="9688" w="9688">
                  <a:moveTo>
                    <a:pt x="4844" y="0"/>
                  </a:moveTo>
                  <a:cubicBezTo>
                    <a:pt x="2168" y="0"/>
                    <a:pt x="1" y="2168"/>
                    <a:pt x="1" y="4844"/>
                  </a:cubicBezTo>
                  <a:cubicBezTo>
                    <a:pt x="1" y="7519"/>
                    <a:pt x="2168" y="9687"/>
                    <a:pt x="4844" y="9687"/>
                  </a:cubicBezTo>
                  <a:cubicBezTo>
                    <a:pt x="7520" y="9687"/>
                    <a:pt x="9688" y="7519"/>
                    <a:pt x="9688" y="4844"/>
                  </a:cubicBezTo>
                  <a:cubicBezTo>
                    <a:pt x="9688" y="2168"/>
                    <a:pt x="7520" y="0"/>
                    <a:pt x="4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1" name="Google Shape;2651;p45"/>
          <p:cNvGrpSpPr/>
          <p:nvPr/>
        </p:nvGrpSpPr>
        <p:grpSpPr>
          <a:xfrm>
            <a:off x="2118675" y="1079325"/>
            <a:ext cx="1583700" cy="3498686"/>
            <a:chOff x="2118675" y="1079325"/>
            <a:chExt cx="1583700" cy="3498686"/>
          </a:xfrm>
        </p:grpSpPr>
        <p:sp>
          <p:nvSpPr>
            <p:cNvPr id="2652" name="Google Shape;2652;p45"/>
            <p:cNvSpPr/>
            <p:nvPr/>
          </p:nvSpPr>
          <p:spPr>
            <a:xfrm>
              <a:off x="2147040" y="1803200"/>
              <a:ext cx="1527000" cy="23352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53" name="Google Shape;2653;p45"/>
            <p:cNvGrpSpPr/>
            <p:nvPr/>
          </p:nvGrpSpPr>
          <p:grpSpPr>
            <a:xfrm>
              <a:off x="2147032" y="2811763"/>
              <a:ext cx="1527016" cy="1209400"/>
              <a:chOff x="2397549" y="2630725"/>
              <a:chExt cx="1346101" cy="1209400"/>
            </a:xfrm>
          </p:grpSpPr>
          <p:sp>
            <p:nvSpPr>
              <p:cNvPr id="2654" name="Google Shape;2654;p45"/>
              <p:cNvSpPr txBox="1"/>
              <p:nvPr/>
            </p:nvSpPr>
            <p:spPr>
              <a:xfrm>
                <a:off x="2397550" y="2910425"/>
                <a:ext cx="13461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</a:t>
                </a: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Earth is “the Blue Planet” and it’s the only planet that harbors life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655" name="Google Shape;2655;p45"/>
              <p:cNvSpPr txBox="1"/>
              <p:nvPr/>
            </p:nvSpPr>
            <p:spPr>
              <a:xfrm>
                <a:off x="2397549" y="2630725"/>
                <a:ext cx="13461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sp>
          <p:nvSpPr>
            <p:cNvPr id="2656" name="Google Shape;2656;p45"/>
            <p:cNvSpPr/>
            <p:nvPr/>
          </p:nvSpPr>
          <p:spPr>
            <a:xfrm>
              <a:off x="2118675" y="1079325"/>
              <a:ext cx="1583700" cy="15837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45"/>
            <p:cNvSpPr/>
            <p:nvPr/>
          </p:nvSpPr>
          <p:spPr>
            <a:xfrm>
              <a:off x="2727660" y="4212252"/>
              <a:ext cx="365759" cy="365759"/>
            </a:xfrm>
            <a:custGeom>
              <a:rect b="b" l="l" r="r" t="t"/>
              <a:pathLst>
                <a:path extrusionOk="0" h="1566" w="1566">
                  <a:moveTo>
                    <a:pt x="796" y="1"/>
                  </a:moveTo>
                  <a:cubicBezTo>
                    <a:pt x="359" y="1"/>
                    <a:pt x="1" y="359"/>
                    <a:pt x="1" y="796"/>
                  </a:cubicBezTo>
                  <a:cubicBezTo>
                    <a:pt x="1" y="1207"/>
                    <a:pt x="359" y="1565"/>
                    <a:pt x="796" y="1565"/>
                  </a:cubicBezTo>
                  <a:cubicBezTo>
                    <a:pt x="1231" y="1565"/>
                    <a:pt x="1565" y="1207"/>
                    <a:pt x="1565" y="796"/>
                  </a:cubicBezTo>
                  <a:cubicBezTo>
                    <a:pt x="1565" y="359"/>
                    <a:pt x="1231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58" name="Google Shape;2658;p45"/>
            <p:cNvSpPr/>
            <p:nvPr/>
          </p:nvSpPr>
          <p:spPr>
            <a:xfrm>
              <a:off x="2371384" y="1332026"/>
              <a:ext cx="1078323" cy="1078299"/>
            </a:xfrm>
            <a:custGeom>
              <a:rect b="b" l="l" r="r" t="t"/>
              <a:pathLst>
                <a:path extrusionOk="0" h="9688" w="9688">
                  <a:moveTo>
                    <a:pt x="4844" y="0"/>
                  </a:moveTo>
                  <a:cubicBezTo>
                    <a:pt x="2168" y="0"/>
                    <a:pt x="1" y="2168"/>
                    <a:pt x="1" y="4844"/>
                  </a:cubicBezTo>
                  <a:cubicBezTo>
                    <a:pt x="1" y="7519"/>
                    <a:pt x="2168" y="9687"/>
                    <a:pt x="4844" y="9687"/>
                  </a:cubicBezTo>
                  <a:cubicBezTo>
                    <a:pt x="7520" y="9687"/>
                    <a:pt x="9688" y="7519"/>
                    <a:pt x="9688" y="4844"/>
                  </a:cubicBezTo>
                  <a:cubicBezTo>
                    <a:pt x="9688" y="2168"/>
                    <a:pt x="7520" y="0"/>
                    <a:pt x="4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9" name="Google Shape;2659;p45"/>
          <p:cNvGrpSpPr/>
          <p:nvPr/>
        </p:nvGrpSpPr>
        <p:grpSpPr>
          <a:xfrm>
            <a:off x="1065456" y="1559502"/>
            <a:ext cx="367193" cy="623345"/>
            <a:chOff x="575350" y="2210100"/>
            <a:chExt cx="158150" cy="268475"/>
          </a:xfrm>
        </p:grpSpPr>
        <p:sp>
          <p:nvSpPr>
            <p:cNvPr id="2660" name="Google Shape;2660;p45"/>
            <p:cNvSpPr/>
            <p:nvPr/>
          </p:nvSpPr>
          <p:spPr>
            <a:xfrm>
              <a:off x="575350" y="2210100"/>
              <a:ext cx="158150" cy="128400"/>
            </a:xfrm>
            <a:custGeom>
              <a:rect b="b" l="l" r="r" t="t"/>
              <a:pathLst>
                <a:path extrusionOk="0" h="5136" w="6326">
                  <a:moveTo>
                    <a:pt x="477" y="0"/>
                  </a:moveTo>
                  <a:cubicBezTo>
                    <a:pt x="213" y="0"/>
                    <a:pt x="1" y="217"/>
                    <a:pt x="1" y="481"/>
                  </a:cubicBezTo>
                  <a:lnTo>
                    <a:pt x="1" y="5097"/>
                  </a:lnTo>
                  <a:lnTo>
                    <a:pt x="1554" y="5097"/>
                  </a:lnTo>
                  <a:lnTo>
                    <a:pt x="1554" y="5106"/>
                  </a:lnTo>
                  <a:cubicBezTo>
                    <a:pt x="1684" y="4331"/>
                    <a:pt x="2359" y="3743"/>
                    <a:pt x="3163" y="3743"/>
                  </a:cubicBezTo>
                  <a:cubicBezTo>
                    <a:pt x="3972" y="3743"/>
                    <a:pt x="4773" y="5136"/>
                    <a:pt x="4773" y="5136"/>
                  </a:cubicBezTo>
                  <a:lnTo>
                    <a:pt x="6326" y="5136"/>
                  </a:lnTo>
                  <a:lnTo>
                    <a:pt x="6326" y="481"/>
                  </a:lnTo>
                  <a:cubicBezTo>
                    <a:pt x="6326" y="217"/>
                    <a:pt x="6110" y="0"/>
                    <a:pt x="5846" y="0"/>
                  </a:cubicBezTo>
                  <a:lnTo>
                    <a:pt x="5474" y="0"/>
                  </a:lnTo>
                  <a:cubicBezTo>
                    <a:pt x="5430" y="1246"/>
                    <a:pt x="4409" y="2246"/>
                    <a:pt x="3163" y="2246"/>
                  </a:cubicBezTo>
                  <a:cubicBezTo>
                    <a:pt x="1913" y="2246"/>
                    <a:pt x="892" y="1246"/>
                    <a:pt x="8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45"/>
            <p:cNvSpPr/>
            <p:nvPr/>
          </p:nvSpPr>
          <p:spPr>
            <a:xfrm>
              <a:off x="609650" y="2210100"/>
              <a:ext cx="89475" cy="42425"/>
            </a:xfrm>
            <a:custGeom>
              <a:rect b="b" l="l" r="r" t="t"/>
              <a:pathLst>
                <a:path extrusionOk="0" h="1697" w="3579">
                  <a:moveTo>
                    <a:pt x="0" y="0"/>
                  </a:moveTo>
                  <a:cubicBezTo>
                    <a:pt x="43" y="944"/>
                    <a:pt x="831" y="1696"/>
                    <a:pt x="1791" y="1696"/>
                  </a:cubicBezTo>
                  <a:cubicBezTo>
                    <a:pt x="2747" y="1696"/>
                    <a:pt x="3535" y="944"/>
                    <a:pt x="3578" y="0"/>
                  </a:cubicBezTo>
                  <a:lnTo>
                    <a:pt x="2747" y="0"/>
                  </a:lnTo>
                  <a:lnTo>
                    <a:pt x="2747" y="602"/>
                  </a:lnTo>
                  <a:cubicBezTo>
                    <a:pt x="2747" y="749"/>
                    <a:pt x="2626" y="870"/>
                    <a:pt x="2479" y="870"/>
                  </a:cubicBezTo>
                  <a:lnTo>
                    <a:pt x="1099" y="870"/>
                  </a:lnTo>
                  <a:cubicBezTo>
                    <a:pt x="952" y="870"/>
                    <a:pt x="831" y="749"/>
                    <a:pt x="831" y="602"/>
                  </a:cubicBezTo>
                  <a:lnTo>
                    <a:pt x="8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45"/>
            <p:cNvSpPr/>
            <p:nvPr/>
          </p:nvSpPr>
          <p:spPr>
            <a:xfrm>
              <a:off x="643925" y="2210100"/>
              <a:ext cx="20900" cy="8250"/>
            </a:xfrm>
            <a:custGeom>
              <a:rect b="b" l="l" r="r" t="t"/>
              <a:pathLst>
                <a:path extrusionOk="0" h="330" w="836">
                  <a:moveTo>
                    <a:pt x="1" y="0"/>
                  </a:moveTo>
                  <a:lnTo>
                    <a:pt x="1" y="329"/>
                  </a:lnTo>
                  <a:lnTo>
                    <a:pt x="836" y="329"/>
                  </a:lnTo>
                  <a:lnTo>
                    <a:pt x="8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45"/>
            <p:cNvSpPr/>
            <p:nvPr/>
          </p:nvSpPr>
          <p:spPr>
            <a:xfrm>
              <a:off x="627925" y="2316850"/>
              <a:ext cx="53125" cy="20675"/>
            </a:xfrm>
            <a:custGeom>
              <a:rect b="b" l="l" r="r" t="t"/>
              <a:pathLst>
                <a:path extrusionOk="0" h="827" w="2125">
                  <a:moveTo>
                    <a:pt x="1060" y="1"/>
                  </a:moveTo>
                  <a:cubicBezTo>
                    <a:pt x="550" y="1"/>
                    <a:pt x="121" y="355"/>
                    <a:pt x="0" y="827"/>
                  </a:cubicBezTo>
                  <a:lnTo>
                    <a:pt x="2125" y="827"/>
                  </a:lnTo>
                  <a:cubicBezTo>
                    <a:pt x="2003" y="355"/>
                    <a:pt x="1571" y="1"/>
                    <a:pt x="10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45"/>
            <p:cNvSpPr/>
            <p:nvPr/>
          </p:nvSpPr>
          <p:spPr>
            <a:xfrm>
              <a:off x="627925" y="2351150"/>
              <a:ext cx="53125" cy="20675"/>
            </a:xfrm>
            <a:custGeom>
              <a:rect b="b" l="l" r="r" t="t"/>
              <a:pathLst>
                <a:path extrusionOk="0" h="827" w="2125">
                  <a:moveTo>
                    <a:pt x="0" y="0"/>
                  </a:moveTo>
                  <a:cubicBezTo>
                    <a:pt x="121" y="472"/>
                    <a:pt x="550" y="826"/>
                    <a:pt x="1060" y="826"/>
                  </a:cubicBezTo>
                  <a:cubicBezTo>
                    <a:pt x="1571" y="826"/>
                    <a:pt x="2003" y="472"/>
                    <a:pt x="2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45"/>
            <p:cNvSpPr/>
            <p:nvPr/>
          </p:nvSpPr>
          <p:spPr>
            <a:xfrm>
              <a:off x="609650" y="2436150"/>
              <a:ext cx="89475" cy="42425"/>
            </a:xfrm>
            <a:custGeom>
              <a:rect b="b" l="l" r="r" t="t"/>
              <a:pathLst>
                <a:path extrusionOk="0" h="1697" w="3579">
                  <a:moveTo>
                    <a:pt x="1791" y="1"/>
                  </a:moveTo>
                  <a:cubicBezTo>
                    <a:pt x="831" y="1"/>
                    <a:pt x="43" y="753"/>
                    <a:pt x="0" y="1697"/>
                  </a:cubicBezTo>
                  <a:lnTo>
                    <a:pt x="831" y="1697"/>
                  </a:lnTo>
                  <a:lnTo>
                    <a:pt x="831" y="1095"/>
                  </a:lnTo>
                  <a:cubicBezTo>
                    <a:pt x="831" y="948"/>
                    <a:pt x="952" y="827"/>
                    <a:pt x="1099" y="827"/>
                  </a:cubicBezTo>
                  <a:lnTo>
                    <a:pt x="2479" y="827"/>
                  </a:lnTo>
                  <a:cubicBezTo>
                    <a:pt x="2626" y="827"/>
                    <a:pt x="2747" y="948"/>
                    <a:pt x="2747" y="1095"/>
                  </a:cubicBezTo>
                  <a:lnTo>
                    <a:pt x="2747" y="1697"/>
                  </a:lnTo>
                  <a:lnTo>
                    <a:pt x="3578" y="1697"/>
                  </a:lnTo>
                  <a:cubicBezTo>
                    <a:pt x="3535" y="753"/>
                    <a:pt x="2747" y="1"/>
                    <a:pt x="17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45"/>
            <p:cNvSpPr/>
            <p:nvPr/>
          </p:nvSpPr>
          <p:spPr>
            <a:xfrm>
              <a:off x="643925" y="2470325"/>
              <a:ext cx="20900" cy="8250"/>
            </a:xfrm>
            <a:custGeom>
              <a:rect b="b" l="l" r="r" t="t"/>
              <a:pathLst>
                <a:path extrusionOk="0" h="330" w="836">
                  <a:moveTo>
                    <a:pt x="1" y="1"/>
                  </a:moveTo>
                  <a:lnTo>
                    <a:pt x="1" y="330"/>
                  </a:lnTo>
                  <a:lnTo>
                    <a:pt x="836" y="330"/>
                  </a:lnTo>
                  <a:lnTo>
                    <a:pt x="8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45"/>
            <p:cNvSpPr/>
            <p:nvPr/>
          </p:nvSpPr>
          <p:spPr>
            <a:xfrm>
              <a:off x="575350" y="2351150"/>
              <a:ext cx="158050" cy="127425"/>
            </a:xfrm>
            <a:custGeom>
              <a:rect b="b" l="l" r="r" t="t"/>
              <a:pathLst>
                <a:path extrusionOk="0" h="5097" w="6322">
                  <a:moveTo>
                    <a:pt x="1" y="0"/>
                  </a:moveTo>
                  <a:lnTo>
                    <a:pt x="1" y="4616"/>
                  </a:lnTo>
                  <a:cubicBezTo>
                    <a:pt x="1" y="4880"/>
                    <a:pt x="213" y="5097"/>
                    <a:pt x="477" y="5097"/>
                  </a:cubicBezTo>
                  <a:lnTo>
                    <a:pt x="849" y="5097"/>
                  </a:lnTo>
                  <a:cubicBezTo>
                    <a:pt x="892" y="3859"/>
                    <a:pt x="1913" y="2868"/>
                    <a:pt x="3163" y="2868"/>
                  </a:cubicBezTo>
                  <a:cubicBezTo>
                    <a:pt x="4409" y="2868"/>
                    <a:pt x="5430" y="3859"/>
                    <a:pt x="5474" y="5097"/>
                  </a:cubicBezTo>
                  <a:lnTo>
                    <a:pt x="5846" y="5097"/>
                  </a:lnTo>
                  <a:cubicBezTo>
                    <a:pt x="6110" y="5097"/>
                    <a:pt x="6322" y="4880"/>
                    <a:pt x="6322" y="4616"/>
                  </a:cubicBezTo>
                  <a:lnTo>
                    <a:pt x="6322" y="0"/>
                  </a:lnTo>
                  <a:lnTo>
                    <a:pt x="4773" y="0"/>
                  </a:lnTo>
                  <a:cubicBezTo>
                    <a:pt x="4643" y="770"/>
                    <a:pt x="3968" y="1359"/>
                    <a:pt x="3163" y="1359"/>
                  </a:cubicBezTo>
                  <a:cubicBezTo>
                    <a:pt x="2354" y="1359"/>
                    <a:pt x="1679" y="770"/>
                    <a:pt x="1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8" name="Google Shape;2668;p45"/>
          <p:cNvGrpSpPr/>
          <p:nvPr/>
        </p:nvGrpSpPr>
        <p:grpSpPr>
          <a:xfrm>
            <a:off x="4379960" y="1559502"/>
            <a:ext cx="384084" cy="623345"/>
            <a:chOff x="3150525" y="2210100"/>
            <a:chExt cx="165425" cy="268475"/>
          </a:xfrm>
        </p:grpSpPr>
        <p:sp>
          <p:nvSpPr>
            <p:cNvPr id="2669" name="Google Shape;2669;p45"/>
            <p:cNvSpPr/>
            <p:nvPr/>
          </p:nvSpPr>
          <p:spPr>
            <a:xfrm>
              <a:off x="3205150" y="2314050"/>
              <a:ext cx="55850" cy="46100"/>
            </a:xfrm>
            <a:custGeom>
              <a:rect b="b" l="l" r="r" t="t"/>
              <a:pathLst>
                <a:path extrusionOk="0" h="1844" w="2234">
                  <a:moveTo>
                    <a:pt x="226" y="0"/>
                  </a:moveTo>
                  <a:cubicBezTo>
                    <a:pt x="96" y="0"/>
                    <a:pt x="1" y="121"/>
                    <a:pt x="35" y="242"/>
                  </a:cubicBezTo>
                  <a:lnTo>
                    <a:pt x="399" y="1709"/>
                  </a:lnTo>
                  <a:cubicBezTo>
                    <a:pt x="420" y="1787"/>
                    <a:pt x="490" y="1843"/>
                    <a:pt x="572" y="1843"/>
                  </a:cubicBezTo>
                  <a:lnTo>
                    <a:pt x="1662" y="1843"/>
                  </a:lnTo>
                  <a:cubicBezTo>
                    <a:pt x="1744" y="1843"/>
                    <a:pt x="1814" y="1787"/>
                    <a:pt x="1835" y="1709"/>
                  </a:cubicBezTo>
                  <a:lnTo>
                    <a:pt x="2203" y="242"/>
                  </a:lnTo>
                  <a:cubicBezTo>
                    <a:pt x="2233" y="121"/>
                    <a:pt x="2138" y="0"/>
                    <a:pt x="20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45"/>
            <p:cNvSpPr/>
            <p:nvPr/>
          </p:nvSpPr>
          <p:spPr>
            <a:xfrm>
              <a:off x="3177900" y="2372775"/>
              <a:ext cx="109800" cy="105800"/>
            </a:xfrm>
            <a:custGeom>
              <a:rect b="b" l="l" r="r" t="t"/>
              <a:pathLst>
                <a:path extrusionOk="0" h="4232" w="4392">
                  <a:moveTo>
                    <a:pt x="1965" y="0"/>
                  </a:moveTo>
                  <a:cubicBezTo>
                    <a:pt x="1891" y="0"/>
                    <a:pt x="1835" y="61"/>
                    <a:pt x="1835" y="130"/>
                  </a:cubicBezTo>
                  <a:lnTo>
                    <a:pt x="1835" y="3505"/>
                  </a:lnTo>
                  <a:lnTo>
                    <a:pt x="412" y="3505"/>
                  </a:lnTo>
                  <a:cubicBezTo>
                    <a:pt x="243" y="3505"/>
                    <a:pt x="91" y="3617"/>
                    <a:pt x="57" y="3782"/>
                  </a:cubicBezTo>
                  <a:cubicBezTo>
                    <a:pt x="1" y="4020"/>
                    <a:pt x="178" y="4232"/>
                    <a:pt x="407" y="4232"/>
                  </a:cubicBezTo>
                  <a:lnTo>
                    <a:pt x="3985" y="4232"/>
                  </a:lnTo>
                  <a:cubicBezTo>
                    <a:pt x="4210" y="4232"/>
                    <a:pt x="4392" y="4020"/>
                    <a:pt x="4336" y="3782"/>
                  </a:cubicBezTo>
                  <a:cubicBezTo>
                    <a:pt x="4297" y="3617"/>
                    <a:pt x="4145" y="3505"/>
                    <a:pt x="3976" y="3505"/>
                  </a:cubicBezTo>
                  <a:lnTo>
                    <a:pt x="2557" y="3505"/>
                  </a:lnTo>
                  <a:lnTo>
                    <a:pt x="2557" y="130"/>
                  </a:lnTo>
                  <a:cubicBezTo>
                    <a:pt x="2557" y="61"/>
                    <a:pt x="2497" y="0"/>
                    <a:pt x="2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45"/>
            <p:cNvSpPr/>
            <p:nvPr/>
          </p:nvSpPr>
          <p:spPr>
            <a:xfrm>
              <a:off x="3150525" y="2210100"/>
              <a:ext cx="165425" cy="123000"/>
            </a:xfrm>
            <a:custGeom>
              <a:rect b="b" l="l" r="r" t="t"/>
              <a:pathLst>
                <a:path extrusionOk="0" h="4920" w="6617">
                  <a:moveTo>
                    <a:pt x="360" y="0"/>
                  </a:moveTo>
                  <a:cubicBezTo>
                    <a:pt x="161" y="0"/>
                    <a:pt x="1" y="160"/>
                    <a:pt x="1" y="360"/>
                  </a:cubicBezTo>
                  <a:lnTo>
                    <a:pt x="1" y="4560"/>
                  </a:lnTo>
                  <a:cubicBezTo>
                    <a:pt x="1" y="4759"/>
                    <a:pt x="161" y="4920"/>
                    <a:pt x="360" y="4920"/>
                  </a:cubicBezTo>
                  <a:lnTo>
                    <a:pt x="1866" y="4920"/>
                  </a:lnTo>
                  <a:lnTo>
                    <a:pt x="1667" y="4123"/>
                  </a:lnTo>
                  <a:lnTo>
                    <a:pt x="1537" y="4123"/>
                  </a:lnTo>
                  <a:cubicBezTo>
                    <a:pt x="1407" y="4123"/>
                    <a:pt x="1295" y="4024"/>
                    <a:pt x="1290" y="3894"/>
                  </a:cubicBezTo>
                  <a:cubicBezTo>
                    <a:pt x="1290" y="3760"/>
                    <a:pt x="1394" y="3652"/>
                    <a:pt x="1528" y="3652"/>
                  </a:cubicBezTo>
                  <a:lnTo>
                    <a:pt x="1883" y="3652"/>
                  </a:lnTo>
                  <a:lnTo>
                    <a:pt x="1883" y="2133"/>
                  </a:lnTo>
                  <a:cubicBezTo>
                    <a:pt x="1883" y="1995"/>
                    <a:pt x="1991" y="1882"/>
                    <a:pt x="2130" y="1882"/>
                  </a:cubicBezTo>
                  <a:lnTo>
                    <a:pt x="4487" y="1882"/>
                  </a:lnTo>
                  <a:cubicBezTo>
                    <a:pt x="4626" y="1882"/>
                    <a:pt x="4738" y="1995"/>
                    <a:pt x="4738" y="2133"/>
                  </a:cubicBezTo>
                  <a:lnTo>
                    <a:pt x="4738" y="3652"/>
                  </a:lnTo>
                  <a:lnTo>
                    <a:pt x="5046" y="3652"/>
                  </a:lnTo>
                  <a:cubicBezTo>
                    <a:pt x="5175" y="3652"/>
                    <a:pt x="5288" y="3751"/>
                    <a:pt x="5288" y="3881"/>
                  </a:cubicBezTo>
                  <a:cubicBezTo>
                    <a:pt x="5292" y="4015"/>
                    <a:pt x="5188" y="4123"/>
                    <a:pt x="5054" y="4123"/>
                  </a:cubicBezTo>
                  <a:lnTo>
                    <a:pt x="4972" y="4123"/>
                  </a:lnTo>
                  <a:lnTo>
                    <a:pt x="4773" y="4920"/>
                  </a:lnTo>
                  <a:lnTo>
                    <a:pt x="6257" y="4920"/>
                  </a:lnTo>
                  <a:cubicBezTo>
                    <a:pt x="6456" y="4920"/>
                    <a:pt x="6616" y="4759"/>
                    <a:pt x="6616" y="4560"/>
                  </a:cubicBezTo>
                  <a:lnTo>
                    <a:pt x="6616" y="360"/>
                  </a:lnTo>
                  <a:cubicBezTo>
                    <a:pt x="6616" y="160"/>
                    <a:pt x="6456" y="0"/>
                    <a:pt x="6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45"/>
            <p:cNvSpPr/>
            <p:nvPr/>
          </p:nvSpPr>
          <p:spPr>
            <a:xfrm>
              <a:off x="3210125" y="2269800"/>
              <a:ext cx="46225" cy="31600"/>
            </a:xfrm>
            <a:custGeom>
              <a:rect b="b" l="l" r="r" t="t"/>
              <a:pathLst>
                <a:path extrusionOk="0" h="1264" w="1849">
                  <a:moveTo>
                    <a:pt x="252" y="1"/>
                  </a:moveTo>
                  <a:cubicBezTo>
                    <a:pt x="113" y="1"/>
                    <a:pt x="1" y="113"/>
                    <a:pt x="1" y="252"/>
                  </a:cubicBezTo>
                  <a:lnTo>
                    <a:pt x="1" y="1013"/>
                  </a:lnTo>
                  <a:cubicBezTo>
                    <a:pt x="1" y="1151"/>
                    <a:pt x="113" y="1264"/>
                    <a:pt x="252" y="1264"/>
                  </a:cubicBezTo>
                  <a:lnTo>
                    <a:pt x="1597" y="1264"/>
                  </a:lnTo>
                  <a:cubicBezTo>
                    <a:pt x="1736" y="1264"/>
                    <a:pt x="1848" y="1151"/>
                    <a:pt x="1848" y="1013"/>
                  </a:cubicBezTo>
                  <a:lnTo>
                    <a:pt x="1848" y="252"/>
                  </a:lnTo>
                  <a:cubicBezTo>
                    <a:pt x="1848" y="113"/>
                    <a:pt x="1736" y="1"/>
                    <a:pt x="1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3" name="Google Shape;2673;p45"/>
          <p:cNvGrpSpPr/>
          <p:nvPr/>
        </p:nvGrpSpPr>
        <p:grpSpPr>
          <a:xfrm>
            <a:off x="5921276" y="1575436"/>
            <a:ext cx="624390" cy="591479"/>
            <a:chOff x="5668600" y="2249025"/>
            <a:chExt cx="268925" cy="254750"/>
          </a:xfrm>
        </p:grpSpPr>
        <p:sp>
          <p:nvSpPr>
            <p:cNvPr id="2674" name="Google Shape;2674;p45"/>
            <p:cNvSpPr/>
            <p:nvPr/>
          </p:nvSpPr>
          <p:spPr>
            <a:xfrm>
              <a:off x="5682450" y="2249025"/>
              <a:ext cx="240350" cy="49675"/>
            </a:xfrm>
            <a:custGeom>
              <a:rect b="b" l="l" r="r" t="t"/>
              <a:pathLst>
                <a:path extrusionOk="0" h="1987" w="9614">
                  <a:moveTo>
                    <a:pt x="381" y="1"/>
                  </a:moveTo>
                  <a:cubicBezTo>
                    <a:pt x="169" y="1"/>
                    <a:pt x="1" y="170"/>
                    <a:pt x="1" y="382"/>
                  </a:cubicBezTo>
                  <a:lnTo>
                    <a:pt x="1" y="1987"/>
                  </a:lnTo>
                  <a:lnTo>
                    <a:pt x="9614" y="1987"/>
                  </a:lnTo>
                  <a:lnTo>
                    <a:pt x="9614" y="382"/>
                  </a:lnTo>
                  <a:cubicBezTo>
                    <a:pt x="9614" y="170"/>
                    <a:pt x="9441" y="1"/>
                    <a:pt x="9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45"/>
            <p:cNvSpPr/>
            <p:nvPr/>
          </p:nvSpPr>
          <p:spPr>
            <a:xfrm>
              <a:off x="5668600" y="2314050"/>
              <a:ext cx="268925" cy="189725"/>
            </a:xfrm>
            <a:custGeom>
              <a:rect b="b" l="l" r="r" t="t"/>
              <a:pathLst>
                <a:path extrusionOk="0" h="7589" w="10757">
                  <a:moveTo>
                    <a:pt x="8541" y="649"/>
                  </a:moveTo>
                  <a:cubicBezTo>
                    <a:pt x="8688" y="649"/>
                    <a:pt x="8818" y="753"/>
                    <a:pt x="8844" y="904"/>
                  </a:cubicBezTo>
                  <a:cubicBezTo>
                    <a:pt x="8861" y="986"/>
                    <a:pt x="8840" y="1069"/>
                    <a:pt x="8792" y="1134"/>
                  </a:cubicBezTo>
                  <a:lnTo>
                    <a:pt x="7529" y="3029"/>
                  </a:lnTo>
                  <a:cubicBezTo>
                    <a:pt x="7473" y="3119"/>
                    <a:pt x="7373" y="3167"/>
                    <a:pt x="7274" y="3167"/>
                  </a:cubicBezTo>
                  <a:cubicBezTo>
                    <a:pt x="7217" y="3167"/>
                    <a:pt x="7157" y="3150"/>
                    <a:pt x="7105" y="3115"/>
                  </a:cubicBezTo>
                  <a:cubicBezTo>
                    <a:pt x="6962" y="3020"/>
                    <a:pt x="6923" y="2830"/>
                    <a:pt x="7018" y="2687"/>
                  </a:cubicBezTo>
                  <a:lnTo>
                    <a:pt x="7970" y="1263"/>
                  </a:lnTo>
                  <a:lnTo>
                    <a:pt x="7282" y="1263"/>
                  </a:lnTo>
                  <a:cubicBezTo>
                    <a:pt x="7131" y="1263"/>
                    <a:pt x="6992" y="1155"/>
                    <a:pt x="6971" y="1004"/>
                  </a:cubicBezTo>
                  <a:cubicBezTo>
                    <a:pt x="6945" y="813"/>
                    <a:pt x="7092" y="649"/>
                    <a:pt x="7274" y="649"/>
                  </a:cubicBezTo>
                  <a:close/>
                  <a:moveTo>
                    <a:pt x="615" y="0"/>
                  </a:moveTo>
                  <a:lnTo>
                    <a:pt x="14" y="7260"/>
                  </a:lnTo>
                  <a:cubicBezTo>
                    <a:pt x="1" y="7385"/>
                    <a:pt x="70" y="7511"/>
                    <a:pt x="200" y="7567"/>
                  </a:cubicBezTo>
                  <a:cubicBezTo>
                    <a:pt x="239" y="7584"/>
                    <a:pt x="282" y="7589"/>
                    <a:pt x="325" y="7589"/>
                  </a:cubicBezTo>
                  <a:lnTo>
                    <a:pt x="4859" y="7589"/>
                  </a:lnTo>
                  <a:cubicBezTo>
                    <a:pt x="5015" y="7589"/>
                    <a:pt x="5145" y="7476"/>
                    <a:pt x="5162" y="7325"/>
                  </a:cubicBezTo>
                  <a:lnTo>
                    <a:pt x="5379" y="5758"/>
                  </a:lnTo>
                  <a:lnTo>
                    <a:pt x="5591" y="7325"/>
                  </a:lnTo>
                  <a:cubicBezTo>
                    <a:pt x="5612" y="7476"/>
                    <a:pt x="5742" y="7589"/>
                    <a:pt x="5898" y="7589"/>
                  </a:cubicBezTo>
                  <a:lnTo>
                    <a:pt x="10432" y="7589"/>
                  </a:lnTo>
                  <a:cubicBezTo>
                    <a:pt x="10475" y="7589"/>
                    <a:pt x="10518" y="7584"/>
                    <a:pt x="10557" y="7567"/>
                  </a:cubicBezTo>
                  <a:cubicBezTo>
                    <a:pt x="10683" y="7511"/>
                    <a:pt x="10756" y="7385"/>
                    <a:pt x="10743" y="7260"/>
                  </a:cubicBezTo>
                  <a:lnTo>
                    <a:pt x="101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6" name="Google Shape;2676;p45"/>
          <p:cNvGrpSpPr/>
          <p:nvPr/>
        </p:nvGrpSpPr>
        <p:grpSpPr>
          <a:xfrm>
            <a:off x="7583398" y="1615255"/>
            <a:ext cx="623113" cy="511841"/>
            <a:chOff x="6042075" y="2249900"/>
            <a:chExt cx="268375" cy="220450"/>
          </a:xfrm>
        </p:grpSpPr>
        <p:sp>
          <p:nvSpPr>
            <p:cNvPr id="2677" name="Google Shape;2677;p45"/>
            <p:cNvSpPr/>
            <p:nvPr/>
          </p:nvSpPr>
          <p:spPr>
            <a:xfrm>
              <a:off x="6213950" y="2249900"/>
              <a:ext cx="96500" cy="19925"/>
            </a:xfrm>
            <a:custGeom>
              <a:rect b="b" l="l" r="r" t="t"/>
              <a:pathLst>
                <a:path extrusionOk="0" h="797" w="3860">
                  <a:moveTo>
                    <a:pt x="182" y="1"/>
                  </a:moveTo>
                  <a:cubicBezTo>
                    <a:pt x="83" y="1"/>
                    <a:pt x="1" y="83"/>
                    <a:pt x="5" y="178"/>
                  </a:cubicBezTo>
                  <a:cubicBezTo>
                    <a:pt x="5" y="316"/>
                    <a:pt x="9" y="468"/>
                    <a:pt x="9" y="619"/>
                  </a:cubicBezTo>
                  <a:cubicBezTo>
                    <a:pt x="9" y="719"/>
                    <a:pt x="87" y="797"/>
                    <a:pt x="187" y="797"/>
                  </a:cubicBezTo>
                  <a:lnTo>
                    <a:pt x="3682" y="797"/>
                  </a:lnTo>
                  <a:cubicBezTo>
                    <a:pt x="3782" y="797"/>
                    <a:pt x="3860" y="719"/>
                    <a:pt x="3860" y="619"/>
                  </a:cubicBezTo>
                  <a:lnTo>
                    <a:pt x="3860" y="178"/>
                  </a:lnTo>
                  <a:cubicBezTo>
                    <a:pt x="3860" y="78"/>
                    <a:pt x="3782" y="1"/>
                    <a:pt x="36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45"/>
            <p:cNvSpPr/>
            <p:nvPr/>
          </p:nvSpPr>
          <p:spPr>
            <a:xfrm>
              <a:off x="6042075" y="2391050"/>
              <a:ext cx="38000" cy="43175"/>
            </a:xfrm>
            <a:custGeom>
              <a:rect b="b" l="l" r="r" t="t"/>
              <a:pathLst>
                <a:path extrusionOk="0" h="1727" w="1520">
                  <a:moveTo>
                    <a:pt x="1519" y="0"/>
                  </a:moveTo>
                  <a:cubicBezTo>
                    <a:pt x="1463" y="13"/>
                    <a:pt x="1407" y="26"/>
                    <a:pt x="1355" y="44"/>
                  </a:cubicBezTo>
                  <a:cubicBezTo>
                    <a:pt x="390" y="286"/>
                    <a:pt x="1" y="411"/>
                    <a:pt x="1" y="1130"/>
                  </a:cubicBezTo>
                  <a:lnTo>
                    <a:pt x="1" y="1727"/>
                  </a:lnTo>
                  <a:lnTo>
                    <a:pt x="1519" y="1727"/>
                  </a:lnTo>
                  <a:lnTo>
                    <a:pt x="15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45"/>
            <p:cNvSpPr/>
            <p:nvPr/>
          </p:nvSpPr>
          <p:spPr>
            <a:xfrm>
              <a:off x="6252350" y="2315975"/>
              <a:ext cx="19700" cy="19825"/>
            </a:xfrm>
            <a:custGeom>
              <a:rect b="b" l="l" r="r" t="t"/>
              <a:pathLst>
                <a:path extrusionOk="0" h="793" w="788">
                  <a:moveTo>
                    <a:pt x="394" y="1"/>
                  </a:moveTo>
                  <a:cubicBezTo>
                    <a:pt x="178" y="1"/>
                    <a:pt x="0" y="178"/>
                    <a:pt x="0" y="399"/>
                  </a:cubicBezTo>
                  <a:cubicBezTo>
                    <a:pt x="0" y="615"/>
                    <a:pt x="178" y="793"/>
                    <a:pt x="394" y="793"/>
                  </a:cubicBezTo>
                  <a:cubicBezTo>
                    <a:pt x="610" y="793"/>
                    <a:pt x="788" y="615"/>
                    <a:pt x="788" y="399"/>
                  </a:cubicBezTo>
                  <a:cubicBezTo>
                    <a:pt x="788" y="178"/>
                    <a:pt x="610" y="1"/>
                    <a:pt x="3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45"/>
            <p:cNvSpPr/>
            <p:nvPr/>
          </p:nvSpPr>
          <p:spPr>
            <a:xfrm>
              <a:off x="6097150" y="2355800"/>
              <a:ext cx="88050" cy="78425"/>
            </a:xfrm>
            <a:custGeom>
              <a:rect b="b" l="l" r="r" t="t"/>
              <a:pathLst>
                <a:path extrusionOk="0" h="3137" w="3522">
                  <a:moveTo>
                    <a:pt x="2860" y="0"/>
                  </a:moveTo>
                  <a:cubicBezTo>
                    <a:pt x="2765" y="52"/>
                    <a:pt x="2669" y="104"/>
                    <a:pt x="2566" y="151"/>
                  </a:cubicBezTo>
                  <a:lnTo>
                    <a:pt x="2566" y="913"/>
                  </a:lnTo>
                  <a:cubicBezTo>
                    <a:pt x="2566" y="1073"/>
                    <a:pt x="2462" y="1216"/>
                    <a:pt x="2306" y="1250"/>
                  </a:cubicBezTo>
                  <a:cubicBezTo>
                    <a:pt x="2278" y="1257"/>
                    <a:pt x="2250" y="1260"/>
                    <a:pt x="2222" y="1260"/>
                  </a:cubicBezTo>
                  <a:cubicBezTo>
                    <a:pt x="2034" y="1260"/>
                    <a:pt x="1882" y="1111"/>
                    <a:pt x="1882" y="926"/>
                  </a:cubicBezTo>
                  <a:lnTo>
                    <a:pt x="1882" y="428"/>
                  </a:lnTo>
                  <a:cubicBezTo>
                    <a:pt x="1679" y="519"/>
                    <a:pt x="1484" y="601"/>
                    <a:pt x="1302" y="679"/>
                  </a:cubicBezTo>
                  <a:lnTo>
                    <a:pt x="1302" y="1255"/>
                  </a:lnTo>
                  <a:cubicBezTo>
                    <a:pt x="1302" y="1406"/>
                    <a:pt x="1211" y="1540"/>
                    <a:pt x="1069" y="1584"/>
                  </a:cubicBezTo>
                  <a:cubicBezTo>
                    <a:pt x="1031" y="1595"/>
                    <a:pt x="993" y="1601"/>
                    <a:pt x="958" y="1601"/>
                  </a:cubicBezTo>
                  <a:cubicBezTo>
                    <a:pt x="767" y="1601"/>
                    <a:pt x="614" y="1448"/>
                    <a:pt x="614" y="1259"/>
                  </a:cubicBezTo>
                  <a:lnTo>
                    <a:pt x="614" y="969"/>
                  </a:lnTo>
                  <a:cubicBezTo>
                    <a:pt x="385" y="1064"/>
                    <a:pt x="182" y="1147"/>
                    <a:pt x="0" y="1211"/>
                  </a:cubicBezTo>
                  <a:lnTo>
                    <a:pt x="0" y="3137"/>
                  </a:lnTo>
                  <a:lnTo>
                    <a:pt x="3102" y="3137"/>
                  </a:lnTo>
                  <a:cubicBezTo>
                    <a:pt x="3522" y="1627"/>
                    <a:pt x="3080" y="450"/>
                    <a:pt x="28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45"/>
            <p:cNvSpPr/>
            <p:nvPr/>
          </p:nvSpPr>
          <p:spPr>
            <a:xfrm>
              <a:off x="6042075" y="2444150"/>
              <a:ext cx="268375" cy="26200"/>
            </a:xfrm>
            <a:custGeom>
              <a:rect b="b" l="l" r="r" t="t"/>
              <a:pathLst>
                <a:path extrusionOk="0" h="1048" w="10735">
                  <a:moveTo>
                    <a:pt x="10735" y="1"/>
                  </a:moveTo>
                  <a:cubicBezTo>
                    <a:pt x="10497" y="161"/>
                    <a:pt x="10207" y="256"/>
                    <a:pt x="9900" y="256"/>
                  </a:cubicBezTo>
                  <a:lnTo>
                    <a:pt x="1" y="256"/>
                  </a:lnTo>
                  <a:lnTo>
                    <a:pt x="1" y="330"/>
                  </a:lnTo>
                  <a:cubicBezTo>
                    <a:pt x="1" y="728"/>
                    <a:pt x="321" y="1048"/>
                    <a:pt x="719" y="1048"/>
                  </a:cubicBezTo>
                  <a:lnTo>
                    <a:pt x="9900" y="1048"/>
                  </a:lnTo>
                  <a:cubicBezTo>
                    <a:pt x="10358" y="1048"/>
                    <a:pt x="10735" y="676"/>
                    <a:pt x="10735" y="213"/>
                  </a:cubicBezTo>
                  <a:lnTo>
                    <a:pt x="107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45"/>
            <p:cNvSpPr/>
            <p:nvPr/>
          </p:nvSpPr>
          <p:spPr>
            <a:xfrm>
              <a:off x="6182250" y="2332850"/>
              <a:ext cx="128200" cy="101375"/>
            </a:xfrm>
            <a:custGeom>
              <a:rect b="b" l="l" r="r" t="t"/>
              <a:pathLst>
                <a:path extrusionOk="0" h="4055" w="5128">
                  <a:moveTo>
                    <a:pt x="537" y="1"/>
                  </a:moveTo>
                  <a:cubicBezTo>
                    <a:pt x="382" y="191"/>
                    <a:pt x="200" y="373"/>
                    <a:pt x="1" y="533"/>
                  </a:cubicBezTo>
                  <a:cubicBezTo>
                    <a:pt x="239" y="1000"/>
                    <a:pt x="784" y="2320"/>
                    <a:pt x="369" y="4055"/>
                  </a:cubicBezTo>
                  <a:lnTo>
                    <a:pt x="4297" y="4055"/>
                  </a:lnTo>
                  <a:cubicBezTo>
                    <a:pt x="4756" y="4055"/>
                    <a:pt x="5128" y="3683"/>
                    <a:pt x="5128" y="3220"/>
                  </a:cubicBezTo>
                  <a:lnTo>
                    <a:pt x="5128" y="3185"/>
                  </a:lnTo>
                  <a:cubicBezTo>
                    <a:pt x="2952" y="3077"/>
                    <a:pt x="1766" y="2030"/>
                    <a:pt x="1152" y="1160"/>
                  </a:cubicBezTo>
                  <a:cubicBezTo>
                    <a:pt x="853" y="745"/>
                    <a:pt x="663" y="334"/>
                    <a:pt x="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45"/>
            <p:cNvSpPr/>
            <p:nvPr/>
          </p:nvSpPr>
          <p:spPr>
            <a:xfrm>
              <a:off x="6207575" y="2286025"/>
              <a:ext cx="102875" cy="109275"/>
            </a:xfrm>
            <a:custGeom>
              <a:rect b="b" l="l" r="r" t="t"/>
              <a:pathLst>
                <a:path extrusionOk="0" h="4371" w="4115">
                  <a:moveTo>
                    <a:pt x="2185" y="528"/>
                  </a:moveTo>
                  <a:cubicBezTo>
                    <a:pt x="2774" y="528"/>
                    <a:pt x="3254" y="1009"/>
                    <a:pt x="3254" y="1597"/>
                  </a:cubicBezTo>
                  <a:cubicBezTo>
                    <a:pt x="3254" y="2181"/>
                    <a:pt x="2774" y="2661"/>
                    <a:pt x="2185" y="2661"/>
                  </a:cubicBezTo>
                  <a:cubicBezTo>
                    <a:pt x="1597" y="2661"/>
                    <a:pt x="1121" y="2181"/>
                    <a:pt x="1121" y="1597"/>
                  </a:cubicBezTo>
                  <a:cubicBezTo>
                    <a:pt x="1121" y="1009"/>
                    <a:pt x="1597" y="528"/>
                    <a:pt x="2185" y="528"/>
                  </a:cubicBezTo>
                  <a:close/>
                  <a:moveTo>
                    <a:pt x="442" y="1"/>
                  </a:moveTo>
                  <a:cubicBezTo>
                    <a:pt x="346" y="1"/>
                    <a:pt x="264" y="74"/>
                    <a:pt x="251" y="169"/>
                  </a:cubicBezTo>
                  <a:cubicBezTo>
                    <a:pt x="208" y="472"/>
                    <a:pt x="121" y="788"/>
                    <a:pt x="0" y="1061"/>
                  </a:cubicBezTo>
                  <a:cubicBezTo>
                    <a:pt x="39" y="1255"/>
                    <a:pt x="208" y="1960"/>
                    <a:pt x="714" y="2661"/>
                  </a:cubicBezTo>
                  <a:cubicBezTo>
                    <a:pt x="1476" y="3713"/>
                    <a:pt x="2618" y="4288"/>
                    <a:pt x="4115" y="4370"/>
                  </a:cubicBezTo>
                  <a:lnTo>
                    <a:pt x="4115" y="195"/>
                  </a:lnTo>
                  <a:cubicBezTo>
                    <a:pt x="4115" y="87"/>
                    <a:pt x="4028" y="1"/>
                    <a:pt x="39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4" name="Google Shape;2684;p45"/>
          <p:cNvGrpSpPr/>
          <p:nvPr/>
        </p:nvGrpSpPr>
        <p:grpSpPr>
          <a:xfrm>
            <a:off x="2644070" y="1559618"/>
            <a:ext cx="532911" cy="623113"/>
            <a:chOff x="1647875" y="2633975"/>
            <a:chExt cx="229525" cy="268375"/>
          </a:xfrm>
        </p:grpSpPr>
        <p:sp>
          <p:nvSpPr>
            <p:cNvPr id="2685" name="Google Shape;2685;p45"/>
            <p:cNvSpPr/>
            <p:nvPr/>
          </p:nvSpPr>
          <p:spPr>
            <a:xfrm>
              <a:off x="1647875" y="2633975"/>
              <a:ext cx="229525" cy="218625"/>
            </a:xfrm>
            <a:custGeom>
              <a:rect b="b" l="l" r="r" t="t"/>
              <a:pathLst>
                <a:path extrusionOk="0" h="8745" w="9181">
                  <a:moveTo>
                    <a:pt x="6992" y="4552"/>
                  </a:moveTo>
                  <a:cubicBezTo>
                    <a:pt x="7070" y="4552"/>
                    <a:pt x="7143" y="4578"/>
                    <a:pt x="7199" y="4634"/>
                  </a:cubicBezTo>
                  <a:cubicBezTo>
                    <a:pt x="7303" y="4734"/>
                    <a:pt x="7316" y="4889"/>
                    <a:pt x="7238" y="5002"/>
                  </a:cubicBezTo>
                  <a:lnTo>
                    <a:pt x="6049" y="6793"/>
                  </a:lnTo>
                  <a:cubicBezTo>
                    <a:pt x="5992" y="6875"/>
                    <a:pt x="5901" y="6918"/>
                    <a:pt x="5806" y="6918"/>
                  </a:cubicBezTo>
                  <a:cubicBezTo>
                    <a:pt x="5750" y="6918"/>
                    <a:pt x="5694" y="6905"/>
                    <a:pt x="5646" y="6871"/>
                  </a:cubicBezTo>
                  <a:cubicBezTo>
                    <a:pt x="5512" y="6784"/>
                    <a:pt x="5478" y="6603"/>
                    <a:pt x="5568" y="6468"/>
                  </a:cubicBezTo>
                  <a:lnTo>
                    <a:pt x="6460" y="5132"/>
                  </a:lnTo>
                  <a:lnTo>
                    <a:pt x="5806" y="5132"/>
                  </a:lnTo>
                  <a:cubicBezTo>
                    <a:pt x="5642" y="5132"/>
                    <a:pt x="5508" y="4993"/>
                    <a:pt x="5516" y="4824"/>
                  </a:cubicBezTo>
                  <a:cubicBezTo>
                    <a:pt x="5529" y="4669"/>
                    <a:pt x="5664" y="4552"/>
                    <a:pt x="5819" y="4552"/>
                  </a:cubicBezTo>
                  <a:close/>
                  <a:moveTo>
                    <a:pt x="1523" y="1"/>
                  </a:moveTo>
                  <a:cubicBezTo>
                    <a:pt x="1320" y="1"/>
                    <a:pt x="1155" y="161"/>
                    <a:pt x="1155" y="364"/>
                  </a:cubicBezTo>
                  <a:lnTo>
                    <a:pt x="1155" y="2454"/>
                  </a:lnTo>
                  <a:cubicBezTo>
                    <a:pt x="1155" y="3064"/>
                    <a:pt x="788" y="3617"/>
                    <a:pt x="221" y="3864"/>
                  </a:cubicBezTo>
                  <a:cubicBezTo>
                    <a:pt x="87" y="3920"/>
                    <a:pt x="0" y="4050"/>
                    <a:pt x="0" y="4193"/>
                  </a:cubicBezTo>
                  <a:lnTo>
                    <a:pt x="0" y="8744"/>
                  </a:lnTo>
                  <a:lnTo>
                    <a:pt x="9181" y="8744"/>
                  </a:lnTo>
                  <a:lnTo>
                    <a:pt x="9181" y="4193"/>
                  </a:lnTo>
                  <a:cubicBezTo>
                    <a:pt x="9181" y="4050"/>
                    <a:pt x="9094" y="3920"/>
                    <a:pt x="8960" y="3864"/>
                  </a:cubicBezTo>
                  <a:cubicBezTo>
                    <a:pt x="8394" y="3617"/>
                    <a:pt x="8026" y="3064"/>
                    <a:pt x="8026" y="2454"/>
                  </a:cubicBezTo>
                  <a:lnTo>
                    <a:pt x="8026" y="364"/>
                  </a:lnTo>
                  <a:cubicBezTo>
                    <a:pt x="8026" y="161"/>
                    <a:pt x="7861" y="1"/>
                    <a:pt x="7654" y="1"/>
                  </a:cubicBezTo>
                  <a:lnTo>
                    <a:pt x="6499" y="1"/>
                  </a:lnTo>
                  <a:cubicBezTo>
                    <a:pt x="6295" y="1"/>
                    <a:pt x="6135" y="165"/>
                    <a:pt x="6135" y="368"/>
                  </a:cubicBezTo>
                  <a:cubicBezTo>
                    <a:pt x="6131" y="1229"/>
                    <a:pt x="5469" y="1900"/>
                    <a:pt x="4625" y="1900"/>
                  </a:cubicBezTo>
                  <a:cubicBezTo>
                    <a:pt x="3782" y="1900"/>
                    <a:pt x="3120" y="1229"/>
                    <a:pt x="3115" y="368"/>
                  </a:cubicBezTo>
                  <a:cubicBezTo>
                    <a:pt x="3115" y="165"/>
                    <a:pt x="2955" y="1"/>
                    <a:pt x="27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45"/>
            <p:cNvSpPr/>
            <p:nvPr/>
          </p:nvSpPr>
          <p:spPr>
            <a:xfrm>
              <a:off x="1648725" y="2867925"/>
              <a:ext cx="228675" cy="34425"/>
            </a:xfrm>
            <a:custGeom>
              <a:rect b="b" l="l" r="r" t="t"/>
              <a:pathLst>
                <a:path extrusionOk="0" h="1377" w="9147">
                  <a:moveTo>
                    <a:pt x="1" y="1"/>
                  </a:moveTo>
                  <a:lnTo>
                    <a:pt x="1" y="1009"/>
                  </a:lnTo>
                  <a:cubicBezTo>
                    <a:pt x="1" y="1212"/>
                    <a:pt x="165" y="1376"/>
                    <a:pt x="369" y="1376"/>
                  </a:cubicBezTo>
                  <a:lnTo>
                    <a:pt x="8783" y="1376"/>
                  </a:lnTo>
                  <a:cubicBezTo>
                    <a:pt x="8983" y="1376"/>
                    <a:pt x="9147" y="1212"/>
                    <a:pt x="9147" y="1009"/>
                  </a:cubicBezTo>
                  <a:lnTo>
                    <a:pt x="91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690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p46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credit </a:t>
            </a:r>
            <a:r>
              <a:rPr b="1" lang="en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435D74"/>
                </a:solidFill>
              </a:rPr>
              <a:t> </a:t>
            </a:r>
            <a:r>
              <a:rPr lang="en" sz="1100">
                <a:solidFill>
                  <a:srgbClr val="FFFFFF"/>
                </a:solidFill>
              </a:rPr>
              <a:t>in your final presentation.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692" name="Google Shape;2692;p46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693" name="Google Shape;2693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</a:t>
            </a:r>
            <a:r>
              <a:rPr lang="en" sz="9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697" name="Shape 2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8" name="Google Shape;2698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2699" name="Google Shape;2699;p47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In order to use this template, you must be a Premium user on </a:t>
            </a:r>
            <a:r>
              <a:rPr b="1" lang="en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2700" name="Google Shape;2700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lang="en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704" name="Shape 2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5" name="Google Shape;2705;p48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6" name="Google Shape;2706;p48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7" name="Google Shape;2707;p48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2708" name="Google Shape;2708;p48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2709" name="Google Shape;2709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2710" name="Google Shape;2710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2711" name="Google Shape;2711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2" name="Google Shape;2712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713" name="Google Shape;2713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4" name="Google Shape;2714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2715" name="Google Shape;2715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2716" name="Google Shape;2716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17" name="Google Shape;2717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18" name="Google Shape;2718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2719" name="Google Shape;2719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0" name="Google Shape;2720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1" name="Google Shape;2721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2" name="Google Shape;2722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723" name="Google Shape;2723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2724" name="Google Shape;2724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2725" name="Google Shape;2725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6" name="Google Shape;2726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27" name="Google Shape;2727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2728" name="Google Shape;2728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29" name="Google Shape;2729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0" name="Google Shape;2730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1" name="Google Shape;2731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732" name="Google Shape;2732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2733" name="Google Shape;2733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2734" name="Google Shape;2734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5" name="Google Shape;2735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36" name="Google Shape;2736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2737" name="Google Shape;2737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38" name="Google Shape;2738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739" name="Google Shape;2739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2740" name="Google Shape;2740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2741" name="Google Shape;2741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2" name="Google Shape;2742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43" name="Google Shape;2743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2744" name="Google Shape;2744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5" name="Google Shape;2745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6" name="Google Shape;2746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7" name="Google Shape;2747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48" name="Google Shape;2748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aphicFrame>
        <p:nvGraphicFramePr>
          <p:cNvPr id="251" name="Google Shape;251;p18"/>
          <p:cNvGraphicFramePr/>
          <p:nvPr/>
        </p:nvGraphicFramePr>
        <p:xfrm>
          <a:off x="569785" y="279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{2253555D-6C4B-4CBF-BC0B-4E0C8B1286C2}</a:tableStyleId>
              </a:tblPr>
              <a:tblGrid>
                <a:gridCol w="1934600"/>
              </a:tblGrid>
              <a:tr h="4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Group A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one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made of rock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 cold place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52" name="Google Shape;252;p18"/>
          <p:cNvSpPr txBox="1"/>
          <p:nvPr/>
        </p:nvSpPr>
        <p:spPr>
          <a:xfrm>
            <a:off x="1867500" y="1070225"/>
            <a:ext cx="5409000" cy="34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Basketball Tournament</a:t>
            </a:r>
            <a:endParaRPr b="1" sz="180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253" name="Google Shape;253;p18"/>
          <p:cNvGraphicFramePr/>
          <p:nvPr/>
        </p:nvGraphicFramePr>
        <p:xfrm>
          <a:off x="2593060" y="279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{2253555D-6C4B-4CBF-BC0B-4E0C8B1286C2}</a:tableStyleId>
              </a:tblPr>
              <a:tblGrid>
                <a:gridCol w="1934600"/>
              </a:tblGrid>
              <a:tr h="4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Group B 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a gas giant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has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iron oxide dust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very small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one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4" name="Google Shape;254;p18"/>
          <p:cNvGraphicFramePr/>
          <p:nvPr/>
        </p:nvGraphicFramePr>
        <p:xfrm>
          <a:off x="4616335" y="279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{2253555D-6C4B-4CBF-BC0B-4E0C8B1286C2}</a:tableStyleId>
              </a:tblPr>
              <a:tblGrid>
                <a:gridCol w="1934600"/>
              </a:tblGrid>
              <a:tr h="4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Group C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the biggest one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The Earth is where we live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 cold place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an ice giant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5" name="Google Shape;255;p18"/>
          <p:cNvGraphicFramePr/>
          <p:nvPr/>
        </p:nvGraphicFramePr>
        <p:xfrm>
          <a:off x="6639610" y="279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{2253555D-6C4B-4CBF-BC0B-4E0C8B1286C2}</a:tableStyleId>
              </a:tblPr>
              <a:tblGrid>
                <a:gridCol w="1934600"/>
              </a:tblGrid>
              <a:tr h="47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latin typeface="Fira Sans Extra Condensed"/>
                          <a:ea typeface="Fira Sans Extra Condensed"/>
                          <a:cs typeface="Fira Sans Extra Condensed"/>
                          <a:sym typeface="Fira Sans Extra Condensed"/>
                        </a:rPr>
                        <a:t>Group D 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toxic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 is actually cold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 is a gas giant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smallest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256" name="Google Shape;256;p18"/>
          <p:cNvSpPr/>
          <p:nvPr/>
        </p:nvSpPr>
        <p:spPr>
          <a:xfrm>
            <a:off x="1362775" y="2419561"/>
            <a:ext cx="348600" cy="34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</p:txBody>
      </p:sp>
      <p:sp>
        <p:nvSpPr>
          <p:cNvPr id="257" name="Google Shape;257;p18"/>
          <p:cNvSpPr/>
          <p:nvPr/>
        </p:nvSpPr>
        <p:spPr>
          <a:xfrm>
            <a:off x="3386050" y="2419563"/>
            <a:ext cx="348600" cy="34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</p:txBody>
      </p:sp>
      <p:sp>
        <p:nvSpPr>
          <p:cNvPr id="258" name="Google Shape;258;p18"/>
          <p:cNvSpPr/>
          <p:nvPr/>
        </p:nvSpPr>
        <p:spPr>
          <a:xfrm>
            <a:off x="5452950" y="2419561"/>
            <a:ext cx="348600" cy="34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</p:txBody>
      </p:sp>
      <p:sp>
        <p:nvSpPr>
          <p:cNvPr id="259" name="Google Shape;259;p18"/>
          <p:cNvSpPr/>
          <p:nvPr/>
        </p:nvSpPr>
        <p:spPr>
          <a:xfrm>
            <a:off x="7432600" y="2419561"/>
            <a:ext cx="348600" cy="34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</p:txBody>
      </p:sp>
      <p:sp>
        <p:nvSpPr>
          <p:cNvPr id="260" name="Google Shape;260;p18"/>
          <p:cNvSpPr/>
          <p:nvPr/>
        </p:nvSpPr>
        <p:spPr>
          <a:xfrm>
            <a:off x="4371970" y="1610109"/>
            <a:ext cx="398453" cy="22517"/>
          </a:xfrm>
          <a:custGeom>
            <a:rect b="b" l="l" r="r" t="t"/>
            <a:pathLst>
              <a:path extrusionOk="0" h="374" w="6618">
                <a:moveTo>
                  <a:pt x="260" y="1"/>
                </a:moveTo>
                <a:cubicBezTo>
                  <a:pt x="114" y="1"/>
                  <a:pt x="0" y="82"/>
                  <a:pt x="0" y="187"/>
                </a:cubicBezTo>
                <a:cubicBezTo>
                  <a:pt x="0" y="292"/>
                  <a:pt x="114" y="373"/>
                  <a:pt x="260" y="373"/>
                </a:cubicBezTo>
                <a:lnTo>
                  <a:pt x="6358" y="373"/>
                </a:lnTo>
                <a:cubicBezTo>
                  <a:pt x="6503" y="373"/>
                  <a:pt x="6617" y="292"/>
                  <a:pt x="6617" y="187"/>
                </a:cubicBezTo>
                <a:cubicBezTo>
                  <a:pt x="6617" y="82"/>
                  <a:pt x="6503" y="1"/>
                  <a:pt x="63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1" name="Google Shape;261;p18"/>
          <p:cNvGrpSpPr/>
          <p:nvPr/>
        </p:nvGrpSpPr>
        <p:grpSpPr>
          <a:xfrm>
            <a:off x="4255358" y="1494309"/>
            <a:ext cx="633246" cy="782363"/>
            <a:chOff x="4296950" y="1621307"/>
            <a:chExt cx="550123" cy="679665"/>
          </a:xfrm>
        </p:grpSpPr>
        <p:sp>
          <p:nvSpPr>
            <p:cNvPr id="262" name="Google Shape;262;p18"/>
            <p:cNvSpPr/>
            <p:nvPr/>
          </p:nvSpPr>
          <p:spPr>
            <a:xfrm>
              <a:off x="4523093" y="1917582"/>
              <a:ext cx="96151" cy="265925"/>
            </a:xfrm>
            <a:custGeom>
              <a:rect b="b" l="l" r="r" t="t"/>
              <a:pathLst>
                <a:path extrusionOk="0" h="4417" w="1597">
                  <a:moveTo>
                    <a:pt x="801" y="1"/>
                  </a:moveTo>
                  <a:cubicBezTo>
                    <a:pt x="360" y="1"/>
                    <a:pt x="1" y="360"/>
                    <a:pt x="1" y="796"/>
                  </a:cubicBezTo>
                  <a:cubicBezTo>
                    <a:pt x="1" y="974"/>
                    <a:pt x="60" y="1133"/>
                    <a:pt x="155" y="1265"/>
                  </a:cubicBezTo>
                  <a:cubicBezTo>
                    <a:pt x="155" y="1265"/>
                    <a:pt x="969" y="2688"/>
                    <a:pt x="155" y="4416"/>
                  </a:cubicBezTo>
                  <a:lnTo>
                    <a:pt x="1442" y="4416"/>
                  </a:lnTo>
                  <a:cubicBezTo>
                    <a:pt x="628" y="2688"/>
                    <a:pt x="1442" y="1265"/>
                    <a:pt x="1442" y="1265"/>
                  </a:cubicBezTo>
                  <a:cubicBezTo>
                    <a:pt x="1538" y="1133"/>
                    <a:pt x="1597" y="974"/>
                    <a:pt x="1597" y="796"/>
                  </a:cubicBezTo>
                  <a:cubicBezTo>
                    <a:pt x="1597" y="360"/>
                    <a:pt x="1238" y="1"/>
                    <a:pt x="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4469688" y="2183452"/>
              <a:ext cx="202959" cy="117520"/>
            </a:xfrm>
            <a:custGeom>
              <a:rect b="b" l="l" r="r" t="t"/>
              <a:pathLst>
                <a:path extrusionOk="0" h="1952" w="3371">
                  <a:moveTo>
                    <a:pt x="1" y="0"/>
                  </a:moveTo>
                  <a:lnTo>
                    <a:pt x="1" y="1951"/>
                  </a:lnTo>
                  <a:lnTo>
                    <a:pt x="3371" y="1951"/>
                  </a:lnTo>
                  <a:lnTo>
                    <a:pt x="33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4494073" y="2210003"/>
              <a:ext cx="154191" cy="64419"/>
            </a:xfrm>
            <a:custGeom>
              <a:rect b="b" l="l" r="r" t="t"/>
              <a:pathLst>
                <a:path extrusionOk="0" h="1070" w="2561">
                  <a:moveTo>
                    <a:pt x="1" y="0"/>
                  </a:moveTo>
                  <a:lnTo>
                    <a:pt x="1" y="1069"/>
                  </a:lnTo>
                  <a:lnTo>
                    <a:pt x="2561" y="1069"/>
                  </a:lnTo>
                  <a:lnTo>
                    <a:pt x="25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4368658" y="1621307"/>
              <a:ext cx="410495" cy="378449"/>
            </a:xfrm>
            <a:custGeom>
              <a:rect b="b" l="l" r="r" t="t"/>
              <a:pathLst>
                <a:path extrusionOk="0" h="6286" w="6818">
                  <a:moveTo>
                    <a:pt x="269" y="1"/>
                  </a:moveTo>
                  <a:cubicBezTo>
                    <a:pt x="269" y="1"/>
                    <a:pt x="1" y="6286"/>
                    <a:pt x="3352" y="6286"/>
                  </a:cubicBezTo>
                  <a:cubicBezTo>
                    <a:pt x="6818" y="6286"/>
                    <a:pt x="6436" y="1"/>
                    <a:pt x="6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4407011" y="1652554"/>
              <a:ext cx="332707" cy="306684"/>
            </a:xfrm>
            <a:custGeom>
              <a:rect b="b" l="l" r="r" t="t"/>
              <a:pathLst>
                <a:path extrusionOk="0" h="5094" w="5526">
                  <a:moveTo>
                    <a:pt x="219" y="0"/>
                  </a:moveTo>
                  <a:cubicBezTo>
                    <a:pt x="219" y="0"/>
                    <a:pt x="0" y="5094"/>
                    <a:pt x="2715" y="5094"/>
                  </a:cubicBezTo>
                  <a:cubicBezTo>
                    <a:pt x="5526" y="5094"/>
                    <a:pt x="5217" y="0"/>
                    <a:pt x="5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8"/>
            <p:cNvSpPr/>
            <p:nvPr/>
          </p:nvSpPr>
          <p:spPr>
            <a:xfrm>
              <a:off x="4296950" y="1687112"/>
              <a:ext cx="139140" cy="222036"/>
            </a:xfrm>
            <a:custGeom>
              <a:rect b="b" l="l" r="r" t="t"/>
              <a:pathLst>
                <a:path extrusionOk="0" h="3688" w="2311">
                  <a:moveTo>
                    <a:pt x="1261" y="0"/>
                  </a:moveTo>
                  <a:cubicBezTo>
                    <a:pt x="992" y="0"/>
                    <a:pt x="618" y="51"/>
                    <a:pt x="346" y="290"/>
                  </a:cubicBezTo>
                  <a:cubicBezTo>
                    <a:pt x="109" y="500"/>
                    <a:pt x="0" y="804"/>
                    <a:pt x="23" y="1191"/>
                  </a:cubicBezTo>
                  <a:cubicBezTo>
                    <a:pt x="69" y="1987"/>
                    <a:pt x="746" y="2451"/>
                    <a:pt x="1287" y="2819"/>
                  </a:cubicBezTo>
                  <a:cubicBezTo>
                    <a:pt x="1424" y="2914"/>
                    <a:pt x="1560" y="3005"/>
                    <a:pt x="1669" y="3096"/>
                  </a:cubicBezTo>
                  <a:cubicBezTo>
                    <a:pt x="1619" y="3146"/>
                    <a:pt x="1587" y="3215"/>
                    <a:pt x="1578" y="3287"/>
                  </a:cubicBezTo>
                  <a:cubicBezTo>
                    <a:pt x="1565" y="3378"/>
                    <a:pt x="1587" y="3474"/>
                    <a:pt x="1647" y="3547"/>
                  </a:cubicBezTo>
                  <a:cubicBezTo>
                    <a:pt x="1701" y="3624"/>
                    <a:pt x="1783" y="3669"/>
                    <a:pt x="1878" y="3683"/>
                  </a:cubicBezTo>
                  <a:cubicBezTo>
                    <a:pt x="1892" y="3688"/>
                    <a:pt x="1910" y="3688"/>
                    <a:pt x="1928" y="3688"/>
                  </a:cubicBezTo>
                  <a:cubicBezTo>
                    <a:pt x="2101" y="3688"/>
                    <a:pt x="2251" y="3556"/>
                    <a:pt x="2274" y="3383"/>
                  </a:cubicBezTo>
                  <a:cubicBezTo>
                    <a:pt x="2279" y="3369"/>
                    <a:pt x="2279" y="3360"/>
                    <a:pt x="2279" y="3346"/>
                  </a:cubicBezTo>
                  <a:lnTo>
                    <a:pt x="2310" y="3342"/>
                  </a:lnTo>
                  <a:lnTo>
                    <a:pt x="2292" y="3228"/>
                  </a:lnTo>
                  <a:cubicBezTo>
                    <a:pt x="2238" y="2919"/>
                    <a:pt x="1919" y="2701"/>
                    <a:pt x="1542" y="2446"/>
                  </a:cubicBezTo>
                  <a:cubicBezTo>
                    <a:pt x="1060" y="2114"/>
                    <a:pt x="510" y="1741"/>
                    <a:pt x="478" y="1164"/>
                  </a:cubicBezTo>
                  <a:cubicBezTo>
                    <a:pt x="464" y="923"/>
                    <a:pt x="519" y="745"/>
                    <a:pt x="646" y="632"/>
                  </a:cubicBezTo>
                  <a:cubicBezTo>
                    <a:pt x="814" y="486"/>
                    <a:pt x="1074" y="454"/>
                    <a:pt x="1260" y="454"/>
                  </a:cubicBezTo>
                  <a:cubicBezTo>
                    <a:pt x="1406" y="454"/>
                    <a:pt x="1515" y="472"/>
                    <a:pt x="1515" y="472"/>
                  </a:cubicBezTo>
                  <a:lnTo>
                    <a:pt x="1628" y="500"/>
                  </a:lnTo>
                  <a:lnTo>
                    <a:pt x="1710" y="49"/>
                  </a:lnTo>
                  <a:lnTo>
                    <a:pt x="1601" y="27"/>
                  </a:lnTo>
                  <a:cubicBezTo>
                    <a:pt x="1576" y="23"/>
                    <a:pt x="1442" y="0"/>
                    <a:pt x="1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4707933" y="1687112"/>
              <a:ext cx="139140" cy="222036"/>
            </a:xfrm>
            <a:custGeom>
              <a:rect b="b" l="l" r="r" t="t"/>
              <a:pathLst>
                <a:path extrusionOk="0" h="3688" w="2311">
                  <a:moveTo>
                    <a:pt x="1051" y="0"/>
                  </a:moveTo>
                  <a:cubicBezTo>
                    <a:pt x="871" y="0"/>
                    <a:pt x="738" y="23"/>
                    <a:pt x="714" y="27"/>
                  </a:cubicBezTo>
                  <a:lnTo>
                    <a:pt x="601" y="49"/>
                  </a:lnTo>
                  <a:lnTo>
                    <a:pt x="682" y="495"/>
                  </a:lnTo>
                  <a:lnTo>
                    <a:pt x="796" y="472"/>
                  </a:lnTo>
                  <a:cubicBezTo>
                    <a:pt x="796" y="472"/>
                    <a:pt x="905" y="454"/>
                    <a:pt x="1051" y="454"/>
                  </a:cubicBezTo>
                  <a:cubicBezTo>
                    <a:pt x="1242" y="454"/>
                    <a:pt x="1501" y="486"/>
                    <a:pt x="1665" y="632"/>
                  </a:cubicBezTo>
                  <a:cubicBezTo>
                    <a:pt x="1792" y="745"/>
                    <a:pt x="1851" y="923"/>
                    <a:pt x="1838" y="1164"/>
                  </a:cubicBezTo>
                  <a:cubicBezTo>
                    <a:pt x="1801" y="1741"/>
                    <a:pt x="1255" y="2114"/>
                    <a:pt x="769" y="2446"/>
                  </a:cubicBezTo>
                  <a:cubicBezTo>
                    <a:pt x="396" y="2701"/>
                    <a:pt x="73" y="2919"/>
                    <a:pt x="18" y="3228"/>
                  </a:cubicBezTo>
                  <a:lnTo>
                    <a:pt x="0" y="3342"/>
                  </a:lnTo>
                  <a:lnTo>
                    <a:pt x="32" y="3346"/>
                  </a:lnTo>
                  <a:cubicBezTo>
                    <a:pt x="32" y="3360"/>
                    <a:pt x="37" y="3369"/>
                    <a:pt x="37" y="3383"/>
                  </a:cubicBezTo>
                  <a:cubicBezTo>
                    <a:pt x="64" y="3556"/>
                    <a:pt x="209" y="3688"/>
                    <a:pt x="387" y="3688"/>
                  </a:cubicBezTo>
                  <a:cubicBezTo>
                    <a:pt x="400" y="3688"/>
                    <a:pt x="419" y="3688"/>
                    <a:pt x="437" y="3683"/>
                  </a:cubicBezTo>
                  <a:cubicBezTo>
                    <a:pt x="528" y="3669"/>
                    <a:pt x="610" y="3624"/>
                    <a:pt x="669" y="3547"/>
                  </a:cubicBezTo>
                  <a:cubicBezTo>
                    <a:pt x="723" y="3474"/>
                    <a:pt x="751" y="3378"/>
                    <a:pt x="737" y="3287"/>
                  </a:cubicBezTo>
                  <a:cubicBezTo>
                    <a:pt x="723" y="3215"/>
                    <a:pt x="692" y="3146"/>
                    <a:pt x="646" y="3096"/>
                  </a:cubicBezTo>
                  <a:cubicBezTo>
                    <a:pt x="751" y="3005"/>
                    <a:pt x="892" y="2914"/>
                    <a:pt x="1024" y="2819"/>
                  </a:cubicBezTo>
                  <a:cubicBezTo>
                    <a:pt x="1569" y="2451"/>
                    <a:pt x="2242" y="1987"/>
                    <a:pt x="2288" y="1191"/>
                  </a:cubicBezTo>
                  <a:cubicBezTo>
                    <a:pt x="2310" y="804"/>
                    <a:pt x="2201" y="500"/>
                    <a:pt x="1965" y="290"/>
                  </a:cubicBezTo>
                  <a:cubicBezTo>
                    <a:pt x="1693" y="51"/>
                    <a:pt x="1319" y="0"/>
                    <a:pt x="10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18"/>
          <p:cNvSpPr/>
          <p:nvPr/>
        </p:nvSpPr>
        <p:spPr>
          <a:xfrm>
            <a:off x="4274400" y="1681475"/>
            <a:ext cx="595200" cy="595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0" name="Google Shape;270;p18"/>
          <p:cNvCxnSpPr>
            <a:stCxn id="256" idx="0"/>
            <a:endCxn id="269" idx="4"/>
          </p:cNvCxnSpPr>
          <p:nvPr/>
        </p:nvCxnSpPr>
        <p:spPr>
          <a:xfrm rot="-5400000">
            <a:off x="2983075" y="830761"/>
            <a:ext cx="142800" cy="3034800"/>
          </a:xfrm>
          <a:prstGeom prst="bentConnector3">
            <a:avLst>
              <a:gd fmla="val 5003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18"/>
          <p:cNvCxnSpPr>
            <a:stCxn id="257" idx="0"/>
            <a:endCxn id="269" idx="4"/>
          </p:cNvCxnSpPr>
          <p:nvPr/>
        </p:nvCxnSpPr>
        <p:spPr>
          <a:xfrm rot="-5400000">
            <a:off x="3994750" y="1842363"/>
            <a:ext cx="142800" cy="1011600"/>
          </a:xfrm>
          <a:prstGeom prst="bentConnector3">
            <a:avLst>
              <a:gd fmla="val 5003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18"/>
          <p:cNvCxnSpPr>
            <a:stCxn id="258" idx="0"/>
            <a:endCxn id="269" idx="4"/>
          </p:cNvCxnSpPr>
          <p:nvPr/>
        </p:nvCxnSpPr>
        <p:spPr>
          <a:xfrm flipH="1" rot="5400000">
            <a:off x="5028300" y="1820611"/>
            <a:ext cx="142800" cy="1055100"/>
          </a:xfrm>
          <a:prstGeom prst="bentConnector3">
            <a:avLst>
              <a:gd fmla="val 5003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18"/>
          <p:cNvCxnSpPr>
            <a:stCxn id="259" idx="0"/>
            <a:endCxn id="269" idx="4"/>
          </p:cNvCxnSpPr>
          <p:nvPr/>
        </p:nvCxnSpPr>
        <p:spPr>
          <a:xfrm flipH="1" rot="5400000">
            <a:off x="6018100" y="830761"/>
            <a:ext cx="142800" cy="3034800"/>
          </a:xfrm>
          <a:prstGeom prst="bentConnector3">
            <a:avLst>
              <a:gd fmla="val 5003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4" name="Google Shape;274;p18"/>
          <p:cNvGrpSpPr/>
          <p:nvPr/>
        </p:nvGrpSpPr>
        <p:grpSpPr>
          <a:xfrm>
            <a:off x="4453805" y="1572935"/>
            <a:ext cx="236658" cy="236504"/>
            <a:chOff x="4437825" y="1557050"/>
            <a:chExt cx="268350" cy="268175"/>
          </a:xfrm>
        </p:grpSpPr>
        <p:sp>
          <p:nvSpPr>
            <p:cNvPr id="275" name="Google Shape;275;p18"/>
            <p:cNvSpPr/>
            <p:nvPr/>
          </p:nvSpPr>
          <p:spPr>
            <a:xfrm>
              <a:off x="4491900" y="1557050"/>
              <a:ext cx="69900" cy="124200"/>
            </a:xfrm>
            <a:custGeom>
              <a:rect b="b" l="l" r="r" t="t"/>
              <a:pathLst>
                <a:path extrusionOk="0" h="4968" w="2796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4437825" y="1596425"/>
              <a:ext cx="80700" cy="84825"/>
            </a:xfrm>
            <a:custGeom>
              <a:rect b="b" l="l" r="r" t="t"/>
              <a:pathLst>
                <a:path extrusionOk="0" h="3393" w="3228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4581675" y="1557050"/>
              <a:ext cx="70000" cy="124200"/>
            </a:xfrm>
            <a:custGeom>
              <a:rect b="b" l="l" r="r" t="t"/>
              <a:pathLst>
                <a:path extrusionOk="0" h="4968" w="280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4437825" y="1701125"/>
              <a:ext cx="80700" cy="84725"/>
            </a:xfrm>
            <a:custGeom>
              <a:rect b="b" l="l" r="r" t="t"/>
              <a:pathLst>
                <a:path extrusionOk="0" h="3389" w="3228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4581675" y="1701125"/>
              <a:ext cx="70000" cy="124100"/>
            </a:xfrm>
            <a:custGeom>
              <a:rect b="b" l="l" r="r" t="t"/>
              <a:pathLst>
                <a:path extrusionOk="0" h="4964" w="280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4625575" y="1701125"/>
              <a:ext cx="80600" cy="84725"/>
            </a:xfrm>
            <a:custGeom>
              <a:rect b="b" l="l" r="r" t="t"/>
              <a:pathLst>
                <a:path extrusionOk="0" h="3389" w="3224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4625575" y="1596425"/>
              <a:ext cx="80600" cy="84825"/>
            </a:xfrm>
            <a:custGeom>
              <a:rect b="b" l="l" r="r" t="t"/>
              <a:pathLst>
                <a:path extrusionOk="0" h="3393" w="3224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4491900" y="1701125"/>
              <a:ext cx="69900" cy="124100"/>
            </a:xfrm>
            <a:custGeom>
              <a:rect b="b" l="l" r="r" t="t"/>
              <a:pathLst>
                <a:path extrusionOk="0" h="4964" w="2796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18"/>
          <p:cNvGrpSpPr/>
          <p:nvPr/>
        </p:nvGrpSpPr>
        <p:grpSpPr>
          <a:xfrm>
            <a:off x="1418743" y="2475598"/>
            <a:ext cx="236658" cy="236504"/>
            <a:chOff x="4437825" y="1557050"/>
            <a:chExt cx="268350" cy="268175"/>
          </a:xfrm>
        </p:grpSpPr>
        <p:sp>
          <p:nvSpPr>
            <p:cNvPr id="284" name="Google Shape;284;p18"/>
            <p:cNvSpPr/>
            <p:nvPr/>
          </p:nvSpPr>
          <p:spPr>
            <a:xfrm>
              <a:off x="4491900" y="1557050"/>
              <a:ext cx="69900" cy="124200"/>
            </a:xfrm>
            <a:custGeom>
              <a:rect b="b" l="l" r="r" t="t"/>
              <a:pathLst>
                <a:path extrusionOk="0" h="4968" w="2796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4437825" y="1596425"/>
              <a:ext cx="80700" cy="84825"/>
            </a:xfrm>
            <a:custGeom>
              <a:rect b="b" l="l" r="r" t="t"/>
              <a:pathLst>
                <a:path extrusionOk="0" h="3393" w="3228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4581675" y="1557050"/>
              <a:ext cx="70000" cy="124200"/>
            </a:xfrm>
            <a:custGeom>
              <a:rect b="b" l="l" r="r" t="t"/>
              <a:pathLst>
                <a:path extrusionOk="0" h="4968" w="280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4437825" y="1701125"/>
              <a:ext cx="80700" cy="84725"/>
            </a:xfrm>
            <a:custGeom>
              <a:rect b="b" l="l" r="r" t="t"/>
              <a:pathLst>
                <a:path extrusionOk="0" h="3389" w="3228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4581675" y="1701125"/>
              <a:ext cx="70000" cy="124100"/>
            </a:xfrm>
            <a:custGeom>
              <a:rect b="b" l="l" r="r" t="t"/>
              <a:pathLst>
                <a:path extrusionOk="0" h="4964" w="280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4625575" y="1701125"/>
              <a:ext cx="80600" cy="84725"/>
            </a:xfrm>
            <a:custGeom>
              <a:rect b="b" l="l" r="r" t="t"/>
              <a:pathLst>
                <a:path extrusionOk="0" h="3389" w="3224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4625575" y="1596425"/>
              <a:ext cx="80600" cy="84825"/>
            </a:xfrm>
            <a:custGeom>
              <a:rect b="b" l="l" r="r" t="t"/>
              <a:pathLst>
                <a:path extrusionOk="0" h="3393" w="3224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4491900" y="1701125"/>
              <a:ext cx="69900" cy="124100"/>
            </a:xfrm>
            <a:custGeom>
              <a:rect b="b" l="l" r="r" t="t"/>
              <a:pathLst>
                <a:path extrusionOk="0" h="4964" w="2796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18"/>
          <p:cNvGrpSpPr/>
          <p:nvPr/>
        </p:nvGrpSpPr>
        <p:grpSpPr>
          <a:xfrm>
            <a:off x="5508918" y="2475598"/>
            <a:ext cx="236658" cy="236504"/>
            <a:chOff x="4437825" y="1557050"/>
            <a:chExt cx="268350" cy="268175"/>
          </a:xfrm>
        </p:grpSpPr>
        <p:sp>
          <p:nvSpPr>
            <p:cNvPr id="293" name="Google Shape;293;p18"/>
            <p:cNvSpPr/>
            <p:nvPr/>
          </p:nvSpPr>
          <p:spPr>
            <a:xfrm>
              <a:off x="4491900" y="1557050"/>
              <a:ext cx="69900" cy="124200"/>
            </a:xfrm>
            <a:custGeom>
              <a:rect b="b" l="l" r="r" t="t"/>
              <a:pathLst>
                <a:path extrusionOk="0" h="4968" w="2796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4437825" y="1596425"/>
              <a:ext cx="80700" cy="84825"/>
            </a:xfrm>
            <a:custGeom>
              <a:rect b="b" l="l" r="r" t="t"/>
              <a:pathLst>
                <a:path extrusionOk="0" h="3393" w="3228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4581675" y="1557050"/>
              <a:ext cx="70000" cy="124200"/>
            </a:xfrm>
            <a:custGeom>
              <a:rect b="b" l="l" r="r" t="t"/>
              <a:pathLst>
                <a:path extrusionOk="0" h="4968" w="280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4437825" y="1701125"/>
              <a:ext cx="80700" cy="84725"/>
            </a:xfrm>
            <a:custGeom>
              <a:rect b="b" l="l" r="r" t="t"/>
              <a:pathLst>
                <a:path extrusionOk="0" h="3389" w="3228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4581675" y="1701125"/>
              <a:ext cx="70000" cy="124100"/>
            </a:xfrm>
            <a:custGeom>
              <a:rect b="b" l="l" r="r" t="t"/>
              <a:pathLst>
                <a:path extrusionOk="0" h="4964" w="280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4625575" y="1701125"/>
              <a:ext cx="80600" cy="84725"/>
            </a:xfrm>
            <a:custGeom>
              <a:rect b="b" l="l" r="r" t="t"/>
              <a:pathLst>
                <a:path extrusionOk="0" h="3389" w="3224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4625575" y="1596425"/>
              <a:ext cx="80600" cy="84825"/>
            </a:xfrm>
            <a:custGeom>
              <a:rect b="b" l="l" r="r" t="t"/>
              <a:pathLst>
                <a:path extrusionOk="0" h="3393" w="3224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4491900" y="1701125"/>
              <a:ext cx="69900" cy="124100"/>
            </a:xfrm>
            <a:custGeom>
              <a:rect b="b" l="l" r="r" t="t"/>
              <a:pathLst>
                <a:path extrusionOk="0" h="4964" w="2796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" name="Google Shape;301;p18"/>
          <p:cNvGrpSpPr/>
          <p:nvPr/>
        </p:nvGrpSpPr>
        <p:grpSpPr>
          <a:xfrm>
            <a:off x="7488568" y="2475598"/>
            <a:ext cx="236658" cy="236504"/>
            <a:chOff x="4437825" y="1557050"/>
            <a:chExt cx="268350" cy="268175"/>
          </a:xfrm>
        </p:grpSpPr>
        <p:sp>
          <p:nvSpPr>
            <p:cNvPr id="302" name="Google Shape;302;p18"/>
            <p:cNvSpPr/>
            <p:nvPr/>
          </p:nvSpPr>
          <p:spPr>
            <a:xfrm>
              <a:off x="4491900" y="1557050"/>
              <a:ext cx="69900" cy="124200"/>
            </a:xfrm>
            <a:custGeom>
              <a:rect b="b" l="l" r="r" t="t"/>
              <a:pathLst>
                <a:path extrusionOk="0" h="4968" w="2796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4437825" y="1596425"/>
              <a:ext cx="80700" cy="84825"/>
            </a:xfrm>
            <a:custGeom>
              <a:rect b="b" l="l" r="r" t="t"/>
              <a:pathLst>
                <a:path extrusionOk="0" h="3393" w="3228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4581675" y="1557050"/>
              <a:ext cx="70000" cy="124200"/>
            </a:xfrm>
            <a:custGeom>
              <a:rect b="b" l="l" r="r" t="t"/>
              <a:pathLst>
                <a:path extrusionOk="0" h="4968" w="280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4437825" y="1701125"/>
              <a:ext cx="80700" cy="84725"/>
            </a:xfrm>
            <a:custGeom>
              <a:rect b="b" l="l" r="r" t="t"/>
              <a:pathLst>
                <a:path extrusionOk="0" h="3389" w="3228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4581675" y="1701125"/>
              <a:ext cx="70000" cy="124100"/>
            </a:xfrm>
            <a:custGeom>
              <a:rect b="b" l="l" r="r" t="t"/>
              <a:pathLst>
                <a:path extrusionOk="0" h="4964" w="280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4625575" y="1701125"/>
              <a:ext cx="80600" cy="84725"/>
            </a:xfrm>
            <a:custGeom>
              <a:rect b="b" l="l" r="r" t="t"/>
              <a:pathLst>
                <a:path extrusionOk="0" h="3389" w="3224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4625575" y="1596425"/>
              <a:ext cx="80600" cy="84825"/>
            </a:xfrm>
            <a:custGeom>
              <a:rect b="b" l="l" r="r" t="t"/>
              <a:pathLst>
                <a:path extrusionOk="0" h="3393" w="3224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4491900" y="1701125"/>
              <a:ext cx="69900" cy="124100"/>
            </a:xfrm>
            <a:custGeom>
              <a:rect b="b" l="l" r="r" t="t"/>
              <a:pathLst>
                <a:path extrusionOk="0" h="4964" w="2796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18"/>
          <p:cNvGrpSpPr/>
          <p:nvPr/>
        </p:nvGrpSpPr>
        <p:grpSpPr>
          <a:xfrm>
            <a:off x="3442018" y="2475598"/>
            <a:ext cx="236658" cy="236504"/>
            <a:chOff x="4437825" y="1557050"/>
            <a:chExt cx="268350" cy="268175"/>
          </a:xfrm>
        </p:grpSpPr>
        <p:sp>
          <p:nvSpPr>
            <p:cNvPr id="311" name="Google Shape;311;p18"/>
            <p:cNvSpPr/>
            <p:nvPr/>
          </p:nvSpPr>
          <p:spPr>
            <a:xfrm>
              <a:off x="4491900" y="1557050"/>
              <a:ext cx="69900" cy="124200"/>
            </a:xfrm>
            <a:custGeom>
              <a:rect b="b" l="l" r="r" t="t"/>
              <a:pathLst>
                <a:path extrusionOk="0" h="4968" w="2796">
                  <a:moveTo>
                    <a:pt x="2795" y="1"/>
                  </a:moveTo>
                  <a:cubicBezTo>
                    <a:pt x="1752" y="79"/>
                    <a:pt x="792" y="455"/>
                    <a:pt x="0" y="1044"/>
                  </a:cubicBezTo>
                  <a:cubicBezTo>
                    <a:pt x="1099" y="2069"/>
                    <a:pt x="1765" y="3471"/>
                    <a:pt x="1869" y="4968"/>
                  </a:cubicBezTo>
                  <a:lnTo>
                    <a:pt x="2795" y="4968"/>
                  </a:ln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4437825" y="1596425"/>
              <a:ext cx="80700" cy="84825"/>
            </a:xfrm>
            <a:custGeom>
              <a:rect b="b" l="l" r="r" t="t"/>
              <a:pathLst>
                <a:path extrusionOk="0" h="3393" w="3228">
                  <a:moveTo>
                    <a:pt x="1553" y="1"/>
                  </a:moveTo>
                  <a:cubicBezTo>
                    <a:pt x="671" y="883"/>
                    <a:pt x="100" y="2073"/>
                    <a:pt x="0" y="3393"/>
                  </a:cubicBezTo>
                  <a:lnTo>
                    <a:pt x="3228" y="3393"/>
                  </a:lnTo>
                  <a:cubicBezTo>
                    <a:pt x="3124" y="2095"/>
                    <a:pt x="2527" y="879"/>
                    <a:pt x="15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4581675" y="1557050"/>
              <a:ext cx="70000" cy="124200"/>
            </a:xfrm>
            <a:custGeom>
              <a:rect b="b" l="l" r="r" t="t"/>
              <a:pathLst>
                <a:path extrusionOk="0" h="4968" w="2800">
                  <a:moveTo>
                    <a:pt x="0" y="1"/>
                  </a:moveTo>
                  <a:lnTo>
                    <a:pt x="0" y="4968"/>
                  </a:lnTo>
                  <a:lnTo>
                    <a:pt x="930" y="4968"/>
                  </a:lnTo>
                  <a:cubicBezTo>
                    <a:pt x="1034" y="3471"/>
                    <a:pt x="1700" y="2069"/>
                    <a:pt x="2799" y="1044"/>
                  </a:cubicBezTo>
                  <a:cubicBezTo>
                    <a:pt x="2008" y="455"/>
                    <a:pt x="1043" y="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4437825" y="1701125"/>
              <a:ext cx="80700" cy="84725"/>
            </a:xfrm>
            <a:custGeom>
              <a:rect b="b" l="l" r="r" t="t"/>
              <a:pathLst>
                <a:path extrusionOk="0" h="3389" w="3228">
                  <a:moveTo>
                    <a:pt x="0" y="1"/>
                  </a:moveTo>
                  <a:cubicBezTo>
                    <a:pt x="100" y="1320"/>
                    <a:pt x="671" y="2506"/>
                    <a:pt x="1553" y="3388"/>
                  </a:cubicBezTo>
                  <a:cubicBezTo>
                    <a:pt x="2527" y="2510"/>
                    <a:pt x="3124" y="1299"/>
                    <a:pt x="32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4581675" y="1701125"/>
              <a:ext cx="70000" cy="124100"/>
            </a:xfrm>
            <a:custGeom>
              <a:rect b="b" l="l" r="r" t="t"/>
              <a:pathLst>
                <a:path extrusionOk="0" h="4964" w="2800">
                  <a:moveTo>
                    <a:pt x="0" y="1"/>
                  </a:moveTo>
                  <a:lnTo>
                    <a:pt x="0" y="4963"/>
                  </a:lnTo>
                  <a:cubicBezTo>
                    <a:pt x="1043" y="4885"/>
                    <a:pt x="2008" y="4509"/>
                    <a:pt x="2799" y="3920"/>
                  </a:cubicBezTo>
                  <a:cubicBezTo>
                    <a:pt x="1700" y="2895"/>
                    <a:pt x="1034" y="1493"/>
                    <a:pt x="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4625575" y="1701125"/>
              <a:ext cx="80600" cy="84725"/>
            </a:xfrm>
            <a:custGeom>
              <a:rect b="b" l="l" r="r" t="t"/>
              <a:pathLst>
                <a:path extrusionOk="0" h="3389" w="3224">
                  <a:moveTo>
                    <a:pt x="1" y="1"/>
                  </a:moveTo>
                  <a:cubicBezTo>
                    <a:pt x="104" y="1299"/>
                    <a:pt x="697" y="2510"/>
                    <a:pt x="1675" y="3388"/>
                  </a:cubicBezTo>
                  <a:cubicBezTo>
                    <a:pt x="2553" y="2506"/>
                    <a:pt x="3129" y="1320"/>
                    <a:pt x="32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4625575" y="1596425"/>
              <a:ext cx="80600" cy="84825"/>
            </a:xfrm>
            <a:custGeom>
              <a:rect b="b" l="l" r="r" t="t"/>
              <a:pathLst>
                <a:path extrusionOk="0" h="3393" w="3224">
                  <a:moveTo>
                    <a:pt x="1675" y="1"/>
                  </a:moveTo>
                  <a:cubicBezTo>
                    <a:pt x="697" y="879"/>
                    <a:pt x="104" y="2095"/>
                    <a:pt x="1" y="3393"/>
                  </a:cubicBezTo>
                  <a:lnTo>
                    <a:pt x="3224" y="3393"/>
                  </a:lnTo>
                  <a:cubicBezTo>
                    <a:pt x="3129" y="2073"/>
                    <a:pt x="2553" y="883"/>
                    <a:pt x="16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4491900" y="1701125"/>
              <a:ext cx="69900" cy="124100"/>
            </a:xfrm>
            <a:custGeom>
              <a:rect b="b" l="l" r="r" t="t"/>
              <a:pathLst>
                <a:path extrusionOk="0" h="4964" w="2796">
                  <a:moveTo>
                    <a:pt x="1869" y="1"/>
                  </a:moveTo>
                  <a:cubicBezTo>
                    <a:pt x="1765" y="1493"/>
                    <a:pt x="1099" y="2895"/>
                    <a:pt x="0" y="3920"/>
                  </a:cubicBezTo>
                  <a:cubicBezTo>
                    <a:pt x="792" y="4509"/>
                    <a:pt x="1752" y="4885"/>
                    <a:pt x="2795" y="4963"/>
                  </a:cubicBezTo>
                  <a:lnTo>
                    <a:pt x="2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9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324" name="Google Shape;324;p19"/>
          <p:cNvGrpSpPr/>
          <p:nvPr/>
        </p:nvGrpSpPr>
        <p:grpSpPr>
          <a:xfrm>
            <a:off x="5344600" y="2076089"/>
            <a:ext cx="633001" cy="1187354"/>
            <a:chOff x="6192630" y="1740392"/>
            <a:chExt cx="719892" cy="1350494"/>
          </a:xfrm>
        </p:grpSpPr>
        <p:sp>
          <p:nvSpPr>
            <p:cNvPr id="325" name="Google Shape;325;p19"/>
            <p:cNvSpPr/>
            <p:nvPr/>
          </p:nvSpPr>
          <p:spPr>
            <a:xfrm>
              <a:off x="6456173" y="2362280"/>
              <a:ext cx="386966" cy="638218"/>
            </a:xfrm>
            <a:custGeom>
              <a:rect b="b" l="l" r="r" t="t"/>
              <a:pathLst>
                <a:path extrusionOk="0" h="5197" w="3151">
                  <a:moveTo>
                    <a:pt x="645" y="0"/>
                  </a:moveTo>
                  <a:cubicBezTo>
                    <a:pt x="256" y="26"/>
                    <a:pt x="0" y="1012"/>
                    <a:pt x="78" y="2198"/>
                  </a:cubicBezTo>
                  <a:lnTo>
                    <a:pt x="78" y="2198"/>
                  </a:lnTo>
                  <a:cubicBezTo>
                    <a:pt x="156" y="3388"/>
                    <a:pt x="870" y="4794"/>
                    <a:pt x="870" y="4794"/>
                  </a:cubicBezTo>
                  <a:lnTo>
                    <a:pt x="870" y="4794"/>
                  </a:lnTo>
                  <a:lnTo>
                    <a:pt x="3085" y="5196"/>
                  </a:lnTo>
                  <a:lnTo>
                    <a:pt x="3150" y="4932"/>
                  </a:lnTo>
                  <a:cubicBezTo>
                    <a:pt x="3150" y="4932"/>
                    <a:pt x="2830" y="4750"/>
                    <a:pt x="2237" y="4504"/>
                  </a:cubicBezTo>
                  <a:lnTo>
                    <a:pt x="2237" y="4504"/>
                  </a:lnTo>
                  <a:cubicBezTo>
                    <a:pt x="1644" y="4262"/>
                    <a:pt x="1381" y="4339"/>
                    <a:pt x="1381" y="4339"/>
                  </a:cubicBezTo>
                  <a:lnTo>
                    <a:pt x="1381" y="4339"/>
                  </a:lnTo>
                  <a:cubicBezTo>
                    <a:pt x="1458" y="3729"/>
                    <a:pt x="1445" y="2695"/>
                    <a:pt x="1614" y="1666"/>
                  </a:cubicBezTo>
                  <a:lnTo>
                    <a:pt x="1614" y="1666"/>
                  </a:lnTo>
                  <a:cubicBezTo>
                    <a:pt x="1796" y="519"/>
                    <a:pt x="1073" y="0"/>
                    <a:pt x="675" y="0"/>
                  </a:cubicBezTo>
                  <a:lnTo>
                    <a:pt x="675" y="0"/>
                  </a:lnTo>
                  <a:cubicBezTo>
                    <a:pt x="667" y="0"/>
                    <a:pt x="654" y="0"/>
                    <a:pt x="645" y="0"/>
                  </a:cubicBezTo>
                </a:path>
              </a:pathLst>
            </a:custGeom>
            <a:solidFill>
              <a:srgbClr val="D86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6815873" y="2929642"/>
              <a:ext cx="96650" cy="161243"/>
            </a:xfrm>
            <a:custGeom>
              <a:rect b="b" l="l" r="r" t="t"/>
              <a:pathLst>
                <a:path extrusionOk="0" h="1313" w="787">
                  <a:moveTo>
                    <a:pt x="609" y="0"/>
                  </a:moveTo>
                  <a:cubicBezTo>
                    <a:pt x="436" y="0"/>
                    <a:pt x="0" y="213"/>
                    <a:pt x="0" y="213"/>
                  </a:cubicBezTo>
                  <a:cubicBezTo>
                    <a:pt x="0" y="213"/>
                    <a:pt x="212" y="265"/>
                    <a:pt x="147" y="563"/>
                  </a:cubicBezTo>
                  <a:cubicBezTo>
                    <a:pt x="139" y="602"/>
                    <a:pt x="459" y="1203"/>
                    <a:pt x="636" y="1303"/>
                  </a:cubicBezTo>
                  <a:cubicBezTo>
                    <a:pt x="647" y="1309"/>
                    <a:pt x="657" y="1312"/>
                    <a:pt x="667" y="1312"/>
                  </a:cubicBezTo>
                  <a:cubicBezTo>
                    <a:pt x="777" y="1312"/>
                    <a:pt x="787" y="887"/>
                    <a:pt x="775" y="520"/>
                  </a:cubicBezTo>
                  <a:cubicBezTo>
                    <a:pt x="766" y="239"/>
                    <a:pt x="770" y="74"/>
                    <a:pt x="658" y="9"/>
                  </a:cubicBezTo>
                  <a:cubicBezTo>
                    <a:pt x="646" y="3"/>
                    <a:pt x="629" y="0"/>
                    <a:pt x="609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6461945" y="2445051"/>
              <a:ext cx="211106" cy="319661"/>
            </a:xfrm>
            <a:custGeom>
              <a:rect b="b" l="l" r="r" t="t"/>
              <a:pathLst>
                <a:path extrusionOk="0" h="2603" w="1719">
                  <a:moveTo>
                    <a:pt x="1494" y="1"/>
                  </a:moveTo>
                  <a:lnTo>
                    <a:pt x="1" y="1230"/>
                  </a:lnTo>
                  <a:lnTo>
                    <a:pt x="122" y="2562"/>
                  </a:lnTo>
                  <a:cubicBezTo>
                    <a:pt x="201" y="2591"/>
                    <a:pt x="298" y="2603"/>
                    <a:pt x="406" y="2603"/>
                  </a:cubicBezTo>
                  <a:cubicBezTo>
                    <a:pt x="918" y="2603"/>
                    <a:pt x="1658" y="2337"/>
                    <a:pt x="1658" y="2337"/>
                  </a:cubicBezTo>
                  <a:cubicBezTo>
                    <a:pt x="1658" y="2337"/>
                    <a:pt x="1719" y="1290"/>
                    <a:pt x="1719" y="862"/>
                  </a:cubicBezTo>
                  <a:cubicBezTo>
                    <a:pt x="1719" y="434"/>
                    <a:pt x="1494" y="1"/>
                    <a:pt x="1494" y="1"/>
                  </a:cubicBezTo>
                  <a:close/>
                </a:path>
              </a:pathLst>
            </a:custGeom>
            <a:solidFill>
              <a:srgbClr val="B31D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6456664" y="2708592"/>
              <a:ext cx="248808" cy="74051"/>
            </a:xfrm>
            <a:custGeom>
              <a:rect b="b" l="l" r="r" t="t"/>
              <a:pathLst>
                <a:path extrusionOk="0" h="603" w="2026">
                  <a:moveTo>
                    <a:pt x="1835" y="1"/>
                  </a:moveTo>
                  <a:cubicBezTo>
                    <a:pt x="1835" y="1"/>
                    <a:pt x="1550" y="109"/>
                    <a:pt x="883" y="260"/>
                  </a:cubicBezTo>
                  <a:cubicBezTo>
                    <a:pt x="386" y="373"/>
                    <a:pt x="1" y="252"/>
                    <a:pt x="1" y="252"/>
                  </a:cubicBezTo>
                  <a:lnTo>
                    <a:pt x="1" y="537"/>
                  </a:lnTo>
                  <a:cubicBezTo>
                    <a:pt x="1" y="537"/>
                    <a:pt x="1649" y="602"/>
                    <a:pt x="1835" y="360"/>
                  </a:cubicBezTo>
                  <a:cubicBezTo>
                    <a:pt x="2025" y="118"/>
                    <a:pt x="1835" y="1"/>
                    <a:pt x="1835" y="1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6192630" y="1956775"/>
              <a:ext cx="379475" cy="237628"/>
            </a:xfrm>
            <a:custGeom>
              <a:rect b="b" l="l" r="r" t="t"/>
              <a:pathLst>
                <a:path extrusionOk="0" h="1935" w="3090">
                  <a:moveTo>
                    <a:pt x="368" y="256"/>
                  </a:moveTo>
                  <a:lnTo>
                    <a:pt x="182" y="18"/>
                  </a:lnTo>
                  <a:lnTo>
                    <a:pt x="277" y="338"/>
                  </a:lnTo>
                  <a:lnTo>
                    <a:pt x="48" y="187"/>
                  </a:lnTo>
                  <a:lnTo>
                    <a:pt x="238" y="438"/>
                  </a:lnTo>
                  <a:lnTo>
                    <a:pt x="1" y="330"/>
                  </a:lnTo>
                  <a:lnTo>
                    <a:pt x="403" y="819"/>
                  </a:lnTo>
                  <a:lnTo>
                    <a:pt x="1337" y="1935"/>
                  </a:lnTo>
                  <a:lnTo>
                    <a:pt x="2908" y="1528"/>
                  </a:lnTo>
                  <a:lnTo>
                    <a:pt x="3090" y="1026"/>
                  </a:lnTo>
                  <a:cubicBezTo>
                    <a:pt x="3090" y="1026"/>
                    <a:pt x="2644" y="905"/>
                    <a:pt x="2423" y="1026"/>
                  </a:cubicBezTo>
                  <a:lnTo>
                    <a:pt x="2423" y="1026"/>
                  </a:lnTo>
                  <a:cubicBezTo>
                    <a:pt x="2203" y="1147"/>
                    <a:pt x="2103" y="1269"/>
                    <a:pt x="2103" y="1269"/>
                  </a:cubicBezTo>
                  <a:lnTo>
                    <a:pt x="2103" y="1269"/>
                  </a:lnTo>
                  <a:cubicBezTo>
                    <a:pt x="2103" y="1269"/>
                    <a:pt x="1619" y="1368"/>
                    <a:pt x="1519" y="1528"/>
                  </a:cubicBezTo>
                  <a:lnTo>
                    <a:pt x="1519" y="1528"/>
                  </a:lnTo>
                  <a:lnTo>
                    <a:pt x="528" y="646"/>
                  </a:lnTo>
                  <a:cubicBezTo>
                    <a:pt x="528" y="646"/>
                    <a:pt x="585" y="434"/>
                    <a:pt x="589" y="347"/>
                  </a:cubicBezTo>
                  <a:lnTo>
                    <a:pt x="589" y="347"/>
                  </a:lnTo>
                  <a:cubicBezTo>
                    <a:pt x="598" y="261"/>
                    <a:pt x="606" y="126"/>
                    <a:pt x="606" y="126"/>
                  </a:cubicBezTo>
                  <a:lnTo>
                    <a:pt x="606" y="126"/>
                  </a:lnTo>
                  <a:cubicBezTo>
                    <a:pt x="606" y="126"/>
                    <a:pt x="489" y="360"/>
                    <a:pt x="455" y="287"/>
                  </a:cubicBezTo>
                  <a:lnTo>
                    <a:pt x="455" y="287"/>
                  </a:lnTo>
                  <a:cubicBezTo>
                    <a:pt x="420" y="209"/>
                    <a:pt x="347" y="1"/>
                    <a:pt x="347" y="1"/>
                  </a:cubicBezTo>
                  <a:lnTo>
                    <a:pt x="347" y="1"/>
                  </a:lnTo>
                  <a:close/>
                </a:path>
              </a:pathLst>
            </a:custGeom>
            <a:solidFill>
              <a:srgbClr val="EF8D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6544839" y="2003564"/>
              <a:ext cx="100579" cy="109542"/>
            </a:xfrm>
            <a:custGeom>
              <a:rect b="b" l="l" r="r" t="t"/>
              <a:pathLst>
                <a:path extrusionOk="0" h="892" w="819">
                  <a:moveTo>
                    <a:pt x="273" y="291"/>
                  </a:moveTo>
                  <a:lnTo>
                    <a:pt x="1" y="892"/>
                  </a:lnTo>
                  <a:lnTo>
                    <a:pt x="819" y="619"/>
                  </a:lnTo>
                  <a:lnTo>
                    <a:pt x="520" y="1"/>
                  </a:lnTo>
                  <a:close/>
                </a:path>
              </a:pathLst>
            </a:custGeom>
            <a:solidFill>
              <a:srgbClr val="D86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9"/>
            <p:cNvSpPr/>
            <p:nvPr/>
          </p:nvSpPr>
          <p:spPr>
            <a:xfrm>
              <a:off x="6449296" y="2055020"/>
              <a:ext cx="274229" cy="337591"/>
            </a:xfrm>
            <a:custGeom>
              <a:rect b="b" l="l" r="r" t="t"/>
              <a:pathLst>
                <a:path extrusionOk="0" h="2749" w="2233">
                  <a:moveTo>
                    <a:pt x="1810" y="0"/>
                  </a:moveTo>
                  <a:cubicBezTo>
                    <a:pt x="1456" y="0"/>
                    <a:pt x="930" y="194"/>
                    <a:pt x="571" y="412"/>
                  </a:cubicBezTo>
                  <a:cubicBezTo>
                    <a:pt x="0" y="758"/>
                    <a:pt x="247" y="1356"/>
                    <a:pt x="247" y="1805"/>
                  </a:cubicBezTo>
                  <a:cubicBezTo>
                    <a:pt x="247" y="2255"/>
                    <a:pt x="428" y="2666"/>
                    <a:pt x="428" y="2666"/>
                  </a:cubicBezTo>
                  <a:cubicBezTo>
                    <a:pt x="423" y="2673"/>
                    <a:pt x="428" y="2675"/>
                    <a:pt x="442" y="2675"/>
                  </a:cubicBezTo>
                  <a:cubicBezTo>
                    <a:pt x="491" y="2675"/>
                    <a:pt x="649" y="2644"/>
                    <a:pt x="838" y="2644"/>
                  </a:cubicBezTo>
                  <a:cubicBezTo>
                    <a:pt x="997" y="2644"/>
                    <a:pt x="1178" y="2666"/>
                    <a:pt x="1333" y="2749"/>
                  </a:cubicBezTo>
                  <a:cubicBezTo>
                    <a:pt x="1333" y="2749"/>
                    <a:pt x="1229" y="2113"/>
                    <a:pt x="1514" y="1805"/>
                  </a:cubicBezTo>
                  <a:cubicBezTo>
                    <a:pt x="1800" y="1498"/>
                    <a:pt x="2233" y="720"/>
                    <a:pt x="2189" y="248"/>
                  </a:cubicBezTo>
                  <a:cubicBezTo>
                    <a:pt x="2175" y="71"/>
                    <a:pt x="2024" y="0"/>
                    <a:pt x="18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9"/>
            <p:cNvSpPr/>
            <p:nvPr/>
          </p:nvSpPr>
          <p:spPr>
            <a:xfrm>
              <a:off x="6575173" y="2216141"/>
              <a:ext cx="37333" cy="141471"/>
            </a:xfrm>
            <a:custGeom>
              <a:rect b="b" l="l" r="r" t="t"/>
              <a:pathLst>
                <a:path extrusionOk="0" h="1152" w="304">
                  <a:moveTo>
                    <a:pt x="273" y="346"/>
                  </a:moveTo>
                  <a:cubicBezTo>
                    <a:pt x="273" y="346"/>
                    <a:pt x="122" y="766"/>
                    <a:pt x="191" y="1151"/>
                  </a:cubicBezTo>
                  <a:lnTo>
                    <a:pt x="22" y="1121"/>
                  </a:lnTo>
                  <a:cubicBezTo>
                    <a:pt x="22" y="1121"/>
                    <a:pt x="1" y="524"/>
                    <a:pt x="152" y="264"/>
                  </a:cubicBezTo>
                  <a:cubicBezTo>
                    <a:pt x="303" y="0"/>
                    <a:pt x="273" y="346"/>
                    <a:pt x="273" y="346"/>
                  </a:cubicBezTo>
                  <a:close/>
                </a:path>
              </a:pathLst>
            </a:custGeom>
            <a:solidFill>
              <a:srgbClr val="FFE3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9"/>
            <p:cNvSpPr/>
            <p:nvPr/>
          </p:nvSpPr>
          <p:spPr>
            <a:xfrm>
              <a:off x="6519910" y="2056739"/>
              <a:ext cx="129808" cy="53175"/>
            </a:xfrm>
            <a:custGeom>
              <a:rect b="b" l="l" r="r" t="t"/>
              <a:pathLst>
                <a:path extrusionOk="0" h="433" w="1057">
                  <a:moveTo>
                    <a:pt x="1" y="398"/>
                  </a:moveTo>
                  <a:cubicBezTo>
                    <a:pt x="18" y="403"/>
                    <a:pt x="44" y="407"/>
                    <a:pt x="70" y="407"/>
                  </a:cubicBezTo>
                  <a:lnTo>
                    <a:pt x="70" y="407"/>
                  </a:lnTo>
                  <a:cubicBezTo>
                    <a:pt x="386" y="433"/>
                    <a:pt x="896" y="109"/>
                    <a:pt x="1056" y="0"/>
                  </a:cubicBezTo>
                  <a:lnTo>
                    <a:pt x="1056" y="0"/>
                  </a:lnTo>
                  <a:cubicBezTo>
                    <a:pt x="719" y="48"/>
                    <a:pt x="299" y="217"/>
                    <a:pt x="1" y="398"/>
                  </a:cubicBezTo>
                </a:path>
              </a:pathLst>
            </a:custGeom>
            <a:solidFill>
              <a:srgbClr val="EF8D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9"/>
            <p:cNvSpPr/>
            <p:nvPr/>
          </p:nvSpPr>
          <p:spPr>
            <a:xfrm>
              <a:off x="6251578" y="2353684"/>
              <a:ext cx="420370" cy="595236"/>
            </a:xfrm>
            <a:custGeom>
              <a:rect b="b" l="l" r="r" t="t"/>
              <a:pathLst>
                <a:path extrusionOk="0" h="4847" w="3423">
                  <a:moveTo>
                    <a:pt x="1078" y="1217"/>
                  </a:moveTo>
                  <a:cubicBezTo>
                    <a:pt x="291" y="1913"/>
                    <a:pt x="1" y="2579"/>
                    <a:pt x="1" y="2579"/>
                  </a:cubicBezTo>
                  <a:lnTo>
                    <a:pt x="1" y="2579"/>
                  </a:lnTo>
                  <a:lnTo>
                    <a:pt x="1182" y="4846"/>
                  </a:lnTo>
                  <a:lnTo>
                    <a:pt x="1398" y="4764"/>
                  </a:lnTo>
                  <a:cubicBezTo>
                    <a:pt x="1398" y="4764"/>
                    <a:pt x="1316" y="4271"/>
                    <a:pt x="1208" y="3510"/>
                  </a:cubicBezTo>
                  <a:lnTo>
                    <a:pt x="1208" y="3510"/>
                  </a:lnTo>
                  <a:cubicBezTo>
                    <a:pt x="1139" y="3012"/>
                    <a:pt x="944" y="2709"/>
                    <a:pt x="758" y="2527"/>
                  </a:cubicBezTo>
                  <a:lnTo>
                    <a:pt x="758" y="2527"/>
                  </a:lnTo>
                  <a:cubicBezTo>
                    <a:pt x="935" y="2324"/>
                    <a:pt x="1178" y="2337"/>
                    <a:pt x="1454" y="2350"/>
                  </a:cubicBezTo>
                  <a:lnTo>
                    <a:pt x="1454" y="2350"/>
                  </a:lnTo>
                  <a:cubicBezTo>
                    <a:pt x="1809" y="2367"/>
                    <a:pt x="2216" y="2389"/>
                    <a:pt x="2614" y="1961"/>
                  </a:cubicBezTo>
                  <a:lnTo>
                    <a:pt x="2614" y="1961"/>
                  </a:lnTo>
                  <a:cubicBezTo>
                    <a:pt x="3423" y="1087"/>
                    <a:pt x="3077" y="234"/>
                    <a:pt x="2735" y="40"/>
                  </a:cubicBezTo>
                  <a:lnTo>
                    <a:pt x="2735" y="40"/>
                  </a:lnTo>
                  <a:cubicBezTo>
                    <a:pt x="2692" y="14"/>
                    <a:pt x="2644" y="1"/>
                    <a:pt x="2597" y="1"/>
                  </a:cubicBezTo>
                  <a:lnTo>
                    <a:pt x="2597" y="1"/>
                  </a:lnTo>
                  <a:cubicBezTo>
                    <a:pt x="2276" y="1"/>
                    <a:pt x="1857" y="533"/>
                    <a:pt x="1078" y="1217"/>
                  </a:cubicBezTo>
                </a:path>
              </a:pathLst>
            </a:custGeom>
            <a:solidFill>
              <a:srgbClr val="EF8D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9"/>
            <p:cNvSpPr/>
            <p:nvPr/>
          </p:nvSpPr>
          <p:spPr>
            <a:xfrm>
              <a:off x="6347244" y="2912695"/>
              <a:ext cx="130299" cy="136314"/>
            </a:xfrm>
            <a:custGeom>
              <a:rect b="b" l="l" r="r" t="t"/>
              <a:pathLst>
                <a:path extrusionOk="0" h="1110" w="1061">
                  <a:moveTo>
                    <a:pt x="589" y="0"/>
                  </a:moveTo>
                  <a:cubicBezTo>
                    <a:pt x="589" y="0"/>
                    <a:pt x="592" y="220"/>
                    <a:pt x="434" y="220"/>
                  </a:cubicBezTo>
                  <a:cubicBezTo>
                    <a:pt x="414" y="220"/>
                    <a:pt x="390" y="216"/>
                    <a:pt x="364" y="208"/>
                  </a:cubicBezTo>
                  <a:cubicBezTo>
                    <a:pt x="364" y="208"/>
                    <a:pt x="363" y="208"/>
                    <a:pt x="363" y="208"/>
                  </a:cubicBezTo>
                  <a:cubicBezTo>
                    <a:pt x="315" y="208"/>
                    <a:pt x="1" y="897"/>
                    <a:pt x="5" y="1051"/>
                  </a:cubicBezTo>
                  <a:cubicBezTo>
                    <a:pt x="6" y="1092"/>
                    <a:pt x="30" y="1110"/>
                    <a:pt x="69" y="1110"/>
                  </a:cubicBezTo>
                  <a:cubicBezTo>
                    <a:pt x="292" y="1110"/>
                    <a:pt x="1023" y="540"/>
                    <a:pt x="1035" y="463"/>
                  </a:cubicBezTo>
                  <a:cubicBezTo>
                    <a:pt x="1060" y="260"/>
                    <a:pt x="589" y="0"/>
                    <a:pt x="589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6487489" y="1946214"/>
              <a:ext cx="198334" cy="121823"/>
            </a:xfrm>
            <a:custGeom>
              <a:rect b="b" l="l" r="r" t="t"/>
              <a:pathLst>
                <a:path extrusionOk="0" h="992" w="1615">
                  <a:moveTo>
                    <a:pt x="446" y="991"/>
                  </a:moveTo>
                  <a:cubicBezTo>
                    <a:pt x="446" y="991"/>
                    <a:pt x="1614" y="139"/>
                    <a:pt x="723" y="9"/>
                  </a:cubicBezTo>
                  <a:lnTo>
                    <a:pt x="723" y="9"/>
                  </a:lnTo>
                  <a:cubicBezTo>
                    <a:pt x="684" y="0"/>
                    <a:pt x="650" y="0"/>
                    <a:pt x="619" y="0"/>
                  </a:cubicBezTo>
                  <a:lnTo>
                    <a:pt x="619" y="0"/>
                  </a:lnTo>
                  <a:cubicBezTo>
                    <a:pt x="1" y="0"/>
                    <a:pt x="446" y="991"/>
                    <a:pt x="446" y="991"/>
                  </a:cubicBezTo>
                  <a:close/>
                </a:path>
              </a:pathLst>
            </a:custGeom>
            <a:solidFill>
              <a:srgbClr val="EF8D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6531085" y="1902618"/>
              <a:ext cx="116422" cy="121823"/>
            </a:xfrm>
            <a:custGeom>
              <a:rect b="b" l="l" r="r" t="t"/>
              <a:pathLst>
                <a:path extrusionOk="0" h="992" w="948">
                  <a:moveTo>
                    <a:pt x="293" y="0"/>
                  </a:moveTo>
                  <a:cubicBezTo>
                    <a:pt x="99" y="0"/>
                    <a:pt x="1" y="258"/>
                    <a:pt x="22" y="342"/>
                  </a:cubicBezTo>
                  <a:cubicBezTo>
                    <a:pt x="47" y="435"/>
                    <a:pt x="151" y="456"/>
                    <a:pt x="261" y="456"/>
                  </a:cubicBezTo>
                  <a:cubicBezTo>
                    <a:pt x="350" y="456"/>
                    <a:pt x="445" y="442"/>
                    <a:pt x="504" y="442"/>
                  </a:cubicBezTo>
                  <a:cubicBezTo>
                    <a:pt x="508" y="442"/>
                    <a:pt x="512" y="442"/>
                    <a:pt x="515" y="442"/>
                  </a:cubicBezTo>
                  <a:cubicBezTo>
                    <a:pt x="641" y="451"/>
                    <a:pt x="537" y="991"/>
                    <a:pt x="537" y="991"/>
                  </a:cubicBezTo>
                  <a:lnTo>
                    <a:pt x="701" y="766"/>
                  </a:lnTo>
                  <a:cubicBezTo>
                    <a:pt x="701" y="766"/>
                    <a:pt x="948" y="628"/>
                    <a:pt x="866" y="416"/>
                  </a:cubicBezTo>
                  <a:cubicBezTo>
                    <a:pt x="827" y="308"/>
                    <a:pt x="515" y="14"/>
                    <a:pt x="308" y="1"/>
                  </a:cubicBezTo>
                  <a:cubicBezTo>
                    <a:pt x="303" y="0"/>
                    <a:pt x="298" y="0"/>
                    <a:pt x="293" y="0"/>
                  </a:cubicBezTo>
                  <a:close/>
                </a:path>
              </a:pathLst>
            </a:custGeom>
            <a:solidFill>
              <a:srgbClr val="070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6601699" y="1991407"/>
              <a:ext cx="29965" cy="29350"/>
            </a:xfrm>
            <a:custGeom>
              <a:rect b="b" l="l" r="r" t="t"/>
              <a:pathLst>
                <a:path extrusionOk="0" h="239" w="244">
                  <a:moveTo>
                    <a:pt x="53" y="95"/>
                  </a:moveTo>
                  <a:cubicBezTo>
                    <a:pt x="40" y="160"/>
                    <a:pt x="1" y="212"/>
                    <a:pt x="48" y="225"/>
                  </a:cubicBezTo>
                  <a:lnTo>
                    <a:pt x="48" y="225"/>
                  </a:lnTo>
                  <a:cubicBezTo>
                    <a:pt x="96" y="238"/>
                    <a:pt x="213" y="204"/>
                    <a:pt x="230" y="139"/>
                  </a:cubicBezTo>
                  <a:lnTo>
                    <a:pt x="230" y="139"/>
                  </a:lnTo>
                  <a:cubicBezTo>
                    <a:pt x="243" y="74"/>
                    <a:pt x="217" y="13"/>
                    <a:pt x="170" y="0"/>
                  </a:cubicBezTo>
                  <a:lnTo>
                    <a:pt x="170" y="0"/>
                  </a:lnTo>
                  <a:cubicBezTo>
                    <a:pt x="165" y="0"/>
                    <a:pt x="157" y="0"/>
                    <a:pt x="152" y="0"/>
                  </a:cubicBezTo>
                  <a:lnTo>
                    <a:pt x="152" y="0"/>
                  </a:lnTo>
                  <a:cubicBezTo>
                    <a:pt x="109" y="0"/>
                    <a:pt x="66" y="39"/>
                    <a:pt x="53" y="95"/>
                  </a:cubicBezTo>
                </a:path>
              </a:pathLst>
            </a:custGeom>
            <a:solidFill>
              <a:srgbClr val="EF8D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6413068" y="1740392"/>
              <a:ext cx="198334" cy="191330"/>
            </a:xfrm>
            <a:custGeom>
              <a:rect b="b" l="l" r="r" t="t"/>
              <a:pathLst>
                <a:path extrusionOk="0" h="1558" w="1615">
                  <a:moveTo>
                    <a:pt x="806" y="0"/>
                  </a:moveTo>
                  <a:cubicBezTo>
                    <a:pt x="402" y="0"/>
                    <a:pt x="60" y="311"/>
                    <a:pt x="31" y="725"/>
                  </a:cubicBezTo>
                  <a:cubicBezTo>
                    <a:pt x="1" y="1153"/>
                    <a:pt x="321" y="1525"/>
                    <a:pt x="754" y="1555"/>
                  </a:cubicBezTo>
                  <a:cubicBezTo>
                    <a:pt x="773" y="1557"/>
                    <a:pt x="791" y="1557"/>
                    <a:pt x="810" y="1557"/>
                  </a:cubicBezTo>
                  <a:cubicBezTo>
                    <a:pt x="1214" y="1557"/>
                    <a:pt x="1555" y="1246"/>
                    <a:pt x="1584" y="833"/>
                  </a:cubicBezTo>
                  <a:cubicBezTo>
                    <a:pt x="1615" y="405"/>
                    <a:pt x="1295" y="32"/>
                    <a:pt x="862" y="2"/>
                  </a:cubicBezTo>
                  <a:cubicBezTo>
                    <a:pt x="843" y="1"/>
                    <a:pt x="824" y="0"/>
                    <a:pt x="8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6320104" y="2351596"/>
              <a:ext cx="331212" cy="363012"/>
            </a:xfrm>
            <a:custGeom>
              <a:rect b="b" l="l" r="r" t="t"/>
              <a:pathLst>
                <a:path extrusionOk="0" h="2956" w="2697">
                  <a:moveTo>
                    <a:pt x="2045" y="0"/>
                  </a:moveTo>
                  <a:cubicBezTo>
                    <a:pt x="1917" y="0"/>
                    <a:pt x="1757" y="40"/>
                    <a:pt x="1558" y="156"/>
                  </a:cubicBezTo>
                  <a:cubicBezTo>
                    <a:pt x="386" y="835"/>
                    <a:pt x="1" y="1722"/>
                    <a:pt x="1" y="1722"/>
                  </a:cubicBezTo>
                  <a:cubicBezTo>
                    <a:pt x="615" y="1999"/>
                    <a:pt x="935" y="2955"/>
                    <a:pt x="935" y="2955"/>
                  </a:cubicBezTo>
                  <a:cubicBezTo>
                    <a:pt x="935" y="2955"/>
                    <a:pt x="2489" y="1766"/>
                    <a:pt x="2592" y="1199"/>
                  </a:cubicBezTo>
                  <a:cubicBezTo>
                    <a:pt x="2696" y="636"/>
                    <a:pt x="2445" y="195"/>
                    <a:pt x="2445" y="195"/>
                  </a:cubicBezTo>
                  <a:cubicBezTo>
                    <a:pt x="2445" y="195"/>
                    <a:pt x="2326" y="0"/>
                    <a:pt x="2045" y="0"/>
                  </a:cubicBezTo>
                  <a:close/>
                </a:path>
              </a:pathLst>
            </a:custGeom>
            <a:solidFill>
              <a:srgbClr val="CF3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6569278" y="2059318"/>
              <a:ext cx="155843" cy="189857"/>
            </a:xfrm>
            <a:custGeom>
              <a:rect b="b" l="l" r="r" t="t"/>
              <a:pathLst>
                <a:path extrusionOk="0" h="1546" w="1269">
                  <a:moveTo>
                    <a:pt x="403" y="1546"/>
                  </a:moveTo>
                  <a:cubicBezTo>
                    <a:pt x="767" y="1546"/>
                    <a:pt x="1005" y="931"/>
                    <a:pt x="1065" y="758"/>
                  </a:cubicBezTo>
                  <a:lnTo>
                    <a:pt x="1065" y="758"/>
                  </a:lnTo>
                  <a:cubicBezTo>
                    <a:pt x="1065" y="758"/>
                    <a:pt x="1269" y="10"/>
                    <a:pt x="974" y="1"/>
                  </a:cubicBezTo>
                  <a:lnTo>
                    <a:pt x="974" y="1"/>
                  </a:lnTo>
                  <a:cubicBezTo>
                    <a:pt x="970" y="1"/>
                    <a:pt x="966" y="1"/>
                    <a:pt x="961" y="1"/>
                  </a:cubicBezTo>
                  <a:lnTo>
                    <a:pt x="961" y="1"/>
                  </a:lnTo>
                  <a:cubicBezTo>
                    <a:pt x="347" y="1"/>
                    <a:pt x="1" y="1546"/>
                    <a:pt x="403" y="1546"/>
                  </a:cubicBezTo>
                </a:path>
              </a:pathLst>
            </a:custGeom>
            <a:solidFill>
              <a:srgbClr val="EF8D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6320104" y="2351596"/>
              <a:ext cx="331212" cy="363012"/>
            </a:xfrm>
            <a:custGeom>
              <a:rect b="b" l="l" r="r" t="t"/>
              <a:pathLst>
                <a:path extrusionOk="0" h="2956" w="2697">
                  <a:moveTo>
                    <a:pt x="2045" y="0"/>
                  </a:moveTo>
                  <a:cubicBezTo>
                    <a:pt x="1917" y="0"/>
                    <a:pt x="1757" y="40"/>
                    <a:pt x="1558" y="156"/>
                  </a:cubicBezTo>
                  <a:cubicBezTo>
                    <a:pt x="386" y="835"/>
                    <a:pt x="1" y="1722"/>
                    <a:pt x="1" y="1722"/>
                  </a:cubicBezTo>
                  <a:cubicBezTo>
                    <a:pt x="615" y="1999"/>
                    <a:pt x="935" y="2955"/>
                    <a:pt x="935" y="2955"/>
                  </a:cubicBezTo>
                  <a:cubicBezTo>
                    <a:pt x="935" y="2955"/>
                    <a:pt x="2489" y="1766"/>
                    <a:pt x="2592" y="1199"/>
                  </a:cubicBezTo>
                  <a:cubicBezTo>
                    <a:pt x="2696" y="636"/>
                    <a:pt x="2445" y="195"/>
                    <a:pt x="2445" y="195"/>
                  </a:cubicBezTo>
                  <a:cubicBezTo>
                    <a:pt x="2445" y="195"/>
                    <a:pt x="2326" y="0"/>
                    <a:pt x="20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6299963" y="2547594"/>
              <a:ext cx="161123" cy="189365"/>
            </a:xfrm>
            <a:custGeom>
              <a:rect b="b" l="l" r="r" t="t"/>
              <a:pathLst>
                <a:path extrusionOk="0" h="1542" w="1312">
                  <a:moveTo>
                    <a:pt x="1311" y="1472"/>
                  </a:moveTo>
                  <a:cubicBezTo>
                    <a:pt x="1311" y="1472"/>
                    <a:pt x="987" y="646"/>
                    <a:pt x="649" y="325"/>
                  </a:cubicBezTo>
                  <a:cubicBezTo>
                    <a:pt x="316" y="1"/>
                    <a:pt x="165" y="1"/>
                    <a:pt x="165" y="1"/>
                  </a:cubicBezTo>
                  <a:lnTo>
                    <a:pt x="0" y="230"/>
                  </a:lnTo>
                  <a:lnTo>
                    <a:pt x="965" y="1541"/>
                  </a:lnTo>
                  <a:close/>
                </a:path>
              </a:pathLst>
            </a:custGeom>
            <a:solidFill>
              <a:srgbClr val="F8E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6373279" y="2342017"/>
              <a:ext cx="243404" cy="316223"/>
            </a:xfrm>
            <a:custGeom>
              <a:rect b="b" l="l" r="r" t="t"/>
              <a:pathLst>
                <a:path extrusionOk="0" h="2575" w="1982">
                  <a:moveTo>
                    <a:pt x="1934" y="1"/>
                  </a:moveTo>
                  <a:cubicBezTo>
                    <a:pt x="1934" y="1"/>
                    <a:pt x="1982" y="637"/>
                    <a:pt x="1757" y="1074"/>
                  </a:cubicBezTo>
                  <a:cubicBezTo>
                    <a:pt x="1536" y="1515"/>
                    <a:pt x="174" y="2575"/>
                    <a:pt x="174" y="2575"/>
                  </a:cubicBezTo>
                  <a:lnTo>
                    <a:pt x="0" y="2397"/>
                  </a:lnTo>
                  <a:cubicBezTo>
                    <a:pt x="0" y="2397"/>
                    <a:pt x="1376" y="1381"/>
                    <a:pt x="1580" y="948"/>
                  </a:cubicBezTo>
                  <a:cubicBezTo>
                    <a:pt x="1779" y="515"/>
                    <a:pt x="1779" y="14"/>
                    <a:pt x="1779" y="14"/>
                  </a:cubicBezTo>
                  <a:close/>
                </a:path>
              </a:pathLst>
            </a:custGeom>
            <a:solidFill>
              <a:srgbClr val="F8EF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6482699" y="1829303"/>
              <a:ext cx="247211" cy="300872"/>
            </a:xfrm>
            <a:custGeom>
              <a:rect b="b" l="l" r="r" t="t"/>
              <a:pathLst>
                <a:path extrusionOk="0" h="2450" w="2013">
                  <a:moveTo>
                    <a:pt x="494" y="334"/>
                  </a:moveTo>
                  <a:lnTo>
                    <a:pt x="191" y="22"/>
                  </a:lnTo>
                  <a:lnTo>
                    <a:pt x="364" y="373"/>
                  </a:lnTo>
                  <a:lnTo>
                    <a:pt x="1" y="282"/>
                  </a:lnTo>
                  <a:lnTo>
                    <a:pt x="282" y="494"/>
                  </a:lnTo>
                  <a:lnTo>
                    <a:pt x="22" y="503"/>
                  </a:lnTo>
                  <a:lnTo>
                    <a:pt x="546" y="680"/>
                  </a:lnTo>
                  <a:cubicBezTo>
                    <a:pt x="710" y="1048"/>
                    <a:pt x="1368" y="2449"/>
                    <a:pt x="1632" y="2449"/>
                  </a:cubicBezTo>
                  <a:lnTo>
                    <a:pt x="1632" y="2449"/>
                  </a:lnTo>
                  <a:cubicBezTo>
                    <a:pt x="1632" y="2449"/>
                    <a:pt x="2012" y="2367"/>
                    <a:pt x="1511" y="1580"/>
                  </a:cubicBezTo>
                  <a:lnTo>
                    <a:pt x="1511" y="1580"/>
                  </a:lnTo>
                  <a:cubicBezTo>
                    <a:pt x="1433" y="1459"/>
                    <a:pt x="922" y="805"/>
                    <a:pt x="723" y="554"/>
                  </a:cubicBezTo>
                  <a:lnTo>
                    <a:pt x="723" y="554"/>
                  </a:lnTo>
                  <a:lnTo>
                    <a:pt x="857" y="265"/>
                  </a:lnTo>
                  <a:lnTo>
                    <a:pt x="667" y="433"/>
                  </a:lnTo>
                  <a:lnTo>
                    <a:pt x="555" y="1"/>
                  </a:lnTo>
                  <a:close/>
                </a:path>
              </a:pathLst>
            </a:custGeom>
            <a:solidFill>
              <a:srgbClr val="EF8D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" name="Google Shape;346;p19"/>
          <p:cNvGrpSpPr/>
          <p:nvPr/>
        </p:nvGrpSpPr>
        <p:grpSpPr>
          <a:xfrm>
            <a:off x="7440415" y="2090208"/>
            <a:ext cx="801351" cy="1159117"/>
            <a:chOff x="4793742" y="1866268"/>
            <a:chExt cx="917612" cy="1327284"/>
          </a:xfrm>
        </p:grpSpPr>
        <p:sp>
          <p:nvSpPr>
            <p:cNvPr id="347" name="Google Shape;347;p19"/>
            <p:cNvSpPr/>
            <p:nvPr/>
          </p:nvSpPr>
          <p:spPr>
            <a:xfrm>
              <a:off x="5435037" y="2230509"/>
              <a:ext cx="276317" cy="160015"/>
            </a:xfrm>
            <a:custGeom>
              <a:rect b="b" l="l" r="r" t="t"/>
              <a:pathLst>
                <a:path extrusionOk="0" h="1303" w="2250">
                  <a:moveTo>
                    <a:pt x="0" y="299"/>
                  </a:moveTo>
                  <a:lnTo>
                    <a:pt x="1419" y="1038"/>
                  </a:lnTo>
                  <a:lnTo>
                    <a:pt x="1990" y="1302"/>
                  </a:lnTo>
                  <a:lnTo>
                    <a:pt x="1826" y="1099"/>
                  </a:lnTo>
                  <a:lnTo>
                    <a:pt x="2120" y="1220"/>
                  </a:lnTo>
                  <a:lnTo>
                    <a:pt x="1917" y="1038"/>
                  </a:lnTo>
                  <a:lnTo>
                    <a:pt x="2250" y="1051"/>
                  </a:lnTo>
                  <a:lnTo>
                    <a:pt x="1969" y="926"/>
                  </a:lnTo>
                  <a:lnTo>
                    <a:pt x="2224" y="887"/>
                  </a:lnTo>
                  <a:cubicBezTo>
                    <a:pt x="2224" y="887"/>
                    <a:pt x="2003" y="865"/>
                    <a:pt x="1921" y="852"/>
                  </a:cubicBezTo>
                  <a:lnTo>
                    <a:pt x="1921" y="852"/>
                  </a:lnTo>
                  <a:cubicBezTo>
                    <a:pt x="1839" y="839"/>
                    <a:pt x="2038" y="666"/>
                    <a:pt x="2038" y="666"/>
                  </a:cubicBezTo>
                  <a:lnTo>
                    <a:pt x="2038" y="666"/>
                  </a:lnTo>
                  <a:cubicBezTo>
                    <a:pt x="2038" y="666"/>
                    <a:pt x="1908" y="710"/>
                    <a:pt x="1826" y="736"/>
                  </a:cubicBezTo>
                  <a:lnTo>
                    <a:pt x="1826" y="736"/>
                  </a:lnTo>
                  <a:cubicBezTo>
                    <a:pt x="1744" y="762"/>
                    <a:pt x="1553" y="874"/>
                    <a:pt x="1553" y="874"/>
                  </a:cubicBezTo>
                  <a:lnTo>
                    <a:pt x="1553" y="874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5123109" y="2314877"/>
              <a:ext cx="386966" cy="638218"/>
            </a:xfrm>
            <a:custGeom>
              <a:rect b="b" l="l" r="r" t="t"/>
              <a:pathLst>
                <a:path extrusionOk="0" h="5197" w="3151">
                  <a:moveTo>
                    <a:pt x="1541" y="1667"/>
                  </a:moveTo>
                  <a:cubicBezTo>
                    <a:pt x="1705" y="2696"/>
                    <a:pt x="1692" y="3730"/>
                    <a:pt x="1770" y="4340"/>
                  </a:cubicBezTo>
                  <a:lnTo>
                    <a:pt x="1770" y="4340"/>
                  </a:lnTo>
                  <a:cubicBezTo>
                    <a:pt x="1770" y="4340"/>
                    <a:pt x="1506" y="4258"/>
                    <a:pt x="913" y="4505"/>
                  </a:cubicBezTo>
                  <a:lnTo>
                    <a:pt x="913" y="4505"/>
                  </a:lnTo>
                  <a:cubicBezTo>
                    <a:pt x="321" y="4751"/>
                    <a:pt x="0" y="4929"/>
                    <a:pt x="0" y="4929"/>
                  </a:cubicBezTo>
                  <a:lnTo>
                    <a:pt x="0" y="4929"/>
                  </a:lnTo>
                  <a:lnTo>
                    <a:pt x="65" y="5197"/>
                  </a:lnTo>
                  <a:lnTo>
                    <a:pt x="2280" y="4790"/>
                  </a:lnTo>
                  <a:cubicBezTo>
                    <a:pt x="2280" y="4790"/>
                    <a:pt x="2994" y="3389"/>
                    <a:pt x="3072" y="2199"/>
                  </a:cubicBezTo>
                  <a:lnTo>
                    <a:pt x="3072" y="2199"/>
                  </a:lnTo>
                  <a:cubicBezTo>
                    <a:pt x="3150" y="1013"/>
                    <a:pt x="2895" y="27"/>
                    <a:pt x="2505" y="1"/>
                  </a:cubicBezTo>
                  <a:lnTo>
                    <a:pt x="2505" y="1"/>
                  </a:lnTo>
                  <a:cubicBezTo>
                    <a:pt x="2497" y="1"/>
                    <a:pt x="2488" y="1"/>
                    <a:pt x="2475" y="1"/>
                  </a:cubicBezTo>
                  <a:lnTo>
                    <a:pt x="2475" y="1"/>
                  </a:lnTo>
                  <a:cubicBezTo>
                    <a:pt x="2077" y="1"/>
                    <a:pt x="1355" y="520"/>
                    <a:pt x="1541" y="1667"/>
                  </a:cubicBezTo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5293073" y="2397771"/>
              <a:ext cx="211597" cy="319661"/>
            </a:xfrm>
            <a:custGeom>
              <a:rect b="b" l="l" r="r" t="t"/>
              <a:pathLst>
                <a:path extrusionOk="0" h="2603" w="1723">
                  <a:moveTo>
                    <a:pt x="226" y="1"/>
                  </a:moveTo>
                  <a:cubicBezTo>
                    <a:pt x="226" y="1"/>
                    <a:pt x="1" y="434"/>
                    <a:pt x="1" y="862"/>
                  </a:cubicBezTo>
                  <a:cubicBezTo>
                    <a:pt x="1" y="1290"/>
                    <a:pt x="61" y="2337"/>
                    <a:pt x="61" y="2337"/>
                  </a:cubicBezTo>
                  <a:cubicBezTo>
                    <a:pt x="61" y="2337"/>
                    <a:pt x="802" y="2603"/>
                    <a:pt x="1313" y="2603"/>
                  </a:cubicBezTo>
                  <a:cubicBezTo>
                    <a:pt x="1421" y="2603"/>
                    <a:pt x="1519" y="2591"/>
                    <a:pt x="1597" y="2562"/>
                  </a:cubicBezTo>
                  <a:lnTo>
                    <a:pt x="1723" y="1230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7F7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5053601" y="2882362"/>
              <a:ext cx="97264" cy="161120"/>
            </a:xfrm>
            <a:custGeom>
              <a:rect b="b" l="l" r="r" t="t"/>
              <a:pathLst>
                <a:path extrusionOk="0" h="1312" w="792">
                  <a:moveTo>
                    <a:pt x="182" y="0"/>
                  </a:moveTo>
                  <a:cubicBezTo>
                    <a:pt x="162" y="0"/>
                    <a:pt x="146" y="3"/>
                    <a:pt x="134" y="9"/>
                  </a:cubicBezTo>
                  <a:cubicBezTo>
                    <a:pt x="17" y="70"/>
                    <a:pt x="21" y="239"/>
                    <a:pt x="13" y="520"/>
                  </a:cubicBezTo>
                  <a:cubicBezTo>
                    <a:pt x="1" y="888"/>
                    <a:pt x="11" y="1311"/>
                    <a:pt x="122" y="1311"/>
                  </a:cubicBezTo>
                  <a:cubicBezTo>
                    <a:pt x="131" y="1311"/>
                    <a:pt x="141" y="1309"/>
                    <a:pt x="151" y="1303"/>
                  </a:cubicBezTo>
                  <a:cubicBezTo>
                    <a:pt x="333" y="1199"/>
                    <a:pt x="653" y="602"/>
                    <a:pt x="640" y="559"/>
                  </a:cubicBezTo>
                  <a:cubicBezTo>
                    <a:pt x="575" y="264"/>
                    <a:pt x="791" y="213"/>
                    <a:pt x="791" y="213"/>
                  </a:cubicBezTo>
                  <a:cubicBezTo>
                    <a:pt x="791" y="213"/>
                    <a:pt x="356" y="0"/>
                    <a:pt x="18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5291477" y="1952600"/>
              <a:ext cx="129808" cy="113840"/>
            </a:xfrm>
            <a:custGeom>
              <a:rect b="b" l="l" r="r" t="t"/>
              <a:pathLst>
                <a:path extrusionOk="0" h="927" w="1057">
                  <a:moveTo>
                    <a:pt x="239" y="654"/>
                  </a:moveTo>
                  <a:lnTo>
                    <a:pt x="1057" y="926"/>
                  </a:lnTo>
                  <a:lnTo>
                    <a:pt x="784" y="32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4793742" y="1883829"/>
              <a:ext cx="198825" cy="191330"/>
            </a:xfrm>
            <a:custGeom>
              <a:rect b="b" l="l" r="r" t="t"/>
              <a:pathLst>
                <a:path extrusionOk="0" h="1558" w="1619">
                  <a:moveTo>
                    <a:pt x="809" y="0"/>
                  </a:moveTo>
                  <a:cubicBezTo>
                    <a:pt x="790" y="0"/>
                    <a:pt x="772" y="1"/>
                    <a:pt x="753" y="2"/>
                  </a:cubicBezTo>
                  <a:cubicBezTo>
                    <a:pt x="325" y="33"/>
                    <a:pt x="0" y="405"/>
                    <a:pt x="30" y="833"/>
                  </a:cubicBezTo>
                  <a:cubicBezTo>
                    <a:pt x="59" y="1247"/>
                    <a:pt x="401" y="1557"/>
                    <a:pt x="809" y="1557"/>
                  </a:cubicBezTo>
                  <a:cubicBezTo>
                    <a:pt x="828" y="1557"/>
                    <a:pt x="846" y="1557"/>
                    <a:pt x="865" y="1555"/>
                  </a:cubicBezTo>
                  <a:cubicBezTo>
                    <a:pt x="1294" y="1525"/>
                    <a:pt x="1618" y="1153"/>
                    <a:pt x="1588" y="725"/>
                  </a:cubicBezTo>
                  <a:cubicBezTo>
                    <a:pt x="1555" y="311"/>
                    <a:pt x="1213" y="0"/>
                    <a:pt x="8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5242600" y="2008231"/>
              <a:ext cx="274352" cy="337100"/>
            </a:xfrm>
            <a:custGeom>
              <a:rect b="b" l="l" r="r" t="t"/>
              <a:pathLst>
                <a:path extrusionOk="0" h="2745" w="2234">
                  <a:moveTo>
                    <a:pt x="423" y="1"/>
                  </a:moveTo>
                  <a:cubicBezTo>
                    <a:pt x="210" y="1"/>
                    <a:pt x="59" y="71"/>
                    <a:pt x="44" y="248"/>
                  </a:cubicBezTo>
                  <a:cubicBezTo>
                    <a:pt x="1" y="720"/>
                    <a:pt x="434" y="1494"/>
                    <a:pt x="719" y="1801"/>
                  </a:cubicBezTo>
                  <a:cubicBezTo>
                    <a:pt x="1005" y="2109"/>
                    <a:pt x="905" y="2745"/>
                    <a:pt x="905" y="2745"/>
                  </a:cubicBezTo>
                  <a:cubicBezTo>
                    <a:pt x="1061" y="2663"/>
                    <a:pt x="1242" y="2642"/>
                    <a:pt x="1402" y="2642"/>
                  </a:cubicBezTo>
                  <a:cubicBezTo>
                    <a:pt x="1588" y="2642"/>
                    <a:pt x="1744" y="2671"/>
                    <a:pt x="1792" y="2671"/>
                  </a:cubicBezTo>
                  <a:cubicBezTo>
                    <a:pt x="1806" y="2671"/>
                    <a:pt x="1811" y="2669"/>
                    <a:pt x="1805" y="2662"/>
                  </a:cubicBezTo>
                  <a:cubicBezTo>
                    <a:pt x="1805" y="2662"/>
                    <a:pt x="1987" y="2251"/>
                    <a:pt x="1987" y="1801"/>
                  </a:cubicBezTo>
                  <a:cubicBezTo>
                    <a:pt x="1987" y="1351"/>
                    <a:pt x="2233" y="759"/>
                    <a:pt x="1662" y="413"/>
                  </a:cubicBezTo>
                  <a:cubicBezTo>
                    <a:pt x="1303" y="194"/>
                    <a:pt x="778" y="1"/>
                    <a:pt x="4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5205512" y="1990301"/>
              <a:ext cx="178071" cy="237136"/>
            </a:xfrm>
            <a:custGeom>
              <a:rect b="b" l="l" r="r" t="t"/>
              <a:pathLst>
                <a:path extrusionOk="0" h="1931" w="1450">
                  <a:moveTo>
                    <a:pt x="697" y="1567"/>
                  </a:moveTo>
                  <a:cubicBezTo>
                    <a:pt x="697" y="1567"/>
                    <a:pt x="1038" y="1930"/>
                    <a:pt x="1220" y="1861"/>
                  </a:cubicBezTo>
                  <a:cubicBezTo>
                    <a:pt x="1402" y="1792"/>
                    <a:pt x="1449" y="1627"/>
                    <a:pt x="1402" y="1285"/>
                  </a:cubicBezTo>
                  <a:cubicBezTo>
                    <a:pt x="1350" y="944"/>
                    <a:pt x="1151" y="321"/>
                    <a:pt x="697" y="161"/>
                  </a:cubicBezTo>
                  <a:cubicBezTo>
                    <a:pt x="242" y="1"/>
                    <a:pt x="0" y="329"/>
                    <a:pt x="0" y="329"/>
                  </a:cubicBezTo>
                  <a:close/>
                </a:path>
              </a:pathLst>
            </a:custGeom>
            <a:solidFill>
              <a:srgbClr val="FAF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5353740" y="2169352"/>
              <a:ext cx="37211" cy="140980"/>
            </a:xfrm>
            <a:custGeom>
              <a:rect b="b" l="l" r="r" t="t"/>
              <a:pathLst>
                <a:path extrusionOk="0" h="1148" w="303">
                  <a:moveTo>
                    <a:pt x="30" y="342"/>
                  </a:moveTo>
                  <a:cubicBezTo>
                    <a:pt x="30" y="342"/>
                    <a:pt x="182" y="766"/>
                    <a:pt x="113" y="1147"/>
                  </a:cubicBezTo>
                  <a:lnTo>
                    <a:pt x="286" y="1117"/>
                  </a:lnTo>
                  <a:cubicBezTo>
                    <a:pt x="286" y="1117"/>
                    <a:pt x="303" y="524"/>
                    <a:pt x="152" y="260"/>
                  </a:cubicBezTo>
                  <a:cubicBezTo>
                    <a:pt x="0" y="1"/>
                    <a:pt x="30" y="342"/>
                    <a:pt x="30" y="342"/>
                  </a:cubicBezTo>
                  <a:close/>
                </a:path>
              </a:pathLst>
            </a:custGeom>
            <a:solidFill>
              <a:srgbClr val="FAF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5316529" y="2009950"/>
              <a:ext cx="129685" cy="53297"/>
            </a:xfrm>
            <a:custGeom>
              <a:rect b="b" l="l" r="r" t="t"/>
              <a:pathLst>
                <a:path extrusionOk="0" h="434" w="1056">
                  <a:moveTo>
                    <a:pt x="987" y="407"/>
                  </a:moveTo>
                  <a:cubicBezTo>
                    <a:pt x="1017" y="403"/>
                    <a:pt x="1039" y="403"/>
                    <a:pt x="1056" y="394"/>
                  </a:cubicBezTo>
                  <a:lnTo>
                    <a:pt x="1056" y="394"/>
                  </a:lnTo>
                  <a:cubicBezTo>
                    <a:pt x="757" y="213"/>
                    <a:pt x="338" y="48"/>
                    <a:pt x="0" y="1"/>
                  </a:cubicBezTo>
                  <a:lnTo>
                    <a:pt x="0" y="1"/>
                  </a:lnTo>
                  <a:cubicBezTo>
                    <a:pt x="160" y="109"/>
                    <a:pt x="671" y="433"/>
                    <a:pt x="987" y="407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5294178" y="2307017"/>
              <a:ext cx="388563" cy="786443"/>
            </a:xfrm>
            <a:custGeom>
              <a:rect b="b" l="l" r="r" t="t"/>
              <a:pathLst>
                <a:path extrusionOk="0" h="6404" w="3164">
                  <a:moveTo>
                    <a:pt x="688" y="35"/>
                  </a:moveTo>
                  <a:cubicBezTo>
                    <a:pt x="351" y="229"/>
                    <a:pt x="1" y="1082"/>
                    <a:pt x="810" y="1956"/>
                  </a:cubicBezTo>
                  <a:lnTo>
                    <a:pt x="810" y="1956"/>
                  </a:lnTo>
                  <a:cubicBezTo>
                    <a:pt x="1519" y="2717"/>
                    <a:pt x="2086" y="3587"/>
                    <a:pt x="2488" y="4045"/>
                  </a:cubicBezTo>
                  <a:lnTo>
                    <a:pt x="2488" y="4045"/>
                  </a:lnTo>
                  <a:cubicBezTo>
                    <a:pt x="2302" y="4231"/>
                    <a:pt x="2030" y="4573"/>
                    <a:pt x="1956" y="5066"/>
                  </a:cubicBezTo>
                  <a:lnTo>
                    <a:pt x="1956" y="5066"/>
                  </a:lnTo>
                  <a:cubicBezTo>
                    <a:pt x="1848" y="5832"/>
                    <a:pt x="1766" y="6321"/>
                    <a:pt x="1766" y="6321"/>
                  </a:cubicBezTo>
                  <a:lnTo>
                    <a:pt x="1766" y="6321"/>
                  </a:lnTo>
                  <a:lnTo>
                    <a:pt x="1986" y="6403"/>
                  </a:lnTo>
                  <a:lnTo>
                    <a:pt x="3163" y="4140"/>
                  </a:lnTo>
                  <a:cubicBezTo>
                    <a:pt x="3163" y="4140"/>
                    <a:pt x="2977" y="2579"/>
                    <a:pt x="2380" y="1545"/>
                  </a:cubicBezTo>
                  <a:lnTo>
                    <a:pt x="2380" y="1545"/>
                  </a:lnTo>
                  <a:cubicBezTo>
                    <a:pt x="1857" y="636"/>
                    <a:pt x="1203" y="0"/>
                    <a:pt x="823" y="0"/>
                  </a:cubicBezTo>
                  <a:lnTo>
                    <a:pt x="823" y="0"/>
                  </a:lnTo>
                  <a:cubicBezTo>
                    <a:pt x="771" y="0"/>
                    <a:pt x="727" y="13"/>
                    <a:pt x="688" y="35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5456774" y="3057729"/>
              <a:ext cx="130299" cy="135822"/>
            </a:xfrm>
            <a:custGeom>
              <a:rect b="b" l="l" r="r" t="t"/>
              <a:pathLst>
                <a:path extrusionOk="0" h="1106" w="1061">
                  <a:moveTo>
                    <a:pt x="472" y="0"/>
                  </a:moveTo>
                  <a:cubicBezTo>
                    <a:pt x="472" y="0"/>
                    <a:pt x="0" y="260"/>
                    <a:pt x="26" y="459"/>
                  </a:cubicBezTo>
                  <a:cubicBezTo>
                    <a:pt x="37" y="540"/>
                    <a:pt x="768" y="1106"/>
                    <a:pt x="992" y="1106"/>
                  </a:cubicBezTo>
                  <a:cubicBezTo>
                    <a:pt x="1031" y="1106"/>
                    <a:pt x="1055" y="1088"/>
                    <a:pt x="1056" y="1047"/>
                  </a:cubicBezTo>
                  <a:cubicBezTo>
                    <a:pt x="1060" y="893"/>
                    <a:pt x="746" y="203"/>
                    <a:pt x="702" y="203"/>
                  </a:cubicBezTo>
                  <a:cubicBezTo>
                    <a:pt x="702" y="203"/>
                    <a:pt x="702" y="203"/>
                    <a:pt x="701" y="204"/>
                  </a:cubicBezTo>
                  <a:cubicBezTo>
                    <a:pt x="673" y="213"/>
                    <a:pt x="648" y="217"/>
                    <a:pt x="626" y="217"/>
                  </a:cubicBezTo>
                  <a:cubicBezTo>
                    <a:pt x="469" y="217"/>
                    <a:pt x="472" y="0"/>
                    <a:pt x="472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5223565" y="1897829"/>
              <a:ext cx="187650" cy="118630"/>
            </a:xfrm>
            <a:custGeom>
              <a:rect b="b" l="l" r="r" t="t"/>
              <a:pathLst>
                <a:path extrusionOk="0" h="966" w="1528">
                  <a:moveTo>
                    <a:pt x="662" y="122"/>
                  </a:moveTo>
                  <a:cubicBezTo>
                    <a:pt x="0" y="736"/>
                    <a:pt x="1527" y="966"/>
                    <a:pt x="1527" y="966"/>
                  </a:cubicBezTo>
                  <a:lnTo>
                    <a:pt x="1527" y="966"/>
                  </a:lnTo>
                  <a:cubicBezTo>
                    <a:pt x="1527" y="966"/>
                    <a:pt x="1320" y="1"/>
                    <a:pt x="917" y="1"/>
                  </a:cubicBezTo>
                  <a:lnTo>
                    <a:pt x="917" y="1"/>
                  </a:lnTo>
                  <a:cubicBezTo>
                    <a:pt x="839" y="1"/>
                    <a:pt x="753" y="35"/>
                    <a:pt x="662" y="122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5254389" y="1866268"/>
              <a:ext cx="91492" cy="122068"/>
            </a:xfrm>
            <a:custGeom>
              <a:rect b="b" l="l" r="r" t="t"/>
              <a:pathLst>
                <a:path extrusionOk="0" h="994" w="745">
                  <a:moveTo>
                    <a:pt x="391" y="0"/>
                  </a:moveTo>
                  <a:cubicBezTo>
                    <a:pt x="344" y="0"/>
                    <a:pt x="297" y="13"/>
                    <a:pt x="255" y="46"/>
                  </a:cubicBezTo>
                  <a:cubicBezTo>
                    <a:pt x="91" y="176"/>
                    <a:pt x="0" y="591"/>
                    <a:pt x="30" y="703"/>
                  </a:cubicBezTo>
                  <a:cubicBezTo>
                    <a:pt x="73" y="886"/>
                    <a:pt x="266" y="903"/>
                    <a:pt x="337" y="903"/>
                  </a:cubicBezTo>
                  <a:cubicBezTo>
                    <a:pt x="354" y="903"/>
                    <a:pt x="364" y="902"/>
                    <a:pt x="364" y="902"/>
                  </a:cubicBezTo>
                  <a:lnTo>
                    <a:pt x="627" y="993"/>
                  </a:lnTo>
                  <a:cubicBezTo>
                    <a:pt x="627" y="993"/>
                    <a:pt x="234" y="604"/>
                    <a:pt x="333" y="530"/>
                  </a:cubicBezTo>
                  <a:cubicBezTo>
                    <a:pt x="437" y="452"/>
                    <a:pt x="744" y="336"/>
                    <a:pt x="684" y="167"/>
                  </a:cubicBezTo>
                  <a:cubicBezTo>
                    <a:pt x="661" y="106"/>
                    <a:pt x="525" y="0"/>
                    <a:pt x="391" y="0"/>
                  </a:cubicBezTo>
                  <a:close/>
                </a:path>
              </a:pathLst>
            </a:custGeom>
            <a:solidFill>
              <a:srgbClr val="070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5287793" y="1972249"/>
              <a:ext cx="36228" cy="26649"/>
            </a:xfrm>
            <a:custGeom>
              <a:rect b="b" l="l" r="r" t="t"/>
              <a:pathLst>
                <a:path extrusionOk="0" h="217" w="295">
                  <a:moveTo>
                    <a:pt x="35" y="26"/>
                  </a:moveTo>
                  <a:cubicBezTo>
                    <a:pt x="1" y="61"/>
                    <a:pt x="14" y="130"/>
                    <a:pt x="61" y="174"/>
                  </a:cubicBezTo>
                  <a:lnTo>
                    <a:pt x="61" y="174"/>
                  </a:lnTo>
                  <a:cubicBezTo>
                    <a:pt x="109" y="217"/>
                    <a:pt x="226" y="178"/>
                    <a:pt x="260" y="143"/>
                  </a:cubicBezTo>
                  <a:lnTo>
                    <a:pt x="260" y="143"/>
                  </a:lnTo>
                  <a:cubicBezTo>
                    <a:pt x="295" y="104"/>
                    <a:pt x="230" y="83"/>
                    <a:pt x="182" y="39"/>
                  </a:cubicBezTo>
                  <a:lnTo>
                    <a:pt x="182" y="39"/>
                  </a:lnTo>
                  <a:cubicBezTo>
                    <a:pt x="156" y="13"/>
                    <a:pt x="122" y="0"/>
                    <a:pt x="92" y="0"/>
                  </a:cubicBezTo>
                  <a:lnTo>
                    <a:pt x="92" y="0"/>
                  </a:lnTo>
                  <a:cubicBezTo>
                    <a:pt x="70" y="0"/>
                    <a:pt x="48" y="9"/>
                    <a:pt x="35" y="26"/>
                  </a:cubicBezTo>
                  <a:close/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5315915" y="2304438"/>
              <a:ext cx="301492" cy="382538"/>
            </a:xfrm>
            <a:custGeom>
              <a:rect b="b" l="l" r="r" t="t"/>
              <a:pathLst>
                <a:path extrusionOk="0" h="3115" w="2455">
                  <a:moveTo>
                    <a:pt x="654" y="0"/>
                  </a:moveTo>
                  <a:cubicBezTo>
                    <a:pt x="440" y="0"/>
                    <a:pt x="325" y="129"/>
                    <a:pt x="325" y="129"/>
                  </a:cubicBezTo>
                  <a:cubicBezTo>
                    <a:pt x="325" y="129"/>
                    <a:pt x="1" y="519"/>
                    <a:pt x="1" y="1090"/>
                  </a:cubicBezTo>
                  <a:cubicBezTo>
                    <a:pt x="1" y="1661"/>
                    <a:pt x="1308" y="3114"/>
                    <a:pt x="1308" y="3114"/>
                  </a:cubicBezTo>
                  <a:cubicBezTo>
                    <a:pt x="1308" y="3114"/>
                    <a:pt x="1801" y="2236"/>
                    <a:pt x="2454" y="2072"/>
                  </a:cubicBezTo>
                  <a:cubicBezTo>
                    <a:pt x="2454" y="2072"/>
                    <a:pt x="2238" y="1129"/>
                    <a:pt x="1208" y="250"/>
                  </a:cubicBezTo>
                  <a:cubicBezTo>
                    <a:pt x="983" y="58"/>
                    <a:pt x="796" y="0"/>
                    <a:pt x="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4796321" y="1969056"/>
              <a:ext cx="601020" cy="232838"/>
            </a:xfrm>
            <a:custGeom>
              <a:rect b="b" l="l" r="r" t="t"/>
              <a:pathLst>
                <a:path extrusionOk="0" h="1896" w="4894">
                  <a:moveTo>
                    <a:pt x="53" y="502"/>
                  </a:moveTo>
                  <a:cubicBezTo>
                    <a:pt x="109" y="641"/>
                    <a:pt x="451" y="874"/>
                    <a:pt x="451" y="874"/>
                  </a:cubicBezTo>
                  <a:lnTo>
                    <a:pt x="451" y="874"/>
                  </a:lnTo>
                  <a:lnTo>
                    <a:pt x="2441" y="1065"/>
                  </a:lnTo>
                  <a:cubicBezTo>
                    <a:pt x="2441" y="1065"/>
                    <a:pt x="3323" y="1086"/>
                    <a:pt x="3825" y="1112"/>
                  </a:cubicBezTo>
                  <a:lnTo>
                    <a:pt x="3825" y="1112"/>
                  </a:lnTo>
                  <a:cubicBezTo>
                    <a:pt x="3886" y="1285"/>
                    <a:pt x="4124" y="1895"/>
                    <a:pt x="4487" y="1895"/>
                  </a:cubicBezTo>
                  <a:lnTo>
                    <a:pt x="4487" y="1895"/>
                  </a:lnTo>
                  <a:cubicBezTo>
                    <a:pt x="4894" y="1895"/>
                    <a:pt x="4539" y="390"/>
                    <a:pt x="3916" y="355"/>
                  </a:cubicBezTo>
                  <a:lnTo>
                    <a:pt x="3916" y="355"/>
                  </a:lnTo>
                  <a:cubicBezTo>
                    <a:pt x="3315" y="316"/>
                    <a:pt x="2497" y="684"/>
                    <a:pt x="2497" y="684"/>
                  </a:cubicBezTo>
                  <a:lnTo>
                    <a:pt x="2497" y="684"/>
                  </a:lnTo>
                  <a:cubicBezTo>
                    <a:pt x="2497" y="684"/>
                    <a:pt x="2363" y="572"/>
                    <a:pt x="1515" y="572"/>
                  </a:cubicBezTo>
                  <a:lnTo>
                    <a:pt x="1515" y="572"/>
                  </a:lnTo>
                  <a:cubicBezTo>
                    <a:pt x="857" y="572"/>
                    <a:pt x="611" y="606"/>
                    <a:pt x="537" y="619"/>
                  </a:cubicBezTo>
                  <a:lnTo>
                    <a:pt x="537" y="619"/>
                  </a:lnTo>
                  <a:cubicBezTo>
                    <a:pt x="477" y="572"/>
                    <a:pt x="394" y="602"/>
                    <a:pt x="394" y="602"/>
                  </a:cubicBezTo>
                  <a:lnTo>
                    <a:pt x="394" y="602"/>
                  </a:lnTo>
                  <a:lnTo>
                    <a:pt x="377" y="264"/>
                  </a:lnTo>
                  <a:lnTo>
                    <a:pt x="282" y="442"/>
                  </a:lnTo>
                  <a:lnTo>
                    <a:pt x="239" y="100"/>
                  </a:lnTo>
                  <a:lnTo>
                    <a:pt x="152" y="360"/>
                  </a:lnTo>
                  <a:lnTo>
                    <a:pt x="70" y="0"/>
                  </a:lnTo>
                  <a:cubicBezTo>
                    <a:pt x="70" y="0"/>
                    <a:pt x="1" y="368"/>
                    <a:pt x="53" y="502"/>
                  </a:cubicBezTo>
                  <a:close/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5448792" y="2543787"/>
              <a:ext cx="186053" cy="168734"/>
            </a:xfrm>
            <a:custGeom>
              <a:rect b="b" l="l" r="r" t="t"/>
              <a:pathLst>
                <a:path extrusionOk="0" h="1374" w="1515">
                  <a:moveTo>
                    <a:pt x="1381" y="1"/>
                  </a:moveTo>
                  <a:cubicBezTo>
                    <a:pt x="1337" y="1"/>
                    <a:pt x="1181" y="19"/>
                    <a:pt x="857" y="231"/>
                  </a:cubicBezTo>
                  <a:cubicBezTo>
                    <a:pt x="468" y="486"/>
                    <a:pt x="1" y="1239"/>
                    <a:pt x="1" y="1239"/>
                  </a:cubicBezTo>
                  <a:lnTo>
                    <a:pt x="329" y="1373"/>
                  </a:lnTo>
                  <a:lnTo>
                    <a:pt x="1515" y="257"/>
                  </a:lnTo>
                  <a:lnTo>
                    <a:pt x="1394" y="2"/>
                  </a:lnTo>
                  <a:cubicBezTo>
                    <a:pt x="1394" y="2"/>
                    <a:pt x="1389" y="1"/>
                    <a:pt x="1381" y="1"/>
                  </a:cubicBezTo>
                  <a:close/>
                </a:path>
              </a:pathLst>
            </a:custGeom>
            <a:solidFill>
              <a:srgbClr val="FAF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5351529" y="2288842"/>
              <a:ext cx="200422" cy="350363"/>
            </a:xfrm>
            <a:custGeom>
              <a:rect b="b" l="l" r="r" t="t"/>
              <a:pathLst>
                <a:path extrusionOk="0" h="2853" w="1632">
                  <a:moveTo>
                    <a:pt x="161" y="1"/>
                  </a:moveTo>
                  <a:cubicBezTo>
                    <a:pt x="161" y="1"/>
                    <a:pt x="1" y="615"/>
                    <a:pt x="139" y="1091"/>
                  </a:cubicBezTo>
                  <a:cubicBezTo>
                    <a:pt x="282" y="1563"/>
                    <a:pt x="1429" y="2852"/>
                    <a:pt x="1429" y="2852"/>
                  </a:cubicBezTo>
                  <a:lnTo>
                    <a:pt x="1632" y="2709"/>
                  </a:lnTo>
                  <a:cubicBezTo>
                    <a:pt x="1632" y="2709"/>
                    <a:pt x="464" y="1463"/>
                    <a:pt x="343" y="1000"/>
                  </a:cubicBezTo>
                  <a:cubicBezTo>
                    <a:pt x="221" y="537"/>
                    <a:pt x="312" y="44"/>
                    <a:pt x="312" y="44"/>
                  </a:cubicBezTo>
                  <a:lnTo>
                    <a:pt x="161" y="1"/>
                  </a:lnTo>
                  <a:close/>
                </a:path>
              </a:pathLst>
            </a:custGeom>
            <a:solidFill>
              <a:srgbClr val="FAF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5260775" y="2660821"/>
              <a:ext cx="249299" cy="74543"/>
            </a:xfrm>
            <a:custGeom>
              <a:rect b="b" l="l" r="r" t="t"/>
              <a:pathLst>
                <a:path extrusionOk="0" h="607" w="2030">
                  <a:moveTo>
                    <a:pt x="190" y="0"/>
                  </a:moveTo>
                  <a:cubicBezTo>
                    <a:pt x="190" y="0"/>
                    <a:pt x="476" y="113"/>
                    <a:pt x="1142" y="264"/>
                  </a:cubicBezTo>
                  <a:cubicBezTo>
                    <a:pt x="1640" y="377"/>
                    <a:pt x="2029" y="256"/>
                    <a:pt x="2029" y="256"/>
                  </a:cubicBezTo>
                  <a:lnTo>
                    <a:pt x="2029" y="537"/>
                  </a:lnTo>
                  <a:cubicBezTo>
                    <a:pt x="2029" y="537"/>
                    <a:pt x="376" y="606"/>
                    <a:pt x="190" y="364"/>
                  </a:cubicBezTo>
                  <a:cubicBezTo>
                    <a:pt x="0" y="122"/>
                    <a:pt x="190" y="0"/>
                    <a:pt x="190" y="0"/>
                  </a:cubicBezTo>
                  <a:close/>
                </a:path>
              </a:pathLst>
            </a:custGeom>
            <a:solidFill>
              <a:srgbClr val="CFE2E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5355827" y="2301614"/>
              <a:ext cx="108562" cy="33649"/>
            </a:xfrm>
            <a:custGeom>
              <a:rect b="b" l="l" r="r" t="t"/>
              <a:pathLst>
                <a:path extrusionOk="0" h="274" w="884">
                  <a:moveTo>
                    <a:pt x="0" y="152"/>
                  </a:moveTo>
                  <a:cubicBezTo>
                    <a:pt x="44" y="79"/>
                    <a:pt x="126" y="35"/>
                    <a:pt x="208" y="18"/>
                  </a:cubicBezTo>
                  <a:cubicBezTo>
                    <a:pt x="295" y="1"/>
                    <a:pt x="381" y="5"/>
                    <a:pt x="459" y="27"/>
                  </a:cubicBezTo>
                  <a:cubicBezTo>
                    <a:pt x="502" y="35"/>
                    <a:pt x="541" y="53"/>
                    <a:pt x="580" y="66"/>
                  </a:cubicBezTo>
                  <a:cubicBezTo>
                    <a:pt x="615" y="87"/>
                    <a:pt x="654" y="100"/>
                    <a:pt x="688" y="122"/>
                  </a:cubicBezTo>
                  <a:cubicBezTo>
                    <a:pt x="723" y="148"/>
                    <a:pt x="758" y="170"/>
                    <a:pt x="792" y="191"/>
                  </a:cubicBezTo>
                  <a:cubicBezTo>
                    <a:pt x="822" y="217"/>
                    <a:pt x="853" y="243"/>
                    <a:pt x="883" y="273"/>
                  </a:cubicBezTo>
                  <a:cubicBezTo>
                    <a:pt x="844" y="256"/>
                    <a:pt x="809" y="239"/>
                    <a:pt x="771" y="221"/>
                  </a:cubicBezTo>
                  <a:cubicBezTo>
                    <a:pt x="736" y="204"/>
                    <a:pt x="697" y="191"/>
                    <a:pt x="662" y="174"/>
                  </a:cubicBezTo>
                  <a:lnTo>
                    <a:pt x="554" y="131"/>
                  </a:lnTo>
                  <a:cubicBezTo>
                    <a:pt x="515" y="122"/>
                    <a:pt x="481" y="105"/>
                    <a:pt x="442" y="96"/>
                  </a:cubicBezTo>
                  <a:cubicBezTo>
                    <a:pt x="368" y="74"/>
                    <a:pt x="295" y="70"/>
                    <a:pt x="217" y="74"/>
                  </a:cubicBezTo>
                  <a:cubicBezTo>
                    <a:pt x="143" y="79"/>
                    <a:pt x="65" y="100"/>
                    <a:pt x="0" y="152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19"/>
          <p:cNvGrpSpPr/>
          <p:nvPr/>
        </p:nvGrpSpPr>
        <p:grpSpPr>
          <a:xfrm>
            <a:off x="3037026" y="2090154"/>
            <a:ext cx="891104" cy="1159224"/>
            <a:chOff x="1252225" y="1639077"/>
            <a:chExt cx="1008492" cy="1311933"/>
          </a:xfrm>
        </p:grpSpPr>
        <p:sp>
          <p:nvSpPr>
            <p:cNvPr id="369" name="Google Shape;369;p19"/>
            <p:cNvSpPr/>
            <p:nvPr/>
          </p:nvSpPr>
          <p:spPr>
            <a:xfrm>
              <a:off x="1252225" y="2216141"/>
              <a:ext cx="243404" cy="242908"/>
            </a:xfrm>
            <a:custGeom>
              <a:rect b="b" l="l" r="r" t="t"/>
              <a:pathLst>
                <a:path extrusionOk="0" h="1978" w="1982">
                  <a:moveTo>
                    <a:pt x="1943" y="922"/>
                  </a:moveTo>
                  <a:cubicBezTo>
                    <a:pt x="1982" y="1445"/>
                    <a:pt x="1584" y="1904"/>
                    <a:pt x="1060" y="1938"/>
                  </a:cubicBezTo>
                  <a:cubicBezTo>
                    <a:pt x="533" y="1977"/>
                    <a:pt x="78" y="1584"/>
                    <a:pt x="39" y="1056"/>
                  </a:cubicBezTo>
                  <a:cubicBezTo>
                    <a:pt x="0" y="532"/>
                    <a:pt x="398" y="74"/>
                    <a:pt x="922" y="35"/>
                  </a:cubicBezTo>
                  <a:cubicBezTo>
                    <a:pt x="1450" y="0"/>
                    <a:pt x="1904" y="394"/>
                    <a:pt x="1943" y="92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1578399" y="1759672"/>
              <a:ext cx="554844" cy="493799"/>
            </a:xfrm>
            <a:custGeom>
              <a:rect b="b" l="l" r="r" t="t"/>
              <a:pathLst>
                <a:path extrusionOk="0" h="4021" w="4518">
                  <a:moveTo>
                    <a:pt x="2774" y="92"/>
                  </a:moveTo>
                  <a:lnTo>
                    <a:pt x="4401" y="905"/>
                  </a:lnTo>
                  <a:cubicBezTo>
                    <a:pt x="4483" y="944"/>
                    <a:pt x="4518" y="1044"/>
                    <a:pt x="4479" y="1121"/>
                  </a:cubicBezTo>
                  <a:cubicBezTo>
                    <a:pt x="4310" y="1506"/>
                    <a:pt x="3799" y="2506"/>
                    <a:pt x="3129" y="2683"/>
                  </a:cubicBezTo>
                  <a:cubicBezTo>
                    <a:pt x="1874" y="3008"/>
                    <a:pt x="1381" y="4020"/>
                    <a:pt x="870" y="3890"/>
                  </a:cubicBezTo>
                  <a:cubicBezTo>
                    <a:pt x="1" y="3665"/>
                    <a:pt x="2060" y="1"/>
                    <a:pt x="2774" y="9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2008222" y="1846864"/>
              <a:ext cx="95299" cy="222768"/>
            </a:xfrm>
            <a:custGeom>
              <a:rect b="b" l="l" r="r" t="t"/>
              <a:pathLst>
                <a:path extrusionOk="0" h="1814" w="776">
                  <a:moveTo>
                    <a:pt x="607" y="0"/>
                  </a:moveTo>
                  <a:cubicBezTo>
                    <a:pt x="607" y="0"/>
                    <a:pt x="637" y="91"/>
                    <a:pt x="498" y="572"/>
                  </a:cubicBezTo>
                  <a:cubicBezTo>
                    <a:pt x="235" y="1454"/>
                    <a:pt x="1" y="1813"/>
                    <a:pt x="1" y="1813"/>
                  </a:cubicBezTo>
                  <a:lnTo>
                    <a:pt x="386" y="1761"/>
                  </a:lnTo>
                  <a:lnTo>
                    <a:pt x="736" y="528"/>
                  </a:lnTo>
                  <a:lnTo>
                    <a:pt x="775" y="8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1720855" y="1761269"/>
              <a:ext cx="229159" cy="229154"/>
            </a:xfrm>
            <a:custGeom>
              <a:rect b="b" l="l" r="r" t="t"/>
              <a:pathLst>
                <a:path extrusionOk="0" h="1866" w="1866">
                  <a:moveTo>
                    <a:pt x="108" y="1714"/>
                  </a:moveTo>
                  <a:cubicBezTo>
                    <a:pt x="108" y="1714"/>
                    <a:pt x="0" y="1866"/>
                    <a:pt x="277" y="1844"/>
                  </a:cubicBezTo>
                  <a:cubicBezTo>
                    <a:pt x="550" y="1827"/>
                    <a:pt x="900" y="1675"/>
                    <a:pt x="1203" y="1502"/>
                  </a:cubicBezTo>
                  <a:cubicBezTo>
                    <a:pt x="1584" y="1286"/>
                    <a:pt x="1748" y="814"/>
                    <a:pt x="1809" y="434"/>
                  </a:cubicBezTo>
                  <a:cubicBezTo>
                    <a:pt x="1865" y="48"/>
                    <a:pt x="1791" y="1"/>
                    <a:pt x="1791" y="1"/>
                  </a:cubicBezTo>
                  <a:lnTo>
                    <a:pt x="1099" y="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2040643" y="1858040"/>
              <a:ext cx="92106" cy="179172"/>
            </a:xfrm>
            <a:custGeom>
              <a:rect b="b" l="l" r="r" t="t"/>
              <a:pathLst>
                <a:path extrusionOk="0" h="1459" w="750">
                  <a:moveTo>
                    <a:pt x="1" y="1458"/>
                  </a:moveTo>
                  <a:cubicBezTo>
                    <a:pt x="347" y="1086"/>
                    <a:pt x="598" y="580"/>
                    <a:pt x="710" y="329"/>
                  </a:cubicBezTo>
                  <a:lnTo>
                    <a:pt x="710" y="329"/>
                  </a:lnTo>
                  <a:cubicBezTo>
                    <a:pt x="749" y="243"/>
                    <a:pt x="715" y="143"/>
                    <a:pt x="628" y="100"/>
                  </a:cubicBezTo>
                  <a:lnTo>
                    <a:pt x="628" y="100"/>
                  </a:lnTo>
                  <a:lnTo>
                    <a:pt x="425" y="0"/>
                  </a:lnTo>
                  <a:cubicBezTo>
                    <a:pt x="446" y="269"/>
                    <a:pt x="126" y="1129"/>
                    <a:pt x="1" y="1458"/>
                  </a:cubicBezTo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1644346" y="2147001"/>
              <a:ext cx="480914" cy="717918"/>
            </a:xfrm>
            <a:custGeom>
              <a:rect b="b" l="l" r="r" t="t"/>
              <a:pathLst>
                <a:path extrusionOk="0" h="5846" w="3916">
                  <a:moveTo>
                    <a:pt x="775" y="1740"/>
                  </a:moveTo>
                  <a:cubicBezTo>
                    <a:pt x="1359" y="2861"/>
                    <a:pt x="2151" y="3851"/>
                    <a:pt x="2730" y="4383"/>
                  </a:cubicBezTo>
                  <a:lnTo>
                    <a:pt x="2730" y="4383"/>
                  </a:lnTo>
                  <a:cubicBezTo>
                    <a:pt x="2510" y="4552"/>
                    <a:pt x="1545" y="5647"/>
                    <a:pt x="1545" y="5647"/>
                  </a:cubicBezTo>
                  <a:lnTo>
                    <a:pt x="1545" y="5647"/>
                  </a:lnTo>
                  <a:lnTo>
                    <a:pt x="1813" y="5846"/>
                  </a:lnTo>
                  <a:cubicBezTo>
                    <a:pt x="1813" y="5846"/>
                    <a:pt x="3107" y="5063"/>
                    <a:pt x="3509" y="4669"/>
                  </a:cubicBezTo>
                  <a:lnTo>
                    <a:pt x="3509" y="4669"/>
                  </a:lnTo>
                  <a:cubicBezTo>
                    <a:pt x="3916" y="4275"/>
                    <a:pt x="1999" y="79"/>
                    <a:pt x="922" y="9"/>
                  </a:cubicBezTo>
                  <a:lnTo>
                    <a:pt x="922" y="9"/>
                  </a:lnTo>
                  <a:cubicBezTo>
                    <a:pt x="818" y="5"/>
                    <a:pt x="723" y="1"/>
                    <a:pt x="636" y="1"/>
                  </a:cubicBezTo>
                  <a:lnTo>
                    <a:pt x="636" y="1"/>
                  </a:lnTo>
                  <a:cubicBezTo>
                    <a:pt x="39" y="1"/>
                    <a:pt x="0" y="239"/>
                    <a:pt x="775" y="1740"/>
                  </a:cubicBezTo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1666206" y="2143194"/>
              <a:ext cx="343247" cy="317942"/>
            </a:xfrm>
            <a:custGeom>
              <a:rect b="b" l="l" r="r" t="t"/>
              <a:pathLst>
                <a:path extrusionOk="0" h="2589" w="2795">
                  <a:moveTo>
                    <a:pt x="803" y="1"/>
                  </a:moveTo>
                  <a:cubicBezTo>
                    <a:pt x="389" y="1"/>
                    <a:pt x="0" y="191"/>
                    <a:pt x="39" y="785"/>
                  </a:cubicBezTo>
                  <a:lnTo>
                    <a:pt x="848" y="2580"/>
                  </a:lnTo>
                  <a:cubicBezTo>
                    <a:pt x="848" y="2580"/>
                    <a:pt x="993" y="2588"/>
                    <a:pt x="1207" y="2588"/>
                  </a:cubicBezTo>
                  <a:cubicBezTo>
                    <a:pt x="1699" y="2588"/>
                    <a:pt x="2550" y="2544"/>
                    <a:pt x="2795" y="2251"/>
                  </a:cubicBezTo>
                  <a:cubicBezTo>
                    <a:pt x="2795" y="2251"/>
                    <a:pt x="1968" y="395"/>
                    <a:pt x="1475" y="153"/>
                  </a:cubicBezTo>
                  <a:cubicBezTo>
                    <a:pt x="1295" y="65"/>
                    <a:pt x="1045" y="1"/>
                    <a:pt x="803" y="1"/>
                  </a:cubicBezTo>
                  <a:close/>
                </a:path>
              </a:pathLst>
            </a:custGeom>
            <a:solidFill>
              <a:srgbClr val="022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1738907" y="2390894"/>
              <a:ext cx="284422" cy="123419"/>
            </a:xfrm>
            <a:custGeom>
              <a:rect b="b" l="l" r="r" t="t"/>
              <a:pathLst>
                <a:path extrusionOk="0" h="1005" w="2316">
                  <a:moveTo>
                    <a:pt x="0" y="321"/>
                  </a:moveTo>
                  <a:cubicBezTo>
                    <a:pt x="0" y="321"/>
                    <a:pt x="723" y="433"/>
                    <a:pt x="1363" y="321"/>
                  </a:cubicBezTo>
                  <a:cubicBezTo>
                    <a:pt x="2034" y="200"/>
                    <a:pt x="2185" y="1"/>
                    <a:pt x="2185" y="1"/>
                  </a:cubicBezTo>
                  <a:lnTo>
                    <a:pt x="2315" y="498"/>
                  </a:lnTo>
                  <a:lnTo>
                    <a:pt x="182" y="100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1797363" y="2838766"/>
              <a:ext cx="174387" cy="112244"/>
            </a:xfrm>
            <a:custGeom>
              <a:rect b="b" l="l" r="r" t="t"/>
              <a:pathLst>
                <a:path extrusionOk="0" h="914" w="1420">
                  <a:moveTo>
                    <a:pt x="0" y="771"/>
                  </a:moveTo>
                  <a:lnTo>
                    <a:pt x="269" y="1"/>
                  </a:lnTo>
                  <a:cubicBezTo>
                    <a:pt x="269" y="1"/>
                    <a:pt x="1160" y="442"/>
                    <a:pt x="1290" y="676"/>
                  </a:cubicBezTo>
                  <a:cubicBezTo>
                    <a:pt x="1419" y="914"/>
                    <a:pt x="0" y="771"/>
                    <a:pt x="0" y="7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1298401" y="1770847"/>
              <a:ext cx="646213" cy="491588"/>
            </a:xfrm>
            <a:custGeom>
              <a:rect b="b" l="l" r="r" t="t"/>
              <a:pathLst>
                <a:path extrusionOk="0" h="4003" w="5262">
                  <a:moveTo>
                    <a:pt x="1788" y="1498"/>
                  </a:moveTo>
                  <a:lnTo>
                    <a:pt x="598" y="3155"/>
                  </a:lnTo>
                  <a:cubicBezTo>
                    <a:pt x="390" y="3276"/>
                    <a:pt x="5" y="3440"/>
                    <a:pt x="5" y="3440"/>
                  </a:cubicBezTo>
                  <a:lnTo>
                    <a:pt x="5" y="3440"/>
                  </a:lnTo>
                  <a:lnTo>
                    <a:pt x="382" y="3375"/>
                  </a:lnTo>
                  <a:lnTo>
                    <a:pt x="1" y="3713"/>
                  </a:lnTo>
                  <a:lnTo>
                    <a:pt x="369" y="3605"/>
                  </a:lnTo>
                  <a:lnTo>
                    <a:pt x="92" y="3912"/>
                  </a:lnTo>
                  <a:lnTo>
                    <a:pt x="581" y="3683"/>
                  </a:lnTo>
                  <a:lnTo>
                    <a:pt x="347" y="4003"/>
                  </a:lnTo>
                  <a:cubicBezTo>
                    <a:pt x="347" y="4003"/>
                    <a:pt x="602" y="3834"/>
                    <a:pt x="793" y="3665"/>
                  </a:cubicBezTo>
                  <a:lnTo>
                    <a:pt x="793" y="3665"/>
                  </a:lnTo>
                  <a:cubicBezTo>
                    <a:pt x="827" y="3635"/>
                    <a:pt x="853" y="3678"/>
                    <a:pt x="870" y="3726"/>
                  </a:cubicBezTo>
                  <a:lnTo>
                    <a:pt x="870" y="3726"/>
                  </a:lnTo>
                  <a:cubicBezTo>
                    <a:pt x="888" y="3773"/>
                    <a:pt x="905" y="3817"/>
                    <a:pt x="918" y="3786"/>
                  </a:cubicBezTo>
                  <a:lnTo>
                    <a:pt x="918" y="3786"/>
                  </a:lnTo>
                  <a:cubicBezTo>
                    <a:pt x="970" y="3661"/>
                    <a:pt x="987" y="3233"/>
                    <a:pt x="987" y="3233"/>
                  </a:cubicBezTo>
                  <a:lnTo>
                    <a:pt x="987" y="3233"/>
                  </a:lnTo>
                  <a:cubicBezTo>
                    <a:pt x="987" y="3233"/>
                    <a:pt x="979" y="3220"/>
                    <a:pt x="961" y="3198"/>
                  </a:cubicBezTo>
                  <a:lnTo>
                    <a:pt x="961" y="3198"/>
                  </a:lnTo>
                  <a:cubicBezTo>
                    <a:pt x="1130" y="2995"/>
                    <a:pt x="2021" y="1952"/>
                    <a:pt x="2990" y="1571"/>
                  </a:cubicBezTo>
                  <a:lnTo>
                    <a:pt x="2990" y="1571"/>
                  </a:lnTo>
                  <a:cubicBezTo>
                    <a:pt x="3198" y="1489"/>
                    <a:pt x="3561" y="1351"/>
                    <a:pt x="3804" y="1264"/>
                  </a:cubicBezTo>
                  <a:lnTo>
                    <a:pt x="3804" y="1264"/>
                  </a:lnTo>
                  <a:cubicBezTo>
                    <a:pt x="3769" y="1346"/>
                    <a:pt x="3648" y="1515"/>
                    <a:pt x="3626" y="1584"/>
                  </a:cubicBezTo>
                  <a:lnTo>
                    <a:pt x="3626" y="1584"/>
                  </a:lnTo>
                  <a:cubicBezTo>
                    <a:pt x="3561" y="1814"/>
                    <a:pt x="4414" y="1502"/>
                    <a:pt x="4734" y="1208"/>
                  </a:cubicBezTo>
                  <a:lnTo>
                    <a:pt x="4734" y="1208"/>
                  </a:lnTo>
                  <a:cubicBezTo>
                    <a:pt x="5058" y="914"/>
                    <a:pt x="5262" y="14"/>
                    <a:pt x="5054" y="1"/>
                  </a:cubicBezTo>
                  <a:lnTo>
                    <a:pt x="5054" y="1"/>
                  </a:lnTo>
                  <a:cubicBezTo>
                    <a:pt x="5045" y="1"/>
                    <a:pt x="5037" y="1"/>
                    <a:pt x="5028" y="1"/>
                  </a:cubicBezTo>
                  <a:lnTo>
                    <a:pt x="5028" y="1"/>
                  </a:lnTo>
                  <a:cubicBezTo>
                    <a:pt x="4587" y="1"/>
                    <a:pt x="2865" y="585"/>
                    <a:pt x="1788" y="1498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1759048" y="1898934"/>
              <a:ext cx="73439" cy="29350"/>
            </a:xfrm>
            <a:custGeom>
              <a:rect b="b" l="l" r="r" t="t"/>
              <a:pathLst>
                <a:path extrusionOk="0" h="239" w="598">
                  <a:moveTo>
                    <a:pt x="598" y="0"/>
                  </a:moveTo>
                  <a:lnTo>
                    <a:pt x="598" y="0"/>
                  </a:lnTo>
                  <a:cubicBezTo>
                    <a:pt x="546" y="13"/>
                    <a:pt x="494" y="26"/>
                    <a:pt x="442" y="44"/>
                  </a:cubicBezTo>
                  <a:cubicBezTo>
                    <a:pt x="390" y="61"/>
                    <a:pt x="343" y="83"/>
                    <a:pt x="291" y="100"/>
                  </a:cubicBezTo>
                  <a:cubicBezTo>
                    <a:pt x="243" y="122"/>
                    <a:pt x="191" y="139"/>
                    <a:pt x="144" y="165"/>
                  </a:cubicBezTo>
                  <a:cubicBezTo>
                    <a:pt x="96" y="186"/>
                    <a:pt x="48" y="212"/>
                    <a:pt x="1" y="238"/>
                  </a:cubicBezTo>
                  <a:cubicBezTo>
                    <a:pt x="53" y="230"/>
                    <a:pt x="105" y="212"/>
                    <a:pt x="157" y="195"/>
                  </a:cubicBezTo>
                  <a:cubicBezTo>
                    <a:pt x="209" y="178"/>
                    <a:pt x="256" y="160"/>
                    <a:pt x="308" y="139"/>
                  </a:cubicBezTo>
                  <a:cubicBezTo>
                    <a:pt x="356" y="117"/>
                    <a:pt x="408" y="100"/>
                    <a:pt x="455" y="74"/>
                  </a:cubicBezTo>
                  <a:cubicBezTo>
                    <a:pt x="503" y="52"/>
                    <a:pt x="550" y="26"/>
                    <a:pt x="598" y="0"/>
                  </a:cubicBezTo>
                  <a:close/>
                </a:path>
              </a:pathLst>
            </a:custGeom>
            <a:solidFill>
              <a:srgbClr val="C65D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1880258" y="1871794"/>
              <a:ext cx="305545" cy="347661"/>
            </a:xfrm>
            <a:custGeom>
              <a:rect b="b" l="l" r="r" t="t"/>
              <a:pathLst>
                <a:path extrusionOk="0" h="2831" w="2488">
                  <a:moveTo>
                    <a:pt x="1627" y="992"/>
                  </a:moveTo>
                  <a:cubicBezTo>
                    <a:pt x="1640" y="1186"/>
                    <a:pt x="1670" y="1541"/>
                    <a:pt x="1796" y="2004"/>
                  </a:cubicBezTo>
                  <a:lnTo>
                    <a:pt x="1796" y="2004"/>
                  </a:lnTo>
                  <a:cubicBezTo>
                    <a:pt x="1553" y="1900"/>
                    <a:pt x="688" y="1589"/>
                    <a:pt x="472" y="1558"/>
                  </a:cubicBezTo>
                  <a:lnTo>
                    <a:pt x="472" y="1558"/>
                  </a:lnTo>
                  <a:cubicBezTo>
                    <a:pt x="251" y="1528"/>
                    <a:pt x="0" y="1822"/>
                    <a:pt x="0" y="1822"/>
                  </a:cubicBezTo>
                  <a:lnTo>
                    <a:pt x="0" y="1822"/>
                  </a:lnTo>
                  <a:lnTo>
                    <a:pt x="368" y="1666"/>
                  </a:lnTo>
                  <a:lnTo>
                    <a:pt x="212" y="1887"/>
                  </a:lnTo>
                  <a:lnTo>
                    <a:pt x="563" y="1718"/>
                  </a:lnTo>
                  <a:lnTo>
                    <a:pt x="515" y="1943"/>
                  </a:lnTo>
                  <a:lnTo>
                    <a:pt x="753" y="1740"/>
                  </a:lnTo>
                  <a:lnTo>
                    <a:pt x="770" y="1740"/>
                  </a:lnTo>
                  <a:cubicBezTo>
                    <a:pt x="956" y="1974"/>
                    <a:pt x="2298" y="2830"/>
                    <a:pt x="2354" y="2809"/>
                  </a:cubicBezTo>
                  <a:lnTo>
                    <a:pt x="2354" y="2809"/>
                  </a:lnTo>
                  <a:cubicBezTo>
                    <a:pt x="2440" y="2774"/>
                    <a:pt x="2471" y="2359"/>
                    <a:pt x="2475" y="2112"/>
                  </a:cubicBezTo>
                  <a:lnTo>
                    <a:pt x="2475" y="2112"/>
                  </a:lnTo>
                  <a:cubicBezTo>
                    <a:pt x="2488" y="1420"/>
                    <a:pt x="2215" y="230"/>
                    <a:pt x="2012" y="31"/>
                  </a:cubicBezTo>
                  <a:lnTo>
                    <a:pt x="2012" y="31"/>
                  </a:lnTo>
                  <a:cubicBezTo>
                    <a:pt x="1990" y="14"/>
                    <a:pt x="1969" y="1"/>
                    <a:pt x="1947" y="1"/>
                  </a:cubicBezTo>
                  <a:lnTo>
                    <a:pt x="1947" y="1"/>
                  </a:lnTo>
                  <a:cubicBezTo>
                    <a:pt x="1765" y="1"/>
                    <a:pt x="1605" y="684"/>
                    <a:pt x="1627" y="992"/>
                  </a:cubicBezTo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2100695" y="2117774"/>
              <a:ext cx="52193" cy="33157"/>
            </a:xfrm>
            <a:custGeom>
              <a:rect b="b" l="l" r="r" t="t"/>
              <a:pathLst>
                <a:path extrusionOk="0" h="270" w="425">
                  <a:moveTo>
                    <a:pt x="1" y="1"/>
                  </a:moveTo>
                  <a:cubicBezTo>
                    <a:pt x="74" y="44"/>
                    <a:pt x="143" y="87"/>
                    <a:pt x="213" y="135"/>
                  </a:cubicBezTo>
                  <a:cubicBezTo>
                    <a:pt x="247" y="161"/>
                    <a:pt x="282" y="183"/>
                    <a:pt x="317" y="204"/>
                  </a:cubicBezTo>
                  <a:cubicBezTo>
                    <a:pt x="351" y="226"/>
                    <a:pt x="386" y="252"/>
                    <a:pt x="425" y="269"/>
                  </a:cubicBezTo>
                  <a:cubicBezTo>
                    <a:pt x="399" y="239"/>
                    <a:pt x="368" y="209"/>
                    <a:pt x="334" y="178"/>
                  </a:cubicBezTo>
                  <a:cubicBezTo>
                    <a:pt x="304" y="152"/>
                    <a:pt x="269" y="126"/>
                    <a:pt x="234" y="100"/>
                  </a:cubicBezTo>
                  <a:cubicBezTo>
                    <a:pt x="200" y="79"/>
                    <a:pt x="165" y="57"/>
                    <a:pt x="122" y="40"/>
                  </a:cubicBezTo>
                  <a:cubicBezTo>
                    <a:pt x="87" y="23"/>
                    <a:pt x="44" y="5"/>
                    <a:pt x="1" y="1"/>
                  </a:cubicBezTo>
                  <a:close/>
                </a:path>
              </a:pathLst>
            </a:custGeom>
            <a:solidFill>
              <a:srgbClr val="C65D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1945591" y="1776251"/>
              <a:ext cx="114825" cy="198821"/>
            </a:xfrm>
            <a:custGeom>
              <a:rect b="b" l="l" r="r" t="t"/>
              <a:pathLst>
                <a:path extrusionOk="0" h="1619" w="935">
                  <a:moveTo>
                    <a:pt x="143" y="0"/>
                  </a:moveTo>
                  <a:cubicBezTo>
                    <a:pt x="143" y="0"/>
                    <a:pt x="113" y="459"/>
                    <a:pt x="83" y="904"/>
                  </a:cubicBezTo>
                  <a:cubicBezTo>
                    <a:pt x="57" y="1255"/>
                    <a:pt x="0" y="1618"/>
                    <a:pt x="0" y="1618"/>
                  </a:cubicBezTo>
                  <a:cubicBezTo>
                    <a:pt x="0" y="1618"/>
                    <a:pt x="524" y="1233"/>
                    <a:pt x="701" y="969"/>
                  </a:cubicBezTo>
                  <a:cubicBezTo>
                    <a:pt x="879" y="705"/>
                    <a:pt x="935" y="489"/>
                    <a:pt x="935" y="489"/>
                  </a:cubicBezTo>
                  <a:lnTo>
                    <a:pt x="1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1967327" y="1737444"/>
              <a:ext cx="104878" cy="202997"/>
            </a:xfrm>
            <a:custGeom>
              <a:rect b="b" l="l" r="r" t="t"/>
              <a:pathLst>
                <a:path extrusionOk="0" h="1653" w="854">
                  <a:moveTo>
                    <a:pt x="35" y="493"/>
                  </a:moveTo>
                  <a:lnTo>
                    <a:pt x="1" y="1653"/>
                  </a:lnTo>
                  <a:cubicBezTo>
                    <a:pt x="282" y="1480"/>
                    <a:pt x="490" y="1233"/>
                    <a:pt x="632" y="926"/>
                  </a:cubicBezTo>
                  <a:lnTo>
                    <a:pt x="632" y="926"/>
                  </a:lnTo>
                  <a:lnTo>
                    <a:pt x="853" y="502"/>
                  </a:lnTo>
                  <a:lnTo>
                    <a:pt x="347" y="0"/>
                  </a:lnTo>
                  <a:close/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1937117" y="1693848"/>
              <a:ext cx="175369" cy="130787"/>
            </a:xfrm>
            <a:custGeom>
              <a:rect b="b" l="l" r="r" t="t"/>
              <a:pathLst>
                <a:path extrusionOk="0" h="1065" w="1428">
                  <a:moveTo>
                    <a:pt x="792" y="57"/>
                  </a:moveTo>
                  <a:cubicBezTo>
                    <a:pt x="0" y="459"/>
                    <a:pt x="1272" y="1065"/>
                    <a:pt x="1272" y="1065"/>
                  </a:cubicBezTo>
                  <a:lnTo>
                    <a:pt x="1272" y="1065"/>
                  </a:lnTo>
                  <a:cubicBezTo>
                    <a:pt x="1272" y="1065"/>
                    <a:pt x="1428" y="0"/>
                    <a:pt x="991" y="0"/>
                  </a:cubicBezTo>
                  <a:lnTo>
                    <a:pt x="991" y="0"/>
                  </a:lnTo>
                  <a:cubicBezTo>
                    <a:pt x="935" y="0"/>
                    <a:pt x="870" y="18"/>
                    <a:pt x="792" y="57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1984889" y="1639077"/>
              <a:ext cx="126000" cy="143068"/>
            </a:xfrm>
            <a:custGeom>
              <a:rect b="b" l="l" r="r" t="t"/>
              <a:pathLst>
                <a:path extrusionOk="0" h="1165" w="1026">
                  <a:moveTo>
                    <a:pt x="870" y="1"/>
                  </a:moveTo>
                  <a:lnTo>
                    <a:pt x="611" y="247"/>
                  </a:lnTo>
                  <a:lnTo>
                    <a:pt x="593" y="165"/>
                  </a:lnTo>
                  <a:cubicBezTo>
                    <a:pt x="593" y="165"/>
                    <a:pt x="187" y="533"/>
                    <a:pt x="91" y="628"/>
                  </a:cubicBezTo>
                  <a:cubicBezTo>
                    <a:pt x="1" y="719"/>
                    <a:pt x="109" y="935"/>
                    <a:pt x="109" y="935"/>
                  </a:cubicBezTo>
                  <a:lnTo>
                    <a:pt x="355" y="1165"/>
                  </a:lnTo>
                  <a:lnTo>
                    <a:pt x="316" y="935"/>
                  </a:lnTo>
                  <a:lnTo>
                    <a:pt x="485" y="1013"/>
                  </a:lnTo>
                  <a:lnTo>
                    <a:pt x="485" y="1013"/>
                  </a:lnTo>
                  <a:lnTo>
                    <a:pt x="468" y="836"/>
                  </a:lnTo>
                  <a:cubicBezTo>
                    <a:pt x="468" y="836"/>
                    <a:pt x="355" y="732"/>
                    <a:pt x="399" y="671"/>
                  </a:cubicBezTo>
                  <a:cubicBezTo>
                    <a:pt x="442" y="615"/>
                    <a:pt x="645" y="585"/>
                    <a:pt x="766" y="520"/>
                  </a:cubicBezTo>
                  <a:cubicBezTo>
                    <a:pt x="1026" y="386"/>
                    <a:pt x="1004" y="5"/>
                    <a:pt x="1004" y="5"/>
                  </a:cubicBezTo>
                  <a:lnTo>
                    <a:pt x="1004" y="5"/>
                  </a:lnTo>
                  <a:lnTo>
                    <a:pt x="883" y="174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rgbClr val="070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2015713" y="1747514"/>
              <a:ext cx="26649" cy="29350"/>
            </a:xfrm>
            <a:custGeom>
              <a:rect b="b" l="l" r="r" t="t"/>
              <a:pathLst>
                <a:path extrusionOk="0" h="239" w="217">
                  <a:moveTo>
                    <a:pt x="83" y="0"/>
                  </a:moveTo>
                  <a:cubicBezTo>
                    <a:pt x="35" y="5"/>
                    <a:pt x="0" y="61"/>
                    <a:pt x="5" y="126"/>
                  </a:cubicBezTo>
                  <a:lnTo>
                    <a:pt x="5" y="126"/>
                  </a:lnTo>
                  <a:cubicBezTo>
                    <a:pt x="9" y="191"/>
                    <a:pt x="117" y="238"/>
                    <a:pt x="165" y="238"/>
                  </a:cubicBezTo>
                  <a:lnTo>
                    <a:pt x="165" y="238"/>
                  </a:lnTo>
                  <a:cubicBezTo>
                    <a:pt x="217" y="234"/>
                    <a:pt x="187" y="178"/>
                    <a:pt x="182" y="113"/>
                  </a:cubicBezTo>
                  <a:lnTo>
                    <a:pt x="182" y="113"/>
                  </a:lnTo>
                  <a:cubicBezTo>
                    <a:pt x="178" y="48"/>
                    <a:pt x="135" y="0"/>
                    <a:pt x="91" y="0"/>
                  </a:cubicBezTo>
                  <a:lnTo>
                    <a:pt x="91" y="0"/>
                  </a:lnTo>
                  <a:cubicBezTo>
                    <a:pt x="87" y="0"/>
                    <a:pt x="87" y="0"/>
                    <a:pt x="83" y="0"/>
                  </a:cubicBezTo>
                </a:path>
              </a:pathLst>
            </a:custGeom>
            <a:solidFill>
              <a:srgbClr val="EF87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1594855" y="2117282"/>
              <a:ext cx="665862" cy="554219"/>
            </a:xfrm>
            <a:custGeom>
              <a:rect b="b" l="l" r="r" t="t"/>
              <a:pathLst>
                <a:path extrusionOk="0" h="4513" w="5422">
                  <a:moveTo>
                    <a:pt x="555" y="325"/>
                  </a:moveTo>
                  <a:cubicBezTo>
                    <a:pt x="1" y="1459"/>
                    <a:pt x="2869" y="2765"/>
                    <a:pt x="4314" y="3271"/>
                  </a:cubicBezTo>
                  <a:lnTo>
                    <a:pt x="4314" y="3271"/>
                  </a:lnTo>
                  <a:cubicBezTo>
                    <a:pt x="3955" y="3479"/>
                    <a:pt x="3142" y="4271"/>
                    <a:pt x="3142" y="4271"/>
                  </a:cubicBezTo>
                  <a:lnTo>
                    <a:pt x="3142" y="4271"/>
                  </a:lnTo>
                  <a:lnTo>
                    <a:pt x="3389" y="4513"/>
                  </a:lnTo>
                  <a:cubicBezTo>
                    <a:pt x="3389" y="4513"/>
                    <a:pt x="4803" y="3834"/>
                    <a:pt x="5296" y="3297"/>
                  </a:cubicBezTo>
                  <a:lnTo>
                    <a:pt x="5296" y="3297"/>
                  </a:lnTo>
                  <a:cubicBezTo>
                    <a:pt x="5422" y="3163"/>
                    <a:pt x="4539" y="2220"/>
                    <a:pt x="4211" y="1939"/>
                  </a:cubicBezTo>
                  <a:lnTo>
                    <a:pt x="4211" y="1939"/>
                  </a:lnTo>
                  <a:cubicBezTo>
                    <a:pt x="3181" y="1061"/>
                    <a:pt x="1857" y="1"/>
                    <a:pt x="1083" y="1"/>
                  </a:cubicBezTo>
                  <a:lnTo>
                    <a:pt x="1083" y="1"/>
                  </a:lnTo>
                  <a:cubicBezTo>
                    <a:pt x="849" y="1"/>
                    <a:pt x="667" y="96"/>
                    <a:pt x="555" y="325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939205" y="2599172"/>
              <a:ext cx="136685" cy="149085"/>
            </a:xfrm>
            <a:custGeom>
              <a:rect b="b" l="l" r="r" t="t"/>
              <a:pathLst>
                <a:path extrusionOk="0" h="1214" w="1113">
                  <a:moveTo>
                    <a:pt x="693" y="1"/>
                  </a:moveTo>
                  <a:lnTo>
                    <a:pt x="0" y="433"/>
                  </a:lnTo>
                  <a:cubicBezTo>
                    <a:pt x="0" y="433"/>
                    <a:pt x="797" y="1213"/>
                    <a:pt x="1013" y="1213"/>
                  </a:cubicBezTo>
                  <a:cubicBezTo>
                    <a:pt x="1041" y="1213"/>
                    <a:pt x="1060" y="1199"/>
                    <a:pt x="1065" y="1169"/>
                  </a:cubicBezTo>
                  <a:cubicBezTo>
                    <a:pt x="1112" y="900"/>
                    <a:pt x="693" y="1"/>
                    <a:pt x="6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1603452" y="2080686"/>
              <a:ext cx="404896" cy="344836"/>
            </a:xfrm>
            <a:custGeom>
              <a:rect b="b" l="l" r="r" t="t"/>
              <a:pathLst>
                <a:path extrusionOk="0" h="2808" w="3297">
                  <a:moveTo>
                    <a:pt x="2146" y="2808"/>
                  </a:moveTo>
                  <a:cubicBezTo>
                    <a:pt x="2146" y="2808"/>
                    <a:pt x="2475" y="1770"/>
                    <a:pt x="3297" y="1523"/>
                  </a:cubicBezTo>
                  <a:cubicBezTo>
                    <a:pt x="3297" y="1523"/>
                    <a:pt x="2099" y="0"/>
                    <a:pt x="1108" y="74"/>
                  </a:cubicBezTo>
                  <a:cubicBezTo>
                    <a:pt x="121" y="143"/>
                    <a:pt x="0" y="909"/>
                    <a:pt x="0" y="909"/>
                  </a:cubicBezTo>
                  <a:cubicBezTo>
                    <a:pt x="0" y="909"/>
                    <a:pt x="1039" y="2380"/>
                    <a:pt x="2146" y="280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1822907" y="2234685"/>
              <a:ext cx="205703" cy="224856"/>
            </a:xfrm>
            <a:custGeom>
              <a:rect b="b" l="l" r="r" t="t"/>
              <a:pathLst>
                <a:path extrusionOk="0" h="1831" w="1675">
                  <a:moveTo>
                    <a:pt x="1523" y="5"/>
                  </a:moveTo>
                  <a:cubicBezTo>
                    <a:pt x="1523" y="5"/>
                    <a:pt x="1333" y="1"/>
                    <a:pt x="844" y="399"/>
                  </a:cubicBezTo>
                  <a:cubicBezTo>
                    <a:pt x="506" y="671"/>
                    <a:pt x="238" y="1199"/>
                    <a:pt x="117" y="1515"/>
                  </a:cubicBezTo>
                  <a:cubicBezTo>
                    <a:pt x="0" y="1831"/>
                    <a:pt x="316" y="1809"/>
                    <a:pt x="316" y="1809"/>
                  </a:cubicBezTo>
                  <a:lnTo>
                    <a:pt x="1674" y="42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124642" y="2503015"/>
              <a:ext cx="41509" cy="16087"/>
            </a:xfrm>
            <a:custGeom>
              <a:rect b="b" l="l" r="r" t="t"/>
              <a:pathLst>
                <a:path extrusionOk="0" h="131" w="338">
                  <a:moveTo>
                    <a:pt x="0" y="130"/>
                  </a:moveTo>
                  <a:cubicBezTo>
                    <a:pt x="13" y="100"/>
                    <a:pt x="39" y="78"/>
                    <a:pt x="65" y="61"/>
                  </a:cubicBezTo>
                  <a:cubicBezTo>
                    <a:pt x="91" y="44"/>
                    <a:pt x="122" y="31"/>
                    <a:pt x="152" y="18"/>
                  </a:cubicBezTo>
                  <a:cubicBezTo>
                    <a:pt x="182" y="9"/>
                    <a:pt x="212" y="5"/>
                    <a:pt x="247" y="1"/>
                  </a:cubicBezTo>
                  <a:cubicBezTo>
                    <a:pt x="277" y="1"/>
                    <a:pt x="308" y="1"/>
                    <a:pt x="338" y="5"/>
                  </a:cubicBezTo>
                  <a:cubicBezTo>
                    <a:pt x="277" y="26"/>
                    <a:pt x="221" y="39"/>
                    <a:pt x="165" y="61"/>
                  </a:cubicBezTo>
                  <a:cubicBezTo>
                    <a:pt x="109" y="78"/>
                    <a:pt x="57" y="100"/>
                    <a:pt x="0" y="130"/>
                  </a:cubicBezTo>
                  <a:close/>
                </a:path>
              </a:pathLst>
            </a:custGeom>
            <a:solidFill>
              <a:srgbClr val="C65D0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19"/>
          <p:cNvGrpSpPr/>
          <p:nvPr/>
        </p:nvGrpSpPr>
        <p:grpSpPr>
          <a:xfrm>
            <a:off x="797438" y="2136790"/>
            <a:ext cx="1011808" cy="1065953"/>
            <a:chOff x="3303363" y="2090634"/>
            <a:chExt cx="1011808" cy="1065953"/>
          </a:xfrm>
        </p:grpSpPr>
        <p:sp>
          <p:nvSpPr>
            <p:cNvPr id="393" name="Google Shape;393;p19"/>
            <p:cNvSpPr/>
            <p:nvPr/>
          </p:nvSpPr>
          <p:spPr>
            <a:xfrm>
              <a:off x="3506853" y="2645347"/>
              <a:ext cx="450212" cy="489992"/>
            </a:xfrm>
            <a:custGeom>
              <a:rect b="b" l="l" r="r" t="t"/>
              <a:pathLst>
                <a:path extrusionOk="0" h="3990" w="3666">
                  <a:moveTo>
                    <a:pt x="2523" y="10"/>
                  </a:moveTo>
                  <a:cubicBezTo>
                    <a:pt x="1839" y="135"/>
                    <a:pt x="1290" y="2506"/>
                    <a:pt x="1307" y="3384"/>
                  </a:cubicBezTo>
                  <a:lnTo>
                    <a:pt x="1307" y="3384"/>
                  </a:lnTo>
                  <a:cubicBezTo>
                    <a:pt x="758" y="3081"/>
                    <a:pt x="143" y="2982"/>
                    <a:pt x="143" y="2982"/>
                  </a:cubicBezTo>
                  <a:lnTo>
                    <a:pt x="143" y="2982"/>
                  </a:lnTo>
                  <a:lnTo>
                    <a:pt x="1" y="3246"/>
                  </a:lnTo>
                  <a:lnTo>
                    <a:pt x="1692" y="3990"/>
                  </a:lnTo>
                  <a:cubicBezTo>
                    <a:pt x="1692" y="3990"/>
                    <a:pt x="3665" y="1"/>
                    <a:pt x="2614" y="1"/>
                  </a:cubicBezTo>
                  <a:lnTo>
                    <a:pt x="2614" y="1"/>
                  </a:lnTo>
                  <a:cubicBezTo>
                    <a:pt x="2588" y="1"/>
                    <a:pt x="2557" y="5"/>
                    <a:pt x="2523" y="10"/>
                  </a:cubicBezTo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3692782" y="2584190"/>
              <a:ext cx="225475" cy="309469"/>
            </a:xfrm>
            <a:custGeom>
              <a:rect b="b" l="l" r="r" t="t"/>
              <a:pathLst>
                <a:path extrusionOk="0" h="2520" w="1836">
                  <a:moveTo>
                    <a:pt x="881" y="1"/>
                  </a:moveTo>
                  <a:cubicBezTo>
                    <a:pt x="337" y="1"/>
                    <a:pt x="1" y="2139"/>
                    <a:pt x="1" y="2139"/>
                  </a:cubicBezTo>
                  <a:lnTo>
                    <a:pt x="1251" y="2519"/>
                  </a:lnTo>
                  <a:cubicBezTo>
                    <a:pt x="1251" y="2519"/>
                    <a:pt x="1835" y="205"/>
                    <a:pt x="927" y="6"/>
                  </a:cubicBezTo>
                  <a:cubicBezTo>
                    <a:pt x="911" y="2"/>
                    <a:pt x="896" y="1"/>
                    <a:pt x="881" y="1"/>
                  </a:cubicBezTo>
                  <a:close/>
                </a:path>
              </a:pathLst>
            </a:custGeom>
            <a:solidFill>
              <a:srgbClr val="E1B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3428749" y="2981712"/>
              <a:ext cx="115439" cy="107823"/>
            </a:xfrm>
            <a:custGeom>
              <a:rect b="b" l="l" r="r" t="t"/>
              <a:pathLst>
                <a:path extrusionOk="0" h="878" w="940">
                  <a:moveTo>
                    <a:pt x="455" y="1"/>
                  </a:moveTo>
                  <a:lnTo>
                    <a:pt x="1" y="269"/>
                  </a:lnTo>
                  <a:cubicBezTo>
                    <a:pt x="1" y="269"/>
                    <a:pt x="23" y="878"/>
                    <a:pt x="196" y="878"/>
                  </a:cubicBezTo>
                  <a:cubicBezTo>
                    <a:pt x="224" y="878"/>
                    <a:pt x="255" y="862"/>
                    <a:pt x="290" y="827"/>
                  </a:cubicBezTo>
                  <a:cubicBezTo>
                    <a:pt x="507" y="606"/>
                    <a:pt x="576" y="485"/>
                    <a:pt x="576" y="485"/>
                  </a:cubicBezTo>
                  <a:lnTo>
                    <a:pt x="797" y="667"/>
                  </a:lnTo>
                  <a:lnTo>
                    <a:pt x="939" y="204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rgbClr val="E9E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3903273" y="2322859"/>
              <a:ext cx="193422" cy="400221"/>
            </a:xfrm>
            <a:custGeom>
              <a:rect b="b" l="l" r="r" t="t"/>
              <a:pathLst>
                <a:path extrusionOk="0" h="3259" w="1575">
                  <a:moveTo>
                    <a:pt x="1103" y="40"/>
                  </a:moveTo>
                  <a:cubicBezTo>
                    <a:pt x="584" y="304"/>
                    <a:pt x="0" y="2073"/>
                    <a:pt x="0" y="2073"/>
                  </a:cubicBezTo>
                  <a:lnTo>
                    <a:pt x="0" y="2073"/>
                  </a:lnTo>
                  <a:lnTo>
                    <a:pt x="1004" y="3259"/>
                  </a:lnTo>
                  <a:lnTo>
                    <a:pt x="1328" y="3241"/>
                  </a:lnTo>
                  <a:lnTo>
                    <a:pt x="502" y="2155"/>
                  </a:lnTo>
                  <a:cubicBezTo>
                    <a:pt x="502" y="2155"/>
                    <a:pt x="762" y="1814"/>
                    <a:pt x="1064" y="1351"/>
                  </a:cubicBezTo>
                  <a:lnTo>
                    <a:pt x="1064" y="1351"/>
                  </a:lnTo>
                  <a:cubicBezTo>
                    <a:pt x="1337" y="935"/>
                    <a:pt x="1575" y="1"/>
                    <a:pt x="1242" y="1"/>
                  </a:cubicBezTo>
                  <a:lnTo>
                    <a:pt x="1242" y="1"/>
                  </a:lnTo>
                  <a:cubicBezTo>
                    <a:pt x="1207" y="1"/>
                    <a:pt x="1160" y="14"/>
                    <a:pt x="1103" y="40"/>
                  </a:cubicBezTo>
                  <a:close/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3685414" y="2620418"/>
              <a:ext cx="629757" cy="449589"/>
            </a:xfrm>
            <a:custGeom>
              <a:rect b="b" l="l" r="r" t="t"/>
              <a:pathLst>
                <a:path extrusionOk="0" h="3661" w="5128">
                  <a:moveTo>
                    <a:pt x="1229" y="53"/>
                  </a:moveTo>
                  <a:cubicBezTo>
                    <a:pt x="0" y="533"/>
                    <a:pt x="2925" y="1930"/>
                    <a:pt x="4253" y="2233"/>
                  </a:cubicBezTo>
                  <a:lnTo>
                    <a:pt x="4253" y="2233"/>
                  </a:lnTo>
                  <a:cubicBezTo>
                    <a:pt x="4093" y="2354"/>
                    <a:pt x="3864" y="2436"/>
                    <a:pt x="3669" y="2735"/>
                  </a:cubicBezTo>
                  <a:lnTo>
                    <a:pt x="3669" y="2735"/>
                  </a:lnTo>
                  <a:cubicBezTo>
                    <a:pt x="3349" y="3237"/>
                    <a:pt x="3167" y="3661"/>
                    <a:pt x="3167" y="3661"/>
                  </a:cubicBezTo>
                  <a:lnTo>
                    <a:pt x="3167" y="3661"/>
                  </a:lnTo>
                  <a:lnTo>
                    <a:pt x="3370" y="3661"/>
                  </a:lnTo>
                  <a:cubicBezTo>
                    <a:pt x="3370" y="3661"/>
                    <a:pt x="5127" y="2250"/>
                    <a:pt x="4980" y="2030"/>
                  </a:cubicBezTo>
                  <a:lnTo>
                    <a:pt x="4980" y="2030"/>
                  </a:lnTo>
                  <a:cubicBezTo>
                    <a:pt x="4565" y="1411"/>
                    <a:pt x="2626" y="1"/>
                    <a:pt x="1549" y="1"/>
                  </a:cubicBezTo>
                  <a:lnTo>
                    <a:pt x="1549" y="1"/>
                  </a:lnTo>
                  <a:cubicBezTo>
                    <a:pt x="1432" y="1"/>
                    <a:pt x="1324" y="14"/>
                    <a:pt x="1229" y="53"/>
                  </a:cubicBezTo>
                </a:path>
              </a:pathLst>
            </a:custGeom>
            <a:solidFill>
              <a:srgbClr val="DB6E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4047202" y="3010449"/>
              <a:ext cx="128702" cy="146138"/>
            </a:xfrm>
            <a:custGeom>
              <a:rect b="b" l="l" r="r" t="t"/>
              <a:pathLst>
                <a:path extrusionOk="0" h="1190" w="1048">
                  <a:moveTo>
                    <a:pt x="437" y="0"/>
                  </a:moveTo>
                  <a:lnTo>
                    <a:pt x="1" y="506"/>
                  </a:lnTo>
                  <a:lnTo>
                    <a:pt x="987" y="1190"/>
                  </a:lnTo>
                  <a:cubicBezTo>
                    <a:pt x="987" y="1190"/>
                    <a:pt x="1047" y="987"/>
                    <a:pt x="784" y="705"/>
                  </a:cubicBezTo>
                  <a:cubicBezTo>
                    <a:pt x="636" y="545"/>
                    <a:pt x="586" y="506"/>
                    <a:pt x="570" y="500"/>
                  </a:cubicBezTo>
                  <a:lnTo>
                    <a:pt x="570" y="500"/>
                  </a:lnTo>
                  <a:lnTo>
                    <a:pt x="844" y="264"/>
                  </a:lnTo>
                  <a:lnTo>
                    <a:pt x="437" y="0"/>
                  </a:lnTo>
                  <a:close/>
                </a:path>
              </a:pathLst>
            </a:custGeom>
            <a:solidFill>
              <a:srgbClr val="E9EE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3720414" y="2567365"/>
              <a:ext cx="365721" cy="244996"/>
            </a:xfrm>
            <a:custGeom>
              <a:rect b="b" l="l" r="r" t="t"/>
              <a:pathLst>
                <a:path extrusionOk="0" h="1995" w="2978">
                  <a:moveTo>
                    <a:pt x="360" y="0"/>
                  </a:moveTo>
                  <a:lnTo>
                    <a:pt x="360" y="0"/>
                  </a:lnTo>
                  <a:cubicBezTo>
                    <a:pt x="360" y="0"/>
                    <a:pt x="1" y="1229"/>
                    <a:pt x="745" y="1471"/>
                  </a:cubicBezTo>
                  <a:cubicBezTo>
                    <a:pt x="1489" y="1713"/>
                    <a:pt x="1870" y="1994"/>
                    <a:pt x="1870" y="1994"/>
                  </a:cubicBezTo>
                  <a:lnTo>
                    <a:pt x="2977" y="1047"/>
                  </a:lnTo>
                  <a:cubicBezTo>
                    <a:pt x="2977" y="1047"/>
                    <a:pt x="1731" y="203"/>
                    <a:pt x="1186" y="182"/>
                  </a:cubicBezTo>
                  <a:cubicBezTo>
                    <a:pt x="641" y="164"/>
                    <a:pt x="360" y="0"/>
                    <a:pt x="3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3756519" y="2226580"/>
              <a:ext cx="366826" cy="387818"/>
            </a:xfrm>
            <a:custGeom>
              <a:rect b="b" l="l" r="r" t="t"/>
              <a:pathLst>
                <a:path extrusionOk="0" h="3158" w="2987">
                  <a:moveTo>
                    <a:pt x="1102" y="1"/>
                  </a:moveTo>
                  <a:cubicBezTo>
                    <a:pt x="889" y="1"/>
                    <a:pt x="685" y="44"/>
                    <a:pt x="529" y="140"/>
                  </a:cubicBezTo>
                  <a:cubicBezTo>
                    <a:pt x="196" y="348"/>
                    <a:pt x="161" y="837"/>
                    <a:pt x="109" y="1287"/>
                  </a:cubicBezTo>
                  <a:cubicBezTo>
                    <a:pt x="1" y="2174"/>
                    <a:pt x="27" y="3138"/>
                    <a:pt x="27" y="3138"/>
                  </a:cubicBezTo>
                  <a:cubicBezTo>
                    <a:pt x="27" y="3138"/>
                    <a:pt x="178" y="3157"/>
                    <a:pt x="360" y="3157"/>
                  </a:cubicBezTo>
                  <a:cubicBezTo>
                    <a:pt x="597" y="3157"/>
                    <a:pt x="884" y="3125"/>
                    <a:pt x="953" y="2978"/>
                  </a:cubicBezTo>
                  <a:cubicBezTo>
                    <a:pt x="1074" y="2714"/>
                    <a:pt x="1567" y="1953"/>
                    <a:pt x="2138" y="1529"/>
                  </a:cubicBezTo>
                  <a:cubicBezTo>
                    <a:pt x="2986" y="906"/>
                    <a:pt x="2402" y="603"/>
                    <a:pt x="2039" y="300"/>
                  </a:cubicBezTo>
                  <a:cubicBezTo>
                    <a:pt x="1812" y="113"/>
                    <a:pt x="1445" y="1"/>
                    <a:pt x="1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3767203" y="2227316"/>
              <a:ext cx="140369" cy="177576"/>
            </a:xfrm>
            <a:custGeom>
              <a:rect b="b" l="l" r="r" t="t"/>
              <a:pathLst>
                <a:path extrusionOk="0" h="1446" w="1143">
                  <a:moveTo>
                    <a:pt x="827" y="9"/>
                  </a:moveTo>
                  <a:cubicBezTo>
                    <a:pt x="567" y="61"/>
                    <a:pt x="360" y="229"/>
                    <a:pt x="195" y="433"/>
                  </a:cubicBezTo>
                  <a:lnTo>
                    <a:pt x="195" y="433"/>
                  </a:lnTo>
                  <a:cubicBezTo>
                    <a:pt x="83" y="671"/>
                    <a:pt x="57" y="982"/>
                    <a:pt x="22" y="1281"/>
                  </a:cubicBezTo>
                  <a:lnTo>
                    <a:pt x="22" y="1281"/>
                  </a:lnTo>
                  <a:cubicBezTo>
                    <a:pt x="13" y="1337"/>
                    <a:pt x="9" y="1389"/>
                    <a:pt x="0" y="1445"/>
                  </a:cubicBezTo>
                  <a:lnTo>
                    <a:pt x="0" y="1445"/>
                  </a:lnTo>
                  <a:cubicBezTo>
                    <a:pt x="230" y="1441"/>
                    <a:pt x="537" y="1367"/>
                    <a:pt x="766" y="1038"/>
                  </a:cubicBezTo>
                  <a:lnTo>
                    <a:pt x="766" y="1038"/>
                  </a:lnTo>
                  <a:cubicBezTo>
                    <a:pt x="1143" y="493"/>
                    <a:pt x="935" y="48"/>
                    <a:pt x="909" y="0"/>
                  </a:cubicBezTo>
                  <a:lnTo>
                    <a:pt x="909" y="0"/>
                  </a:lnTo>
                  <a:cubicBezTo>
                    <a:pt x="879" y="0"/>
                    <a:pt x="853" y="4"/>
                    <a:pt x="827" y="9"/>
                  </a:cubicBezTo>
                  <a:close/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3791642" y="2414841"/>
              <a:ext cx="18667" cy="201523"/>
            </a:xfrm>
            <a:custGeom>
              <a:rect b="b" l="l" r="r" t="t"/>
              <a:pathLst>
                <a:path extrusionOk="0" h="1641" w="152">
                  <a:moveTo>
                    <a:pt x="78" y="0"/>
                  </a:moveTo>
                  <a:lnTo>
                    <a:pt x="1" y="1636"/>
                  </a:lnTo>
                  <a:lnTo>
                    <a:pt x="70" y="1640"/>
                  </a:lnTo>
                  <a:lnTo>
                    <a:pt x="152" y="5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3947360" y="2164563"/>
              <a:ext cx="106351" cy="232347"/>
            </a:xfrm>
            <a:custGeom>
              <a:rect b="b" l="l" r="r" t="t"/>
              <a:pathLst>
                <a:path extrusionOk="0" h="1892" w="866">
                  <a:moveTo>
                    <a:pt x="0" y="585"/>
                  </a:moveTo>
                  <a:cubicBezTo>
                    <a:pt x="0" y="585"/>
                    <a:pt x="82" y="1891"/>
                    <a:pt x="264" y="1731"/>
                  </a:cubicBezTo>
                  <a:lnTo>
                    <a:pt x="264" y="1731"/>
                  </a:lnTo>
                  <a:cubicBezTo>
                    <a:pt x="446" y="1571"/>
                    <a:pt x="865" y="403"/>
                    <a:pt x="865" y="403"/>
                  </a:cubicBezTo>
                  <a:lnTo>
                    <a:pt x="865" y="403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3948343" y="2124774"/>
              <a:ext cx="196246" cy="144541"/>
            </a:xfrm>
            <a:custGeom>
              <a:rect b="b" l="l" r="r" t="t"/>
              <a:pathLst>
                <a:path extrusionOk="0" h="1177" w="1598">
                  <a:moveTo>
                    <a:pt x="883" y="4"/>
                  </a:moveTo>
                  <a:cubicBezTo>
                    <a:pt x="1" y="121"/>
                    <a:pt x="1095" y="1177"/>
                    <a:pt x="1095" y="1177"/>
                  </a:cubicBezTo>
                  <a:lnTo>
                    <a:pt x="1095" y="1177"/>
                  </a:lnTo>
                  <a:cubicBezTo>
                    <a:pt x="1095" y="1177"/>
                    <a:pt x="1597" y="0"/>
                    <a:pt x="961" y="0"/>
                  </a:cubicBezTo>
                  <a:lnTo>
                    <a:pt x="961" y="0"/>
                  </a:lnTo>
                  <a:cubicBezTo>
                    <a:pt x="940" y="0"/>
                    <a:pt x="909" y="4"/>
                    <a:pt x="883" y="4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3986044" y="2090634"/>
              <a:ext cx="114457" cy="110770"/>
            </a:xfrm>
            <a:custGeom>
              <a:rect b="b" l="l" r="r" t="t"/>
              <a:pathLst>
                <a:path extrusionOk="0" h="902" w="932">
                  <a:moveTo>
                    <a:pt x="854" y="0"/>
                  </a:moveTo>
                  <a:cubicBezTo>
                    <a:pt x="805" y="0"/>
                    <a:pt x="804" y="142"/>
                    <a:pt x="630" y="142"/>
                  </a:cubicBezTo>
                  <a:cubicBezTo>
                    <a:pt x="618" y="142"/>
                    <a:pt x="606" y="141"/>
                    <a:pt x="594" y="140"/>
                  </a:cubicBezTo>
                  <a:cubicBezTo>
                    <a:pt x="576" y="138"/>
                    <a:pt x="559" y="138"/>
                    <a:pt x="541" y="138"/>
                  </a:cubicBezTo>
                  <a:cubicBezTo>
                    <a:pt x="339" y="138"/>
                    <a:pt x="123" y="227"/>
                    <a:pt x="83" y="330"/>
                  </a:cubicBezTo>
                  <a:cubicBezTo>
                    <a:pt x="1" y="538"/>
                    <a:pt x="239" y="676"/>
                    <a:pt x="239" y="676"/>
                  </a:cubicBezTo>
                  <a:lnTo>
                    <a:pt x="399" y="901"/>
                  </a:lnTo>
                  <a:cubicBezTo>
                    <a:pt x="399" y="901"/>
                    <a:pt x="304" y="365"/>
                    <a:pt x="429" y="360"/>
                  </a:cubicBezTo>
                  <a:cubicBezTo>
                    <a:pt x="477" y="360"/>
                    <a:pt x="556" y="369"/>
                    <a:pt x="638" y="369"/>
                  </a:cubicBezTo>
                  <a:cubicBezTo>
                    <a:pt x="763" y="369"/>
                    <a:pt x="894" y="348"/>
                    <a:pt x="922" y="244"/>
                  </a:cubicBezTo>
                  <a:cubicBezTo>
                    <a:pt x="931" y="205"/>
                    <a:pt x="922" y="19"/>
                    <a:pt x="862" y="1"/>
                  </a:cubicBezTo>
                  <a:cubicBezTo>
                    <a:pt x="859" y="0"/>
                    <a:pt x="856" y="0"/>
                    <a:pt x="854" y="0"/>
                  </a:cubicBezTo>
                  <a:close/>
                </a:path>
              </a:pathLst>
            </a:custGeom>
            <a:solidFill>
              <a:srgbClr val="0701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4001518" y="2168247"/>
              <a:ext cx="29351" cy="28859"/>
            </a:xfrm>
            <a:custGeom>
              <a:rect b="b" l="l" r="r" t="t"/>
              <a:pathLst>
                <a:path extrusionOk="0" h="235" w="239">
                  <a:moveTo>
                    <a:pt x="74" y="1"/>
                  </a:moveTo>
                  <a:cubicBezTo>
                    <a:pt x="26" y="14"/>
                    <a:pt x="0" y="74"/>
                    <a:pt x="13" y="135"/>
                  </a:cubicBezTo>
                  <a:lnTo>
                    <a:pt x="13" y="135"/>
                  </a:lnTo>
                  <a:cubicBezTo>
                    <a:pt x="26" y="200"/>
                    <a:pt x="143" y="235"/>
                    <a:pt x="191" y="226"/>
                  </a:cubicBezTo>
                  <a:lnTo>
                    <a:pt x="191" y="226"/>
                  </a:lnTo>
                  <a:cubicBezTo>
                    <a:pt x="238" y="213"/>
                    <a:pt x="199" y="161"/>
                    <a:pt x="186" y="100"/>
                  </a:cubicBezTo>
                  <a:lnTo>
                    <a:pt x="186" y="100"/>
                  </a:lnTo>
                  <a:cubicBezTo>
                    <a:pt x="173" y="40"/>
                    <a:pt x="130" y="1"/>
                    <a:pt x="87" y="1"/>
                  </a:cubicBezTo>
                  <a:lnTo>
                    <a:pt x="87" y="1"/>
                  </a:lnTo>
                  <a:cubicBezTo>
                    <a:pt x="83" y="1"/>
                    <a:pt x="78" y="1"/>
                    <a:pt x="74" y="1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3394240" y="2221422"/>
              <a:ext cx="496879" cy="165910"/>
            </a:xfrm>
            <a:custGeom>
              <a:rect b="b" l="l" r="r" t="t"/>
              <a:pathLst>
                <a:path extrusionOk="0" h="1351" w="4046">
                  <a:moveTo>
                    <a:pt x="1688" y="425"/>
                  </a:moveTo>
                  <a:cubicBezTo>
                    <a:pt x="982" y="667"/>
                    <a:pt x="0" y="1251"/>
                    <a:pt x="0" y="1251"/>
                  </a:cubicBezTo>
                  <a:lnTo>
                    <a:pt x="0" y="1251"/>
                  </a:lnTo>
                  <a:lnTo>
                    <a:pt x="221" y="1350"/>
                  </a:lnTo>
                  <a:cubicBezTo>
                    <a:pt x="221" y="1350"/>
                    <a:pt x="1385" y="1026"/>
                    <a:pt x="1748" y="965"/>
                  </a:cubicBezTo>
                  <a:lnTo>
                    <a:pt x="1748" y="965"/>
                  </a:lnTo>
                  <a:cubicBezTo>
                    <a:pt x="2112" y="909"/>
                    <a:pt x="3730" y="1091"/>
                    <a:pt x="3981" y="282"/>
                  </a:cubicBezTo>
                  <a:lnTo>
                    <a:pt x="3981" y="282"/>
                  </a:lnTo>
                  <a:cubicBezTo>
                    <a:pt x="4046" y="78"/>
                    <a:pt x="3872" y="1"/>
                    <a:pt x="3591" y="1"/>
                  </a:cubicBezTo>
                  <a:lnTo>
                    <a:pt x="3591" y="1"/>
                  </a:lnTo>
                  <a:cubicBezTo>
                    <a:pt x="3072" y="1"/>
                    <a:pt x="2181" y="256"/>
                    <a:pt x="1688" y="425"/>
                  </a:cubicBezTo>
                </a:path>
              </a:pathLst>
            </a:custGeom>
            <a:solidFill>
              <a:srgbClr val="F08E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3303363" y="2352701"/>
              <a:ext cx="174878" cy="174874"/>
            </a:xfrm>
            <a:custGeom>
              <a:rect b="b" l="l" r="r" t="t"/>
              <a:pathLst>
                <a:path extrusionOk="0" h="1424" w="1424">
                  <a:moveTo>
                    <a:pt x="1" y="710"/>
                  </a:moveTo>
                  <a:cubicBezTo>
                    <a:pt x="1" y="1103"/>
                    <a:pt x="316" y="1424"/>
                    <a:pt x="710" y="1424"/>
                  </a:cubicBezTo>
                  <a:lnTo>
                    <a:pt x="710" y="1424"/>
                  </a:lnTo>
                  <a:cubicBezTo>
                    <a:pt x="1104" y="1424"/>
                    <a:pt x="1424" y="1103"/>
                    <a:pt x="1424" y="710"/>
                  </a:cubicBezTo>
                  <a:lnTo>
                    <a:pt x="1424" y="710"/>
                  </a:lnTo>
                  <a:cubicBezTo>
                    <a:pt x="1424" y="316"/>
                    <a:pt x="1104" y="0"/>
                    <a:pt x="710" y="0"/>
                  </a:cubicBezTo>
                  <a:lnTo>
                    <a:pt x="710" y="0"/>
                  </a:lnTo>
                  <a:cubicBezTo>
                    <a:pt x="316" y="0"/>
                    <a:pt x="1" y="316"/>
                    <a:pt x="1" y="7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3748045" y="2590944"/>
              <a:ext cx="125509" cy="41877"/>
            </a:xfrm>
            <a:custGeom>
              <a:rect b="b" l="l" r="r" t="t"/>
              <a:pathLst>
                <a:path extrusionOk="0" h="341" w="1022">
                  <a:moveTo>
                    <a:pt x="930" y="0"/>
                  </a:moveTo>
                  <a:cubicBezTo>
                    <a:pt x="868" y="0"/>
                    <a:pt x="807" y="4"/>
                    <a:pt x="749" y="16"/>
                  </a:cubicBezTo>
                  <a:cubicBezTo>
                    <a:pt x="658" y="29"/>
                    <a:pt x="568" y="50"/>
                    <a:pt x="481" y="81"/>
                  </a:cubicBezTo>
                  <a:cubicBezTo>
                    <a:pt x="308" y="141"/>
                    <a:pt x="144" y="223"/>
                    <a:pt x="1" y="340"/>
                  </a:cubicBezTo>
                  <a:cubicBezTo>
                    <a:pt x="169" y="275"/>
                    <a:pt x="338" y="206"/>
                    <a:pt x="507" y="150"/>
                  </a:cubicBezTo>
                  <a:cubicBezTo>
                    <a:pt x="589" y="120"/>
                    <a:pt x="676" y="94"/>
                    <a:pt x="758" y="68"/>
                  </a:cubicBezTo>
                  <a:cubicBezTo>
                    <a:pt x="844" y="46"/>
                    <a:pt x="931" y="24"/>
                    <a:pt x="1022" y="3"/>
                  </a:cubicBezTo>
                  <a:cubicBezTo>
                    <a:pt x="991" y="1"/>
                    <a:pt x="961" y="0"/>
                    <a:pt x="930" y="0"/>
                  </a:cubicBezTo>
                  <a:close/>
                </a:path>
              </a:pathLst>
            </a:custGeom>
            <a:solidFill>
              <a:srgbClr val="E1B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3786852" y="2615628"/>
              <a:ext cx="190352" cy="141471"/>
            </a:xfrm>
            <a:custGeom>
              <a:rect b="b" l="l" r="r" t="t"/>
              <a:pathLst>
                <a:path extrusionOk="0" h="1152" w="1550">
                  <a:moveTo>
                    <a:pt x="1523" y="1152"/>
                  </a:moveTo>
                  <a:cubicBezTo>
                    <a:pt x="1519" y="1152"/>
                    <a:pt x="983" y="948"/>
                    <a:pt x="502" y="736"/>
                  </a:cubicBezTo>
                  <a:cubicBezTo>
                    <a:pt x="1" y="511"/>
                    <a:pt x="40" y="5"/>
                    <a:pt x="40" y="1"/>
                  </a:cubicBezTo>
                  <a:lnTo>
                    <a:pt x="109" y="9"/>
                  </a:lnTo>
                  <a:cubicBezTo>
                    <a:pt x="109" y="27"/>
                    <a:pt x="78" y="468"/>
                    <a:pt x="533" y="667"/>
                  </a:cubicBezTo>
                  <a:cubicBezTo>
                    <a:pt x="1009" y="879"/>
                    <a:pt x="1545" y="1082"/>
                    <a:pt x="1549" y="108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1" name="Google Shape;411;p19"/>
          <p:cNvGrpSpPr/>
          <p:nvPr/>
        </p:nvGrpSpPr>
        <p:grpSpPr>
          <a:xfrm>
            <a:off x="458100" y="1382263"/>
            <a:ext cx="1690510" cy="3230930"/>
            <a:chOff x="458100" y="1382263"/>
            <a:chExt cx="1690510" cy="3230930"/>
          </a:xfrm>
        </p:grpSpPr>
        <p:grpSp>
          <p:nvGrpSpPr>
            <p:cNvPr id="412" name="Google Shape;412;p19"/>
            <p:cNvGrpSpPr/>
            <p:nvPr/>
          </p:nvGrpSpPr>
          <p:grpSpPr>
            <a:xfrm>
              <a:off x="458110" y="3417875"/>
              <a:ext cx="1690500" cy="1003925"/>
              <a:chOff x="988398" y="3646475"/>
              <a:chExt cx="1690500" cy="1003925"/>
            </a:xfrm>
          </p:grpSpPr>
          <p:sp>
            <p:nvSpPr>
              <p:cNvPr id="413" name="Google Shape;413;p19"/>
              <p:cNvSpPr txBox="1"/>
              <p:nvPr/>
            </p:nvSpPr>
            <p:spPr>
              <a:xfrm>
                <a:off x="988398" y="3646475"/>
                <a:ext cx="1690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14" name="Google Shape;414;p19"/>
              <p:cNvSpPr txBox="1"/>
              <p:nvPr/>
            </p:nvSpPr>
            <p:spPr>
              <a:xfrm>
                <a:off x="988398" y="3924100"/>
                <a:ext cx="16905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it’s actually a cold place full of iron oxide dust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15" name="Google Shape;415;p19"/>
            <p:cNvSpPr/>
            <p:nvPr/>
          </p:nvSpPr>
          <p:spPr>
            <a:xfrm>
              <a:off x="458110" y="1382263"/>
              <a:ext cx="1690500" cy="4467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458100" y="4421793"/>
              <a:ext cx="1690500" cy="1914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17" name="Google Shape;417;p19"/>
          <p:cNvGrpSpPr/>
          <p:nvPr/>
        </p:nvGrpSpPr>
        <p:grpSpPr>
          <a:xfrm>
            <a:off x="2636501" y="1382263"/>
            <a:ext cx="1690520" cy="3230930"/>
            <a:chOff x="2637333" y="1382263"/>
            <a:chExt cx="1690520" cy="3230930"/>
          </a:xfrm>
        </p:grpSpPr>
        <p:grpSp>
          <p:nvGrpSpPr>
            <p:cNvPr id="418" name="Google Shape;418;p19"/>
            <p:cNvGrpSpPr/>
            <p:nvPr/>
          </p:nvGrpSpPr>
          <p:grpSpPr>
            <a:xfrm>
              <a:off x="2637333" y="3417875"/>
              <a:ext cx="1690520" cy="1003924"/>
              <a:chOff x="979300" y="3646475"/>
              <a:chExt cx="1690520" cy="1003924"/>
            </a:xfrm>
          </p:grpSpPr>
          <p:sp>
            <p:nvSpPr>
              <p:cNvPr id="419" name="Google Shape;419;p19"/>
              <p:cNvSpPr txBox="1"/>
              <p:nvPr/>
            </p:nvSpPr>
            <p:spPr>
              <a:xfrm>
                <a:off x="979320" y="3646475"/>
                <a:ext cx="1690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20" name="Google Shape;420;p19"/>
              <p:cNvSpPr txBox="1"/>
              <p:nvPr/>
            </p:nvSpPr>
            <p:spPr>
              <a:xfrm>
                <a:off x="979300" y="3924099"/>
                <a:ext cx="16905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only planet that harbors life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21" name="Google Shape;421;p19"/>
            <p:cNvSpPr/>
            <p:nvPr/>
          </p:nvSpPr>
          <p:spPr>
            <a:xfrm>
              <a:off x="2637344" y="1382263"/>
              <a:ext cx="1690500" cy="4467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2637350" y="4421793"/>
              <a:ext cx="1690500" cy="191400"/>
            </a:xfrm>
            <a:prstGeom prst="roundRect">
              <a:avLst>
                <a:gd fmla="val 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23" name="Google Shape;423;p19"/>
          <p:cNvGrpSpPr/>
          <p:nvPr/>
        </p:nvGrpSpPr>
        <p:grpSpPr>
          <a:xfrm>
            <a:off x="4814911" y="1382263"/>
            <a:ext cx="1691548" cy="3230930"/>
            <a:chOff x="4815552" y="1382263"/>
            <a:chExt cx="1691548" cy="3230930"/>
          </a:xfrm>
        </p:grpSpPr>
        <p:grpSp>
          <p:nvGrpSpPr>
            <p:cNvPr id="424" name="Google Shape;424;p19"/>
            <p:cNvGrpSpPr/>
            <p:nvPr/>
          </p:nvGrpSpPr>
          <p:grpSpPr>
            <a:xfrm>
              <a:off x="4815552" y="3417875"/>
              <a:ext cx="1691100" cy="1003925"/>
              <a:chOff x="978863" y="3646475"/>
              <a:chExt cx="1691100" cy="1003925"/>
            </a:xfrm>
          </p:grpSpPr>
          <p:sp>
            <p:nvSpPr>
              <p:cNvPr id="425" name="Google Shape;425;p19"/>
              <p:cNvSpPr txBox="1"/>
              <p:nvPr/>
            </p:nvSpPr>
            <p:spPr>
              <a:xfrm>
                <a:off x="979320" y="3646475"/>
                <a:ext cx="1690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26" name="Google Shape;426;p19"/>
              <p:cNvSpPr txBox="1"/>
              <p:nvPr/>
            </p:nvSpPr>
            <p:spPr>
              <a:xfrm>
                <a:off x="978863" y="3924100"/>
                <a:ext cx="16911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0" spcFirstLastPara="1" rIns="0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27" name="Google Shape;427;p19"/>
            <p:cNvSpPr/>
            <p:nvPr/>
          </p:nvSpPr>
          <p:spPr>
            <a:xfrm>
              <a:off x="4815999" y="1382263"/>
              <a:ext cx="1690500" cy="4467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4816600" y="4421793"/>
              <a:ext cx="1690500" cy="1914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29" name="Google Shape;429;p19"/>
          <p:cNvGrpSpPr/>
          <p:nvPr/>
        </p:nvGrpSpPr>
        <p:grpSpPr>
          <a:xfrm>
            <a:off x="6994350" y="1382263"/>
            <a:ext cx="1692000" cy="3230930"/>
            <a:chOff x="6994350" y="1382263"/>
            <a:chExt cx="1692000" cy="3230930"/>
          </a:xfrm>
        </p:grpSpPr>
        <p:grpSp>
          <p:nvGrpSpPr>
            <p:cNvPr id="430" name="Google Shape;430;p19"/>
            <p:cNvGrpSpPr/>
            <p:nvPr/>
          </p:nvGrpSpPr>
          <p:grpSpPr>
            <a:xfrm>
              <a:off x="6994350" y="3417875"/>
              <a:ext cx="1690520" cy="1003924"/>
              <a:chOff x="979300" y="3646475"/>
              <a:chExt cx="1690520" cy="1003924"/>
            </a:xfrm>
          </p:grpSpPr>
          <p:sp>
            <p:nvSpPr>
              <p:cNvPr id="431" name="Google Shape;431;p19"/>
              <p:cNvSpPr txBox="1"/>
              <p:nvPr/>
            </p:nvSpPr>
            <p:spPr>
              <a:xfrm>
                <a:off x="979320" y="3646475"/>
                <a:ext cx="16905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dk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32" name="Google Shape;432;p19"/>
              <p:cNvSpPr txBox="1"/>
              <p:nvPr/>
            </p:nvSpPr>
            <p:spPr>
              <a:xfrm>
                <a:off x="979300" y="3924099"/>
                <a:ext cx="16905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433" name="Google Shape;433;p19"/>
            <p:cNvSpPr/>
            <p:nvPr/>
          </p:nvSpPr>
          <p:spPr>
            <a:xfrm>
              <a:off x="6994360" y="1382263"/>
              <a:ext cx="1690500" cy="446700"/>
            </a:xfrm>
            <a:prstGeom prst="roundRect">
              <a:avLst>
                <a:gd fmla="val 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24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b="1" sz="24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6995850" y="4421793"/>
              <a:ext cx="1690500" cy="191400"/>
            </a:xfrm>
            <a:prstGeom prst="roundRect">
              <a:avLst>
                <a:gd fmla="val 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 sz="24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0"/>
          <p:cNvSpPr/>
          <p:nvPr/>
        </p:nvSpPr>
        <p:spPr>
          <a:xfrm>
            <a:off x="3034425" y="1570650"/>
            <a:ext cx="3075300" cy="3075300"/>
          </a:xfrm>
          <a:prstGeom prst="ellips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0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441" name="Google Shape;441;p20"/>
          <p:cNvGrpSpPr/>
          <p:nvPr/>
        </p:nvGrpSpPr>
        <p:grpSpPr>
          <a:xfrm>
            <a:off x="5615475" y="2618109"/>
            <a:ext cx="2993812" cy="830244"/>
            <a:chOff x="5615475" y="2618109"/>
            <a:chExt cx="2993812" cy="830244"/>
          </a:xfrm>
        </p:grpSpPr>
        <p:sp>
          <p:nvSpPr>
            <p:cNvPr id="442" name="Google Shape;442;p20"/>
            <p:cNvSpPr/>
            <p:nvPr/>
          </p:nvSpPr>
          <p:spPr>
            <a:xfrm>
              <a:off x="5615475" y="2640575"/>
              <a:ext cx="785100" cy="78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5615480" y="2640750"/>
              <a:ext cx="784963" cy="784963"/>
            </a:xfrm>
            <a:custGeom>
              <a:rect b="b" l="l" r="r" t="t"/>
              <a:pathLst>
                <a:path extrusionOk="0" h="11925" w="11925">
                  <a:moveTo>
                    <a:pt x="2561" y="1069"/>
                  </a:moveTo>
                  <a:cubicBezTo>
                    <a:pt x="3152" y="1083"/>
                    <a:pt x="4262" y="1165"/>
                    <a:pt x="5426" y="1565"/>
                  </a:cubicBezTo>
                  <a:lnTo>
                    <a:pt x="5426" y="1565"/>
                  </a:lnTo>
                  <a:cubicBezTo>
                    <a:pt x="7627" y="2329"/>
                    <a:pt x="8946" y="3884"/>
                    <a:pt x="9246" y="6067"/>
                  </a:cubicBezTo>
                  <a:lnTo>
                    <a:pt x="9246" y="6067"/>
                  </a:lnTo>
                  <a:cubicBezTo>
                    <a:pt x="9528" y="6117"/>
                    <a:pt x="9796" y="6163"/>
                    <a:pt x="10051" y="6213"/>
                  </a:cubicBezTo>
                  <a:lnTo>
                    <a:pt x="10051" y="6213"/>
                  </a:lnTo>
                  <a:cubicBezTo>
                    <a:pt x="10542" y="3152"/>
                    <a:pt x="8477" y="924"/>
                    <a:pt x="7800" y="292"/>
                  </a:cubicBezTo>
                  <a:lnTo>
                    <a:pt x="7800" y="292"/>
                  </a:lnTo>
                  <a:cubicBezTo>
                    <a:pt x="7222" y="105"/>
                    <a:pt x="6604" y="1"/>
                    <a:pt x="5962" y="1"/>
                  </a:cubicBezTo>
                  <a:lnTo>
                    <a:pt x="5962" y="1"/>
                  </a:lnTo>
                  <a:cubicBezTo>
                    <a:pt x="4698" y="1"/>
                    <a:pt x="3525" y="396"/>
                    <a:pt x="2561" y="1069"/>
                  </a:cubicBezTo>
                  <a:close/>
                  <a:moveTo>
                    <a:pt x="9323" y="1715"/>
                  </a:moveTo>
                  <a:cubicBezTo>
                    <a:pt x="9964" y="2729"/>
                    <a:pt x="10633" y="4325"/>
                    <a:pt x="10319" y="6263"/>
                  </a:cubicBezTo>
                  <a:lnTo>
                    <a:pt x="10319" y="6263"/>
                  </a:lnTo>
                  <a:cubicBezTo>
                    <a:pt x="10487" y="6294"/>
                    <a:pt x="10642" y="6331"/>
                    <a:pt x="10797" y="6363"/>
                  </a:cubicBezTo>
                  <a:lnTo>
                    <a:pt x="10797" y="6363"/>
                  </a:lnTo>
                  <a:cubicBezTo>
                    <a:pt x="10947" y="4571"/>
                    <a:pt x="11006" y="2852"/>
                    <a:pt x="11006" y="2820"/>
                  </a:cubicBezTo>
                  <a:lnTo>
                    <a:pt x="11006" y="2820"/>
                  </a:lnTo>
                  <a:lnTo>
                    <a:pt x="11028" y="2825"/>
                  </a:lnTo>
                  <a:cubicBezTo>
                    <a:pt x="10410" y="1824"/>
                    <a:pt x="9505" y="1024"/>
                    <a:pt x="8427" y="533"/>
                  </a:cubicBezTo>
                  <a:lnTo>
                    <a:pt x="8427" y="533"/>
                  </a:lnTo>
                  <a:cubicBezTo>
                    <a:pt x="8696" y="833"/>
                    <a:pt x="9018" y="1228"/>
                    <a:pt x="9323" y="1715"/>
                  </a:cubicBezTo>
                  <a:close/>
                  <a:moveTo>
                    <a:pt x="2197" y="1342"/>
                  </a:moveTo>
                  <a:cubicBezTo>
                    <a:pt x="1101" y="2238"/>
                    <a:pt x="328" y="3511"/>
                    <a:pt x="82" y="4967"/>
                  </a:cubicBezTo>
                  <a:lnTo>
                    <a:pt x="82" y="4967"/>
                  </a:lnTo>
                  <a:cubicBezTo>
                    <a:pt x="1201" y="5067"/>
                    <a:pt x="5680" y="5490"/>
                    <a:pt x="8964" y="6022"/>
                  </a:cubicBezTo>
                  <a:lnTo>
                    <a:pt x="8964" y="6022"/>
                  </a:lnTo>
                  <a:cubicBezTo>
                    <a:pt x="8655" y="3962"/>
                    <a:pt x="7436" y="2552"/>
                    <a:pt x="5335" y="1824"/>
                  </a:cubicBezTo>
                  <a:lnTo>
                    <a:pt x="5335" y="1824"/>
                  </a:lnTo>
                  <a:cubicBezTo>
                    <a:pt x="4080" y="1392"/>
                    <a:pt x="2861" y="1342"/>
                    <a:pt x="2365" y="1342"/>
                  </a:cubicBezTo>
                  <a:lnTo>
                    <a:pt x="2365" y="1342"/>
                  </a:lnTo>
                  <a:cubicBezTo>
                    <a:pt x="2292" y="1342"/>
                    <a:pt x="2233" y="1342"/>
                    <a:pt x="2197" y="1342"/>
                  </a:cubicBezTo>
                  <a:moveTo>
                    <a:pt x="11065" y="6422"/>
                  </a:moveTo>
                  <a:cubicBezTo>
                    <a:pt x="11379" y="6499"/>
                    <a:pt x="11656" y="6572"/>
                    <a:pt x="11883" y="6649"/>
                  </a:cubicBezTo>
                  <a:lnTo>
                    <a:pt x="11883" y="6649"/>
                  </a:lnTo>
                  <a:cubicBezTo>
                    <a:pt x="11911" y="6422"/>
                    <a:pt x="11924" y="6194"/>
                    <a:pt x="11924" y="5962"/>
                  </a:cubicBezTo>
                  <a:lnTo>
                    <a:pt x="11924" y="5962"/>
                  </a:lnTo>
                  <a:cubicBezTo>
                    <a:pt x="11924" y="4980"/>
                    <a:pt x="11683" y="4052"/>
                    <a:pt x="11265" y="3234"/>
                  </a:cubicBezTo>
                  <a:lnTo>
                    <a:pt x="11265" y="3234"/>
                  </a:lnTo>
                  <a:cubicBezTo>
                    <a:pt x="11238" y="3861"/>
                    <a:pt x="11179" y="5121"/>
                    <a:pt x="11065" y="6422"/>
                  </a:cubicBezTo>
                  <a:moveTo>
                    <a:pt x="0" y="5962"/>
                  </a:moveTo>
                  <a:cubicBezTo>
                    <a:pt x="0" y="7127"/>
                    <a:pt x="332" y="8214"/>
                    <a:pt x="910" y="9128"/>
                  </a:cubicBezTo>
                  <a:lnTo>
                    <a:pt x="910" y="9128"/>
                  </a:lnTo>
                  <a:cubicBezTo>
                    <a:pt x="1265" y="9360"/>
                    <a:pt x="2242" y="9732"/>
                    <a:pt x="4730" y="9501"/>
                  </a:cubicBezTo>
                  <a:lnTo>
                    <a:pt x="4730" y="9501"/>
                  </a:lnTo>
                  <a:cubicBezTo>
                    <a:pt x="6217" y="9364"/>
                    <a:pt x="7386" y="8759"/>
                    <a:pt x="8200" y="7709"/>
                  </a:cubicBezTo>
                  <a:lnTo>
                    <a:pt x="8200" y="7709"/>
                  </a:lnTo>
                  <a:cubicBezTo>
                    <a:pt x="8659" y="7122"/>
                    <a:pt x="8873" y="6554"/>
                    <a:pt x="8950" y="6299"/>
                  </a:cubicBezTo>
                  <a:lnTo>
                    <a:pt x="8950" y="6299"/>
                  </a:lnTo>
                  <a:cubicBezTo>
                    <a:pt x="5667" y="5767"/>
                    <a:pt x="1115" y="5335"/>
                    <a:pt x="46" y="5239"/>
                  </a:cubicBezTo>
                  <a:lnTo>
                    <a:pt x="46" y="5239"/>
                  </a:lnTo>
                  <a:cubicBezTo>
                    <a:pt x="14" y="5476"/>
                    <a:pt x="0" y="5717"/>
                    <a:pt x="0" y="5962"/>
                  </a:cubicBezTo>
                  <a:close/>
                  <a:moveTo>
                    <a:pt x="8427" y="7868"/>
                  </a:moveTo>
                  <a:cubicBezTo>
                    <a:pt x="7831" y="8636"/>
                    <a:pt x="6708" y="9591"/>
                    <a:pt x="4753" y="9773"/>
                  </a:cubicBezTo>
                  <a:lnTo>
                    <a:pt x="4753" y="9773"/>
                  </a:lnTo>
                  <a:cubicBezTo>
                    <a:pt x="4189" y="9823"/>
                    <a:pt x="3698" y="9846"/>
                    <a:pt x="3270" y="9846"/>
                  </a:cubicBezTo>
                  <a:lnTo>
                    <a:pt x="3270" y="9846"/>
                  </a:lnTo>
                  <a:cubicBezTo>
                    <a:pt x="2283" y="9846"/>
                    <a:pt x="1642" y="9728"/>
                    <a:pt x="1224" y="9582"/>
                  </a:cubicBezTo>
                  <a:lnTo>
                    <a:pt x="1224" y="9582"/>
                  </a:lnTo>
                  <a:cubicBezTo>
                    <a:pt x="2315" y="11006"/>
                    <a:pt x="4030" y="11924"/>
                    <a:pt x="5962" y="11924"/>
                  </a:cubicBezTo>
                  <a:lnTo>
                    <a:pt x="5962" y="11924"/>
                  </a:lnTo>
                  <a:cubicBezTo>
                    <a:pt x="6103" y="11924"/>
                    <a:pt x="6244" y="11920"/>
                    <a:pt x="6385" y="11911"/>
                  </a:cubicBezTo>
                  <a:lnTo>
                    <a:pt x="6385" y="11911"/>
                  </a:lnTo>
                  <a:cubicBezTo>
                    <a:pt x="6831" y="11629"/>
                    <a:pt x="9291" y="9923"/>
                    <a:pt x="10001" y="6481"/>
                  </a:cubicBezTo>
                  <a:lnTo>
                    <a:pt x="10001" y="6481"/>
                  </a:lnTo>
                  <a:cubicBezTo>
                    <a:pt x="9755" y="6435"/>
                    <a:pt x="9496" y="6390"/>
                    <a:pt x="9223" y="6344"/>
                  </a:cubicBezTo>
                  <a:lnTo>
                    <a:pt x="9223" y="6344"/>
                  </a:lnTo>
                  <a:cubicBezTo>
                    <a:pt x="9146" y="6599"/>
                    <a:pt x="8927" y="7218"/>
                    <a:pt x="8427" y="7868"/>
                  </a:cubicBezTo>
                  <a:close/>
                  <a:moveTo>
                    <a:pt x="6954" y="11843"/>
                  </a:moveTo>
                  <a:cubicBezTo>
                    <a:pt x="8195" y="11638"/>
                    <a:pt x="9305" y="11047"/>
                    <a:pt x="10160" y="10196"/>
                  </a:cubicBezTo>
                  <a:lnTo>
                    <a:pt x="10160" y="10196"/>
                  </a:lnTo>
                  <a:lnTo>
                    <a:pt x="10146" y="10187"/>
                  </a:lnTo>
                  <a:cubicBezTo>
                    <a:pt x="10433" y="9646"/>
                    <a:pt x="10637" y="8145"/>
                    <a:pt x="10769" y="6636"/>
                  </a:cubicBezTo>
                  <a:lnTo>
                    <a:pt x="10769" y="6636"/>
                  </a:lnTo>
                  <a:cubicBezTo>
                    <a:pt x="10610" y="6604"/>
                    <a:pt x="10446" y="6567"/>
                    <a:pt x="10269" y="6531"/>
                  </a:cubicBezTo>
                  <a:lnTo>
                    <a:pt x="10269" y="6531"/>
                  </a:lnTo>
                  <a:cubicBezTo>
                    <a:pt x="9669" y="9450"/>
                    <a:pt x="7845" y="11160"/>
                    <a:pt x="6954" y="11843"/>
                  </a:cubicBezTo>
                  <a:moveTo>
                    <a:pt x="10601" y="9705"/>
                  </a:moveTo>
                  <a:cubicBezTo>
                    <a:pt x="11238" y="8918"/>
                    <a:pt x="11679" y="7968"/>
                    <a:pt x="11847" y="6922"/>
                  </a:cubicBezTo>
                  <a:lnTo>
                    <a:pt x="11847" y="6922"/>
                  </a:lnTo>
                  <a:cubicBezTo>
                    <a:pt x="11624" y="6849"/>
                    <a:pt x="11356" y="6772"/>
                    <a:pt x="11042" y="6699"/>
                  </a:cubicBezTo>
                  <a:lnTo>
                    <a:pt x="11042" y="6699"/>
                  </a:lnTo>
                  <a:cubicBezTo>
                    <a:pt x="10937" y="7832"/>
                    <a:pt x="10797" y="8968"/>
                    <a:pt x="10601" y="970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4" name="Google Shape;444;p20"/>
            <p:cNvGrpSpPr/>
            <p:nvPr/>
          </p:nvGrpSpPr>
          <p:grpSpPr>
            <a:xfrm>
              <a:off x="6628963" y="2618109"/>
              <a:ext cx="1980323" cy="830244"/>
              <a:chOff x="8787601" y="2525829"/>
              <a:chExt cx="1980323" cy="830244"/>
            </a:xfrm>
          </p:grpSpPr>
          <p:sp>
            <p:nvSpPr>
              <p:cNvPr id="445" name="Google Shape;445;p20"/>
              <p:cNvSpPr txBox="1"/>
              <p:nvPr/>
            </p:nvSpPr>
            <p:spPr>
              <a:xfrm>
                <a:off x="8787624" y="2525829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46" name="Google Shape;446;p20"/>
              <p:cNvSpPr txBox="1"/>
              <p:nvPr/>
            </p:nvSpPr>
            <p:spPr>
              <a:xfrm>
                <a:off x="8787601" y="2804672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447" name="Google Shape;447;p20"/>
          <p:cNvGrpSpPr/>
          <p:nvPr/>
        </p:nvGrpSpPr>
        <p:grpSpPr>
          <a:xfrm>
            <a:off x="4999475" y="3795313"/>
            <a:ext cx="2993912" cy="829023"/>
            <a:chOff x="4999475" y="3795313"/>
            <a:chExt cx="2993912" cy="829023"/>
          </a:xfrm>
        </p:grpSpPr>
        <p:sp>
          <p:nvSpPr>
            <p:cNvPr id="448" name="Google Shape;448;p20"/>
            <p:cNvSpPr/>
            <p:nvPr/>
          </p:nvSpPr>
          <p:spPr>
            <a:xfrm>
              <a:off x="4999475" y="3817175"/>
              <a:ext cx="785100" cy="78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4999585" y="3817343"/>
              <a:ext cx="784897" cy="784963"/>
            </a:xfrm>
            <a:custGeom>
              <a:rect b="b" l="l" r="r" t="t"/>
              <a:pathLst>
                <a:path extrusionOk="0" h="11925" w="11924">
                  <a:moveTo>
                    <a:pt x="2751" y="937"/>
                  </a:moveTo>
                  <a:cubicBezTo>
                    <a:pt x="3065" y="1279"/>
                    <a:pt x="3652" y="2133"/>
                    <a:pt x="3393" y="3625"/>
                  </a:cubicBezTo>
                  <a:lnTo>
                    <a:pt x="3393" y="3625"/>
                  </a:lnTo>
                  <a:cubicBezTo>
                    <a:pt x="3697" y="3639"/>
                    <a:pt x="4029" y="3661"/>
                    <a:pt x="4389" y="3702"/>
                  </a:cubicBezTo>
                  <a:lnTo>
                    <a:pt x="4389" y="3702"/>
                  </a:lnTo>
                  <a:cubicBezTo>
                    <a:pt x="4470" y="3225"/>
                    <a:pt x="4575" y="2806"/>
                    <a:pt x="4684" y="2452"/>
                  </a:cubicBezTo>
                  <a:lnTo>
                    <a:pt x="4684" y="2452"/>
                  </a:lnTo>
                  <a:cubicBezTo>
                    <a:pt x="5143" y="960"/>
                    <a:pt x="5785" y="237"/>
                    <a:pt x="6030" y="1"/>
                  </a:cubicBezTo>
                  <a:lnTo>
                    <a:pt x="6030" y="1"/>
                  </a:lnTo>
                  <a:cubicBezTo>
                    <a:pt x="6007" y="1"/>
                    <a:pt x="5985" y="1"/>
                    <a:pt x="5962" y="1"/>
                  </a:cubicBezTo>
                  <a:lnTo>
                    <a:pt x="5962" y="1"/>
                  </a:lnTo>
                  <a:cubicBezTo>
                    <a:pt x="4780" y="1"/>
                    <a:pt x="3679" y="346"/>
                    <a:pt x="2751" y="937"/>
                  </a:cubicBezTo>
                  <a:close/>
                  <a:moveTo>
                    <a:pt x="4934" y="2561"/>
                  </a:moveTo>
                  <a:cubicBezTo>
                    <a:pt x="4834" y="2897"/>
                    <a:pt x="4739" y="3289"/>
                    <a:pt x="4661" y="3734"/>
                  </a:cubicBezTo>
                  <a:lnTo>
                    <a:pt x="4661" y="3734"/>
                  </a:lnTo>
                  <a:cubicBezTo>
                    <a:pt x="4993" y="3775"/>
                    <a:pt x="5312" y="3821"/>
                    <a:pt x="5616" y="3866"/>
                  </a:cubicBezTo>
                  <a:lnTo>
                    <a:pt x="5616" y="3866"/>
                  </a:lnTo>
                  <a:cubicBezTo>
                    <a:pt x="5771" y="3452"/>
                    <a:pt x="6026" y="3029"/>
                    <a:pt x="6376" y="2570"/>
                  </a:cubicBezTo>
                  <a:lnTo>
                    <a:pt x="6376" y="2570"/>
                  </a:lnTo>
                  <a:cubicBezTo>
                    <a:pt x="7272" y="1401"/>
                    <a:pt x="9091" y="1520"/>
                    <a:pt x="10137" y="1706"/>
                  </a:cubicBezTo>
                  <a:lnTo>
                    <a:pt x="10137" y="1706"/>
                  </a:lnTo>
                  <a:cubicBezTo>
                    <a:pt x="9168" y="756"/>
                    <a:pt x="7877" y="137"/>
                    <a:pt x="6440" y="19"/>
                  </a:cubicBezTo>
                  <a:lnTo>
                    <a:pt x="6440" y="19"/>
                  </a:lnTo>
                  <a:cubicBezTo>
                    <a:pt x="6180" y="233"/>
                    <a:pt x="5362" y="1156"/>
                    <a:pt x="4934" y="2561"/>
                  </a:cubicBezTo>
                  <a:close/>
                  <a:moveTo>
                    <a:pt x="227" y="4325"/>
                  </a:moveTo>
                  <a:cubicBezTo>
                    <a:pt x="614" y="3989"/>
                    <a:pt x="1428" y="3593"/>
                    <a:pt x="3115" y="3616"/>
                  </a:cubicBezTo>
                  <a:lnTo>
                    <a:pt x="3115" y="3616"/>
                  </a:lnTo>
                  <a:cubicBezTo>
                    <a:pt x="3379" y="2170"/>
                    <a:pt x="2783" y="1369"/>
                    <a:pt x="2519" y="1097"/>
                  </a:cubicBezTo>
                  <a:lnTo>
                    <a:pt x="2519" y="1097"/>
                  </a:lnTo>
                  <a:cubicBezTo>
                    <a:pt x="1428" y="1870"/>
                    <a:pt x="605" y="3002"/>
                    <a:pt x="227" y="4325"/>
                  </a:cubicBezTo>
                  <a:moveTo>
                    <a:pt x="6594" y="2738"/>
                  </a:moveTo>
                  <a:cubicBezTo>
                    <a:pt x="6271" y="3157"/>
                    <a:pt x="6039" y="3539"/>
                    <a:pt x="5894" y="3912"/>
                  </a:cubicBezTo>
                  <a:lnTo>
                    <a:pt x="5894" y="3912"/>
                  </a:lnTo>
                  <a:cubicBezTo>
                    <a:pt x="8959" y="4416"/>
                    <a:pt x="10714" y="5258"/>
                    <a:pt x="11874" y="6745"/>
                  </a:cubicBezTo>
                  <a:lnTo>
                    <a:pt x="11874" y="6745"/>
                  </a:lnTo>
                  <a:cubicBezTo>
                    <a:pt x="11906" y="6486"/>
                    <a:pt x="11924" y="6226"/>
                    <a:pt x="11924" y="5963"/>
                  </a:cubicBezTo>
                  <a:lnTo>
                    <a:pt x="11924" y="5963"/>
                  </a:lnTo>
                  <a:cubicBezTo>
                    <a:pt x="11924" y="4471"/>
                    <a:pt x="11374" y="3107"/>
                    <a:pt x="10469" y="2061"/>
                  </a:cubicBezTo>
                  <a:lnTo>
                    <a:pt x="10469" y="2061"/>
                  </a:lnTo>
                  <a:cubicBezTo>
                    <a:pt x="10105" y="1979"/>
                    <a:pt x="9505" y="1870"/>
                    <a:pt x="8863" y="1870"/>
                  </a:cubicBezTo>
                  <a:lnTo>
                    <a:pt x="8863" y="1870"/>
                  </a:lnTo>
                  <a:cubicBezTo>
                    <a:pt x="8022" y="1870"/>
                    <a:pt x="7113" y="2056"/>
                    <a:pt x="6594" y="2738"/>
                  </a:cubicBezTo>
                  <a:moveTo>
                    <a:pt x="159" y="4848"/>
                  </a:moveTo>
                  <a:lnTo>
                    <a:pt x="109" y="4835"/>
                  </a:lnTo>
                  <a:cubicBezTo>
                    <a:pt x="36" y="5199"/>
                    <a:pt x="0" y="5576"/>
                    <a:pt x="0" y="5963"/>
                  </a:cubicBezTo>
                  <a:lnTo>
                    <a:pt x="0" y="5963"/>
                  </a:lnTo>
                  <a:cubicBezTo>
                    <a:pt x="0" y="7122"/>
                    <a:pt x="332" y="8209"/>
                    <a:pt x="905" y="9123"/>
                  </a:cubicBezTo>
                  <a:lnTo>
                    <a:pt x="905" y="9123"/>
                  </a:lnTo>
                  <a:cubicBezTo>
                    <a:pt x="969" y="8773"/>
                    <a:pt x="1041" y="8350"/>
                    <a:pt x="1123" y="7923"/>
                  </a:cubicBezTo>
                  <a:lnTo>
                    <a:pt x="1123" y="7923"/>
                  </a:lnTo>
                  <a:cubicBezTo>
                    <a:pt x="1214" y="7427"/>
                    <a:pt x="1510" y="6972"/>
                    <a:pt x="1856" y="6445"/>
                  </a:cubicBezTo>
                  <a:lnTo>
                    <a:pt x="1856" y="6445"/>
                  </a:lnTo>
                  <a:cubicBezTo>
                    <a:pt x="2292" y="5772"/>
                    <a:pt x="2788" y="5008"/>
                    <a:pt x="3056" y="3889"/>
                  </a:cubicBezTo>
                  <a:lnTo>
                    <a:pt x="3056" y="3889"/>
                  </a:lnTo>
                  <a:cubicBezTo>
                    <a:pt x="3029" y="3889"/>
                    <a:pt x="2997" y="3889"/>
                    <a:pt x="2970" y="3889"/>
                  </a:cubicBezTo>
                  <a:lnTo>
                    <a:pt x="2970" y="3889"/>
                  </a:lnTo>
                  <a:cubicBezTo>
                    <a:pt x="519" y="3889"/>
                    <a:pt x="159" y="4839"/>
                    <a:pt x="159" y="4848"/>
                  </a:cubicBezTo>
                  <a:close/>
                  <a:moveTo>
                    <a:pt x="2083" y="6595"/>
                  </a:moveTo>
                  <a:cubicBezTo>
                    <a:pt x="1755" y="7095"/>
                    <a:pt x="1474" y="7527"/>
                    <a:pt x="1392" y="7973"/>
                  </a:cubicBezTo>
                  <a:lnTo>
                    <a:pt x="1392" y="7973"/>
                  </a:lnTo>
                  <a:cubicBezTo>
                    <a:pt x="1287" y="8523"/>
                    <a:pt x="1196" y="9055"/>
                    <a:pt x="1123" y="9451"/>
                  </a:cubicBezTo>
                  <a:lnTo>
                    <a:pt x="1123" y="9451"/>
                  </a:lnTo>
                  <a:cubicBezTo>
                    <a:pt x="2015" y="10678"/>
                    <a:pt x="3356" y="11556"/>
                    <a:pt x="4907" y="11834"/>
                  </a:cubicBezTo>
                  <a:lnTo>
                    <a:pt x="4907" y="11834"/>
                  </a:lnTo>
                  <a:cubicBezTo>
                    <a:pt x="4084" y="8282"/>
                    <a:pt x="4084" y="5726"/>
                    <a:pt x="4343" y="3975"/>
                  </a:cubicBezTo>
                  <a:lnTo>
                    <a:pt x="4343" y="3975"/>
                  </a:lnTo>
                  <a:cubicBezTo>
                    <a:pt x="3979" y="3930"/>
                    <a:pt x="3643" y="3907"/>
                    <a:pt x="3338" y="3898"/>
                  </a:cubicBezTo>
                  <a:lnTo>
                    <a:pt x="3338" y="3898"/>
                  </a:lnTo>
                  <a:cubicBezTo>
                    <a:pt x="3056" y="5094"/>
                    <a:pt x="2519" y="5926"/>
                    <a:pt x="2083" y="6595"/>
                  </a:cubicBezTo>
                  <a:moveTo>
                    <a:pt x="5198" y="11879"/>
                  </a:moveTo>
                  <a:cubicBezTo>
                    <a:pt x="5448" y="11911"/>
                    <a:pt x="5703" y="11924"/>
                    <a:pt x="5962" y="11924"/>
                  </a:cubicBezTo>
                  <a:lnTo>
                    <a:pt x="5962" y="11924"/>
                  </a:lnTo>
                  <a:cubicBezTo>
                    <a:pt x="7103" y="11924"/>
                    <a:pt x="8168" y="11606"/>
                    <a:pt x="9077" y="11047"/>
                  </a:cubicBezTo>
                  <a:lnTo>
                    <a:pt x="9077" y="11047"/>
                  </a:lnTo>
                  <a:cubicBezTo>
                    <a:pt x="8968" y="10688"/>
                    <a:pt x="8459" y="9883"/>
                    <a:pt x="7767" y="9005"/>
                  </a:cubicBezTo>
                  <a:lnTo>
                    <a:pt x="7767" y="9005"/>
                  </a:lnTo>
                  <a:cubicBezTo>
                    <a:pt x="7426" y="8573"/>
                    <a:pt x="7040" y="8082"/>
                    <a:pt x="6612" y="7518"/>
                  </a:cubicBezTo>
                  <a:lnTo>
                    <a:pt x="6612" y="7518"/>
                  </a:lnTo>
                  <a:cubicBezTo>
                    <a:pt x="5598" y="6181"/>
                    <a:pt x="5243" y="5176"/>
                    <a:pt x="5530" y="4130"/>
                  </a:cubicBezTo>
                  <a:lnTo>
                    <a:pt x="5530" y="4130"/>
                  </a:lnTo>
                  <a:cubicBezTo>
                    <a:pt x="5239" y="4089"/>
                    <a:pt x="4934" y="4043"/>
                    <a:pt x="4616" y="4007"/>
                  </a:cubicBezTo>
                  <a:lnTo>
                    <a:pt x="4616" y="4007"/>
                  </a:lnTo>
                  <a:cubicBezTo>
                    <a:pt x="4352" y="5744"/>
                    <a:pt x="4357" y="8295"/>
                    <a:pt x="5198" y="11879"/>
                  </a:cubicBezTo>
                  <a:close/>
                  <a:moveTo>
                    <a:pt x="6831" y="7354"/>
                  </a:moveTo>
                  <a:cubicBezTo>
                    <a:pt x="7258" y="7913"/>
                    <a:pt x="7645" y="8405"/>
                    <a:pt x="7981" y="8837"/>
                  </a:cubicBezTo>
                  <a:lnTo>
                    <a:pt x="7981" y="8837"/>
                  </a:lnTo>
                  <a:cubicBezTo>
                    <a:pt x="8786" y="9860"/>
                    <a:pt x="9273" y="10478"/>
                    <a:pt x="9368" y="10856"/>
                  </a:cubicBezTo>
                  <a:lnTo>
                    <a:pt x="9368" y="10856"/>
                  </a:lnTo>
                  <a:cubicBezTo>
                    <a:pt x="10619" y="9987"/>
                    <a:pt x="11515" y="8650"/>
                    <a:pt x="11815" y="7099"/>
                  </a:cubicBezTo>
                  <a:lnTo>
                    <a:pt x="11815" y="7099"/>
                  </a:lnTo>
                  <a:lnTo>
                    <a:pt x="11806" y="7109"/>
                  </a:lnTo>
                  <a:cubicBezTo>
                    <a:pt x="10692" y="5553"/>
                    <a:pt x="8954" y="4689"/>
                    <a:pt x="5803" y="4175"/>
                  </a:cubicBezTo>
                  <a:lnTo>
                    <a:pt x="5803" y="4175"/>
                  </a:lnTo>
                  <a:cubicBezTo>
                    <a:pt x="5525" y="5149"/>
                    <a:pt x="5862" y="6076"/>
                    <a:pt x="6831" y="735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0" name="Google Shape;450;p20"/>
            <p:cNvGrpSpPr/>
            <p:nvPr/>
          </p:nvGrpSpPr>
          <p:grpSpPr>
            <a:xfrm>
              <a:off x="6013063" y="3795313"/>
              <a:ext cx="1980324" cy="829023"/>
              <a:chOff x="9246076" y="3633627"/>
              <a:chExt cx="1980324" cy="829023"/>
            </a:xfrm>
          </p:grpSpPr>
          <p:sp>
            <p:nvSpPr>
              <p:cNvPr id="451" name="Google Shape;451;p20"/>
              <p:cNvSpPr txBox="1"/>
              <p:nvPr/>
            </p:nvSpPr>
            <p:spPr>
              <a:xfrm>
                <a:off x="9246100" y="3633627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Earth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52" name="Google Shape;452;p20"/>
              <p:cNvSpPr txBox="1"/>
              <p:nvPr/>
            </p:nvSpPr>
            <p:spPr>
              <a:xfrm>
                <a:off x="9246076" y="3911250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The Earth is the beautiful planet where we all live</a:t>
                </a: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453" name="Google Shape;453;p20"/>
          <p:cNvGrpSpPr/>
          <p:nvPr/>
        </p:nvGrpSpPr>
        <p:grpSpPr>
          <a:xfrm>
            <a:off x="1151088" y="1441516"/>
            <a:ext cx="2993363" cy="830243"/>
            <a:chOff x="1151088" y="1441516"/>
            <a:chExt cx="2993363" cy="830243"/>
          </a:xfrm>
        </p:grpSpPr>
        <p:sp>
          <p:nvSpPr>
            <p:cNvPr id="454" name="Google Shape;454;p20"/>
            <p:cNvSpPr/>
            <p:nvPr/>
          </p:nvSpPr>
          <p:spPr>
            <a:xfrm>
              <a:off x="3359350" y="1464200"/>
              <a:ext cx="785100" cy="78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3360012" y="1464189"/>
              <a:ext cx="784042" cy="784897"/>
            </a:xfrm>
            <a:custGeom>
              <a:rect b="b" l="l" r="r" t="t"/>
              <a:pathLst>
                <a:path extrusionOk="0" h="11924" w="11911">
                  <a:moveTo>
                    <a:pt x="1315" y="2228"/>
                  </a:moveTo>
                  <a:cubicBezTo>
                    <a:pt x="1042" y="2874"/>
                    <a:pt x="737" y="4302"/>
                    <a:pt x="942" y="7358"/>
                  </a:cubicBezTo>
                  <a:lnTo>
                    <a:pt x="942" y="7358"/>
                  </a:lnTo>
                  <a:cubicBezTo>
                    <a:pt x="1106" y="7449"/>
                    <a:pt x="1297" y="7535"/>
                    <a:pt x="1519" y="7622"/>
                  </a:cubicBezTo>
                  <a:lnTo>
                    <a:pt x="1519" y="7622"/>
                  </a:lnTo>
                  <a:cubicBezTo>
                    <a:pt x="1756" y="4070"/>
                    <a:pt x="3120" y="2178"/>
                    <a:pt x="4234" y="1219"/>
                  </a:cubicBezTo>
                  <a:lnTo>
                    <a:pt x="4234" y="1219"/>
                  </a:lnTo>
                  <a:cubicBezTo>
                    <a:pt x="5148" y="437"/>
                    <a:pt x="6026" y="127"/>
                    <a:pt x="6444" y="18"/>
                  </a:cubicBezTo>
                  <a:lnTo>
                    <a:pt x="6444" y="18"/>
                  </a:lnTo>
                  <a:cubicBezTo>
                    <a:pt x="6285" y="5"/>
                    <a:pt x="6122" y="0"/>
                    <a:pt x="5962" y="0"/>
                  </a:cubicBezTo>
                  <a:lnTo>
                    <a:pt x="5962" y="0"/>
                  </a:lnTo>
                  <a:cubicBezTo>
                    <a:pt x="4080" y="0"/>
                    <a:pt x="2406" y="869"/>
                    <a:pt x="1315" y="2228"/>
                  </a:cubicBezTo>
                  <a:moveTo>
                    <a:pt x="4403" y="1437"/>
                  </a:moveTo>
                  <a:cubicBezTo>
                    <a:pt x="3325" y="2369"/>
                    <a:pt x="2001" y="4220"/>
                    <a:pt x="1783" y="7717"/>
                  </a:cubicBezTo>
                  <a:lnTo>
                    <a:pt x="1783" y="7717"/>
                  </a:lnTo>
                  <a:cubicBezTo>
                    <a:pt x="2038" y="7804"/>
                    <a:pt x="2324" y="7886"/>
                    <a:pt x="2652" y="7954"/>
                  </a:cubicBezTo>
                  <a:lnTo>
                    <a:pt x="2652" y="7954"/>
                  </a:lnTo>
                  <a:cubicBezTo>
                    <a:pt x="2693" y="7526"/>
                    <a:pt x="2815" y="7067"/>
                    <a:pt x="3020" y="6594"/>
                  </a:cubicBezTo>
                  <a:lnTo>
                    <a:pt x="3020" y="6594"/>
                  </a:lnTo>
                  <a:cubicBezTo>
                    <a:pt x="3861" y="4648"/>
                    <a:pt x="9482" y="2669"/>
                    <a:pt x="10646" y="2274"/>
                  </a:cubicBezTo>
                  <a:lnTo>
                    <a:pt x="10646" y="2274"/>
                  </a:lnTo>
                  <a:cubicBezTo>
                    <a:pt x="9769" y="1160"/>
                    <a:pt x="8505" y="364"/>
                    <a:pt x="7049" y="100"/>
                  </a:cubicBezTo>
                  <a:lnTo>
                    <a:pt x="7049" y="100"/>
                  </a:lnTo>
                  <a:cubicBezTo>
                    <a:pt x="6454" y="273"/>
                    <a:pt x="5258" y="696"/>
                    <a:pt x="4403" y="1437"/>
                  </a:cubicBezTo>
                  <a:moveTo>
                    <a:pt x="3270" y="6703"/>
                  </a:moveTo>
                  <a:cubicBezTo>
                    <a:pt x="3111" y="7076"/>
                    <a:pt x="2966" y="7531"/>
                    <a:pt x="2920" y="8008"/>
                  </a:cubicBezTo>
                  <a:lnTo>
                    <a:pt x="2920" y="8008"/>
                  </a:lnTo>
                  <a:cubicBezTo>
                    <a:pt x="3716" y="8158"/>
                    <a:pt x="4716" y="8258"/>
                    <a:pt x="5981" y="8258"/>
                  </a:cubicBezTo>
                  <a:lnTo>
                    <a:pt x="5981" y="8258"/>
                  </a:lnTo>
                  <a:cubicBezTo>
                    <a:pt x="8918" y="8258"/>
                    <a:pt x="10328" y="7608"/>
                    <a:pt x="10997" y="7067"/>
                  </a:cubicBezTo>
                  <a:lnTo>
                    <a:pt x="10997" y="7067"/>
                  </a:lnTo>
                  <a:cubicBezTo>
                    <a:pt x="11574" y="6594"/>
                    <a:pt x="11824" y="5735"/>
                    <a:pt x="11897" y="5421"/>
                  </a:cubicBezTo>
                  <a:lnTo>
                    <a:pt x="11897" y="5421"/>
                  </a:lnTo>
                  <a:cubicBezTo>
                    <a:pt x="11802" y="4343"/>
                    <a:pt x="11415" y="3343"/>
                    <a:pt x="10819" y="2506"/>
                  </a:cubicBezTo>
                  <a:lnTo>
                    <a:pt x="10819" y="2506"/>
                  </a:lnTo>
                  <a:cubicBezTo>
                    <a:pt x="9919" y="2810"/>
                    <a:pt x="4080" y="4834"/>
                    <a:pt x="3270" y="6703"/>
                  </a:cubicBezTo>
                  <a:moveTo>
                    <a:pt x="0" y="5962"/>
                  </a:moveTo>
                  <a:cubicBezTo>
                    <a:pt x="0" y="6180"/>
                    <a:pt x="10" y="6394"/>
                    <a:pt x="32" y="6603"/>
                  </a:cubicBezTo>
                  <a:lnTo>
                    <a:pt x="32" y="6603"/>
                  </a:lnTo>
                  <a:cubicBezTo>
                    <a:pt x="141" y="6762"/>
                    <a:pt x="332" y="6972"/>
                    <a:pt x="655" y="7185"/>
                  </a:cubicBezTo>
                  <a:lnTo>
                    <a:pt x="655" y="7185"/>
                  </a:lnTo>
                  <a:cubicBezTo>
                    <a:pt x="523" y="5016"/>
                    <a:pt x="660" y="3684"/>
                    <a:pt x="865" y="2870"/>
                  </a:cubicBezTo>
                  <a:lnTo>
                    <a:pt x="865" y="2870"/>
                  </a:lnTo>
                  <a:cubicBezTo>
                    <a:pt x="314" y="3770"/>
                    <a:pt x="0" y="4830"/>
                    <a:pt x="0" y="5962"/>
                  </a:cubicBezTo>
                  <a:moveTo>
                    <a:pt x="5981" y="8531"/>
                  </a:moveTo>
                  <a:cubicBezTo>
                    <a:pt x="4725" y="8531"/>
                    <a:pt x="3716" y="8436"/>
                    <a:pt x="2906" y="8286"/>
                  </a:cubicBezTo>
                  <a:lnTo>
                    <a:pt x="2906" y="8286"/>
                  </a:lnTo>
                  <a:cubicBezTo>
                    <a:pt x="2906" y="8704"/>
                    <a:pt x="2997" y="9136"/>
                    <a:pt x="3238" y="9536"/>
                  </a:cubicBezTo>
                  <a:lnTo>
                    <a:pt x="3238" y="9536"/>
                  </a:lnTo>
                  <a:cubicBezTo>
                    <a:pt x="3830" y="10519"/>
                    <a:pt x="5180" y="11096"/>
                    <a:pt x="7245" y="11255"/>
                  </a:cubicBezTo>
                  <a:lnTo>
                    <a:pt x="7245" y="11255"/>
                  </a:lnTo>
                  <a:cubicBezTo>
                    <a:pt x="7745" y="11296"/>
                    <a:pt x="8186" y="11314"/>
                    <a:pt x="8573" y="11319"/>
                  </a:cubicBezTo>
                  <a:lnTo>
                    <a:pt x="8573" y="11319"/>
                  </a:lnTo>
                  <a:cubicBezTo>
                    <a:pt x="10455" y="10405"/>
                    <a:pt x="11779" y="8522"/>
                    <a:pt x="11911" y="6321"/>
                  </a:cubicBezTo>
                  <a:lnTo>
                    <a:pt x="11911" y="6321"/>
                  </a:lnTo>
                  <a:cubicBezTo>
                    <a:pt x="11620" y="7062"/>
                    <a:pt x="10474" y="8531"/>
                    <a:pt x="5981" y="8531"/>
                  </a:cubicBezTo>
                  <a:moveTo>
                    <a:pt x="778" y="8909"/>
                  </a:moveTo>
                  <a:cubicBezTo>
                    <a:pt x="746" y="8495"/>
                    <a:pt x="714" y="8036"/>
                    <a:pt x="678" y="7531"/>
                  </a:cubicBezTo>
                  <a:lnTo>
                    <a:pt x="678" y="7531"/>
                  </a:lnTo>
                  <a:cubicBezTo>
                    <a:pt x="442" y="7390"/>
                    <a:pt x="255" y="7249"/>
                    <a:pt x="110" y="7112"/>
                  </a:cubicBezTo>
                  <a:lnTo>
                    <a:pt x="110" y="7112"/>
                  </a:lnTo>
                  <a:cubicBezTo>
                    <a:pt x="237" y="7754"/>
                    <a:pt x="464" y="8359"/>
                    <a:pt x="778" y="8909"/>
                  </a:cubicBezTo>
                  <a:close/>
                  <a:moveTo>
                    <a:pt x="1092" y="9400"/>
                  </a:moveTo>
                  <a:cubicBezTo>
                    <a:pt x="1547" y="10041"/>
                    <a:pt x="2124" y="10591"/>
                    <a:pt x="2788" y="11010"/>
                  </a:cubicBezTo>
                  <a:lnTo>
                    <a:pt x="2788" y="11010"/>
                  </a:lnTo>
                  <a:cubicBezTo>
                    <a:pt x="1697" y="9755"/>
                    <a:pt x="1533" y="8299"/>
                    <a:pt x="1510" y="7917"/>
                  </a:cubicBezTo>
                  <a:lnTo>
                    <a:pt x="1510" y="7917"/>
                  </a:lnTo>
                  <a:cubicBezTo>
                    <a:pt x="1306" y="7840"/>
                    <a:pt x="1124" y="7763"/>
                    <a:pt x="965" y="7685"/>
                  </a:cubicBezTo>
                  <a:lnTo>
                    <a:pt x="965" y="7685"/>
                  </a:lnTo>
                  <a:cubicBezTo>
                    <a:pt x="1010" y="8372"/>
                    <a:pt x="1056" y="8936"/>
                    <a:pt x="1092" y="9400"/>
                  </a:cubicBezTo>
                  <a:close/>
                  <a:moveTo>
                    <a:pt x="3670" y="11465"/>
                  </a:moveTo>
                  <a:cubicBezTo>
                    <a:pt x="4375" y="11760"/>
                    <a:pt x="5148" y="11924"/>
                    <a:pt x="5962" y="11924"/>
                  </a:cubicBezTo>
                  <a:lnTo>
                    <a:pt x="5962" y="11924"/>
                  </a:lnTo>
                  <a:cubicBezTo>
                    <a:pt x="6667" y="11924"/>
                    <a:pt x="7340" y="11801"/>
                    <a:pt x="7968" y="11574"/>
                  </a:cubicBezTo>
                  <a:lnTo>
                    <a:pt x="7968" y="11574"/>
                  </a:lnTo>
                  <a:cubicBezTo>
                    <a:pt x="7736" y="11565"/>
                    <a:pt x="7486" y="11546"/>
                    <a:pt x="7222" y="11528"/>
                  </a:cubicBezTo>
                  <a:lnTo>
                    <a:pt x="7222" y="11528"/>
                  </a:lnTo>
                  <a:cubicBezTo>
                    <a:pt x="5067" y="11360"/>
                    <a:pt x="3643" y="10737"/>
                    <a:pt x="3006" y="9677"/>
                  </a:cubicBezTo>
                  <a:lnTo>
                    <a:pt x="3006" y="9677"/>
                  </a:lnTo>
                  <a:cubicBezTo>
                    <a:pt x="2747" y="9250"/>
                    <a:pt x="2624" y="8763"/>
                    <a:pt x="2634" y="8231"/>
                  </a:cubicBezTo>
                  <a:lnTo>
                    <a:pt x="2634" y="8231"/>
                  </a:lnTo>
                  <a:cubicBezTo>
                    <a:pt x="2324" y="8168"/>
                    <a:pt x="2042" y="8090"/>
                    <a:pt x="1792" y="8013"/>
                  </a:cubicBezTo>
                  <a:lnTo>
                    <a:pt x="1792" y="8013"/>
                  </a:lnTo>
                  <a:cubicBezTo>
                    <a:pt x="1847" y="8581"/>
                    <a:pt x="2133" y="10278"/>
                    <a:pt x="3670" y="114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6" name="Google Shape;456;p20"/>
            <p:cNvGrpSpPr/>
            <p:nvPr/>
          </p:nvGrpSpPr>
          <p:grpSpPr>
            <a:xfrm>
              <a:off x="1151088" y="1441516"/>
              <a:ext cx="1980323" cy="830243"/>
              <a:chOff x="-2082450" y="1418025"/>
              <a:chExt cx="1980323" cy="830243"/>
            </a:xfrm>
          </p:grpSpPr>
          <p:sp>
            <p:nvSpPr>
              <p:cNvPr id="457" name="Google Shape;457;p20"/>
              <p:cNvSpPr txBox="1"/>
              <p:nvPr/>
            </p:nvSpPr>
            <p:spPr>
              <a:xfrm>
                <a:off x="-2082427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58" name="Google Shape;458;p20"/>
              <p:cNvSpPr txBox="1"/>
              <p:nvPr/>
            </p:nvSpPr>
            <p:spPr>
              <a:xfrm>
                <a:off x="-2082450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smallest planet in the Solar System 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459" name="Google Shape;459;p20"/>
          <p:cNvGrpSpPr/>
          <p:nvPr/>
        </p:nvGrpSpPr>
        <p:grpSpPr>
          <a:xfrm>
            <a:off x="534613" y="2618110"/>
            <a:ext cx="2994488" cy="830243"/>
            <a:chOff x="534613" y="2618110"/>
            <a:chExt cx="2994488" cy="830243"/>
          </a:xfrm>
        </p:grpSpPr>
        <p:sp>
          <p:nvSpPr>
            <p:cNvPr id="460" name="Google Shape;460;p20"/>
            <p:cNvSpPr/>
            <p:nvPr/>
          </p:nvSpPr>
          <p:spPr>
            <a:xfrm>
              <a:off x="2744000" y="2640575"/>
              <a:ext cx="785100" cy="78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2743524" y="2640750"/>
              <a:ext cx="784897" cy="784963"/>
            </a:xfrm>
            <a:custGeom>
              <a:rect b="b" l="l" r="r" t="t"/>
              <a:pathLst>
                <a:path extrusionOk="0" h="11925" w="11924">
                  <a:moveTo>
                    <a:pt x="4075" y="310"/>
                  </a:moveTo>
                  <a:cubicBezTo>
                    <a:pt x="3938" y="701"/>
                    <a:pt x="3420" y="2329"/>
                    <a:pt x="3465" y="4348"/>
                  </a:cubicBezTo>
                  <a:lnTo>
                    <a:pt x="3465" y="4348"/>
                  </a:lnTo>
                  <a:cubicBezTo>
                    <a:pt x="3488" y="5289"/>
                    <a:pt x="3643" y="6408"/>
                    <a:pt x="4075" y="7554"/>
                  </a:cubicBezTo>
                  <a:lnTo>
                    <a:pt x="4075" y="7554"/>
                  </a:lnTo>
                  <a:cubicBezTo>
                    <a:pt x="4402" y="7463"/>
                    <a:pt x="4752" y="7354"/>
                    <a:pt x="5121" y="7231"/>
                  </a:cubicBezTo>
                  <a:lnTo>
                    <a:pt x="5121" y="7231"/>
                  </a:lnTo>
                  <a:cubicBezTo>
                    <a:pt x="3988" y="4762"/>
                    <a:pt x="7722" y="1237"/>
                    <a:pt x="8477" y="555"/>
                  </a:cubicBezTo>
                  <a:lnTo>
                    <a:pt x="8477" y="555"/>
                  </a:lnTo>
                  <a:cubicBezTo>
                    <a:pt x="7713" y="201"/>
                    <a:pt x="6862" y="1"/>
                    <a:pt x="5962" y="1"/>
                  </a:cubicBezTo>
                  <a:lnTo>
                    <a:pt x="5962" y="1"/>
                  </a:lnTo>
                  <a:cubicBezTo>
                    <a:pt x="5303" y="1"/>
                    <a:pt x="4670" y="110"/>
                    <a:pt x="4075" y="310"/>
                  </a:cubicBezTo>
                  <a:close/>
                  <a:moveTo>
                    <a:pt x="423" y="3757"/>
                  </a:moveTo>
                  <a:lnTo>
                    <a:pt x="578" y="3675"/>
                  </a:lnTo>
                  <a:cubicBezTo>
                    <a:pt x="882" y="4248"/>
                    <a:pt x="1751" y="5799"/>
                    <a:pt x="2115" y="6085"/>
                  </a:cubicBezTo>
                  <a:lnTo>
                    <a:pt x="2115" y="6085"/>
                  </a:lnTo>
                  <a:cubicBezTo>
                    <a:pt x="2533" y="6408"/>
                    <a:pt x="3015" y="7445"/>
                    <a:pt x="3165" y="7786"/>
                  </a:cubicBezTo>
                  <a:lnTo>
                    <a:pt x="3165" y="7786"/>
                  </a:lnTo>
                  <a:cubicBezTo>
                    <a:pt x="3370" y="7741"/>
                    <a:pt x="3584" y="7686"/>
                    <a:pt x="3806" y="7627"/>
                  </a:cubicBezTo>
                  <a:lnTo>
                    <a:pt x="3806" y="7627"/>
                  </a:lnTo>
                  <a:cubicBezTo>
                    <a:pt x="3370" y="6454"/>
                    <a:pt x="3215" y="5312"/>
                    <a:pt x="3192" y="4344"/>
                  </a:cubicBezTo>
                  <a:lnTo>
                    <a:pt x="3192" y="4344"/>
                  </a:lnTo>
                  <a:cubicBezTo>
                    <a:pt x="3152" y="2524"/>
                    <a:pt x="3547" y="1046"/>
                    <a:pt x="3747" y="428"/>
                  </a:cubicBezTo>
                  <a:lnTo>
                    <a:pt x="3747" y="428"/>
                  </a:lnTo>
                  <a:cubicBezTo>
                    <a:pt x="2233" y="1037"/>
                    <a:pt x="1028" y="2243"/>
                    <a:pt x="423" y="3757"/>
                  </a:cubicBezTo>
                  <a:moveTo>
                    <a:pt x="5380" y="7140"/>
                  </a:moveTo>
                  <a:cubicBezTo>
                    <a:pt x="7072" y="6549"/>
                    <a:pt x="9163" y="5599"/>
                    <a:pt x="11628" y="4102"/>
                  </a:cubicBezTo>
                  <a:lnTo>
                    <a:pt x="11628" y="4102"/>
                  </a:lnTo>
                  <a:cubicBezTo>
                    <a:pt x="11146" y="2629"/>
                    <a:pt x="10100" y="1406"/>
                    <a:pt x="8741" y="687"/>
                  </a:cubicBezTo>
                  <a:lnTo>
                    <a:pt x="8741" y="687"/>
                  </a:lnTo>
                  <a:cubicBezTo>
                    <a:pt x="8299" y="1083"/>
                    <a:pt x="4257" y="4766"/>
                    <a:pt x="5380" y="7140"/>
                  </a:cubicBezTo>
                  <a:close/>
                  <a:moveTo>
                    <a:pt x="0" y="5962"/>
                  </a:moveTo>
                  <a:cubicBezTo>
                    <a:pt x="0" y="6695"/>
                    <a:pt x="132" y="7395"/>
                    <a:pt x="373" y="8041"/>
                  </a:cubicBezTo>
                  <a:lnTo>
                    <a:pt x="373" y="8041"/>
                  </a:lnTo>
                  <a:cubicBezTo>
                    <a:pt x="769" y="8104"/>
                    <a:pt x="1614" y="8104"/>
                    <a:pt x="2892" y="7845"/>
                  </a:cubicBezTo>
                  <a:lnTo>
                    <a:pt x="2892" y="7845"/>
                  </a:lnTo>
                  <a:cubicBezTo>
                    <a:pt x="2692" y="7395"/>
                    <a:pt x="2269" y="6549"/>
                    <a:pt x="1946" y="6299"/>
                  </a:cubicBezTo>
                  <a:lnTo>
                    <a:pt x="1946" y="6299"/>
                  </a:lnTo>
                  <a:cubicBezTo>
                    <a:pt x="1510" y="5958"/>
                    <a:pt x="587" y="4271"/>
                    <a:pt x="377" y="3880"/>
                  </a:cubicBezTo>
                  <a:lnTo>
                    <a:pt x="377" y="3880"/>
                  </a:lnTo>
                  <a:cubicBezTo>
                    <a:pt x="136" y="4530"/>
                    <a:pt x="0" y="5230"/>
                    <a:pt x="0" y="5962"/>
                  </a:cubicBezTo>
                  <a:moveTo>
                    <a:pt x="5512" y="7390"/>
                  </a:moveTo>
                  <a:cubicBezTo>
                    <a:pt x="6235" y="8582"/>
                    <a:pt x="7426" y="9046"/>
                    <a:pt x="8313" y="9219"/>
                  </a:cubicBezTo>
                  <a:lnTo>
                    <a:pt x="8313" y="9219"/>
                  </a:lnTo>
                  <a:cubicBezTo>
                    <a:pt x="9382" y="9432"/>
                    <a:pt x="10432" y="9310"/>
                    <a:pt x="11069" y="9046"/>
                  </a:cubicBezTo>
                  <a:lnTo>
                    <a:pt x="11069" y="9046"/>
                  </a:lnTo>
                  <a:cubicBezTo>
                    <a:pt x="11615" y="8145"/>
                    <a:pt x="11924" y="7095"/>
                    <a:pt x="11924" y="5962"/>
                  </a:cubicBezTo>
                  <a:lnTo>
                    <a:pt x="11924" y="5962"/>
                  </a:lnTo>
                  <a:cubicBezTo>
                    <a:pt x="11924" y="5412"/>
                    <a:pt x="11851" y="4880"/>
                    <a:pt x="11710" y="4375"/>
                  </a:cubicBezTo>
                  <a:lnTo>
                    <a:pt x="11710" y="4375"/>
                  </a:lnTo>
                  <a:cubicBezTo>
                    <a:pt x="9277" y="5844"/>
                    <a:pt x="7208" y="6790"/>
                    <a:pt x="5512" y="7390"/>
                  </a:cubicBezTo>
                  <a:moveTo>
                    <a:pt x="4175" y="7818"/>
                  </a:moveTo>
                  <a:cubicBezTo>
                    <a:pt x="4734" y="9169"/>
                    <a:pt x="5694" y="10546"/>
                    <a:pt x="7299" y="11724"/>
                  </a:cubicBezTo>
                  <a:lnTo>
                    <a:pt x="7299" y="11724"/>
                  </a:lnTo>
                  <a:lnTo>
                    <a:pt x="7253" y="11788"/>
                  </a:lnTo>
                  <a:cubicBezTo>
                    <a:pt x="8718" y="11465"/>
                    <a:pt x="9982" y="10601"/>
                    <a:pt x="10823" y="9419"/>
                  </a:cubicBezTo>
                  <a:lnTo>
                    <a:pt x="10823" y="9419"/>
                  </a:lnTo>
                  <a:cubicBezTo>
                    <a:pt x="10432" y="9532"/>
                    <a:pt x="9950" y="9601"/>
                    <a:pt x="9423" y="9601"/>
                  </a:cubicBezTo>
                  <a:lnTo>
                    <a:pt x="9423" y="9601"/>
                  </a:lnTo>
                  <a:cubicBezTo>
                    <a:pt x="9054" y="9605"/>
                    <a:pt x="8663" y="9569"/>
                    <a:pt x="8263" y="9487"/>
                  </a:cubicBezTo>
                  <a:lnTo>
                    <a:pt x="8263" y="9487"/>
                  </a:lnTo>
                  <a:cubicBezTo>
                    <a:pt x="7303" y="9300"/>
                    <a:pt x="6021" y="8796"/>
                    <a:pt x="5248" y="7481"/>
                  </a:cubicBezTo>
                  <a:lnTo>
                    <a:pt x="5248" y="7481"/>
                  </a:lnTo>
                  <a:cubicBezTo>
                    <a:pt x="4871" y="7609"/>
                    <a:pt x="4516" y="7722"/>
                    <a:pt x="4175" y="7818"/>
                  </a:cubicBezTo>
                  <a:close/>
                  <a:moveTo>
                    <a:pt x="3261" y="8050"/>
                  </a:moveTo>
                  <a:cubicBezTo>
                    <a:pt x="3393" y="8473"/>
                    <a:pt x="3697" y="9710"/>
                    <a:pt x="3429" y="11360"/>
                  </a:cubicBezTo>
                  <a:lnTo>
                    <a:pt x="3429" y="11360"/>
                  </a:lnTo>
                  <a:cubicBezTo>
                    <a:pt x="4197" y="11724"/>
                    <a:pt x="5057" y="11924"/>
                    <a:pt x="5962" y="11924"/>
                  </a:cubicBezTo>
                  <a:lnTo>
                    <a:pt x="5962" y="11924"/>
                  </a:lnTo>
                  <a:cubicBezTo>
                    <a:pt x="6317" y="11924"/>
                    <a:pt x="6658" y="11897"/>
                    <a:pt x="6994" y="11838"/>
                  </a:cubicBezTo>
                  <a:lnTo>
                    <a:pt x="6994" y="11838"/>
                  </a:lnTo>
                  <a:cubicBezTo>
                    <a:pt x="5412" y="10642"/>
                    <a:pt x="4466" y="9250"/>
                    <a:pt x="3911" y="7891"/>
                  </a:cubicBezTo>
                  <a:lnTo>
                    <a:pt x="3911" y="7891"/>
                  </a:lnTo>
                  <a:cubicBezTo>
                    <a:pt x="3684" y="7950"/>
                    <a:pt x="3470" y="8004"/>
                    <a:pt x="3261" y="8050"/>
                  </a:cubicBezTo>
                  <a:close/>
                  <a:moveTo>
                    <a:pt x="932" y="8350"/>
                  </a:moveTo>
                  <a:cubicBezTo>
                    <a:pt x="759" y="8350"/>
                    <a:pt x="614" y="8345"/>
                    <a:pt x="491" y="8332"/>
                  </a:cubicBezTo>
                  <a:lnTo>
                    <a:pt x="491" y="8332"/>
                  </a:lnTo>
                  <a:cubicBezTo>
                    <a:pt x="1028" y="9578"/>
                    <a:pt x="1983" y="10601"/>
                    <a:pt x="3170" y="11233"/>
                  </a:cubicBezTo>
                  <a:lnTo>
                    <a:pt x="3170" y="11233"/>
                  </a:lnTo>
                  <a:cubicBezTo>
                    <a:pt x="3411" y="9660"/>
                    <a:pt x="3106" y="8468"/>
                    <a:pt x="2992" y="8109"/>
                  </a:cubicBezTo>
                  <a:lnTo>
                    <a:pt x="2992" y="8109"/>
                  </a:lnTo>
                  <a:cubicBezTo>
                    <a:pt x="2115" y="8291"/>
                    <a:pt x="1428" y="8350"/>
                    <a:pt x="932" y="83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2" name="Google Shape;462;p20"/>
            <p:cNvGrpSpPr/>
            <p:nvPr/>
          </p:nvGrpSpPr>
          <p:grpSpPr>
            <a:xfrm>
              <a:off x="534613" y="2618110"/>
              <a:ext cx="1980323" cy="830243"/>
              <a:chOff x="-2082450" y="2525828"/>
              <a:chExt cx="1980323" cy="830243"/>
            </a:xfrm>
          </p:grpSpPr>
          <p:sp>
            <p:nvSpPr>
              <p:cNvPr id="463" name="Google Shape;463;p20"/>
              <p:cNvSpPr txBox="1"/>
              <p:nvPr/>
            </p:nvSpPr>
            <p:spPr>
              <a:xfrm>
                <a:off x="-2082427" y="2525828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Saturn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64" name="Google Shape;464;p20"/>
              <p:cNvSpPr txBox="1"/>
              <p:nvPr/>
            </p:nvSpPr>
            <p:spPr>
              <a:xfrm>
                <a:off x="-2082450" y="2804671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a gas giant and has several rings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465" name="Google Shape;465;p20"/>
          <p:cNvGrpSpPr/>
          <p:nvPr/>
        </p:nvGrpSpPr>
        <p:grpSpPr>
          <a:xfrm>
            <a:off x="1151088" y="3795314"/>
            <a:ext cx="2993363" cy="829023"/>
            <a:chOff x="1151088" y="3795314"/>
            <a:chExt cx="2993363" cy="829023"/>
          </a:xfrm>
        </p:grpSpPr>
        <p:sp>
          <p:nvSpPr>
            <p:cNvPr id="466" name="Google Shape;466;p20"/>
            <p:cNvSpPr/>
            <p:nvPr/>
          </p:nvSpPr>
          <p:spPr>
            <a:xfrm>
              <a:off x="3359350" y="3817175"/>
              <a:ext cx="785100" cy="78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0"/>
            <p:cNvSpPr/>
            <p:nvPr/>
          </p:nvSpPr>
          <p:spPr>
            <a:xfrm>
              <a:off x="3359419" y="3817343"/>
              <a:ext cx="784963" cy="784963"/>
            </a:xfrm>
            <a:custGeom>
              <a:rect b="b" l="l" r="r" t="t"/>
              <a:pathLst>
                <a:path extrusionOk="0" h="11925" w="11925">
                  <a:moveTo>
                    <a:pt x="5326" y="37"/>
                  </a:moveTo>
                  <a:cubicBezTo>
                    <a:pt x="5940" y="287"/>
                    <a:pt x="7022" y="733"/>
                    <a:pt x="8118" y="1228"/>
                  </a:cubicBezTo>
                  <a:lnTo>
                    <a:pt x="8118" y="1228"/>
                  </a:lnTo>
                  <a:cubicBezTo>
                    <a:pt x="8273" y="987"/>
                    <a:pt x="8423" y="774"/>
                    <a:pt x="8554" y="592"/>
                  </a:cubicBezTo>
                  <a:lnTo>
                    <a:pt x="8554" y="592"/>
                  </a:lnTo>
                  <a:cubicBezTo>
                    <a:pt x="7772" y="214"/>
                    <a:pt x="6895" y="1"/>
                    <a:pt x="5962" y="1"/>
                  </a:cubicBezTo>
                  <a:lnTo>
                    <a:pt x="5962" y="1"/>
                  </a:lnTo>
                  <a:cubicBezTo>
                    <a:pt x="5749" y="1"/>
                    <a:pt x="5535" y="14"/>
                    <a:pt x="5326" y="37"/>
                  </a:cubicBezTo>
                  <a:close/>
                  <a:moveTo>
                    <a:pt x="1797" y="1701"/>
                  </a:moveTo>
                  <a:cubicBezTo>
                    <a:pt x="2151" y="1560"/>
                    <a:pt x="2593" y="1410"/>
                    <a:pt x="3097" y="1297"/>
                  </a:cubicBezTo>
                  <a:lnTo>
                    <a:pt x="3097" y="1297"/>
                  </a:lnTo>
                  <a:cubicBezTo>
                    <a:pt x="4266" y="1033"/>
                    <a:pt x="5994" y="933"/>
                    <a:pt x="7718" y="1879"/>
                  </a:cubicBezTo>
                  <a:lnTo>
                    <a:pt x="7718" y="1879"/>
                  </a:lnTo>
                  <a:cubicBezTo>
                    <a:pt x="7804" y="1733"/>
                    <a:pt x="7886" y="1597"/>
                    <a:pt x="7968" y="1465"/>
                  </a:cubicBezTo>
                  <a:lnTo>
                    <a:pt x="7968" y="1465"/>
                  </a:lnTo>
                  <a:cubicBezTo>
                    <a:pt x="6544" y="819"/>
                    <a:pt x="5153" y="260"/>
                    <a:pt x="4794" y="119"/>
                  </a:cubicBezTo>
                  <a:lnTo>
                    <a:pt x="4794" y="119"/>
                  </a:lnTo>
                  <a:cubicBezTo>
                    <a:pt x="3638" y="346"/>
                    <a:pt x="2606" y="910"/>
                    <a:pt x="1797" y="1701"/>
                  </a:cubicBezTo>
                  <a:close/>
                  <a:moveTo>
                    <a:pt x="8368" y="1347"/>
                  </a:moveTo>
                  <a:cubicBezTo>
                    <a:pt x="9346" y="1797"/>
                    <a:pt x="10314" y="2279"/>
                    <a:pt x="10951" y="2693"/>
                  </a:cubicBezTo>
                  <a:lnTo>
                    <a:pt x="10951" y="2693"/>
                  </a:lnTo>
                  <a:cubicBezTo>
                    <a:pt x="10410" y="1874"/>
                    <a:pt x="9673" y="1192"/>
                    <a:pt x="8805" y="719"/>
                  </a:cubicBezTo>
                  <a:lnTo>
                    <a:pt x="8805" y="719"/>
                  </a:lnTo>
                  <a:cubicBezTo>
                    <a:pt x="8668" y="892"/>
                    <a:pt x="8523" y="1101"/>
                    <a:pt x="8368" y="1347"/>
                  </a:cubicBezTo>
                  <a:close/>
                  <a:moveTo>
                    <a:pt x="1328" y="2215"/>
                  </a:moveTo>
                  <a:cubicBezTo>
                    <a:pt x="501" y="3239"/>
                    <a:pt x="0" y="4544"/>
                    <a:pt x="0" y="5963"/>
                  </a:cubicBezTo>
                  <a:lnTo>
                    <a:pt x="0" y="5963"/>
                  </a:lnTo>
                  <a:cubicBezTo>
                    <a:pt x="0" y="6499"/>
                    <a:pt x="73" y="7018"/>
                    <a:pt x="205" y="7509"/>
                  </a:cubicBezTo>
                  <a:lnTo>
                    <a:pt x="205" y="7509"/>
                  </a:lnTo>
                  <a:cubicBezTo>
                    <a:pt x="405" y="6968"/>
                    <a:pt x="860" y="5917"/>
                    <a:pt x="1651" y="4921"/>
                  </a:cubicBezTo>
                  <a:lnTo>
                    <a:pt x="1651" y="4921"/>
                  </a:lnTo>
                  <a:cubicBezTo>
                    <a:pt x="3106" y="3102"/>
                    <a:pt x="5012" y="2379"/>
                    <a:pt x="7172" y="2825"/>
                  </a:cubicBezTo>
                  <a:lnTo>
                    <a:pt x="7172" y="2825"/>
                  </a:lnTo>
                  <a:cubicBezTo>
                    <a:pt x="7308" y="2579"/>
                    <a:pt x="7445" y="2338"/>
                    <a:pt x="7577" y="2115"/>
                  </a:cubicBezTo>
                  <a:lnTo>
                    <a:pt x="7577" y="2115"/>
                  </a:lnTo>
                  <a:cubicBezTo>
                    <a:pt x="6599" y="1579"/>
                    <a:pt x="5612" y="1392"/>
                    <a:pt x="4712" y="1392"/>
                  </a:cubicBezTo>
                  <a:lnTo>
                    <a:pt x="4712" y="1392"/>
                  </a:lnTo>
                  <a:cubicBezTo>
                    <a:pt x="3184" y="1392"/>
                    <a:pt x="1906" y="1929"/>
                    <a:pt x="1328" y="2215"/>
                  </a:cubicBezTo>
                  <a:moveTo>
                    <a:pt x="7954" y="2015"/>
                  </a:moveTo>
                  <a:cubicBezTo>
                    <a:pt x="10505" y="3557"/>
                    <a:pt x="11506" y="5849"/>
                    <a:pt x="11851" y="6918"/>
                  </a:cubicBezTo>
                  <a:lnTo>
                    <a:pt x="11851" y="6918"/>
                  </a:lnTo>
                  <a:cubicBezTo>
                    <a:pt x="11902" y="6608"/>
                    <a:pt x="11924" y="6290"/>
                    <a:pt x="11924" y="5963"/>
                  </a:cubicBezTo>
                  <a:lnTo>
                    <a:pt x="11924" y="5963"/>
                  </a:lnTo>
                  <a:cubicBezTo>
                    <a:pt x="11924" y="5003"/>
                    <a:pt x="11701" y="4098"/>
                    <a:pt x="11297" y="3298"/>
                  </a:cubicBezTo>
                  <a:lnTo>
                    <a:pt x="11297" y="3298"/>
                  </a:lnTo>
                  <a:cubicBezTo>
                    <a:pt x="10828" y="2847"/>
                    <a:pt x="9537" y="2183"/>
                    <a:pt x="8218" y="1579"/>
                  </a:cubicBezTo>
                  <a:lnTo>
                    <a:pt x="8218" y="1579"/>
                  </a:lnTo>
                  <a:cubicBezTo>
                    <a:pt x="8132" y="1715"/>
                    <a:pt x="8045" y="1861"/>
                    <a:pt x="7954" y="2015"/>
                  </a:cubicBezTo>
                  <a:close/>
                  <a:moveTo>
                    <a:pt x="7427" y="2938"/>
                  </a:moveTo>
                  <a:cubicBezTo>
                    <a:pt x="7640" y="3098"/>
                    <a:pt x="8150" y="3511"/>
                    <a:pt x="8595" y="4203"/>
                  </a:cubicBezTo>
                  <a:lnTo>
                    <a:pt x="8595" y="4203"/>
                  </a:lnTo>
                  <a:cubicBezTo>
                    <a:pt x="9118" y="5021"/>
                    <a:pt x="9646" y="6395"/>
                    <a:pt x="9164" y="8295"/>
                  </a:cubicBezTo>
                  <a:lnTo>
                    <a:pt x="9164" y="8295"/>
                  </a:lnTo>
                  <a:cubicBezTo>
                    <a:pt x="9023" y="8850"/>
                    <a:pt x="8877" y="9319"/>
                    <a:pt x="8736" y="9723"/>
                  </a:cubicBezTo>
                  <a:lnTo>
                    <a:pt x="8736" y="9723"/>
                  </a:lnTo>
                  <a:cubicBezTo>
                    <a:pt x="8373" y="10747"/>
                    <a:pt x="8009" y="11333"/>
                    <a:pt x="7718" y="11665"/>
                  </a:cubicBezTo>
                  <a:lnTo>
                    <a:pt x="7718" y="11665"/>
                  </a:lnTo>
                  <a:cubicBezTo>
                    <a:pt x="9673" y="11060"/>
                    <a:pt x="11201" y="9482"/>
                    <a:pt x="11729" y="7495"/>
                  </a:cubicBezTo>
                  <a:lnTo>
                    <a:pt x="11729" y="7495"/>
                  </a:lnTo>
                  <a:cubicBezTo>
                    <a:pt x="11624" y="7036"/>
                    <a:pt x="10865" y="4098"/>
                    <a:pt x="7813" y="2252"/>
                  </a:cubicBezTo>
                  <a:lnTo>
                    <a:pt x="7813" y="2252"/>
                  </a:lnTo>
                  <a:cubicBezTo>
                    <a:pt x="7690" y="2470"/>
                    <a:pt x="7559" y="2697"/>
                    <a:pt x="7427" y="2938"/>
                  </a:cubicBezTo>
                  <a:moveTo>
                    <a:pt x="1865" y="5094"/>
                  </a:moveTo>
                  <a:cubicBezTo>
                    <a:pt x="792" y="6435"/>
                    <a:pt x="346" y="7936"/>
                    <a:pt x="341" y="7950"/>
                  </a:cubicBezTo>
                  <a:lnTo>
                    <a:pt x="341" y="7950"/>
                  </a:lnTo>
                  <a:lnTo>
                    <a:pt x="341" y="7950"/>
                  </a:lnTo>
                  <a:cubicBezTo>
                    <a:pt x="828" y="9319"/>
                    <a:pt x="1792" y="10456"/>
                    <a:pt x="3038" y="11160"/>
                  </a:cubicBezTo>
                  <a:lnTo>
                    <a:pt x="3038" y="11160"/>
                  </a:lnTo>
                  <a:cubicBezTo>
                    <a:pt x="3452" y="10269"/>
                    <a:pt x="5394" y="6063"/>
                    <a:pt x="7036" y="3075"/>
                  </a:cubicBezTo>
                  <a:lnTo>
                    <a:pt x="7036" y="3075"/>
                  </a:lnTo>
                  <a:cubicBezTo>
                    <a:pt x="6658" y="3002"/>
                    <a:pt x="6290" y="2966"/>
                    <a:pt x="5930" y="2966"/>
                  </a:cubicBezTo>
                  <a:lnTo>
                    <a:pt x="5930" y="2966"/>
                  </a:lnTo>
                  <a:cubicBezTo>
                    <a:pt x="4362" y="2966"/>
                    <a:pt x="2997" y="3680"/>
                    <a:pt x="1865" y="5094"/>
                  </a:cubicBezTo>
                  <a:close/>
                  <a:moveTo>
                    <a:pt x="3284" y="11288"/>
                  </a:moveTo>
                  <a:cubicBezTo>
                    <a:pt x="4089" y="11697"/>
                    <a:pt x="4998" y="11924"/>
                    <a:pt x="5962" y="11924"/>
                  </a:cubicBezTo>
                  <a:lnTo>
                    <a:pt x="5962" y="11924"/>
                  </a:lnTo>
                  <a:cubicBezTo>
                    <a:pt x="6340" y="11924"/>
                    <a:pt x="6708" y="11893"/>
                    <a:pt x="7067" y="11824"/>
                  </a:cubicBezTo>
                  <a:lnTo>
                    <a:pt x="7067" y="11824"/>
                  </a:lnTo>
                  <a:cubicBezTo>
                    <a:pt x="7195" y="11783"/>
                    <a:pt x="8095" y="11388"/>
                    <a:pt x="8896" y="8232"/>
                  </a:cubicBezTo>
                  <a:lnTo>
                    <a:pt x="8896" y="8232"/>
                  </a:lnTo>
                  <a:cubicBezTo>
                    <a:pt x="9264" y="6781"/>
                    <a:pt x="9087" y="5480"/>
                    <a:pt x="8373" y="4357"/>
                  </a:cubicBezTo>
                  <a:lnTo>
                    <a:pt x="8373" y="4357"/>
                  </a:lnTo>
                  <a:cubicBezTo>
                    <a:pt x="7972" y="3734"/>
                    <a:pt x="7504" y="3343"/>
                    <a:pt x="7290" y="3179"/>
                  </a:cubicBezTo>
                  <a:lnTo>
                    <a:pt x="7290" y="3179"/>
                  </a:lnTo>
                  <a:cubicBezTo>
                    <a:pt x="5649" y="6172"/>
                    <a:pt x="3666" y="10456"/>
                    <a:pt x="3284" y="1128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8" name="Google Shape;468;p20"/>
            <p:cNvGrpSpPr/>
            <p:nvPr/>
          </p:nvGrpSpPr>
          <p:grpSpPr>
            <a:xfrm>
              <a:off x="1151087" y="3795314"/>
              <a:ext cx="1980324" cy="829023"/>
              <a:chOff x="-2082450" y="3633626"/>
              <a:chExt cx="1980324" cy="829023"/>
            </a:xfrm>
          </p:grpSpPr>
          <p:sp>
            <p:nvSpPr>
              <p:cNvPr id="469" name="Google Shape;469;p20"/>
              <p:cNvSpPr txBox="1"/>
              <p:nvPr/>
            </p:nvSpPr>
            <p:spPr>
              <a:xfrm>
                <a:off x="-2082426" y="3633626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470" name="Google Shape;470;p20"/>
              <p:cNvSpPr txBox="1"/>
              <p:nvPr/>
            </p:nvSpPr>
            <p:spPr>
              <a:xfrm>
                <a:off x="-2082450" y="391124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the biggest planet in the Solar System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471" name="Google Shape;471;p20"/>
          <p:cNvGrpSpPr/>
          <p:nvPr/>
        </p:nvGrpSpPr>
        <p:grpSpPr>
          <a:xfrm>
            <a:off x="4093533" y="2078841"/>
            <a:ext cx="957510" cy="1831962"/>
            <a:chOff x="4116139" y="2167579"/>
            <a:chExt cx="912175" cy="1745225"/>
          </a:xfrm>
        </p:grpSpPr>
        <p:sp>
          <p:nvSpPr>
            <p:cNvPr id="472" name="Google Shape;472;p20"/>
            <p:cNvSpPr/>
            <p:nvPr/>
          </p:nvSpPr>
          <p:spPr>
            <a:xfrm>
              <a:off x="4306551" y="3827960"/>
              <a:ext cx="244136" cy="84843"/>
            </a:xfrm>
            <a:custGeom>
              <a:rect b="b" l="l" r="r" t="t"/>
              <a:pathLst>
                <a:path extrusionOk="0" h="1355" w="3899">
                  <a:moveTo>
                    <a:pt x="3890" y="1078"/>
                  </a:moveTo>
                  <a:lnTo>
                    <a:pt x="3886" y="1099"/>
                  </a:lnTo>
                  <a:cubicBezTo>
                    <a:pt x="3881" y="1138"/>
                    <a:pt x="3877" y="1173"/>
                    <a:pt x="3873" y="1212"/>
                  </a:cubicBezTo>
                  <a:cubicBezTo>
                    <a:pt x="3864" y="1246"/>
                    <a:pt x="3860" y="1281"/>
                    <a:pt x="3851" y="1315"/>
                  </a:cubicBezTo>
                  <a:lnTo>
                    <a:pt x="9" y="1354"/>
                  </a:lnTo>
                  <a:cubicBezTo>
                    <a:pt x="9" y="1354"/>
                    <a:pt x="1" y="1315"/>
                    <a:pt x="1" y="1251"/>
                  </a:cubicBezTo>
                  <a:cubicBezTo>
                    <a:pt x="1" y="1220"/>
                    <a:pt x="5" y="1181"/>
                    <a:pt x="9" y="1138"/>
                  </a:cubicBezTo>
                  <a:cubicBezTo>
                    <a:pt x="14" y="1129"/>
                    <a:pt x="14" y="1121"/>
                    <a:pt x="14" y="1112"/>
                  </a:cubicBezTo>
                  <a:cubicBezTo>
                    <a:pt x="57" y="896"/>
                    <a:pt x="208" y="597"/>
                    <a:pt x="736" y="493"/>
                  </a:cubicBezTo>
                  <a:cubicBezTo>
                    <a:pt x="758" y="489"/>
                    <a:pt x="784" y="485"/>
                    <a:pt x="814" y="480"/>
                  </a:cubicBezTo>
                  <a:lnTo>
                    <a:pt x="818" y="480"/>
                  </a:lnTo>
                  <a:cubicBezTo>
                    <a:pt x="857" y="476"/>
                    <a:pt x="901" y="472"/>
                    <a:pt x="944" y="467"/>
                  </a:cubicBezTo>
                  <a:cubicBezTo>
                    <a:pt x="957" y="467"/>
                    <a:pt x="974" y="463"/>
                    <a:pt x="987" y="463"/>
                  </a:cubicBezTo>
                  <a:cubicBezTo>
                    <a:pt x="2038" y="372"/>
                    <a:pt x="2497" y="13"/>
                    <a:pt x="2497" y="13"/>
                  </a:cubicBezTo>
                  <a:cubicBezTo>
                    <a:pt x="2497" y="13"/>
                    <a:pt x="3111" y="130"/>
                    <a:pt x="3678" y="0"/>
                  </a:cubicBezTo>
                  <a:cubicBezTo>
                    <a:pt x="3678" y="0"/>
                    <a:pt x="3747" y="113"/>
                    <a:pt x="3808" y="307"/>
                  </a:cubicBezTo>
                  <a:cubicBezTo>
                    <a:pt x="3821" y="338"/>
                    <a:pt x="3830" y="372"/>
                    <a:pt x="3838" y="411"/>
                  </a:cubicBezTo>
                  <a:cubicBezTo>
                    <a:pt x="3843" y="416"/>
                    <a:pt x="3843" y="424"/>
                    <a:pt x="3847" y="433"/>
                  </a:cubicBezTo>
                  <a:cubicBezTo>
                    <a:pt x="3847" y="446"/>
                    <a:pt x="3851" y="463"/>
                    <a:pt x="3856" y="480"/>
                  </a:cubicBezTo>
                  <a:cubicBezTo>
                    <a:pt x="3856" y="485"/>
                    <a:pt x="3860" y="493"/>
                    <a:pt x="3860" y="498"/>
                  </a:cubicBezTo>
                  <a:cubicBezTo>
                    <a:pt x="3860" y="502"/>
                    <a:pt x="3860" y="502"/>
                    <a:pt x="3860" y="506"/>
                  </a:cubicBezTo>
                  <a:cubicBezTo>
                    <a:pt x="3877" y="584"/>
                    <a:pt x="3890" y="671"/>
                    <a:pt x="3894" y="766"/>
                  </a:cubicBezTo>
                  <a:cubicBezTo>
                    <a:pt x="3899" y="861"/>
                    <a:pt x="3899" y="965"/>
                    <a:pt x="3890" y="1078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4437917" y="3829588"/>
              <a:ext cx="21477" cy="18722"/>
            </a:xfrm>
            <a:custGeom>
              <a:rect b="b" l="l" r="r" t="t"/>
              <a:pathLst>
                <a:path extrusionOk="0" h="299" w="343">
                  <a:moveTo>
                    <a:pt x="18" y="22"/>
                  </a:moveTo>
                  <a:cubicBezTo>
                    <a:pt x="31" y="9"/>
                    <a:pt x="49" y="0"/>
                    <a:pt x="70" y="0"/>
                  </a:cubicBezTo>
                  <a:cubicBezTo>
                    <a:pt x="88" y="5"/>
                    <a:pt x="100" y="9"/>
                    <a:pt x="118" y="22"/>
                  </a:cubicBezTo>
                  <a:cubicBezTo>
                    <a:pt x="126" y="30"/>
                    <a:pt x="139" y="39"/>
                    <a:pt x="148" y="48"/>
                  </a:cubicBezTo>
                  <a:cubicBezTo>
                    <a:pt x="200" y="82"/>
                    <a:pt x="252" y="121"/>
                    <a:pt x="304" y="160"/>
                  </a:cubicBezTo>
                  <a:cubicBezTo>
                    <a:pt x="321" y="169"/>
                    <a:pt x="330" y="182"/>
                    <a:pt x="338" y="199"/>
                  </a:cubicBezTo>
                  <a:cubicBezTo>
                    <a:pt x="343" y="217"/>
                    <a:pt x="338" y="238"/>
                    <a:pt x="330" y="251"/>
                  </a:cubicBezTo>
                  <a:cubicBezTo>
                    <a:pt x="312" y="281"/>
                    <a:pt x="269" y="299"/>
                    <a:pt x="235" y="277"/>
                  </a:cubicBezTo>
                  <a:cubicBezTo>
                    <a:pt x="161" y="225"/>
                    <a:pt x="92" y="173"/>
                    <a:pt x="23" y="121"/>
                  </a:cubicBezTo>
                  <a:cubicBezTo>
                    <a:pt x="10" y="108"/>
                    <a:pt x="1" y="87"/>
                    <a:pt x="1" y="69"/>
                  </a:cubicBezTo>
                  <a:cubicBezTo>
                    <a:pt x="1" y="52"/>
                    <a:pt x="5" y="35"/>
                    <a:pt x="18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4420886" y="3836914"/>
              <a:ext cx="22291" cy="21978"/>
            </a:xfrm>
            <a:custGeom>
              <a:rect b="b" l="l" r="r" t="t"/>
              <a:pathLst>
                <a:path extrusionOk="0" h="351" w="356">
                  <a:moveTo>
                    <a:pt x="22" y="30"/>
                  </a:moveTo>
                  <a:cubicBezTo>
                    <a:pt x="48" y="9"/>
                    <a:pt x="91" y="0"/>
                    <a:pt x="117" y="30"/>
                  </a:cubicBezTo>
                  <a:cubicBezTo>
                    <a:pt x="169" y="87"/>
                    <a:pt x="225" y="138"/>
                    <a:pt x="286" y="186"/>
                  </a:cubicBezTo>
                  <a:cubicBezTo>
                    <a:pt x="299" y="195"/>
                    <a:pt x="308" y="203"/>
                    <a:pt x="316" y="208"/>
                  </a:cubicBezTo>
                  <a:cubicBezTo>
                    <a:pt x="334" y="221"/>
                    <a:pt x="342" y="229"/>
                    <a:pt x="347" y="251"/>
                  </a:cubicBezTo>
                  <a:cubicBezTo>
                    <a:pt x="355" y="264"/>
                    <a:pt x="351" y="286"/>
                    <a:pt x="342" y="303"/>
                  </a:cubicBezTo>
                  <a:cubicBezTo>
                    <a:pt x="325" y="333"/>
                    <a:pt x="282" y="350"/>
                    <a:pt x="247" y="329"/>
                  </a:cubicBezTo>
                  <a:cubicBezTo>
                    <a:pt x="165" y="268"/>
                    <a:pt x="87" y="203"/>
                    <a:pt x="22" y="125"/>
                  </a:cubicBezTo>
                  <a:cubicBezTo>
                    <a:pt x="9" y="112"/>
                    <a:pt x="0" y="100"/>
                    <a:pt x="0" y="78"/>
                  </a:cubicBezTo>
                  <a:cubicBezTo>
                    <a:pt x="0" y="61"/>
                    <a:pt x="9" y="43"/>
                    <a:pt x="22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4405420" y="3843113"/>
              <a:ext cx="18471" cy="21164"/>
            </a:xfrm>
            <a:custGeom>
              <a:rect b="b" l="l" r="r" t="t"/>
              <a:pathLst>
                <a:path extrusionOk="0" h="338" w="295">
                  <a:moveTo>
                    <a:pt x="18" y="22"/>
                  </a:moveTo>
                  <a:cubicBezTo>
                    <a:pt x="31" y="9"/>
                    <a:pt x="48" y="1"/>
                    <a:pt x="66" y="1"/>
                  </a:cubicBezTo>
                  <a:cubicBezTo>
                    <a:pt x="83" y="1"/>
                    <a:pt x="105" y="9"/>
                    <a:pt x="118" y="22"/>
                  </a:cubicBezTo>
                  <a:lnTo>
                    <a:pt x="273" y="221"/>
                  </a:lnTo>
                  <a:cubicBezTo>
                    <a:pt x="286" y="234"/>
                    <a:pt x="295" y="247"/>
                    <a:pt x="295" y="269"/>
                  </a:cubicBezTo>
                  <a:cubicBezTo>
                    <a:pt x="295" y="286"/>
                    <a:pt x="286" y="308"/>
                    <a:pt x="273" y="316"/>
                  </a:cubicBezTo>
                  <a:cubicBezTo>
                    <a:pt x="260" y="329"/>
                    <a:pt x="243" y="338"/>
                    <a:pt x="226" y="338"/>
                  </a:cubicBezTo>
                  <a:cubicBezTo>
                    <a:pt x="208" y="338"/>
                    <a:pt x="187" y="334"/>
                    <a:pt x="178" y="321"/>
                  </a:cubicBezTo>
                  <a:lnTo>
                    <a:pt x="18" y="122"/>
                  </a:lnTo>
                  <a:cubicBezTo>
                    <a:pt x="9" y="104"/>
                    <a:pt x="1" y="91"/>
                    <a:pt x="1" y="70"/>
                  </a:cubicBezTo>
                  <a:cubicBezTo>
                    <a:pt x="1" y="52"/>
                    <a:pt x="5" y="35"/>
                    <a:pt x="18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4386448" y="3847746"/>
              <a:ext cx="16593" cy="20600"/>
            </a:xfrm>
            <a:custGeom>
              <a:rect b="b" l="l" r="r" t="t"/>
              <a:pathLst>
                <a:path extrusionOk="0" h="329" w="265">
                  <a:moveTo>
                    <a:pt x="44" y="17"/>
                  </a:moveTo>
                  <a:cubicBezTo>
                    <a:pt x="79" y="0"/>
                    <a:pt x="122" y="9"/>
                    <a:pt x="139" y="39"/>
                  </a:cubicBezTo>
                  <a:cubicBezTo>
                    <a:pt x="174" y="100"/>
                    <a:pt x="209" y="156"/>
                    <a:pt x="243" y="212"/>
                  </a:cubicBezTo>
                  <a:cubicBezTo>
                    <a:pt x="265" y="242"/>
                    <a:pt x="256" y="294"/>
                    <a:pt x="222" y="312"/>
                  </a:cubicBezTo>
                  <a:cubicBezTo>
                    <a:pt x="187" y="329"/>
                    <a:pt x="148" y="320"/>
                    <a:pt x="126" y="286"/>
                  </a:cubicBezTo>
                  <a:cubicBezTo>
                    <a:pt x="92" y="229"/>
                    <a:pt x="57" y="173"/>
                    <a:pt x="23" y="113"/>
                  </a:cubicBezTo>
                  <a:cubicBezTo>
                    <a:pt x="1" y="82"/>
                    <a:pt x="10" y="35"/>
                    <a:pt x="44" y="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4306551" y="3897025"/>
              <a:ext cx="243322" cy="15779"/>
            </a:xfrm>
            <a:custGeom>
              <a:rect b="b" l="l" r="r" t="t"/>
              <a:pathLst>
                <a:path extrusionOk="0" h="252" w="3886">
                  <a:moveTo>
                    <a:pt x="3886" y="0"/>
                  </a:moveTo>
                  <a:cubicBezTo>
                    <a:pt x="3881" y="35"/>
                    <a:pt x="3877" y="70"/>
                    <a:pt x="3868" y="109"/>
                  </a:cubicBezTo>
                  <a:cubicBezTo>
                    <a:pt x="3864" y="143"/>
                    <a:pt x="3860" y="178"/>
                    <a:pt x="3851" y="212"/>
                  </a:cubicBezTo>
                  <a:lnTo>
                    <a:pt x="9" y="251"/>
                  </a:lnTo>
                  <a:cubicBezTo>
                    <a:pt x="9" y="251"/>
                    <a:pt x="1" y="212"/>
                    <a:pt x="1" y="148"/>
                  </a:cubicBezTo>
                  <a:cubicBezTo>
                    <a:pt x="1" y="117"/>
                    <a:pt x="5" y="78"/>
                    <a:pt x="9" y="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4832642" y="3692522"/>
              <a:ext cx="195672" cy="220280"/>
            </a:xfrm>
            <a:custGeom>
              <a:rect b="b" l="l" r="r" t="t"/>
              <a:pathLst>
                <a:path extrusionOk="0" h="3518" w="3125">
                  <a:moveTo>
                    <a:pt x="2986" y="627"/>
                  </a:moveTo>
                  <a:lnTo>
                    <a:pt x="2999" y="649"/>
                  </a:lnTo>
                  <a:cubicBezTo>
                    <a:pt x="3025" y="679"/>
                    <a:pt x="3046" y="705"/>
                    <a:pt x="3068" y="740"/>
                  </a:cubicBezTo>
                  <a:cubicBezTo>
                    <a:pt x="3085" y="766"/>
                    <a:pt x="3103" y="796"/>
                    <a:pt x="3124" y="826"/>
                  </a:cubicBezTo>
                  <a:lnTo>
                    <a:pt x="377" y="3517"/>
                  </a:lnTo>
                  <a:cubicBezTo>
                    <a:pt x="377" y="3517"/>
                    <a:pt x="347" y="3491"/>
                    <a:pt x="303" y="3448"/>
                  </a:cubicBezTo>
                  <a:cubicBezTo>
                    <a:pt x="282" y="3422"/>
                    <a:pt x="256" y="3396"/>
                    <a:pt x="230" y="3362"/>
                  </a:cubicBezTo>
                  <a:cubicBezTo>
                    <a:pt x="230" y="3353"/>
                    <a:pt x="221" y="3349"/>
                    <a:pt x="217" y="3340"/>
                  </a:cubicBezTo>
                  <a:cubicBezTo>
                    <a:pt x="96" y="3154"/>
                    <a:pt x="1" y="2829"/>
                    <a:pt x="308" y="2397"/>
                  </a:cubicBezTo>
                  <a:cubicBezTo>
                    <a:pt x="321" y="2371"/>
                    <a:pt x="338" y="2354"/>
                    <a:pt x="355" y="2328"/>
                  </a:cubicBezTo>
                  <a:lnTo>
                    <a:pt x="360" y="2328"/>
                  </a:lnTo>
                  <a:cubicBezTo>
                    <a:pt x="386" y="2293"/>
                    <a:pt x="412" y="2263"/>
                    <a:pt x="438" y="2228"/>
                  </a:cubicBezTo>
                  <a:cubicBezTo>
                    <a:pt x="450" y="2219"/>
                    <a:pt x="459" y="2206"/>
                    <a:pt x="468" y="2198"/>
                  </a:cubicBezTo>
                  <a:cubicBezTo>
                    <a:pt x="1160" y="1402"/>
                    <a:pt x="1247" y="826"/>
                    <a:pt x="1247" y="826"/>
                  </a:cubicBezTo>
                  <a:cubicBezTo>
                    <a:pt x="1247" y="826"/>
                    <a:pt x="1766" y="485"/>
                    <a:pt x="2090" y="0"/>
                  </a:cubicBezTo>
                  <a:cubicBezTo>
                    <a:pt x="2090" y="0"/>
                    <a:pt x="2216" y="30"/>
                    <a:pt x="2393" y="126"/>
                  </a:cubicBezTo>
                  <a:cubicBezTo>
                    <a:pt x="2423" y="143"/>
                    <a:pt x="2454" y="164"/>
                    <a:pt x="2488" y="182"/>
                  </a:cubicBezTo>
                  <a:cubicBezTo>
                    <a:pt x="2493" y="186"/>
                    <a:pt x="2501" y="190"/>
                    <a:pt x="2510" y="195"/>
                  </a:cubicBezTo>
                  <a:cubicBezTo>
                    <a:pt x="2523" y="203"/>
                    <a:pt x="2536" y="212"/>
                    <a:pt x="2549" y="221"/>
                  </a:cubicBezTo>
                  <a:cubicBezTo>
                    <a:pt x="2553" y="225"/>
                    <a:pt x="2557" y="229"/>
                    <a:pt x="2562" y="229"/>
                  </a:cubicBezTo>
                  <a:cubicBezTo>
                    <a:pt x="2566" y="234"/>
                    <a:pt x="2566" y="234"/>
                    <a:pt x="2570" y="238"/>
                  </a:cubicBezTo>
                  <a:cubicBezTo>
                    <a:pt x="2635" y="281"/>
                    <a:pt x="2705" y="338"/>
                    <a:pt x="2774" y="398"/>
                  </a:cubicBezTo>
                  <a:cubicBezTo>
                    <a:pt x="2843" y="467"/>
                    <a:pt x="2917" y="541"/>
                    <a:pt x="2986" y="627"/>
                  </a:cubicBezTo>
                  <a:close/>
                </a:path>
              </a:pathLst>
            </a:custGeom>
            <a:solidFill>
              <a:srgbClr val="994C0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4894944" y="3755889"/>
              <a:ext cx="24420" cy="10895"/>
            </a:xfrm>
            <a:custGeom>
              <a:rect b="b" l="l" r="r" t="t"/>
              <a:pathLst>
                <a:path extrusionOk="0" h="174" w="390">
                  <a:moveTo>
                    <a:pt x="1" y="100"/>
                  </a:moveTo>
                  <a:cubicBezTo>
                    <a:pt x="1" y="83"/>
                    <a:pt x="9" y="65"/>
                    <a:pt x="22" y="52"/>
                  </a:cubicBezTo>
                  <a:cubicBezTo>
                    <a:pt x="35" y="39"/>
                    <a:pt x="53" y="35"/>
                    <a:pt x="70" y="35"/>
                  </a:cubicBezTo>
                  <a:cubicBezTo>
                    <a:pt x="83" y="31"/>
                    <a:pt x="96" y="31"/>
                    <a:pt x="113" y="31"/>
                  </a:cubicBezTo>
                  <a:cubicBezTo>
                    <a:pt x="174" y="22"/>
                    <a:pt x="239" y="13"/>
                    <a:pt x="299" y="0"/>
                  </a:cubicBezTo>
                  <a:cubicBezTo>
                    <a:pt x="321" y="0"/>
                    <a:pt x="338" y="0"/>
                    <a:pt x="351" y="9"/>
                  </a:cubicBezTo>
                  <a:cubicBezTo>
                    <a:pt x="368" y="18"/>
                    <a:pt x="381" y="35"/>
                    <a:pt x="386" y="52"/>
                  </a:cubicBezTo>
                  <a:cubicBezTo>
                    <a:pt x="390" y="87"/>
                    <a:pt x="373" y="130"/>
                    <a:pt x="334" y="135"/>
                  </a:cubicBezTo>
                  <a:cubicBezTo>
                    <a:pt x="247" y="152"/>
                    <a:pt x="156" y="160"/>
                    <a:pt x="70" y="169"/>
                  </a:cubicBezTo>
                  <a:cubicBezTo>
                    <a:pt x="53" y="173"/>
                    <a:pt x="31" y="160"/>
                    <a:pt x="22" y="152"/>
                  </a:cubicBezTo>
                  <a:cubicBezTo>
                    <a:pt x="9" y="139"/>
                    <a:pt x="1" y="117"/>
                    <a:pt x="1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0"/>
            <p:cNvSpPr/>
            <p:nvPr/>
          </p:nvSpPr>
          <p:spPr>
            <a:xfrm>
              <a:off x="4888182" y="3774549"/>
              <a:ext cx="26862" cy="10081"/>
            </a:xfrm>
            <a:custGeom>
              <a:rect b="b" l="l" r="r" t="t"/>
              <a:pathLst>
                <a:path extrusionOk="0" h="161" w="429">
                  <a:moveTo>
                    <a:pt x="0" y="83"/>
                  </a:moveTo>
                  <a:cubicBezTo>
                    <a:pt x="0" y="49"/>
                    <a:pt x="31" y="10"/>
                    <a:pt x="70" y="14"/>
                  </a:cubicBezTo>
                  <a:cubicBezTo>
                    <a:pt x="148" y="18"/>
                    <a:pt x="225" y="18"/>
                    <a:pt x="299" y="10"/>
                  </a:cubicBezTo>
                  <a:cubicBezTo>
                    <a:pt x="312" y="10"/>
                    <a:pt x="325" y="5"/>
                    <a:pt x="338" y="5"/>
                  </a:cubicBezTo>
                  <a:cubicBezTo>
                    <a:pt x="355" y="1"/>
                    <a:pt x="373" y="1"/>
                    <a:pt x="390" y="14"/>
                  </a:cubicBezTo>
                  <a:cubicBezTo>
                    <a:pt x="403" y="23"/>
                    <a:pt x="416" y="40"/>
                    <a:pt x="420" y="57"/>
                  </a:cubicBezTo>
                  <a:cubicBezTo>
                    <a:pt x="429" y="87"/>
                    <a:pt x="407" y="131"/>
                    <a:pt x="373" y="139"/>
                  </a:cubicBezTo>
                  <a:cubicBezTo>
                    <a:pt x="269" y="157"/>
                    <a:pt x="169" y="161"/>
                    <a:pt x="70" y="152"/>
                  </a:cubicBezTo>
                  <a:cubicBezTo>
                    <a:pt x="52" y="148"/>
                    <a:pt x="35" y="144"/>
                    <a:pt x="22" y="131"/>
                  </a:cubicBezTo>
                  <a:cubicBezTo>
                    <a:pt x="9" y="118"/>
                    <a:pt x="0" y="100"/>
                    <a:pt x="0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0"/>
            <p:cNvSpPr/>
            <p:nvPr/>
          </p:nvSpPr>
          <p:spPr>
            <a:xfrm>
              <a:off x="4880856" y="3790265"/>
              <a:ext cx="24482" cy="10895"/>
            </a:xfrm>
            <a:custGeom>
              <a:rect b="b" l="l" r="r" t="t"/>
              <a:pathLst>
                <a:path extrusionOk="0" h="174" w="391">
                  <a:moveTo>
                    <a:pt x="1" y="70"/>
                  </a:moveTo>
                  <a:cubicBezTo>
                    <a:pt x="1" y="53"/>
                    <a:pt x="9" y="31"/>
                    <a:pt x="22" y="23"/>
                  </a:cubicBezTo>
                  <a:cubicBezTo>
                    <a:pt x="35" y="10"/>
                    <a:pt x="53" y="1"/>
                    <a:pt x="70" y="1"/>
                  </a:cubicBezTo>
                  <a:lnTo>
                    <a:pt x="321" y="35"/>
                  </a:lnTo>
                  <a:cubicBezTo>
                    <a:pt x="342" y="40"/>
                    <a:pt x="355" y="40"/>
                    <a:pt x="368" y="57"/>
                  </a:cubicBezTo>
                  <a:cubicBezTo>
                    <a:pt x="381" y="66"/>
                    <a:pt x="390" y="87"/>
                    <a:pt x="390" y="105"/>
                  </a:cubicBezTo>
                  <a:cubicBezTo>
                    <a:pt x="390" y="122"/>
                    <a:pt x="381" y="139"/>
                    <a:pt x="368" y="152"/>
                  </a:cubicBezTo>
                  <a:cubicBezTo>
                    <a:pt x="355" y="165"/>
                    <a:pt x="338" y="174"/>
                    <a:pt x="321" y="174"/>
                  </a:cubicBezTo>
                  <a:lnTo>
                    <a:pt x="70" y="139"/>
                  </a:lnTo>
                  <a:cubicBezTo>
                    <a:pt x="48" y="135"/>
                    <a:pt x="35" y="131"/>
                    <a:pt x="22" y="118"/>
                  </a:cubicBezTo>
                  <a:cubicBezTo>
                    <a:pt x="9" y="105"/>
                    <a:pt x="1" y="87"/>
                    <a:pt x="1" y="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4870587" y="3805982"/>
              <a:ext cx="22228" cy="13087"/>
            </a:xfrm>
            <a:custGeom>
              <a:rect b="b" l="l" r="r" t="t"/>
              <a:pathLst>
                <a:path extrusionOk="0" h="209" w="355">
                  <a:moveTo>
                    <a:pt x="13" y="57"/>
                  </a:moveTo>
                  <a:cubicBezTo>
                    <a:pt x="22" y="22"/>
                    <a:pt x="61" y="1"/>
                    <a:pt x="95" y="9"/>
                  </a:cubicBezTo>
                  <a:cubicBezTo>
                    <a:pt x="160" y="27"/>
                    <a:pt x="225" y="44"/>
                    <a:pt x="290" y="66"/>
                  </a:cubicBezTo>
                  <a:cubicBezTo>
                    <a:pt x="329" y="70"/>
                    <a:pt x="355" y="113"/>
                    <a:pt x="342" y="148"/>
                  </a:cubicBezTo>
                  <a:cubicBezTo>
                    <a:pt x="333" y="187"/>
                    <a:pt x="294" y="208"/>
                    <a:pt x="260" y="195"/>
                  </a:cubicBezTo>
                  <a:cubicBezTo>
                    <a:pt x="195" y="178"/>
                    <a:pt x="130" y="161"/>
                    <a:pt x="65" y="144"/>
                  </a:cubicBezTo>
                  <a:cubicBezTo>
                    <a:pt x="26" y="135"/>
                    <a:pt x="0" y="96"/>
                    <a:pt x="13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0"/>
            <p:cNvSpPr/>
            <p:nvPr/>
          </p:nvSpPr>
          <p:spPr>
            <a:xfrm>
              <a:off x="4847294" y="3733160"/>
              <a:ext cx="181020" cy="179642"/>
            </a:xfrm>
            <a:custGeom>
              <a:rect b="b" l="l" r="r" t="t"/>
              <a:pathLst>
                <a:path extrusionOk="0" h="2869" w="2891">
                  <a:moveTo>
                    <a:pt x="2765" y="0"/>
                  </a:moveTo>
                  <a:cubicBezTo>
                    <a:pt x="2791" y="30"/>
                    <a:pt x="2812" y="56"/>
                    <a:pt x="2834" y="91"/>
                  </a:cubicBezTo>
                  <a:cubicBezTo>
                    <a:pt x="2851" y="117"/>
                    <a:pt x="2873" y="147"/>
                    <a:pt x="2890" y="177"/>
                  </a:cubicBezTo>
                  <a:lnTo>
                    <a:pt x="147" y="2868"/>
                  </a:lnTo>
                  <a:cubicBezTo>
                    <a:pt x="147" y="2868"/>
                    <a:pt x="113" y="2842"/>
                    <a:pt x="69" y="2799"/>
                  </a:cubicBezTo>
                  <a:cubicBezTo>
                    <a:pt x="48" y="2773"/>
                    <a:pt x="22" y="2747"/>
                    <a:pt x="0" y="27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4329343" y="2977576"/>
              <a:ext cx="373060" cy="858264"/>
            </a:xfrm>
            <a:custGeom>
              <a:rect b="b" l="l" r="r" t="t"/>
              <a:pathLst>
                <a:path extrusionOk="0" h="13707" w="5958">
                  <a:moveTo>
                    <a:pt x="3093" y="10951"/>
                  </a:moveTo>
                  <a:cubicBezTo>
                    <a:pt x="3180" y="12158"/>
                    <a:pt x="3241" y="13213"/>
                    <a:pt x="3314" y="13581"/>
                  </a:cubicBezTo>
                  <a:cubicBezTo>
                    <a:pt x="2791" y="13707"/>
                    <a:pt x="2137" y="13594"/>
                    <a:pt x="2137" y="13594"/>
                  </a:cubicBezTo>
                  <a:cubicBezTo>
                    <a:pt x="2137" y="13594"/>
                    <a:pt x="1804" y="12456"/>
                    <a:pt x="1419" y="11132"/>
                  </a:cubicBezTo>
                  <a:cubicBezTo>
                    <a:pt x="909" y="9385"/>
                    <a:pt x="307" y="7308"/>
                    <a:pt x="242" y="7092"/>
                  </a:cubicBezTo>
                  <a:cubicBezTo>
                    <a:pt x="0" y="6248"/>
                    <a:pt x="113" y="5201"/>
                    <a:pt x="268" y="4812"/>
                  </a:cubicBezTo>
                  <a:cubicBezTo>
                    <a:pt x="528" y="4154"/>
                    <a:pt x="1423" y="2043"/>
                    <a:pt x="2328" y="1"/>
                  </a:cubicBezTo>
                  <a:lnTo>
                    <a:pt x="5958" y="1"/>
                  </a:lnTo>
                  <a:cubicBezTo>
                    <a:pt x="5897" y="2471"/>
                    <a:pt x="2375" y="6382"/>
                    <a:pt x="2375" y="6382"/>
                  </a:cubicBezTo>
                  <a:cubicBezTo>
                    <a:pt x="2778" y="7035"/>
                    <a:pt x="2968" y="9160"/>
                    <a:pt x="3093" y="10951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0"/>
            <p:cNvSpPr/>
            <p:nvPr/>
          </p:nvSpPr>
          <p:spPr>
            <a:xfrm>
              <a:off x="4418193" y="3663218"/>
              <a:ext cx="118718" cy="172630"/>
            </a:xfrm>
            <a:custGeom>
              <a:rect b="b" l="l" r="r" t="t"/>
              <a:pathLst>
                <a:path extrusionOk="0" h="2757" w="1896">
                  <a:moveTo>
                    <a:pt x="1895" y="2631"/>
                  </a:moveTo>
                  <a:cubicBezTo>
                    <a:pt x="1372" y="2757"/>
                    <a:pt x="714" y="2644"/>
                    <a:pt x="714" y="2644"/>
                  </a:cubicBezTo>
                  <a:cubicBezTo>
                    <a:pt x="714" y="2644"/>
                    <a:pt x="385" y="1506"/>
                    <a:pt x="0" y="182"/>
                  </a:cubicBezTo>
                  <a:cubicBezTo>
                    <a:pt x="563" y="226"/>
                    <a:pt x="1134" y="165"/>
                    <a:pt x="1674" y="1"/>
                  </a:cubicBezTo>
                  <a:cubicBezTo>
                    <a:pt x="1761" y="1208"/>
                    <a:pt x="1822" y="2263"/>
                    <a:pt x="1895" y="2631"/>
                  </a:cubicBezTo>
                  <a:close/>
                </a:path>
              </a:pathLst>
            </a:custGeom>
            <a:solidFill>
              <a:srgbClr val="FBCD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0"/>
            <p:cNvSpPr/>
            <p:nvPr/>
          </p:nvSpPr>
          <p:spPr>
            <a:xfrm>
              <a:off x="4602094" y="2961045"/>
              <a:ext cx="361476" cy="783251"/>
            </a:xfrm>
            <a:custGeom>
              <a:rect b="b" l="l" r="r" t="t"/>
              <a:pathLst>
                <a:path extrusionOk="0" h="12509" w="5773">
                  <a:moveTo>
                    <a:pt x="5772" y="11682"/>
                  </a:moveTo>
                  <a:cubicBezTo>
                    <a:pt x="5461" y="12331"/>
                    <a:pt x="4929" y="12508"/>
                    <a:pt x="4929" y="12508"/>
                  </a:cubicBezTo>
                  <a:cubicBezTo>
                    <a:pt x="4929" y="12508"/>
                    <a:pt x="4102" y="11630"/>
                    <a:pt x="3181" y="10665"/>
                  </a:cubicBezTo>
                  <a:cubicBezTo>
                    <a:pt x="2246" y="9688"/>
                    <a:pt x="1208" y="8615"/>
                    <a:pt x="827" y="8264"/>
                  </a:cubicBezTo>
                  <a:cubicBezTo>
                    <a:pt x="109" y="7607"/>
                    <a:pt x="1" y="6932"/>
                    <a:pt x="70" y="5945"/>
                  </a:cubicBezTo>
                  <a:cubicBezTo>
                    <a:pt x="113" y="5361"/>
                    <a:pt x="503" y="265"/>
                    <a:pt x="503" y="265"/>
                  </a:cubicBezTo>
                  <a:lnTo>
                    <a:pt x="3674" y="1"/>
                  </a:lnTo>
                  <a:cubicBezTo>
                    <a:pt x="3674" y="1"/>
                    <a:pt x="4050" y="3600"/>
                    <a:pt x="2514" y="6646"/>
                  </a:cubicBezTo>
                  <a:cubicBezTo>
                    <a:pt x="3189" y="6992"/>
                    <a:pt x="3877" y="8307"/>
                    <a:pt x="4483" y="9515"/>
                  </a:cubicBezTo>
                  <a:cubicBezTo>
                    <a:pt x="4989" y="10518"/>
                    <a:pt x="5435" y="11448"/>
                    <a:pt x="5772" y="11682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0"/>
            <p:cNvSpPr/>
            <p:nvPr/>
          </p:nvSpPr>
          <p:spPr>
            <a:xfrm>
              <a:off x="4801209" y="3556771"/>
              <a:ext cx="162361" cy="187532"/>
            </a:xfrm>
            <a:custGeom>
              <a:rect b="b" l="l" r="r" t="t"/>
              <a:pathLst>
                <a:path extrusionOk="0" h="2995" w="2593">
                  <a:moveTo>
                    <a:pt x="2592" y="2168"/>
                  </a:moveTo>
                  <a:cubicBezTo>
                    <a:pt x="2281" y="2817"/>
                    <a:pt x="1749" y="2994"/>
                    <a:pt x="1749" y="2994"/>
                  </a:cubicBezTo>
                  <a:cubicBezTo>
                    <a:pt x="1749" y="2994"/>
                    <a:pt x="922" y="2116"/>
                    <a:pt x="1" y="1151"/>
                  </a:cubicBezTo>
                  <a:cubicBezTo>
                    <a:pt x="498" y="844"/>
                    <a:pt x="940" y="455"/>
                    <a:pt x="1303" y="1"/>
                  </a:cubicBezTo>
                  <a:cubicBezTo>
                    <a:pt x="1809" y="1004"/>
                    <a:pt x="2255" y="1934"/>
                    <a:pt x="2592" y="2168"/>
                  </a:cubicBezTo>
                  <a:close/>
                </a:path>
              </a:pathLst>
            </a:custGeom>
            <a:solidFill>
              <a:srgbClr val="FBCD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0"/>
            <p:cNvSpPr/>
            <p:nvPr/>
          </p:nvSpPr>
          <p:spPr>
            <a:xfrm>
              <a:off x="4335542" y="2961045"/>
              <a:ext cx="508809" cy="416202"/>
            </a:xfrm>
            <a:custGeom>
              <a:rect b="b" l="l" r="r" t="t"/>
              <a:pathLst>
                <a:path extrusionOk="0" h="6647" w="8126">
                  <a:moveTo>
                    <a:pt x="7420" y="5820"/>
                  </a:moveTo>
                  <a:cubicBezTo>
                    <a:pt x="7360" y="6019"/>
                    <a:pt x="7295" y="6205"/>
                    <a:pt x="7226" y="6387"/>
                  </a:cubicBezTo>
                  <a:cubicBezTo>
                    <a:pt x="7226" y="6387"/>
                    <a:pt x="4911" y="6646"/>
                    <a:pt x="3972" y="6365"/>
                  </a:cubicBezTo>
                  <a:lnTo>
                    <a:pt x="4059" y="5798"/>
                  </a:lnTo>
                  <a:lnTo>
                    <a:pt x="4310" y="4102"/>
                  </a:lnTo>
                  <a:lnTo>
                    <a:pt x="3462" y="5854"/>
                  </a:lnTo>
                  <a:lnTo>
                    <a:pt x="3215" y="6365"/>
                  </a:lnTo>
                  <a:cubicBezTo>
                    <a:pt x="3215" y="6365"/>
                    <a:pt x="464" y="5309"/>
                    <a:pt x="1" y="4695"/>
                  </a:cubicBezTo>
                  <a:lnTo>
                    <a:pt x="247" y="4193"/>
                  </a:lnTo>
                  <a:lnTo>
                    <a:pt x="2211" y="170"/>
                  </a:lnTo>
                  <a:lnTo>
                    <a:pt x="7931" y="1"/>
                  </a:lnTo>
                  <a:cubicBezTo>
                    <a:pt x="8126" y="1182"/>
                    <a:pt x="8030" y="3834"/>
                    <a:pt x="7420" y="582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0"/>
            <p:cNvSpPr/>
            <p:nvPr/>
          </p:nvSpPr>
          <p:spPr>
            <a:xfrm>
              <a:off x="4584248" y="3324091"/>
              <a:ext cx="215959" cy="53160"/>
            </a:xfrm>
            <a:custGeom>
              <a:rect b="b" l="l" r="r" t="t"/>
              <a:pathLst>
                <a:path extrusionOk="0" h="849" w="3449">
                  <a:moveTo>
                    <a:pt x="3448" y="22"/>
                  </a:moveTo>
                  <a:cubicBezTo>
                    <a:pt x="3388" y="221"/>
                    <a:pt x="3323" y="407"/>
                    <a:pt x="3254" y="589"/>
                  </a:cubicBezTo>
                  <a:cubicBezTo>
                    <a:pt x="3254" y="589"/>
                    <a:pt x="939" y="848"/>
                    <a:pt x="0" y="567"/>
                  </a:cubicBezTo>
                  <a:lnTo>
                    <a:pt x="87" y="0"/>
                  </a:lnTo>
                  <a:cubicBezTo>
                    <a:pt x="1199" y="169"/>
                    <a:pt x="2336" y="178"/>
                    <a:pt x="3448" y="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4335542" y="3223593"/>
              <a:ext cx="216773" cy="136000"/>
            </a:xfrm>
            <a:custGeom>
              <a:rect b="b" l="l" r="r" t="t"/>
              <a:pathLst>
                <a:path extrusionOk="0" h="2172" w="3462">
                  <a:moveTo>
                    <a:pt x="3462" y="1661"/>
                  </a:moveTo>
                  <a:lnTo>
                    <a:pt x="3215" y="2172"/>
                  </a:lnTo>
                  <a:cubicBezTo>
                    <a:pt x="3215" y="2172"/>
                    <a:pt x="464" y="1116"/>
                    <a:pt x="1" y="502"/>
                  </a:cubicBezTo>
                  <a:lnTo>
                    <a:pt x="247" y="0"/>
                  </a:lnTo>
                  <a:cubicBezTo>
                    <a:pt x="1203" y="736"/>
                    <a:pt x="2337" y="1211"/>
                    <a:pt x="3462" y="166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0"/>
            <p:cNvSpPr/>
            <p:nvPr/>
          </p:nvSpPr>
          <p:spPr>
            <a:xfrm>
              <a:off x="4745983" y="2941259"/>
              <a:ext cx="67499" cy="417517"/>
            </a:xfrm>
            <a:custGeom>
              <a:rect b="b" l="l" r="r" t="t"/>
              <a:pathLst>
                <a:path extrusionOk="0" h="6668" w="1078">
                  <a:moveTo>
                    <a:pt x="1038" y="122"/>
                  </a:moveTo>
                  <a:cubicBezTo>
                    <a:pt x="1034" y="5"/>
                    <a:pt x="844" y="1"/>
                    <a:pt x="852" y="122"/>
                  </a:cubicBezTo>
                  <a:cubicBezTo>
                    <a:pt x="900" y="966"/>
                    <a:pt x="891" y="1805"/>
                    <a:pt x="818" y="2644"/>
                  </a:cubicBezTo>
                  <a:cubicBezTo>
                    <a:pt x="744" y="3484"/>
                    <a:pt x="610" y="4314"/>
                    <a:pt x="420" y="5132"/>
                  </a:cubicBezTo>
                  <a:cubicBezTo>
                    <a:pt x="312" y="5595"/>
                    <a:pt x="182" y="6054"/>
                    <a:pt x="35" y="6504"/>
                  </a:cubicBezTo>
                  <a:cubicBezTo>
                    <a:pt x="0" y="6620"/>
                    <a:pt x="182" y="6668"/>
                    <a:pt x="221" y="6551"/>
                  </a:cubicBezTo>
                  <a:cubicBezTo>
                    <a:pt x="480" y="5746"/>
                    <a:pt x="679" y="4924"/>
                    <a:pt x="822" y="4089"/>
                  </a:cubicBezTo>
                  <a:cubicBezTo>
                    <a:pt x="965" y="3250"/>
                    <a:pt x="1047" y="2402"/>
                    <a:pt x="1064" y="1554"/>
                  </a:cubicBezTo>
                  <a:cubicBezTo>
                    <a:pt x="1077" y="1078"/>
                    <a:pt x="1069" y="602"/>
                    <a:pt x="1038" y="1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4722690" y="2941259"/>
              <a:ext cx="67499" cy="417517"/>
            </a:xfrm>
            <a:custGeom>
              <a:rect b="b" l="l" r="r" t="t"/>
              <a:pathLst>
                <a:path extrusionOk="0" h="6668" w="1078">
                  <a:moveTo>
                    <a:pt x="1043" y="122"/>
                  </a:moveTo>
                  <a:cubicBezTo>
                    <a:pt x="1034" y="5"/>
                    <a:pt x="848" y="1"/>
                    <a:pt x="852" y="122"/>
                  </a:cubicBezTo>
                  <a:cubicBezTo>
                    <a:pt x="904" y="966"/>
                    <a:pt x="891" y="1805"/>
                    <a:pt x="818" y="2644"/>
                  </a:cubicBezTo>
                  <a:cubicBezTo>
                    <a:pt x="748" y="3484"/>
                    <a:pt x="614" y="4314"/>
                    <a:pt x="420" y="5132"/>
                  </a:cubicBezTo>
                  <a:cubicBezTo>
                    <a:pt x="312" y="5595"/>
                    <a:pt x="186" y="6054"/>
                    <a:pt x="39" y="6504"/>
                  </a:cubicBezTo>
                  <a:cubicBezTo>
                    <a:pt x="0" y="6620"/>
                    <a:pt x="182" y="6668"/>
                    <a:pt x="221" y="6551"/>
                  </a:cubicBezTo>
                  <a:cubicBezTo>
                    <a:pt x="480" y="5746"/>
                    <a:pt x="684" y="4924"/>
                    <a:pt x="826" y="4089"/>
                  </a:cubicBezTo>
                  <a:cubicBezTo>
                    <a:pt x="965" y="3250"/>
                    <a:pt x="1047" y="2402"/>
                    <a:pt x="1069" y="1554"/>
                  </a:cubicBezTo>
                  <a:cubicBezTo>
                    <a:pt x="1077" y="1078"/>
                    <a:pt x="1069" y="602"/>
                    <a:pt x="1043" y="1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0"/>
            <p:cNvSpPr/>
            <p:nvPr/>
          </p:nvSpPr>
          <p:spPr>
            <a:xfrm>
              <a:off x="4605663" y="3038564"/>
              <a:ext cx="24670" cy="182335"/>
            </a:xfrm>
            <a:custGeom>
              <a:rect b="b" l="l" r="r" t="t"/>
              <a:pathLst>
                <a:path extrusionOk="0" h="2912" w="394">
                  <a:moveTo>
                    <a:pt x="355" y="22"/>
                  </a:moveTo>
                  <a:cubicBezTo>
                    <a:pt x="333" y="398"/>
                    <a:pt x="303" y="770"/>
                    <a:pt x="264" y="1142"/>
                  </a:cubicBezTo>
                  <a:cubicBezTo>
                    <a:pt x="221" y="1514"/>
                    <a:pt x="173" y="1886"/>
                    <a:pt x="113" y="2259"/>
                  </a:cubicBezTo>
                  <a:cubicBezTo>
                    <a:pt x="78" y="2466"/>
                    <a:pt x="43" y="2674"/>
                    <a:pt x="4" y="2882"/>
                  </a:cubicBezTo>
                  <a:cubicBezTo>
                    <a:pt x="0" y="2903"/>
                    <a:pt x="35" y="2912"/>
                    <a:pt x="39" y="2890"/>
                  </a:cubicBezTo>
                  <a:cubicBezTo>
                    <a:pt x="113" y="2518"/>
                    <a:pt x="173" y="2146"/>
                    <a:pt x="221" y="1774"/>
                  </a:cubicBezTo>
                  <a:cubicBezTo>
                    <a:pt x="273" y="1402"/>
                    <a:pt x="316" y="1030"/>
                    <a:pt x="346" y="658"/>
                  </a:cubicBezTo>
                  <a:cubicBezTo>
                    <a:pt x="363" y="446"/>
                    <a:pt x="381" y="234"/>
                    <a:pt x="389" y="22"/>
                  </a:cubicBezTo>
                  <a:cubicBezTo>
                    <a:pt x="394" y="0"/>
                    <a:pt x="355" y="0"/>
                    <a:pt x="355" y="22"/>
                  </a:cubicBezTo>
                  <a:close/>
                </a:path>
              </a:pathLst>
            </a:custGeom>
            <a:solidFill>
              <a:srgbClr val="4F3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4585062" y="3001683"/>
              <a:ext cx="45834" cy="41013"/>
            </a:xfrm>
            <a:custGeom>
              <a:rect b="b" l="l" r="r" t="t"/>
              <a:pathLst>
                <a:path extrusionOk="0" h="655" w="732">
                  <a:moveTo>
                    <a:pt x="0" y="22"/>
                  </a:moveTo>
                  <a:cubicBezTo>
                    <a:pt x="5" y="308"/>
                    <a:pt x="199" y="559"/>
                    <a:pt x="472" y="628"/>
                  </a:cubicBezTo>
                  <a:cubicBezTo>
                    <a:pt x="550" y="650"/>
                    <a:pt x="628" y="654"/>
                    <a:pt x="705" y="645"/>
                  </a:cubicBezTo>
                  <a:cubicBezTo>
                    <a:pt x="731" y="641"/>
                    <a:pt x="731" y="602"/>
                    <a:pt x="705" y="606"/>
                  </a:cubicBezTo>
                  <a:cubicBezTo>
                    <a:pt x="442" y="641"/>
                    <a:pt x="178" y="490"/>
                    <a:pt x="78" y="239"/>
                  </a:cubicBezTo>
                  <a:cubicBezTo>
                    <a:pt x="52" y="169"/>
                    <a:pt x="39" y="96"/>
                    <a:pt x="39" y="22"/>
                  </a:cubicBezTo>
                  <a:cubicBezTo>
                    <a:pt x="39" y="1"/>
                    <a:pt x="0" y="1"/>
                    <a:pt x="0" y="22"/>
                  </a:cubicBezTo>
                  <a:close/>
                </a:path>
              </a:pathLst>
            </a:custGeom>
            <a:solidFill>
              <a:srgbClr val="4F3F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0"/>
            <p:cNvSpPr/>
            <p:nvPr/>
          </p:nvSpPr>
          <p:spPr>
            <a:xfrm>
              <a:off x="4225590" y="2484853"/>
              <a:ext cx="303996" cy="303996"/>
            </a:xfrm>
            <a:custGeom>
              <a:rect b="b" l="l" r="r" t="t"/>
              <a:pathLst>
                <a:path extrusionOk="0" h="4855" w="4855">
                  <a:moveTo>
                    <a:pt x="4854" y="0"/>
                  </a:moveTo>
                  <a:cubicBezTo>
                    <a:pt x="4335" y="234"/>
                    <a:pt x="3340" y="3340"/>
                    <a:pt x="3340" y="3340"/>
                  </a:cubicBezTo>
                  <a:lnTo>
                    <a:pt x="238" y="2423"/>
                  </a:lnTo>
                  <a:lnTo>
                    <a:pt x="0" y="3305"/>
                  </a:lnTo>
                  <a:cubicBezTo>
                    <a:pt x="0" y="3305"/>
                    <a:pt x="2531" y="4495"/>
                    <a:pt x="3007" y="4638"/>
                  </a:cubicBezTo>
                  <a:cubicBezTo>
                    <a:pt x="3483" y="4776"/>
                    <a:pt x="4097" y="4854"/>
                    <a:pt x="4383" y="4313"/>
                  </a:cubicBezTo>
                  <a:cubicBezTo>
                    <a:pt x="4664" y="3777"/>
                    <a:pt x="4854" y="0"/>
                    <a:pt x="4854" y="0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0"/>
            <p:cNvSpPr/>
            <p:nvPr/>
          </p:nvSpPr>
          <p:spPr>
            <a:xfrm>
              <a:off x="4116139" y="2586165"/>
              <a:ext cx="135749" cy="114335"/>
            </a:xfrm>
            <a:custGeom>
              <a:rect b="b" l="l" r="r" t="t"/>
              <a:pathLst>
                <a:path extrusionOk="0" h="1826" w="2168">
                  <a:moveTo>
                    <a:pt x="2168" y="900"/>
                  </a:moveTo>
                  <a:cubicBezTo>
                    <a:pt x="2016" y="852"/>
                    <a:pt x="1683" y="0"/>
                    <a:pt x="1493" y="56"/>
                  </a:cubicBezTo>
                  <a:cubicBezTo>
                    <a:pt x="1324" y="104"/>
                    <a:pt x="1376" y="493"/>
                    <a:pt x="1523" y="636"/>
                  </a:cubicBezTo>
                  <a:cubicBezTo>
                    <a:pt x="1277" y="575"/>
                    <a:pt x="385" y="61"/>
                    <a:pt x="303" y="260"/>
                  </a:cubicBezTo>
                  <a:cubicBezTo>
                    <a:pt x="243" y="407"/>
                    <a:pt x="956" y="718"/>
                    <a:pt x="956" y="718"/>
                  </a:cubicBezTo>
                  <a:cubicBezTo>
                    <a:pt x="956" y="718"/>
                    <a:pt x="91" y="446"/>
                    <a:pt x="43" y="649"/>
                  </a:cubicBezTo>
                  <a:cubicBezTo>
                    <a:pt x="0" y="852"/>
                    <a:pt x="917" y="1021"/>
                    <a:pt x="917" y="1021"/>
                  </a:cubicBezTo>
                  <a:cubicBezTo>
                    <a:pt x="917" y="1021"/>
                    <a:pt x="130" y="926"/>
                    <a:pt x="126" y="1090"/>
                  </a:cubicBezTo>
                  <a:cubicBezTo>
                    <a:pt x="117" y="1259"/>
                    <a:pt x="939" y="1289"/>
                    <a:pt x="939" y="1289"/>
                  </a:cubicBezTo>
                  <a:cubicBezTo>
                    <a:pt x="939" y="1289"/>
                    <a:pt x="286" y="1363"/>
                    <a:pt x="290" y="1454"/>
                  </a:cubicBezTo>
                  <a:cubicBezTo>
                    <a:pt x="290" y="1549"/>
                    <a:pt x="697" y="1597"/>
                    <a:pt x="1017" y="1545"/>
                  </a:cubicBezTo>
                  <a:cubicBezTo>
                    <a:pt x="1497" y="1826"/>
                    <a:pt x="1977" y="1687"/>
                    <a:pt x="1977" y="1687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4468849" y="2455862"/>
              <a:ext cx="363292" cy="561343"/>
            </a:xfrm>
            <a:custGeom>
              <a:rect b="b" l="l" r="r" t="t"/>
              <a:pathLst>
                <a:path extrusionOk="0" h="8965" w="5802">
                  <a:moveTo>
                    <a:pt x="5802" y="8069"/>
                  </a:moveTo>
                  <a:cubicBezTo>
                    <a:pt x="5006" y="8506"/>
                    <a:pt x="558" y="8964"/>
                    <a:pt x="0" y="8393"/>
                  </a:cubicBezTo>
                  <a:lnTo>
                    <a:pt x="969" y="463"/>
                  </a:lnTo>
                  <a:lnTo>
                    <a:pt x="2025" y="56"/>
                  </a:lnTo>
                  <a:lnTo>
                    <a:pt x="3085" y="0"/>
                  </a:lnTo>
                  <a:lnTo>
                    <a:pt x="4214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0"/>
            <p:cNvSpPr/>
            <p:nvPr/>
          </p:nvSpPr>
          <p:spPr>
            <a:xfrm>
              <a:off x="4557387" y="2569885"/>
              <a:ext cx="126044" cy="214331"/>
            </a:xfrm>
            <a:custGeom>
              <a:rect b="b" l="l" r="r" t="t"/>
              <a:pathLst>
                <a:path extrusionOk="0" h="3423" w="2013">
                  <a:moveTo>
                    <a:pt x="2013" y="1714"/>
                  </a:moveTo>
                  <a:cubicBezTo>
                    <a:pt x="2013" y="2657"/>
                    <a:pt x="1563" y="3423"/>
                    <a:pt x="1005" y="3423"/>
                  </a:cubicBezTo>
                  <a:cubicBezTo>
                    <a:pt x="451" y="3423"/>
                    <a:pt x="1" y="2657"/>
                    <a:pt x="1" y="1714"/>
                  </a:cubicBezTo>
                  <a:cubicBezTo>
                    <a:pt x="1" y="766"/>
                    <a:pt x="451" y="0"/>
                    <a:pt x="1005" y="0"/>
                  </a:cubicBezTo>
                  <a:cubicBezTo>
                    <a:pt x="1563" y="0"/>
                    <a:pt x="2013" y="766"/>
                    <a:pt x="2013" y="17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4654377" y="2460182"/>
              <a:ext cx="277447" cy="487395"/>
            </a:xfrm>
            <a:custGeom>
              <a:rect b="b" l="l" r="r" t="t"/>
              <a:pathLst>
                <a:path extrusionOk="0" h="7784" w="4431">
                  <a:moveTo>
                    <a:pt x="1229" y="165"/>
                  </a:moveTo>
                  <a:cubicBezTo>
                    <a:pt x="1688" y="269"/>
                    <a:pt x="3406" y="2172"/>
                    <a:pt x="3851" y="2752"/>
                  </a:cubicBezTo>
                  <a:cubicBezTo>
                    <a:pt x="4379" y="3431"/>
                    <a:pt x="4431" y="3816"/>
                    <a:pt x="4089" y="4539"/>
                  </a:cubicBezTo>
                  <a:cubicBezTo>
                    <a:pt x="3916" y="4906"/>
                    <a:pt x="2419" y="7783"/>
                    <a:pt x="2419" y="7783"/>
                  </a:cubicBezTo>
                  <a:lnTo>
                    <a:pt x="1589" y="7351"/>
                  </a:lnTo>
                  <a:lnTo>
                    <a:pt x="2670" y="4015"/>
                  </a:lnTo>
                  <a:lnTo>
                    <a:pt x="1705" y="3141"/>
                  </a:lnTo>
                  <a:cubicBezTo>
                    <a:pt x="1" y="1783"/>
                    <a:pt x="524" y="0"/>
                    <a:pt x="1229" y="165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0"/>
            <p:cNvSpPr/>
            <p:nvPr/>
          </p:nvSpPr>
          <p:spPr>
            <a:xfrm>
              <a:off x="4666337" y="2906632"/>
              <a:ext cx="147145" cy="106759"/>
            </a:xfrm>
            <a:custGeom>
              <a:rect b="b" l="l" r="r" t="t"/>
              <a:pathLst>
                <a:path extrusionOk="0" h="1705" w="2350">
                  <a:moveTo>
                    <a:pt x="1540" y="35"/>
                  </a:moveTo>
                  <a:cubicBezTo>
                    <a:pt x="1441" y="65"/>
                    <a:pt x="1428" y="199"/>
                    <a:pt x="1268" y="260"/>
                  </a:cubicBezTo>
                  <a:cubicBezTo>
                    <a:pt x="1112" y="320"/>
                    <a:pt x="826" y="277"/>
                    <a:pt x="718" y="355"/>
                  </a:cubicBezTo>
                  <a:cubicBezTo>
                    <a:pt x="614" y="437"/>
                    <a:pt x="0" y="1186"/>
                    <a:pt x="178" y="1311"/>
                  </a:cubicBezTo>
                  <a:cubicBezTo>
                    <a:pt x="281" y="1385"/>
                    <a:pt x="602" y="952"/>
                    <a:pt x="614" y="952"/>
                  </a:cubicBezTo>
                  <a:cubicBezTo>
                    <a:pt x="627" y="952"/>
                    <a:pt x="286" y="1536"/>
                    <a:pt x="441" y="1618"/>
                  </a:cubicBezTo>
                  <a:cubicBezTo>
                    <a:pt x="597" y="1705"/>
                    <a:pt x="900" y="987"/>
                    <a:pt x="922" y="991"/>
                  </a:cubicBezTo>
                  <a:cubicBezTo>
                    <a:pt x="939" y="995"/>
                    <a:pt x="749" y="1575"/>
                    <a:pt x="909" y="1618"/>
                  </a:cubicBezTo>
                  <a:cubicBezTo>
                    <a:pt x="1069" y="1666"/>
                    <a:pt x="1199" y="1086"/>
                    <a:pt x="1216" y="1082"/>
                  </a:cubicBezTo>
                  <a:cubicBezTo>
                    <a:pt x="1233" y="1082"/>
                    <a:pt x="1250" y="1575"/>
                    <a:pt x="1372" y="1584"/>
                  </a:cubicBezTo>
                  <a:cubicBezTo>
                    <a:pt x="1488" y="1592"/>
                    <a:pt x="1493" y="987"/>
                    <a:pt x="1519" y="982"/>
                  </a:cubicBezTo>
                  <a:cubicBezTo>
                    <a:pt x="1545" y="978"/>
                    <a:pt x="1800" y="1052"/>
                    <a:pt x="1990" y="974"/>
                  </a:cubicBezTo>
                  <a:cubicBezTo>
                    <a:pt x="2181" y="896"/>
                    <a:pt x="2349" y="485"/>
                    <a:pt x="2263" y="346"/>
                  </a:cubicBezTo>
                  <a:cubicBezTo>
                    <a:pt x="2181" y="212"/>
                    <a:pt x="1670" y="0"/>
                    <a:pt x="1540" y="35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0"/>
            <p:cNvSpPr/>
            <p:nvPr/>
          </p:nvSpPr>
          <p:spPr>
            <a:xfrm>
              <a:off x="4497527" y="2167579"/>
              <a:ext cx="227105" cy="223598"/>
            </a:xfrm>
            <a:custGeom>
              <a:rect b="b" l="l" r="r" t="t"/>
              <a:pathLst>
                <a:path extrusionOk="0" h="3571" w="3627">
                  <a:moveTo>
                    <a:pt x="2791" y="3285"/>
                  </a:moveTo>
                  <a:cubicBezTo>
                    <a:pt x="3047" y="3163"/>
                    <a:pt x="3246" y="2947"/>
                    <a:pt x="3375" y="2700"/>
                  </a:cubicBezTo>
                  <a:cubicBezTo>
                    <a:pt x="3505" y="2454"/>
                    <a:pt x="3570" y="2177"/>
                    <a:pt x="3605" y="1900"/>
                  </a:cubicBezTo>
                  <a:cubicBezTo>
                    <a:pt x="3618" y="1766"/>
                    <a:pt x="3626" y="1632"/>
                    <a:pt x="3587" y="1506"/>
                  </a:cubicBezTo>
                  <a:cubicBezTo>
                    <a:pt x="3548" y="1377"/>
                    <a:pt x="3458" y="1260"/>
                    <a:pt x="3332" y="1221"/>
                  </a:cubicBezTo>
                  <a:cubicBezTo>
                    <a:pt x="3302" y="879"/>
                    <a:pt x="3086" y="576"/>
                    <a:pt x="2796" y="399"/>
                  </a:cubicBezTo>
                  <a:cubicBezTo>
                    <a:pt x="2501" y="217"/>
                    <a:pt x="2160" y="139"/>
                    <a:pt x="1822" y="83"/>
                  </a:cubicBezTo>
                  <a:cubicBezTo>
                    <a:pt x="1567" y="35"/>
                    <a:pt x="1299" y="1"/>
                    <a:pt x="1048" y="83"/>
                  </a:cubicBezTo>
                  <a:cubicBezTo>
                    <a:pt x="801" y="161"/>
                    <a:pt x="581" y="386"/>
                    <a:pt x="594" y="650"/>
                  </a:cubicBezTo>
                  <a:cubicBezTo>
                    <a:pt x="347" y="702"/>
                    <a:pt x="135" y="901"/>
                    <a:pt x="66" y="1143"/>
                  </a:cubicBezTo>
                  <a:cubicBezTo>
                    <a:pt x="1" y="1385"/>
                    <a:pt x="74" y="1662"/>
                    <a:pt x="252" y="1835"/>
                  </a:cubicBezTo>
                  <a:cubicBezTo>
                    <a:pt x="174" y="1974"/>
                    <a:pt x="157" y="2147"/>
                    <a:pt x="204" y="2298"/>
                  </a:cubicBezTo>
                  <a:cubicBezTo>
                    <a:pt x="252" y="2450"/>
                    <a:pt x="364" y="2579"/>
                    <a:pt x="507" y="2653"/>
                  </a:cubicBezTo>
                  <a:cubicBezTo>
                    <a:pt x="563" y="2822"/>
                    <a:pt x="736" y="2934"/>
                    <a:pt x="905" y="3003"/>
                  </a:cubicBezTo>
                  <a:cubicBezTo>
                    <a:pt x="1506" y="3267"/>
                    <a:pt x="2199" y="3570"/>
                    <a:pt x="2791" y="3285"/>
                  </a:cubicBezTo>
                  <a:close/>
                </a:path>
              </a:pathLst>
            </a:custGeom>
            <a:solidFill>
              <a:srgbClr val="4A19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0"/>
            <p:cNvSpPr/>
            <p:nvPr/>
          </p:nvSpPr>
          <p:spPr>
            <a:xfrm>
              <a:off x="4520819" y="2192500"/>
              <a:ext cx="164803" cy="311322"/>
            </a:xfrm>
            <a:custGeom>
              <a:rect b="b" l="l" r="r" t="t"/>
              <a:pathLst>
                <a:path extrusionOk="0" h="4972" w="2632">
                  <a:moveTo>
                    <a:pt x="2631" y="2588"/>
                  </a:moveTo>
                  <a:cubicBezTo>
                    <a:pt x="2631" y="2588"/>
                    <a:pt x="2246" y="3401"/>
                    <a:pt x="2246" y="4479"/>
                  </a:cubicBezTo>
                  <a:cubicBezTo>
                    <a:pt x="2026" y="4972"/>
                    <a:pt x="1364" y="4903"/>
                    <a:pt x="1199" y="4466"/>
                  </a:cubicBezTo>
                  <a:cubicBezTo>
                    <a:pt x="1204" y="4055"/>
                    <a:pt x="1130" y="3864"/>
                    <a:pt x="1000" y="3722"/>
                  </a:cubicBezTo>
                  <a:cubicBezTo>
                    <a:pt x="987" y="3713"/>
                    <a:pt x="979" y="3700"/>
                    <a:pt x="966" y="3691"/>
                  </a:cubicBezTo>
                  <a:cubicBezTo>
                    <a:pt x="957" y="3683"/>
                    <a:pt x="953" y="3674"/>
                    <a:pt x="944" y="3670"/>
                  </a:cubicBezTo>
                  <a:cubicBezTo>
                    <a:pt x="927" y="3652"/>
                    <a:pt x="909" y="3639"/>
                    <a:pt x="892" y="3626"/>
                  </a:cubicBezTo>
                  <a:cubicBezTo>
                    <a:pt x="866" y="3609"/>
                    <a:pt x="845" y="3587"/>
                    <a:pt x="819" y="3570"/>
                  </a:cubicBezTo>
                  <a:lnTo>
                    <a:pt x="814" y="3570"/>
                  </a:lnTo>
                  <a:cubicBezTo>
                    <a:pt x="715" y="3497"/>
                    <a:pt x="594" y="3419"/>
                    <a:pt x="459" y="3302"/>
                  </a:cubicBezTo>
                  <a:cubicBezTo>
                    <a:pt x="265" y="3133"/>
                    <a:pt x="118" y="2900"/>
                    <a:pt x="57" y="2532"/>
                  </a:cubicBezTo>
                  <a:cubicBezTo>
                    <a:pt x="57" y="2527"/>
                    <a:pt x="57" y="2523"/>
                    <a:pt x="57" y="2519"/>
                  </a:cubicBezTo>
                  <a:cubicBezTo>
                    <a:pt x="53" y="2514"/>
                    <a:pt x="53" y="2510"/>
                    <a:pt x="53" y="2501"/>
                  </a:cubicBezTo>
                  <a:cubicBezTo>
                    <a:pt x="53" y="2493"/>
                    <a:pt x="48" y="2484"/>
                    <a:pt x="48" y="2476"/>
                  </a:cubicBezTo>
                  <a:cubicBezTo>
                    <a:pt x="48" y="2471"/>
                    <a:pt x="48" y="2467"/>
                    <a:pt x="48" y="2463"/>
                  </a:cubicBezTo>
                  <a:cubicBezTo>
                    <a:pt x="1" y="2103"/>
                    <a:pt x="31" y="1623"/>
                    <a:pt x="165" y="961"/>
                  </a:cubicBezTo>
                  <a:cubicBezTo>
                    <a:pt x="304" y="273"/>
                    <a:pt x="1969" y="1"/>
                    <a:pt x="2432" y="875"/>
                  </a:cubicBezTo>
                  <a:cubicBezTo>
                    <a:pt x="2623" y="1238"/>
                    <a:pt x="2631" y="2588"/>
                    <a:pt x="2631" y="2588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0"/>
            <p:cNvSpPr/>
            <p:nvPr/>
          </p:nvSpPr>
          <p:spPr>
            <a:xfrm>
              <a:off x="4528458" y="2194128"/>
              <a:ext cx="162298" cy="136876"/>
            </a:xfrm>
            <a:custGeom>
              <a:rect b="b" l="l" r="r" t="t"/>
              <a:pathLst>
                <a:path extrusionOk="0" h="2186" w="2592">
                  <a:moveTo>
                    <a:pt x="0" y="801"/>
                  </a:moveTo>
                  <a:cubicBezTo>
                    <a:pt x="216" y="1009"/>
                    <a:pt x="536" y="1078"/>
                    <a:pt x="835" y="1052"/>
                  </a:cubicBezTo>
                  <a:cubicBezTo>
                    <a:pt x="1134" y="1026"/>
                    <a:pt x="1419" y="918"/>
                    <a:pt x="1700" y="810"/>
                  </a:cubicBezTo>
                  <a:cubicBezTo>
                    <a:pt x="1661" y="875"/>
                    <a:pt x="1661" y="961"/>
                    <a:pt x="1705" y="1022"/>
                  </a:cubicBezTo>
                  <a:cubicBezTo>
                    <a:pt x="1748" y="1087"/>
                    <a:pt x="1830" y="1117"/>
                    <a:pt x="1904" y="1100"/>
                  </a:cubicBezTo>
                  <a:cubicBezTo>
                    <a:pt x="1817" y="1316"/>
                    <a:pt x="1834" y="1567"/>
                    <a:pt x="1943" y="1775"/>
                  </a:cubicBezTo>
                  <a:cubicBezTo>
                    <a:pt x="2051" y="1978"/>
                    <a:pt x="2250" y="2134"/>
                    <a:pt x="2475" y="2186"/>
                  </a:cubicBezTo>
                  <a:cubicBezTo>
                    <a:pt x="2522" y="1900"/>
                    <a:pt x="2592" y="1602"/>
                    <a:pt x="2583" y="1312"/>
                  </a:cubicBezTo>
                  <a:cubicBezTo>
                    <a:pt x="2570" y="1026"/>
                    <a:pt x="2496" y="728"/>
                    <a:pt x="2319" y="498"/>
                  </a:cubicBezTo>
                  <a:cubicBezTo>
                    <a:pt x="2046" y="148"/>
                    <a:pt x="1558" y="1"/>
                    <a:pt x="1116" y="74"/>
                  </a:cubicBezTo>
                  <a:cubicBezTo>
                    <a:pt x="679" y="148"/>
                    <a:pt x="294" y="468"/>
                    <a:pt x="0" y="801"/>
                  </a:cubicBezTo>
                  <a:close/>
                </a:path>
              </a:pathLst>
            </a:custGeom>
            <a:solidFill>
              <a:srgbClr val="4A19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0"/>
            <p:cNvSpPr/>
            <p:nvPr/>
          </p:nvSpPr>
          <p:spPr>
            <a:xfrm>
              <a:off x="4668466" y="2317419"/>
              <a:ext cx="49654" cy="52597"/>
            </a:xfrm>
            <a:custGeom>
              <a:rect b="b" l="l" r="r" t="t"/>
              <a:pathLst>
                <a:path extrusionOk="0" h="840" w="793">
                  <a:moveTo>
                    <a:pt x="637" y="632"/>
                  </a:moveTo>
                  <a:cubicBezTo>
                    <a:pt x="490" y="796"/>
                    <a:pt x="265" y="840"/>
                    <a:pt x="131" y="727"/>
                  </a:cubicBezTo>
                  <a:cubicBezTo>
                    <a:pt x="1" y="610"/>
                    <a:pt x="9" y="381"/>
                    <a:pt x="152" y="212"/>
                  </a:cubicBezTo>
                  <a:cubicBezTo>
                    <a:pt x="299" y="44"/>
                    <a:pt x="524" y="0"/>
                    <a:pt x="658" y="117"/>
                  </a:cubicBezTo>
                  <a:cubicBezTo>
                    <a:pt x="792" y="234"/>
                    <a:pt x="784" y="463"/>
                    <a:pt x="637" y="632"/>
                  </a:cubicBezTo>
                  <a:close/>
                </a:path>
              </a:pathLst>
            </a:custGeom>
            <a:solidFill>
              <a:srgbClr val="8455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0"/>
            <p:cNvSpPr/>
            <p:nvPr/>
          </p:nvSpPr>
          <p:spPr>
            <a:xfrm>
              <a:off x="4682053" y="2327687"/>
              <a:ext cx="28490" cy="29617"/>
            </a:xfrm>
            <a:custGeom>
              <a:rect b="b" l="l" r="r" t="t"/>
              <a:pathLst>
                <a:path extrusionOk="0" h="473" w="455">
                  <a:moveTo>
                    <a:pt x="346" y="35"/>
                  </a:moveTo>
                  <a:cubicBezTo>
                    <a:pt x="286" y="1"/>
                    <a:pt x="203" y="1"/>
                    <a:pt x="130" y="35"/>
                  </a:cubicBezTo>
                  <a:cubicBezTo>
                    <a:pt x="91" y="53"/>
                    <a:pt x="65" y="74"/>
                    <a:pt x="48" y="100"/>
                  </a:cubicBezTo>
                  <a:cubicBezTo>
                    <a:pt x="22" y="135"/>
                    <a:pt x="13" y="178"/>
                    <a:pt x="26" y="213"/>
                  </a:cubicBezTo>
                  <a:cubicBezTo>
                    <a:pt x="39" y="243"/>
                    <a:pt x="65" y="265"/>
                    <a:pt x="87" y="282"/>
                  </a:cubicBezTo>
                  <a:cubicBezTo>
                    <a:pt x="100" y="295"/>
                    <a:pt x="117" y="308"/>
                    <a:pt x="126" y="325"/>
                  </a:cubicBezTo>
                  <a:cubicBezTo>
                    <a:pt x="139" y="347"/>
                    <a:pt x="134" y="377"/>
                    <a:pt x="117" y="399"/>
                  </a:cubicBezTo>
                  <a:cubicBezTo>
                    <a:pt x="100" y="416"/>
                    <a:pt x="65" y="420"/>
                    <a:pt x="43" y="412"/>
                  </a:cubicBezTo>
                  <a:cubicBezTo>
                    <a:pt x="30" y="403"/>
                    <a:pt x="13" y="412"/>
                    <a:pt x="4" y="425"/>
                  </a:cubicBezTo>
                  <a:cubicBezTo>
                    <a:pt x="0" y="438"/>
                    <a:pt x="4" y="455"/>
                    <a:pt x="17" y="459"/>
                  </a:cubicBezTo>
                  <a:cubicBezTo>
                    <a:pt x="35" y="468"/>
                    <a:pt x="52" y="472"/>
                    <a:pt x="69" y="472"/>
                  </a:cubicBezTo>
                  <a:cubicBezTo>
                    <a:pt x="100" y="472"/>
                    <a:pt x="134" y="459"/>
                    <a:pt x="156" y="433"/>
                  </a:cubicBezTo>
                  <a:cubicBezTo>
                    <a:pt x="190" y="399"/>
                    <a:pt x="199" y="338"/>
                    <a:pt x="173" y="295"/>
                  </a:cubicBezTo>
                  <a:cubicBezTo>
                    <a:pt x="160" y="273"/>
                    <a:pt x="139" y="256"/>
                    <a:pt x="121" y="239"/>
                  </a:cubicBezTo>
                  <a:cubicBezTo>
                    <a:pt x="104" y="226"/>
                    <a:pt x="87" y="208"/>
                    <a:pt x="78" y="191"/>
                  </a:cubicBezTo>
                  <a:cubicBezTo>
                    <a:pt x="74" y="174"/>
                    <a:pt x="78" y="152"/>
                    <a:pt x="91" y="130"/>
                  </a:cubicBezTo>
                  <a:cubicBezTo>
                    <a:pt x="95" y="126"/>
                    <a:pt x="104" y="118"/>
                    <a:pt x="113" y="113"/>
                  </a:cubicBezTo>
                  <a:cubicBezTo>
                    <a:pt x="143" y="113"/>
                    <a:pt x="177" y="122"/>
                    <a:pt x="190" y="139"/>
                  </a:cubicBezTo>
                  <a:cubicBezTo>
                    <a:pt x="212" y="161"/>
                    <a:pt x="221" y="191"/>
                    <a:pt x="216" y="221"/>
                  </a:cubicBezTo>
                  <a:cubicBezTo>
                    <a:pt x="212" y="239"/>
                    <a:pt x="225" y="252"/>
                    <a:pt x="238" y="256"/>
                  </a:cubicBezTo>
                  <a:cubicBezTo>
                    <a:pt x="238" y="256"/>
                    <a:pt x="242" y="256"/>
                    <a:pt x="242" y="256"/>
                  </a:cubicBezTo>
                  <a:cubicBezTo>
                    <a:pt x="255" y="256"/>
                    <a:pt x="268" y="243"/>
                    <a:pt x="273" y="230"/>
                  </a:cubicBezTo>
                  <a:cubicBezTo>
                    <a:pt x="277" y="187"/>
                    <a:pt x="264" y="139"/>
                    <a:pt x="234" y="105"/>
                  </a:cubicBezTo>
                  <a:cubicBezTo>
                    <a:pt x="221" y="92"/>
                    <a:pt x="208" y="79"/>
                    <a:pt x="195" y="74"/>
                  </a:cubicBezTo>
                  <a:cubicBezTo>
                    <a:pt x="238" y="61"/>
                    <a:pt x="286" y="66"/>
                    <a:pt x="320" y="83"/>
                  </a:cubicBezTo>
                  <a:cubicBezTo>
                    <a:pt x="363" y="109"/>
                    <a:pt x="394" y="169"/>
                    <a:pt x="372" y="217"/>
                  </a:cubicBezTo>
                  <a:cubicBezTo>
                    <a:pt x="363" y="230"/>
                    <a:pt x="372" y="247"/>
                    <a:pt x="385" y="252"/>
                  </a:cubicBezTo>
                  <a:cubicBezTo>
                    <a:pt x="398" y="260"/>
                    <a:pt x="415" y="252"/>
                    <a:pt x="424" y="239"/>
                  </a:cubicBezTo>
                  <a:cubicBezTo>
                    <a:pt x="454" y="169"/>
                    <a:pt x="420" y="74"/>
                    <a:pt x="346" y="35"/>
                  </a:cubicBezTo>
                  <a:close/>
                </a:path>
              </a:pathLst>
            </a:custGeom>
            <a:solidFill>
              <a:srgbClr val="6638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0"/>
            <p:cNvSpPr/>
            <p:nvPr/>
          </p:nvSpPr>
          <p:spPr>
            <a:xfrm>
              <a:off x="4121837" y="2751909"/>
              <a:ext cx="232489" cy="232489"/>
            </a:xfrm>
            <a:custGeom>
              <a:rect b="b" l="l" r="r" t="t"/>
              <a:pathLst>
                <a:path extrusionOk="0" h="3713" w="3713">
                  <a:moveTo>
                    <a:pt x="3712" y="1857"/>
                  </a:moveTo>
                  <a:cubicBezTo>
                    <a:pt x="3712" y="1943"/>
                    <a:pt x="3708" y="2030"/>
                    <a:pt x="3695" y="2112"/>
                  </a:cubicBezTo>
                  <a:cubicBezTo>
                    <a:pt x="3686" y="2164"/>
                    <a:pt x="3678" y="2216"/>
                    <a:pt x="3669" y="2268"/>
                  </a:cubicBezTo>
                  <a:cubicBezTo>
                    <a:pt x="3513" y="2951"/>
                    <a:pt x="2985" y="3488"/>
                    <a:pt x="2310" y="3657"/>
                  </a:cubicBezTo>
                  <a:cubicBezTo>
                    <a:pt x="2258" y="3670"/>
                    <a:pt x="2207" y="3683"/>
                    <a:pt x="2155" y="3691"/>
                  </a:cubicBezTo>
                  <a:cubicBezTo>
                    <a:pt x="2055" y="3704"/>
                    <a:pt x="1956" y="3713"/>
                    <a:pt x="1856" y="3713"/>
                  </a:cubicBezTo>
                  <a:cubicBezTo>
                    <a:pt x="1683" y="3713"/>
                    <a:pt x="1514" y="3691"/>
                    <a:pt x="1359" y="3648"/>
                  </a:cubicBezTo>
                  <a:cubicBezTo>
                    <a:pt x="1302" y="3631"/>
                    <a:pt x="1250" y="3613"/>
                    <a:pt x="1198" y="3596"/>
                  </a:cubicBezTo>
                  <a:cubicBezTo>
                    <a:pt x="900" y="3484"/>
                    <a:pt x="640" y="3293"/>
                    <a:pt x="437" y="3055"/>
                  </a:cubicBezTo>
                  <a:cubicBezTo>
                    <a:pt x="402" y="3012"/>
                    <a:pt x="368" y="2973"/>
                    <a:pt x="338" y="2925"/>
                  </a:cubicBezTo>
                  <a:cubicBezTo>
                    <a:pt x="126" y="2623"/>
                    <a:pt x="0" y="2255"/>
                    <a:pt x="0" y="1857"/>
                  </a:cubicBezTo>
                  <a:cubicBezTo>
                    <a:pt x="0" y="1688"/>
                    <a:pt x="22" y="1524"/>
                    <a:pt x="65" y="1368"/>
                  </a:cubicBezTo>
                  <a:cubicBezTo>
                    <a:pt x="78" y="1316"/>
                    <a:pt x="95" y="1268"/>
                    <a:pt x="113" y="1217"/>
                  </a:cubicBezTo>
                  <a:cubicBezTo>
                    <a:pt x="255" y="823"/>
                    <a:pt x="532" y="490"/>
                    <a:pt x="887" y="273"/>
                  </a:cubicBezTo>
                  <a:cubicBezTo>
                    <a:pt x="935" y="243"/>
                    <a:pt x="982" y="217"/>
                    <a:pt x="1030" y="196"/>
                  </a:cubicBezTo>
                  <a:cubicBezTo>
                    <a:pt x="1281" y="70"/>
                    <a:pt x="1558" y="1"/>
                    <a:pt x="1856" y="1"/>
                  </a:cubicBezTo>
                  <a:cubicBezTo>
                    <a:pt x="1943" y="1"/>
                    <a:pt x="2029" y="5"/>
                    <a:pt x="2111" y="18"/>
                  </a:cubicBezTo>
                  <a:cubicBezTo>
                    <a:pt x="2168" y="27"/>
                    <a:pt x="2224" y="35"/>
                    <a:pt x="2276" y="48"/>
                  </a:cubicBezTo>
                  <a:cubicBezTo>
                    <a:pt x="2622" y="126"/>
                    <a:pt x="2929" y="304"/>
                    <a:pt x="3171" y="546"/>
                  </a:cubicBezTo>
                  <a:cubicBezTo>
                    <a:pt x="3215" y="589"/>
                    <a:pt x="3254" y="632"/>
                    <a:pt x="3292" y="680"/>
                  </a:cubicBezTo>
                  <a:cubicBezTo>
                    <a:pt x="3556" y="1000"/>
                    <a:pt x="3712" y="1411"/>
                    <a:pt x="3712" y="18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0"/>
            <p:cNvSpPr/>
            <p:nvPr/>
          </p:nvSpPr>
          <p:spPr>
            <a:xfrm>
              <a:off x="4177314" y="2764119"/>
              <a:ext cx="150714" cy="73197"/>
            </a:xfrm>
            <a:custGeom>
              <a:rect b="b" l="l" r="r" t="t"/>
              <a:pathLst>
                <a:path extrusionOk="0" h="1169" w="2407">
                  <a:moveTo>
                    <a:pt x="2406" y="485"/>
                  </a:moveTo>
                  <a:cubicBezTo>
                    <a:pt x="2212" y="515"/>
                    <a:pt x="2034" y="615"/>
                    <a:pt x="1870" y="723"/>
                  </a:cubicBezTo>
                  <a:cubicBezTo>
                    <a:pt x="1675" y="853"/>
                    <a:pt x="1489" y="996"/>
                    <a:pt x="1269" y="1082"/>
                  </a:cubicBezTo>
                  <a:cubicBezTo>
                    <a:pt x="1117" y="1143"/>
                    <a:pt x="957" y="1169"/>
                    <a:pt x="797" y="1147"/>
                  </a:cubicBezTo>
                  <a:cubicBezTo>
                    <a:pt x="749" y="1138"/>
                    <a:pt x="698" y="1125"/>
                    <a:pt x="646" y="1108"/>
                  </a:cubicBezTo>
                  <a:cubicBezTo>
                    <a:pt x="633" y="1104"/>
                    <a:pt x="615" y="1095"/>
                    <a:pt x="602" y="1091"/>
                  </a:cubicBezTo>
                  <a:cubicBezTo>
                    <a:pt x="209" y="909"/>
                    <a:pt x="79" y="472"/>
                    <a:pt x="1" y="78"/>
                  </a:cubicBezTo>
                  <a:cubicBezTo>
                    <a:pt x="49" y="48"/>
                    <a:pt x="96" y="22"/>
                    <a:pt x="144" y="1"/>
                  </a:cubicBezTo>
                  <a:cubicBezTo>
                    <a:pt x="187" y="225"/>
                    <a:pt x="235" y="459"/>
                    <a:pt x="356" y="654"/>
                  </a:cubicBezTo>
                  <a:cubicBezTo>
                    <a:pt x="438" y="788"/>
                    <a:pt x="555" y="905"/>
                    <a:pt x="698" y="961"/>
                  </a:cubicBezTo>
                  <a:cubicBezTo>
                    <a:pt x="719" y="970"/>
                    <a:pt x="745" y="978"/>
                    <a:pt x="767" y="983"/>
                  </a:cubicBezTo>
                  <a:cubicBezTo>
                    <a:pt x="793" y="991"/>
                    <a:pt x="823" y="996"/>
                    <a:pt x="849" y="1000"/>
                  </a:cubicBezTo>
                  <a:cubicBezTo>
                    <a:pt x="1026" y="1017"/>
                    <a:pt x="1212" y="948"/>
                    <a:pt x="1368" y="861"/>
                  </a:cubicBezTo>
                  <a:cubicBezTo>
                    <a:pt x="1667" y="697"/>
                    <a:pt x="1948" y="433"/>
                    <a:pt x="2285" y="351"/>
                  </a:cubicBezTo>
                  <a:cubicBezTo>
                    <a:pt x="2329" y="394"/>
                    <a:pt x="2368" y="437"/>
                    <a:pt x="2406" y="4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0"/>
            <p:cNvSpPr/>
            <p:nvPr/>
          </p:nvSpPr>
          <p:spPr>
            <a:xfrm>
              <a:off x="4125844" y="2753036"/>
              <a:ext cx="227355" cy="230048"/>
            </a:xfrm>
            <a:custGeom>
              <a:rect b="b" l="l" r="r" t="t"/>
              <a:pathLst>
                <a:path extrusionOk="0" h="3674" w="3631">
                  <a:moveTo>
                    <a:pt x="3631" y="2094"/>
                  </a:moveTo>
                  <a:cubicBezTo>
                    <a:pt x="3622" y="2146"/>
                    <a:pt x="3614" y="2198"/>
                    <a:pt x="3605" y="2250"/>
                  </a:cubicBezTo>
                  <a:cubicBezTo>
                    <a:pt x="3419" y="2263"/>
                    <a:pt x="3233" y="2263"/>
                    <a:pt x="3047" y="2259"/>
                  </a:cubicBezTo>
                  <a:cubicBezTo>
                    <a:pt x="2502" y="2241"/>
                    <a:pt x="1961" y="2150"/>
                    <a:pt x="1437" y="1995"/>
                  </a:cubicBezTo>
                  <a:cubicBezTo>
                    <a:pt x="1411" y="2107"/>
                    <a:pt x="1390" y="2220"/>
                    <a:pt x="1372" y="2336"/>
                  </a:cubicBezTo>
                  <a:cubicBezTo>
                    <a:pt x="1355" y="2440"/>
                    <a:pt x="1342" y="2544"/>
                    <a:pt x="1329" y="2648"/>
                  </a:cubicBezTo>
                  <a:cubicBezTo>
                    <a:pt x="1468" y="2691"/>
                    <a:pt x="1597" y="2760"/>
                    <a:pt x="1714" y="2851"/>
                  </a:cubicBezTo>
                  <a:cubicBezTo>
                    <a:pt x="1965" y="3059"/>
                    <a:pt x="2121" y="3344"/>
                    <a:pt x="2246" y="3639"/>
                  </a:cubicBezTo>
                  <a:cubicBezTo>
                    <a:pt x="2194" y="3652"/>
                    <a:pt x="2143" y="3665"/>
                    <a:pt x="2091" y="3673"/>
                  </a:cubicBezTo>
                  <a:cubicBezTo>
                    <a:pt x="2039" y="3552"/>
                    <a:pt x="1978" y="3435"/>
                    <a:pt x="1909" y="3323"/>
                  </a:cubicBezTo>
                  <a:cubicBezTo>
                    <a:pt x="1770" y="3098"/>
                    <a:pt x="1567" y="2890"/>
                    <a:pt x="1312" y="2804"/>
                  </a:cubicBezTo>
                  <a:cubicBezTo>
                    <a:pt x="1290" y="3076"/>
                    <a:pt x="1282" y="3353"/>
                    <a:pt x="1295" y="3630"/>
                  </a:cubicBezTo>
                  <a:cubicBezTo>
                    <a:pt x="1238" y="3613"/>
                    <a:pt x="1186" y="3595"/>
                    <a:pt x="1134" y="3578"/>
                  </a:cubicBezTo>
                  <a:cubicBezTo>
                    <a:pt x="1130" y="3396"/>
                    <a:pt x="1130" y="3215"/>
                    <a:pt x="1143" y="3033"/>
                  </a:cubicBezTo>
                  <a:cubicBezTo>
                    <a:pt x="1147" y="2946"/>
                    <a:pt x="1152" y="2856"/>
                    <a:pt x="1160" y="2769"/>
                  </a:cubicBezTo>
                  <a:cubicBezTo>
                    <a:pt x="1130" y="2765"/>
                    <a:pt x="1100" y="2765"/>
                    <a:pt x="1065" y="2765"/>
                  </a:cubicBezTo>
                  <a:cubicBezTo>
                    <a:pt x="892" y="2765"/>
                    <a:pt x="736" y="2847"/>
                    <a:pt x="589" y="2925"/>
                  </a:cubicBezTo>
                  <a:cubicBezTo>
                    <a:pt x="516" y="2964"/>
                    <a:pt x="447" y="3003"/>
                    <a:pt x="373" y="3037"/>
                  </a:cubicBezTo>
                  <a:cubicBezTo>
                    <a:pt x="338" y="2994"/>
                    <a:pt x="304" y="2955"/>
                    <a:pt x="274" y="2907"/>
                  </a:cubicBezTo>
                  <a:cubicBezTo>
                    <a:pt x="390" y="2860"/>
                    <a:pt x="499" y="2795"/>
                    <a:pt x="615" y="2739"/>
                  </a:cubicBezTo>
                  <a:cubicBezTo>
                    <a:pt x="788" y="2648"/>
                    <a:pt x="970" y="2592"/>
                    <a:pt x="1169" y="2613"/>
                  </a:cubicBezTo>
                  <a:cubicBezTo>
                    <a:pt x="1173" y="2613"/>
                    <a:pt x="1173" y="2618"/>
                    <a:pt x="1178" y="2618"/>
                  </a:cubicBezTo>
                  <a:cubicBezTo>
                    <a:pt x="1204" y="2393"/>
                    <a:pt x="1243" y="2168"/>
                    <a:pt x="1290" y="1947"/>
                  </a:cubicBezTo>
                  <a:cubicBezTo>
                    <a:pt x="840" y="1796"/>
                    <a:pt x="403" y="1597"/>
                    <a:pt x="1" y="1350"/>
                  </a:cubicBezTo>
                  <a:cubicBezTo>
                    <a:pt x="14" y="1298"/>
                    <a:pt x="31" y="1250"/>
                    <a:pt x="49" y="1199"/>
                  </a:cubicBezTo>
                  <a:cubicBezTo>
                    <a:pt x="278" y="1341"/>
                    <a:pt x="516" y="1467"/>
                    <a:pt x="767" y="1579"/>
                  </a:cubicBezTo>
                  <a:cubicBezTo>
                    <a:pt x="948" y="1661"/>
                    <a:pt x="1134" y="1731"/>
                    <a:pt x="1325" y="1796"/>
                  </a:cubicBezTo>
                  <a:cubicBezTo>
                    <a:pt x="1355" y="1661"/>
                    <a:pt x="1394" y="1527"/>
                    <a:pt x="1433" y="1393"/>
                  </a:cubicBezTo>
                  <a:cubicBezTo>
                    <a:pt x="1446" y="1359"/>
                    <a:pt x="1459" y="1320"/>
                    <a:pt x="1468" y="1285"/>
                  </a:cubicBezTo>
                  <a:cubicBezTo>
                    <a:pt x="1485" y="1237"/>
                    <a:pt x="1502" y="1186"/>
                    <a:pt x="1520" y="1138"/>
                  </a:cubicBezTo>
                  <a:cubicBezTo>
                    <a:pt x="1658" y="744"/>
                    <a:pt x="1835" y="359"/>
                    <a:pt x="2052" y="0"/>
                  </a:cubicBezTo>
                  <a:cubicBezTo>
                    <a:pt x="2104" y="9"/>
                    <a:pt x="2160" y="17"/>
                    <a:pt x="2212" y="30"/>
                  </a:cubicBezTo>
                  <a:cubicBezTo>
                    <a:pt x="2069" y="268"/>
                    <a:pt x="1944" y="515"/>
                    <a:pt x="1831" y="770"/>
                  </a:cubicBezTo>
                  <a:cubicBezTo>
                    <a:pt x="1770" y="904"/>
                    <a:pt x="1719" y="1038"/>
                    <a:pt x="1671" y="1177"/>
                  </a:cubicBezTo>
                  <a:cubicBezTo>
                    <a:pt x="1654" y="1224"/>
                    <a:pt x="1636" y="1272"/>
                    <a:pt x="1619" y="1324"/>
                  </a:cubicBezTo>
                  <a:cubicBezTo>
                    <a:pt x="1563" y="1493"/>
                    <a:pt x="1515" y="1666"/>
                    <a:pt x="1472" y="1839"/>
                  </a:cubicBezTo>
                  <a:cubicBezTo>
                    <a:pt x="1757" y="1925"/>
                    <a:pt x="2047" y="1995"/>
                    <a:pt x="2342" y="2038"/>
                  </a:cubicBezTo>
                  <a:cubicBezTo>
                    <a:pt x="2770" y="2103"/>
                    <a:pt x="3203" y="2120"/>
                    <a:pt x="3631" y="20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20"/>
          <p:cNvGrpSpPr/>
          <p:nvPr/>
        </p:nvGrpSpPr>
        <p:grpSpPr>
          <a:xfrm>
            <a:off x="4999475" y="1441516"/>
            <a:ext cx="2993912" cy="830243"/>
            <a:chOff x="4999475" y="1441516"/>
            <a:chExt cx="2993912" cy="830243"/>
          </a:xfrm>
        </p:grpSpPr>
        <p:sp>
          <p:nvSpPr>
            <p:cNvPr id="510" name="Google Shape;510;p20"/>
            <p:cNvSpPr/>
            <p:nvPr/>
          </p:nvSpPr>
          <p:spPr>
            <a:xfrm>
              <a:off x="4999475" y="1464200"/>
              <a:ext cx="785100" cy="785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0"/>
            <p:cNvSpPr/>
            <p:nvPr/>
          </p:nvSpPr>
          <p:spPr>
            <a:xfrm>
              <a:off x="4999585" y="1464189"/>
              <a:ext cx="784897" cy="784897"/>
            </a:xfrm>
            <a:custGeom>
              <a:rect b="b" l="l" r="r" t="t"/>
              <a:pathLst>
                <a:path extrusionOk="0" h="11924" w="11924">
                  <a:moveTo>
                    <a:pt x="2811" y="900"/>
                  </a:moveTo>
                  <a:cubicBezTo>
                    <a:pt x="2829" y="1178"/>
                    <a:pt x="3388" y="1887"/>
                    <a:pt x="4157" y="2865"/>
                  </a:cubicBezTo>
                  <a:lnTo>
                    <a:pt x="4157" y="2865"/>
                  </a:lnTo>
                  <a:cubicBezTo>
                    <a:pt x="4498" y="3297"/>
                    <a:pt x="4880" y="3788"/>
                    <a:pt x="5307" y="4352"/>
                  </a:cubicBezTo>
                  <a:lnTo>
                    <a:pt x="5307" y="4352"/>
                  </a:lnTo>
                  <a:cubicBezTo>
                    <a:pt x="6326" y="5689"/>
                    <a:pt x="6681" y="6694"/>
                    <a:pt x="6394" y="7740"/>
                  </a:cubicBezTo>
                  <a:lnTo>
                    <a:pt x="6394" y="7740"/>
                  </a:lnTo>
                  <a:cubicBezTo>
                    <a:pt x="6685" y="7786"/>
                    <a:pt x="6990" y="7826"/>
                    <a:pt x="7308" y="7867"/>
                  </a:cubicBezTo>
                  <a:lnTo>
                    <a:pt x="7308" y="7867"/>
                  </a:lnTo>
                  <a:cubicBezTo>
                    <a:pt x="7567" y="6135"/>
                    <a:pt x="7567" y="3602"/>
                    <a:pt x="6735" y="50"/>
                  </a:cubicBezTo>
                  <a:lnTo>
                    <a:pt x="6735" y="50"/>
                  </a:lnTo>
                  <a:cubicBezTo>
                    <a:pt x="6485" y="14"/>
                    <a:pt x="6226" y="0"/>
                    <a:pt x="5962" y="0"/>
                  </a:cubicBezTo>
                  <a:lnTo>
                    <a:pt x="5962" y="0"/>
                  </a:lnTo>
                  <a:cubicBezTo>
                    <a:pt x="4807" y="0"/>
                    <a:pt x="3725" y="327"/>
                    <a:pt x="2811" y="900"/>
                  </a:cubicBezTo>
                  <a:close/>
                  <a:moveTo>
                    <a:pt x="7576" y="7899"/>
                  </a:moveTo>
                  <a:cubicBezTo>
                    <a:pt x="7945" y="7940"/>
                    <a:pt x="8281" y="7963"/>
                    <a:pt x="8586" y="7977"/>
                  </a:cubicBezTo>
                  <a:lnTo>
                    <a:pt x="8586" y="7977"/>
                  </a:lnTo>
                  <a:cubicBezTo>
                    <a:pt x="8863" y="6776"/>
                    <a:pt x="9405" y="5948"/>
                    <a:pt x="9841" y="5280"/>
                  </a:cubicBezTo>
                  <a:lnTo>
                    <a:pt x="9841" y="5280"/>
                  </a:lnTo>
                  <a:cubicBezTo>
                    <a:pt x="10169" y="4775"/>
                    <a:pt x="10451" y="4343"/>
                    <a:pt x="10532" y="3897"/>
                  </a:cubicBezTo>
                  <a:lnTo>
                    <a:pt x="10532" y="3897"/>
                  </a:lnTo>
                  <a:cubicBezTo>
                    <a:pt x="10632" y="3370"/>
                    <a:pt x="10723" y="2851"/>
                    <a:pt x="10792" y="2465"/>
                  </a:cubicBezTo>
                  <a:lnTo>
                    <a:pt x="10792" y="2465"/>
                  </a:lnTo>
                  <a:cubicBezTo>
                    <a:pt x="9905" y="1242"/>
                    <a:pt x="8568" y="373"/>
                    <a:pt x="7026" y="91"/>
                  </a:cubicBezTo>
                  <a:lnTo>
                    <a:pt x="7026" y="91"/>
                  </a:lnTo>
                  <a:cubicBezTo>
                    <a:pt x="7836" y="3615"/>
                    <a:pt x="7840" y="6153"/>
                    <a:pt x="7576" y="7899"/>
                  </a:cubicBezTo>
                  <a:close/>
                  <a:moveTo>
                    <a:pt x="118" y="4766"/>
                  </a:moveTo>
                  <a:cubicBezTo>
                    <a:pt x="1232" y="6321"/>
                    <a:pt x="2970" y="7185"/>
                    <a:pt x="6121" y="7699"/>
                  </a:cubicBezTo>
                  <a:lnTo>
                    <a:pt x="6121" y="7699"/>
                  </a:lnTo>
                  <a:cubicBezTo>
                    <a:pt x="6394" y="6721"/>
                    <a:pt x="6062" y="5794"/>
                    <a:pt x="5093" y="4516"/>
                  </a:cubicBezTo>
                  <a:lnTo>
                    <a:pt x="5093" y="4516"/>
                  </a:lnTo>
                  <a:cubicBezTo>
                    <a:pt x="4666" y="3956"/>
                    <a:pt x="4279" y="3465"/>
                    <a:pt x="3943" y="3033"/>
                  </a:cubicBezTo>
                  <a:lnTo>
                    <a:pt x="3943" y="3033"/>
                  </a:lnTo>
                  <a:cubicBezTo>
                    <a:pt x="3165" y="2046"/>
                    <a:pt x="2688" y="1442"/>
                    <a:pt x="2569" y="1060"/>
                  </a:cubicBezTo>
                  <a:lnTo>
                    <a:pt x="2569" y="1060"/>
                  </a:lnTo>
                  <a:cubicBezTo>
                    <a:pt x="1328" y="1919"/>
                    <a:pt x="432" y="3233"/>
                    <a:pt x="118" y="4766"/>
                  </a:cubicBezTo>
                  <a:moveTo>
                    <a:pt x="10801" y="3947"/>
                  </a:moveTo>
                  <a:cubicBezTo>
                    <a:pt x="10705" y="4448"/>
                    <a:pt x="10414" y="4902"/>
                    <a:pt x="10069" y="5425"/>
                  </a:cubicBezTo>
                  <a:lnTo>
                    <a:pt x="10069" y="5425"/>
                  </a:lnTo>
                  <a:cubicBezTo>
                    <a:pt x="9632" y="6098"/>
                    <a:pt x="9136" y="6862"/>
                    <a:pt x="8868" y="7981"/>
                  </a:cubicBezTo>
                  <a:lnTo>
                    <a:pt x="8868" y="7981"/>
                  </a:lnTo>
                  <a:cubicBezTo>
                    <a:pt x="11396" y="8004"/>
                    <a:pt x="11760" y="7035"/>
                    <a:pt x="11765" y="7022"/>
                  </a:cubicBezTo>
                  <a:lnTo>
                    <a:pt x="11765" y="7022"/>
                  </a:lnTo>
                  <a:lnTo>
                    <a:pt x="11824" y="7044"/>
                  </a:lnTo>
                  <a:cubicBezTo>
                    <a:pt x="11888" y="6690"/>
                    <a:pt x="11924" y="6330"/>
                    <a:pt x="11924" y="5962"/>
                  </a:cubicBezTo>
                  <a:lnTo>
                    <a:pt x="11924" y="5962"/>
                  </a:lnTo>
                  <a:cubicBezTo>
                    <a:pt x="11924" y="4793"/>
                    <a:pt x="11587" y="3706"/>
                    <a:pt x="11010" y="2788"/>
                  </a:cubicBezTo>
                  <a:lnTo>
                    <a:pt x="11010" y="2788"/>
                  </a:lnTo>
                  <a:cubicBezTo>
                    <a:pt x="10951" y="3133"/>
                    <a:pt x="10878" y="3538"/>
                    <a:pt x="10801" y="3947"/>
                  </a:cubicBezTo>
                  <a:moveTo>
                    <a:pt x="0" y="5962"/>
                  </a:moveTo>
                  <a:cubicBezTo>
                    <a:pt x="0" y="7367"/>
                    <a:pt x="487" y="8663"/>
                    <a:pt x="1305" y="9682"/>
                  </a:cubicBezTo>
                  <a:lnTo>
                    <a:pt x="1305" y="9682"/>
                  </a:lnTo>
                  <a:cubicBezTo>
                    <a:pt x="1937" y="9864"/>
                    <a:pt x="4329" y="10441"/>
                    <a:pt x="5330" y="9136"/>
                  </a:cubicBezTo>
                  <a:lnTo>
                    <a:pt x="5330" y="9136"/>
                  </a:lnTo>
                  <a:cubicBezTo>
                    <a:pt x="5653" y="8718"/>
                    <a:pt x="5885" y="8331"/>
                    <a:pt x="6030" y="7958"/>
                  </a:cubicBezTo>
                  <a:lnTo>
                    <a:pt x="6030" y="7958"/>
                  </a:lnTo>
                  <a:cubicBezTo>
                    <a:pt x="2970" y="7458"/>
                    <a:pt x="1214" y="6617"/>
                    <a:pt x="55" y="5139"/>
                  </a:cubicBezTo>
                  <a:lnTo>
                    <a:pt x="55" y="5139"/>
                  </a:lnTo>
                  <a:cubicBezTo>
                    <a:pt x="18" y="5407"/>
                    <a:pt x="0" y="5680"/>
                    <a:pt x="0" y="5962"/>
                  </a:cubicBezTo>
                  <a:moveTo>
                    <a:pt x="8809" y="8254"/>
                  </a:moveTo>
                  <a:cubicBezTo>
                    <a:pt x="8536" y="9759"/>
                    <a:pt x="9191" y="10569"/>
                    <a:pt x="9432" y="10810"/>
                  </a:cubicBezTo>
                  <a:lnTo>
                    <a:pt x="9432" y="10810"/>
                  </a:lnTo>
                  <a:cubicBezTo>
                    <a:pt x="10532" y="10018"/>
                    <a:pt x="11351" y="8868"/>
                    <a:pt x="11715" y="7531"/>
                  </a:cubicBezTo>
                  <a:lnTo>
                    <a:pt x="11715" y="7531"/>
                  </a:lnTo>
                  <a:cubicBezTo>
                    <a:pt x="11337" y="7867"/>
                    <a:pt x="10523" y="8281"/>
                    <a:pt x="8809" y="8254"/>
                  </a:cubicBezTo>
                  <a:close/>
                  <a:moveTo>
                    <a:pt x="5548" y="9300"/>
                  </a:moveTo>
                  <a:cubicBezTo>
                    <a:pt x="4593" y="10550"/>
                    <a:pt x="2610" y="10282"/>
                    <a:pt x="1628" y="10055"/>
                  </a:cubicBezTo>
                  <a:lnTo>
                    <a:pt x="1628" y="10055"/>
                  </a:lnTo>
                  <a:cubicBezTo>
                    <a:pt x="2620" y="11105"/>
                    <a:pt x="3993" y="11797"/>
                    <a:pt x="5530" y="11906"/>
                  </a:cubicBezTo>
                  <a:lnTo>
                    <a:pt x="5530" y="11906"/>
                  </a:lnTo>
                  <a:cubicBezTo>
                    <a:pt x="5844" y="11569"/>
                    <a:pt x="6571" y="10678"/>
                    <a:pt x="6990" y="9309"/>
                  </a:cubicBezTo>
                  <a:lnTo>
                    <a:pt x="6990" y="9309"/>
                  </a:lnTo>
                  <a:cubicBezTo>
                    <a:pt x="7090" y="8977"/>
                    <a:pt x="7185" y="8586"/>
                    <a:pt x="7263" y="8136"/>
                  </a:cubicBezTo>
                  <a:lnTo>
                    <a:pt x="7263" y="8136"/>
                  </a:lnTo>
                  <a:cubicBezTo>
                    <a:pt x="6931" y="8095"/>
                    <a:pt x="6612" y="8049"/>
                    <a:pt x="6308" y="8004"/>
                  </a:cubicBezTo>
                  <a:lnTo>
                    <a:pt x="6308" y="8004"/>
                  </a:lnTo>
                  <a:cubicBezTo>
                    <a:pt x="6153" y="8418"/>
                    <a:pt x="5898" y="8841"/>
                    <a:pt x="5548" y="9300"/>
                  </a:cubicBezTo>
                  <a:moveTo>
                    <a:pt x="7240" y="9418"/>
                  </a:moveTo>
                  <a:cubicBezTo>
                    <a:pt x="6740" y="11051"/>
                    <a:pt x="6021" y="11760"/>
                    <a:pt x="5839" y="11919"/>
                  </a:cubicBezTo>
                  <a:lnTo>
                    <a:pt x="5839" y="11919"/>
                  </a:lnTo>
                  <a:cubicBezTo>
                    <a:pt x="5880" y="11919"/>
                    <a:pt x="5921" y="11924"/>
                    <a:pt x="5962" y="11924"/>
                  </a:cubicBezTo>
                  <a:lnTo>
                    <a:pt x="5962" y="11924"/>
                  </a:lnTo>
                  <a:cubicBezTo>
                    <a:pt x="7158" y="11924"/>
                    <a:pt x="8268" y="11569"/>
                    <a:pt x="9204" y="10964"/>
                  </a:cubicBezTo>
                  <a:lnTo>
                    <a:pt x="9204" y="10964"/>
                  </a:lnTo>
                  <a:cubicBezTo>
                    <a:pt x="8895" y="10651"/>
                    <a:pt x="8263" y="9786"/>
                    <a:pt x="8531" y="8249"/>
                  </a:cubicBezTo>
                  <a:lnTo>
                    <a:pt x="8531" y="8249"/>
                  </a:lnTo>
                  <a:cubicBezTo>
                    <a:pt x="8227" y="8236"/>
                    <a:pt x="7895" y="8208"/>
                    <a:pt x="7535" y="8168"/>
                  </a:cubicBezTo>
                  <a:lnTo>
                    <a:pt x="7535" y="8168"/>
                  </a:lnTo>
                  <a:cubicBezTo>
                    <a:pt x="7454" y="8650"/>
                    <a:pt x="7349" y="9063"/>
                    <a:pt x="7240" y="94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2" name="Google Shape;512;p20"/>
            <p:cNvGrpSpPr/>
            <p:nvPr/>
          </p:nvGrpSpPr>
          <p:grpSpPr>
            <a:xfrm>
              <a:off x="6013063" y="1441516"/>
              <a:ext cx="1980323" cy="830243"/>
              <a:chOff x="9246076" y="1418025"/>
              <a:chExt cx="1980323" cy="830243"/>
            </a:xfrm>
          </p:grpSpPr>
          <p:sp>
            <p:nvSpPr>
              <p:cNvPr id="513" name="Google Shape;513;p20"/>
              <p:cNvSpPr txBox="1"/>
              <p:nvPr/>
            </p:nvSpPr>
            <p:spPr>
              <a:xfrm>
                <a:off x="9246099" y="1418025"/>
                <a:ext cx="19803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14" name="Google Shape;514;p20"/>
              <p:cNvSpPr txBox="1"/>
              <p:nvPr/>
            </p:nvSpPr>
            <p:spPr>
              <a:xfrm>
                <a:off x="9246076" y="169686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terribly hot, even hotter than Mercury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1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520" name="Google Shape;520;p21"/>
          <p:cNvGrpSpPr/>
          <p:nvPr/>
        </p:nvGrpSpPr>
        <p:grpSpPr>
          <a:xfrm>
            <a:off x="457191" y="1260875"/>
            <a:ext cx="3635969" cy="3451050"/>
            <a:chOff x="457191" y="1260875"/>
            <a:chExt cx="3635969" cy="3451050"/>
          </a:xfrm>
        </p:grpSpPr>
        <p:sp>
          <p:nvSpPr>
            <p:cNvPr id="521" name="Google Shape;521;p21"/>
            <p:cNvSpPr/>
            <p:nvPr/>
          </p:nvSpPr>
          <p:spPr>
            <a:xfrm flipH="1">
              <a:off x="531984" y="2061859"/>
              <a:ext cx="213788" cy="34550"/>
            </a:xfrm>
            <a:custGeom>
              <a:rect b="b" l="l" r="r" t="t"/>
              <a:pathLst>
                <a:path extrusionOk="0" h="456" w="2807">
                  <a:moveTo>
                    <a:pt x="1" y="0"/>
                  </a:moveTo>
                  <a:lnTo>
                    <a:pt x="1" y="455"/>
                  </a:lnTo>
                  <a:lnTo>
                    <a:pt x="2807" y="455"/>
                  </a:lnTo>
                  <a:lnTo>
                    <a:pt x="2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1"/>
            <p:cNvSpPr/>
            <p:nvPr/>
          </p:nvSpPr>
          <p:spPr>
            <a:xfrm flipH="1">
              <a:off x="745999" y="2054964"/>
              <a:ext cx="880210" cy="49325"/>
            </a:xfrm>
            <a:custGeom>
              <a:rect b="b" l="l" r="r" t="t"/>
              <a:pathLst>
                <a:path extrusionOk="0" h="651" w="11557">
                  <a:moveTo>
                    <a:pt x="1" y="0"/>
                  </a:moveTo>
                  <a:lnTo>
                    <a:pt x="1" y="651"/>
                  </a:lnTo>
                  <a:lnTo>
                    <a:pt x="11556" y="651"/>
                  </a:lnTo>
                  <a:lnTo>
                    <a:pt x="115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3" name="Google Shape;523;p21"/>
            <p:cNvGrpSpPr/>
            <p:nvPr/>
          </p:nvGrpSpPr>
          <p:grpSpPr>
            <a:xfrm flipH="1">
              <a:off x="800542" y="2104195"/>
              <a:ext cx="771085" cy="717135"/>
              <a:chOff x="7685398" y="1747337"/>
              <a:chExt cx="692736" cy="647643"/>
            </a:xfrm>
          </p:grpSpPr>
          <p:sp>
            <p:nvSpPr>
              <p:cNvPr id="524" name="Google Shape;524;p21"/>
              <p:cNvSpPr/>
              <p:nvPr/>
            </p:nvSpPr>
            <p:spPr>
              <a:xfrm>
                <a:off x="7685398" y="1747337"/>
                <a:ext cx="346436" cy="647643"/>
              </a:xfrm>
              <a:custGeom>
                <a:rect b="b" l="l" r="r" t="t"/>
                <a:pathLst>
                  <a:path extrusionOk="0" h="9465" w="5063">
                    <a:moveTo>
                      <a:pt x="1238" y="1765"/>
                    </a:moveTo>
                    <a:lnTo>
                      <a:pt x="2384" y="2934"/>
                    </a:lnTo>
                    <a:lnTo>
                      <a:pt x="1647" y="3625"/>
                    </a:lnTo>
                    <a:cubicBezTo>
                      <a:pt x="1524" y="2893"/>
                      <a:pt x="1383" y="2279"/>
                      <a:pt x="1238" y="1765"/>
                    </a:cubicBezTo>
                    <a:close/>
                    <a:moveTo>
                      <a:pt x="3857" y="1974"/>
                    </a:moveTo>
                    <a:lnTo>
                      <a:pt x="4844" y="2884"/>
                    </a:lnTo>
                    <a:lnTo>
                      <a:pt x="3875" y="4016"/>
                    </a:lnTo>
                    <a:lnTo>
                      <a:pt x="2825" y="2943"/>
                    </a:lnTo>
                    <a:lnTo>
                      <a:pt x="3857" y="1974"/>
                    </a:lnTo>
                    <a:close/>
                    <a:moveTo>
                      <a:pt x="2597" y="3152"/>
                    </a:moveTo>
                    <a:lnTo>
                      <a:pt x="3675" y="4248"/>
                    </a:lnTo>
                    <a:lnTo>
                      <a:pt x="2866" y="5194"/>
                    </a:lnTo>
                    <a:lnTo>
                      <a:pt x="1747" y="3953"/>
                    </a:lnTo>
                    <a:lnTo>
                      <a:pt x="2597" y="3152"/>
                    </a:lnTo>
                    <a:close/>
                    <a:moveTo>
                      <a:pt x="1765" y="4435"/>
                    </a:moveTo>
                    <a:lnTo>
                      <a:pt x="2666" y="5431"/>
                    </a:lnTo>
                    <a:lnTo>
                      <a:pt x="1947" y="6272"/>
                    </a:lnTo>
                    <a:cubicBezTo>
                      <a:pt x="1902" y="5599"/>
                      <a:pt x="1838" y="4989"/>
                      <a:pt x="1765" y="4435"/>
                    </a:cubicBezTo>
                    <a:close/>
                    <a:moveTo>
                      <a:pt x="3889" y="4471"/>
                    </a:moveTo>
                    <a:lnTo>
                      <a:pt x="4844" y="5444"/>
                    </a:lnTo>
                    <a:lnTo>
                      <a:pt x="3975" y="6422"/>
                    </a:lnTo>
                    <a:lnTo>
                      <a:pt x="3075" y="5421"/>
                    </a:lnTo>
                    <a:lnTo>
                      <a:pt x="3889" y="4471"/>
                    </a:lnTo>
                    <a:close/>
                    <a:moveTo>
                      <a:pt x="2875" y="5658"/>
                    </a:moveTo>
                    <a:lnTo>
                      <a:pt x="3771" y="6649"/>
                    </a:lnTo>
                    <a:lnTo>
                      <a:pt x="2847" y="7686"/>
                    </a:lnTo>
                    <a:lnTo>
                      <a:pt x="2011" y="6667"/>
                    </a:lnTo>
                    <a:lnTo>
                      <a:pt x="2875" y="5658"/>
                    </a:lnTo>
                    <a:close/>
                    <a:moveTo>
                      <a:pt x="1997" y="7131"/>
                    </a:moveTo>
                    <a:lnTo>
                      <a:pt x="2643" y="7918"/>
                    </a:lnTo>
                    <a:lnTo>
                      <a:pt x="2038" y="8600"/>
                    </a:lnTo>
                    <a:cubicBezTo>
                      <a:pt x="2029" y="8082"/>
                      <a:pt x="2015" y="7595"/>
                      <a:pt x="1997" y="7131"/>
                    </a:cubicBezTo>
                    <a:close/>
                    <a:moveTo>
                      <a:pt x="3980" y="6881"/>
                    </a:moveTo>
                    <a:lnTo>
                      <a:pt x="4853" y="7845"/>
                    </a:lnTo>
                    <a:lnTo>
                      <a:pt x="3912" y="8982"/>
                    </a:lnTo>
                    <a:lnTo>
                      <a:pt x="3048" y="7927"/>
                    </a:lnTo>
                    <a:lnTo>
                      <a:pt x="3980" y="6881"/>
                    </a:lnTo>
                    <a:close/>
                    <a:moveTo>
                      <a:pt x="1" y="1"/>
                    </a:moveTo>
                    <a:cubicBezTo>
                      <a:pt x="524" y="815"/>
                      <a:pt x="1579" y="3161"/>
                      <a:pt x="1579" y="9237"/>
                    </a:cubicBezTo>
                    <a:cubicBezTo>
                      <a:pt x="1579" y="9364"/>
                      <a:pt x="1683" y="9460"/>
                      <a:pt x="1811" y="9460"/>
                    </a:cubicBezTo>
                    <a:cubicBezTo>
                      <a:pt x="1938" y="9460"/>
                      <a:pt x="2043" y="9355"/>
                      <a:pt x="2043" y="9228"/>
                    </a:cubicBezTo>
                    <a:cubicBezTo>
                      <a:pt x="2043" y="9169"/>
                      <a:pt x="2043" y="9114"/>
                      <a:pt x="2038" y="9060"/>
                    </a:cubicBezTo>
                    <a:lnTo>
                      <a:pt x="2838" y="8164"/>
                    </a:lnTo>
                    <a:lnTo>
                      <a:pt x="3907" y="9464"/>
                    </a:lnTo>
                    <a:lnTo>
                      <a:pt x="5039" y="8082"/>
                    </a:lnTo>
                    <a:lnTo>
                      <a:pt x="5062" y="8127"/>
                    </a:lnTo>
                    <a:lnTo>
                      <a:pt x="5062" y="7572"/>
                    </a:lnTo>
                    <a:lnTo>
                      <a:pt x="5039" y="7613"/>
                    </a:lnTo>
                    <a:lnTo>
                      <a:pt x="4175" y="6649"/>
                    </a:lnTo>
                    <a:lnTo>
                      <a:pt x="5039" y="5672"/>
                    </a:lnTo>
                    <a:lnTo>
                      <a:pt x="5062" y="5712"/>
                    </a:lnTo>
                    <a:lnTo>
                      <a:pt x="5062" y="5180"/>
                    </a:lnTo>
                    <a:lnTo>
                      <a:pt x="5039" y="5221"/>
                    </a:lnTo>
                    <a:lnTo>
                      <a:pt x="4084" y="4234"/>
                    </a:lnTo>
                    <a:lnTo>
                      <a:pt x="5039" y="3107"/>
                    </a:lnTo>
                    <a:lnTo>
                      <a:pt x="5062" y="3152"/>
                    </a:lnTo>
                    <a:lnTo>
                      <a:pt x="5062" y="2625"/>
                    </a:lnTo>
                    <a:lnTo>
                      <a:pt x="5039" y="2661"/>
                    </a:lnTo>
                    <a:lnTo>
                      <a:pt x="3998" y="1706"/>
                    </a:lnTo>
                    <a:cubicBezTo>
                      <a:pt x="3975" y="1206"/>
                      <a:pt x="3748" y="492"/>
                      <a:pt x="3575" y="1"/>
                    </a:cubicBezTo>
                    <a:lnTo>
                      <a:pt x="3248" y="1"/>
                    </a:lnTo>
                    <a:cubicBezTo>
                      <a:pt x="3416" y="492"/>
                      <a:pt x="3675" y="1224"/>
                      <a:pt x="3698" y="1715"/>
                    </a:cubicBezTo>
                    <a:lnTo>
                      <a:pt x="2606" y="2729"/>
                    </a:lnTo>
                    <a:lnTo>
                      <a:pt x="1033" y="1133"/>
                    </a:lnTo>
                    <a:cubicBezTo>
                      <a:pt x="860" y="637"/>
                      <a:pt x="687" y="246"/>
                      <a:pt x="528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21"/>
              <p:cNvSpPr/>
              <p:nvPr/>
            </p:nvSpPr>
            <p:spPr>
              <a:xfrm>
                <a:off x="8031766" y="1747337"/>
                <a:ext cx="346367" cy="647643"/>
              </a:xfrm>
              <a:custGeom>
                <a:rect b="b" l="l" r="r" t="t"/>
                <a:pathLst>
                  <a:path extrusionOk="0" h="9465" w="5062">
                    <a:moveTo>
                      <a:pt x="3811" y="1765"/>
                    </a:moveTo>
                    <a:lnTo>
                      <a:pt x="3811" y="1765"/>
                    </a:lnTo>
                    <a:cubicBezTo>
                      <a:pt x="3666" y="2279"/>
                      <a:pt x="3525" y="2893"/>
                      <a:pt x="3402" y="3625"/>
                    </a:cubicBezTo>
                    <a:lnTo>
                      <a:pt x="2665" y="2934"/>
                    </a:lnTo>
                    <a:lnTo>
                      <a:pt x="3811" y="1765"/>
                    </a:lnTo>
                    <a:close/>
                    <a:moveTo>
                      <a:pt x="1196" y="1974"/>
                    </a:moveTo>
                    <a:lnTo>
                      <a:pt x="2228" y="2943"/>
                    </a:lnTo>
                    <a:lnTo>
                      <a:pt x="1173" y="4016"/>
                    </a:lnTo>
                    <a:lnTo>
                      <a:pt x="205" y="2884"/>
                    </a:lnTo>
                    <a:lnTo>
                      <a:pt x="1196" y="1974"/>
                    </a:lnTo>
                    <a:close/>
                    <a:moveTo>
                      <a:pt x="2451" y="3152"/>
                    </a:moveTo>
                    <a:lnTo>
                      <a:pt x="3306" y="3953"/>
                    </a:lnTo>
                    <a:lnTo>
                      <a:pt x="2183" y="5194"/>
                    </a:lnTo>
                    <a:lnTo>
                      <a:pt x="1374" y="4248"/>
                    </a:lnTo>
                    <a:lnTo>
                      <a:pt x="2451" y="3152"/>
                    </a:lnTo>
                    <a:close/>
                    <a:moveTo>
                      <a:pt x="3284" y="4435"/>
                    </a:moveTo>
                    <a:lnTo>
                      <a:pt x="3284" y="4435"/>
                    </a:lnTo>
                    <a:cubicBezTo>
                      <a:pt x="3211" y="4989"/>
                      <a:pt x="3152" y="5599"/>
                      <a:pt x="3106" y="6272"/>
                    </a:cubicBezTo>
                    <a:lnTo>
                      <a:pt x="2383" y="5431"/>
                    </a:lnTo>
                    <a:lnTo>
                      <a:pt x="3284" y="4435"/>
                    </a:lnTo>
                    <a:close/>
                    <a:moveTo>
                      <a:pt x="1160" y="4471"/>
                    </a:moveTo>
                    <a:lnTo>
                      <a:pt x="1974" y="5421"/>
                    </a:lnTo>
                    <a:lnTo>
                      <a:pt x="1073" y="6422"/>
                    </a:lnTo>
                    <a:lnTo>
                      <a:pt x="205" y="5444"/>
                    </a:lnTo>
                    <a:lnTo>
                      <a:pt x="1160" y="4471"/>
                    </a:lnTo>
                    <a:close/>
                    <a:moveTo>
                      <a:pt x="2178" y="5658"/>
                    </a:moveTo>
                    <a:lnTo>
                      <a:pt x="3038" y="6667"/>
                    </a:lnTo>
                    <a:lnTo>
                      <a:pt x="2201" y="7686"/>
                    </a:lnTo>
                    <a:lnTo>
                      <a:pt x="1278" y="6649"/>
                    </a:lnTo>
                    <a:lnTo>
                      <a:pt x="2178" y="5658"/>
                    </a:lnTo>
                    <a:close/>
                    <a:moveTo>
                      <a:pt x="3056" y="7131"/>
                    </a:moveTo>
                    <a:lnTo>
                      <a:pt x="3056" y="7131"/>
                    </a:lnTo>
                    <a:cubicBezTo>
                      <a:pt x="3033" y="7595"/>
                      <a:pt x="3020" y="8082"/>
                      <a:pt x="3015" y="8600"/>
                    </a:cubicBezTo>
                    <a:lnTo>
                      <a:pt x="2406" y="7918"/>
                    </a:lnTo>
                    <a:lnTo>
                      <a:pt x="3056" y="7131"/>
                    </a:lnTo>
                    <a:close/>
                    <a:moveTo>
                      <a:pt x="1073" y="6881"/>
                    </a:moveTo>
                    <a:lnTo>
                      <a:pt x="2006" y="7927"/>
                    </a:lnTo>
                    <a:lnTo>
                      <a:pt x="1142" y="8982"/>
                    </a:lnTo>
                    <a:lnTo>
                      <a:pt x="196" y="7845"/>
                    </a:lnTo>
                    <a:lnTo>
                      <a:pt x="1073" y="6881"/>
                    </a:lnTo>
                    <a:close/>
                    <a:moveTo>
                      <a:pt x="1474" y="1"/>
                    </a:moveTo>
                    <a:cubicBezTo>
                      <a:pt x="1301" y="492"/>
                      <a:pt x="1051" y="1206"/>
                      <a:pt x="1032" y="1711"/>
                    </a:cubicBezTo>
                    <a:lnTo>
                      <a:pt x="0" y="2625"/>
                    </a:lnTo>
                    <a:lnTo>
                      <a:pt x="0" y="3152"/>
                    </a:lnTo>
                    <a:lnTo>
                      <a:pt x="928" y="4234"/>
                    </a:lnTo>
                    <a:lnTo>
                      <a:pt x="0" y="5180"/>
                    </a:lnTo>
                    <a:lnTo>
                      <a:pt x="0" y="5712"/>
                    </a:lnTo>
                    <a:lnTo>
                      <a:pt x="837" y="6649"/>
                    </a:lnTo>
                    <a:lnTo>
                      <a:pt x="0" y="7572"/>
                    </a:lnTo>
                    <a:lnTo>
                      <a:pt x="0" y="8127"/>
                    </a:lnTo>
                    <a:lnTo>
                      <a:pt x="1128" y="9464"/>
                    </a:lnTo>
                    <a:lnTo>
                      <a:pt x="2210" y="8159"/>
                    </a:lnTo>
                    <a:lnTo>
                      <a:pt x="3011" y="9060"/>
                    </a:lnTo>
                    <a:cubicBezTo>
                      <a:pt x="3011" y="9114"/>
                      <a:pt x="3011" y="9169"/>
                      <a:pt x="3011" y="9223"/>
                    </a:cubicBezTo>
                    <a:cubicBezTo>
                      <a:pt x="3011" y="9351"/>
                      <a:pt x="3111" y="9455"/>
                      <a:pt x="3238" y="9455"/>
                    </a:cubicBezTo>
                    <a:cubicBezTo>
                      <a:pt x="3365" y="9455"/>
                      <a:pt x="3470" y="9364"/>
                      <a:pt x="3470" y="9237"/>
                    </a:cubicBezTo>
                    <a:cubicBezTo>
                      <a:pt x="3470" y="3198"/>
                      <a:pt x="4534" y="815"/>
                      <a:pt x="5062" y="1"/>
                    </a:cubicBezTo>
                    <a:lnTo>
                      <a:pt x="4520" y="1"/>
                    </a:lnTo>
                    <a:cubicBezTo>
                      <a:pt x="4366" y="246"/>
                      <a:pt x="4193" y="637"/>
                      <a:pt x="4016" y="1128"/>
                    </a:cubicBezTo>
                    <a:lnTo>
                      <a:pt x="2442" y="2729"/>
                    </a:lnTo>
                    <a:lnTo>
                      <a:pt x="1351" y="1720"/>
                    </a:lnTo>
                    <a:cubicBezTo>
                      <a:pt x="1374" y="1224"/>
                      <a:pt x="1633" y="492"/>
                      <a:pt x="1801" y="1"/>
                    </a:cubicBez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6" name="Google Shape;526;p21"/>
            <p:cNvSpPr/>
            <p:nvPr/>
          </p:nvSpPr>
          <p:spPr>
            <a:xfrm flipH="1">
              <a:off x="457191" y="1260875"/>
              <a:ext cx="115401" cy="1223075"/>
            </a:xfrm>
            <a:custGeom>
              <a:rect b="b" l="l" r="r" t="t"/>
              <a:pathLst>
                <a:path extrusionOk="0" h="25090" w="1515">
                  <a:moveTo>
                    <a:pt x="1" y="1"/>
                  </a:moveTo>
                  <a:lnTo>
                    <a:pt x="1" y="25090"/>
                  </a:lnTo>
                  <a:lnTo>
                    <a:pt x="1515" y="25090"/>
                  </a:lnTo>
                  <a:lnTo>
                    <a:pt x="1515" y="1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1"/>
            <p:cNvSpPr/>
            <p:nvPr/>
          </p:nvSpPr>
          <p:spPr>
            <a:xfrm flipH="1">
              <a:off x="457193" y="2483882"/>
              <a:ext cx="115386" cy="2228019"/>
            </a:xfrm>
            <a:custGeom>
              <a:rect b="b" l="l" r="r" t="t"/>
              <a:pathLst>
                <a:path extrusionOk="0" h="29406" w="1515">
                  <a:moveTo>
                    <a:pt x="1" y="1"/>
                  </a:moveTo>
                  <a:lnTo>
                    <a:pt x="1" y="29406"/>
                  </a:lnTo>
                  <a:lnTo>
                    <a:pt x="1515" y="29406"/>
                  </a:lnTo>
                  <a:lnTo>
                    <a:pt x="1515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1"/>
            <p:cNvSpPr/>
            <p:nvPr/>
          </p:nvSpPr>
          <p:spPr>
            <a:xfrm flipH="1">
              <a:off x="1936258" y="4588499"/>
              <a:ext cx="992778" cy="67282"/>
            </a:xfrm>
            <a:custGeom>
              <a:rect b="b" l="l" r="r" t="t"/>
              <a:pathLst>
                <a:path extrusionOk="0" h="888" w="13035">
                  <a:moveTo>
                    <a:pt x="6518" y="1"/>
                  </a:moveTo>
                  <a:cubicBezTo>
                    <a:pt x="2916" y="1"/>
                    <a:pt x="1" y="201"/>
                    <a:pt x="1" y="446"/>
                  </a:cubicBezTo>
                  <a:cubicBezTo>
                    <a:pt x="1" y="687"/>
                    <a:pt x="2916" y="887"/>
                    <a:pt x="6518" y="887"/>
                  </a:cubicBezTo>
                  <a:cubicBezTo>
                    <a:pt x="10115" y="887"/>
                    <a:pt x="13034" y="687"/>
                    <a:pt x="13034" y="446"/>
                  </a:cubicBezTo>
                  <a:cubicBezTo>
                    <a:pt x="13034" y="201"/>
                    <a:pt x="10115" y="1"/>
                    <a:pt x="65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9" name="Google Shape;529;p21"/>
            <p:cNvGrpSpPr/>
            <p:nvPr/>
          </p:nvGrpSpPr>
          <p:grpSpPr>
            <a:xfrm>
              <a:off x="1667946" y="1744704"/>
              <a:ext cx="1529083" cy="1727502"/>
              <a:chOff x="1820346" y="1973304"/>
              <a:chExt cx="1529083" cy="1727502"/>
            </a:xfrm>
          </p:grpSpPr>
          <p:sp>
            <p:nvSpPr>
              <p:cNvPr id="530" name="Google Shape;530;p21"/>
              <p:cNvSpPr/>
              <p:nvPr/>
            </p:nvSpPr>
            <p:spPr>
              <a:xfrm flipH="1">
                <a:off x="2789330" y="3176873"/>
                <a:ext cx="393836" cy="468016"/>
              </a:xfrm>
              <a:custGeom>
                <a:rect b="b" l="l" r="r" t="t"/>
                <a:pathLst>
                  <a:path extrusionOk="0" h="6177" w="5171">
                    <a:moveTo>
                      <a:pt x="4652" y="0"/>
                    </a:moveTo>
                    <a:lnTo>
                      <a:pt x="3943" y="246"/>
                    </a:lnTo>
                    <a:cubicBezTo>
                      <a:pt x="3934" y="3170"/>
                      <a:pt x="2160" y="4020"/>
                      <a:pt x="1619" y="4302"/>
                    </a:cubicBezTo>
                    <a:cubicBezTo>
                      <a:pt x="1073" y="4580"/>
                      <a:pt x="277" y="4634"/>
                      <a:pt x="141" y="4825"/>
                    </a:cubicBezTo>
                    <a:cubicBezTo>
                      <a:pt x="0" y="5012"/>
                      <a:pt x="296" y="5767"/>
                      <a:pt x="669" y="6071"/>
                    </a:cubicBezTo>
                    <a:cubicBezTo>
                      <a:pt x="759" y="6146"/>
                      <a:pt x="838" y="6176"/>
                      <a:pt x="901" y="6176"/>
                    </a:cubicBezTo>
                    <a:cubicBezTo>
                      <a:pt x="1100" y="6176"/>
                      <a:pt x="1144" y="5870"/>
                      <a:pt x="937" y="5666"/>
                    </a:cubicBezTo>
                    <a:cubicBezTo>
                      <a:pt x="723" y="5448"/>
                      <a:pt x="937" y="5157"/>
                      <a:pt x="937" y="5157"/>
                    </a:cubicBezTo>
                    <a:cubicBezTo>
                      <a:pt x="5171" y="4220"/>
                      <a:pt x="4652" y="0"/>
                      <a:pt x="4652" y="0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1"/>
              <p:cNvSpPr/>
              <p:nvPr/>
            </p:nvSpPr>
            <p:spPr>
              <a:xfrm flipH="1">
                <a:off x="2499760" y="1973304"/>
                <a:ext cx="723925" cy="630461"/>
              </a:xfrm>
              <a:custGeom>
                <a:rect b="b" l="l" r="r" t="t"/>
                <a:pathLst>
                  <a:path extrusionOk="0" h="8321" w="9505">
                    <a:moveTo>
                      <a:pt x="4749" y="0"/>
                    </a:moveTo>
                    <a:cubicBezTo>
                      <a:pt x="4101" y="0"/>
                      <a:pt x="3443" y="152"/>
                      <a:pt x="2829" y="473"/>
                    </a:cubicBezTo>
                    <a:cubicBezTo>
                      <a:pt x="791" y="1533"/>
                      <a:pt x="0" y="4048"/>
                      <a:pt x="1064" y="6085"/>
                    </a:cubicBezTo>
                    <a:cubicBezTo>
                      <a:pt x="1807" y="7508"/>
                      <a:pt x="3256" y="8321"/>
                      <a:pt x="4756" y="8321"/>
                    </a:cubicBezTo>
                    <a:cubicBezTo>
                      <a:pt x="5404" y="8321"/>
                      <a:pt x="6061" y="8169"/>
                      <a:pt x="6676" y="7849"/>
                    </a:cubicBezTo>
                    <a:cubicBezTo>
                      <a:pt x="8713" y="6785"/>
                      <a:pt x="9505" y="4271"/>
                      <a:pt x="8440" y="2238"/>
                    </a:cubicBezTo>
                    <a:cubicBezTo>
                      <a:pt x="7697" y="815"/>
                      <a:pt x="6249" y="0"/>
                      <a:pt x="4749" y="0"/>
                    </a:cubicBezTo>
                    <a:close/>
                  </a:path>
                </a:pathLst>
              </a:custGeom>
              <a:solidFill>
                <a:srgbClr val="A545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21"/>
              <p:cNvSpPr/>
              <p:nvPr/>
            </p:nvSpPr>
            <p:spPr>
              <a:xfrm flipH="1">
                <a:off x="2505320" y="2043010"/>
                <a:ext cx="665736" cy="580379"/>
              </a:xfrm>
              <a:custGeom>
                <a:rect b="b" l="l" r="r" t="t"/>
                <a:pathLst>
                  <a:path extrusionOk="0" h="7660" w="8741">
                    <a:moveTo>
                      <a:pt x="4366" y="1"/>
                    </a:moveTo>
                    <a:cubicBezTo>
                      <a:pt x="3769" y="1"/>
                      <a:pt x="3163" y="141"/>
                      <a:pt x="2597" y="436"/>
                    </a:cubicBezTo>
                    <a:cubicBezTo>
                      <a:pt x="723" y="1413"/>
                      <a:pt x="0" y="3728"/>
                      <a:pt x="978" y="5602"/>
                    </a:cubicBezTo>
                    <a:cubicBezTo>
                      <a:pt x="1661" y="6910"/>
                      <a:pt x="2994" y="7660"/>
                      <a:pt x="4374" y="7660"/>
                    </a:cubicBezTo>
                    <a:cubicBezTo>
                      <a:pt x="4970" y="7660"/>
                      <a:pt x="5574" y="7520"/>
                      <a:pt x="6140" y="7225"/>
                    </a:cubicBezTo>
                    <a:cubicBezTo>
                      <a:pt x="8013" y="6247"/>
                      <a:pt x="8741" y="3933"/>
                      <a:pt x="7763" y="2059"/>
                    </a:cubicBezTo>
                    <a:cubicBezTo>
                      <a:pt x="7080" y="750"/>
                      <a:pt x="5747" y="1"/>
                      <a:pt x="4366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21"/>
              <p:cNvSpPr/>
              <p:nvPr/>
            </p:nvSpPr>
            <p:spPr>
              <a:xfrm flipH="1">
                <a:off x="2695803" y="2564898"/>
                <a:ext cx="135493" cy="198890"/>
              </a:xfrm>
              <a:custGeom>
                <a:rect b="b" l="l" r="r" t="t"/>
                <a:pathLst>
                  <a:path extrusionOk="0" h="2625" w="1779">
                    <a:moveTo>
                      <a:pt x="1256" y="1"/>
                    </a:moveTo>
                    <a:lnTo>
                      <a:pt x="0" y="283"/>
                    </a:lnTo>
                    <a:lnTo>
                      <a:pt x="523" y="2625"/>
                    </a:lnTo>
                    <a:lnTo>
                      <a:pt x="1779" y="2343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21"/>
              <p:cNvSpPr/>
              <p:nvPr/>
            </p:nvSpPr>
            <p:spPr>
              <a:xfrm flipH="1">
                <a:off x="2158248" y="3048295"/>
                <a:ext cx="348139" cy="361563"/>
              </a:xfrm>
              <a:custGeom>
                <a:rect b="b" l="l" r="r" t="t"/>
                <a:pathLst>
                  <a:path extrusionOk="0" h="4772" w="4571">
                    <a:moveTo>
                      <a:pt x="559" y="1"/>
                    </a:moveTo>
                    <a:lnTo>
                      <a:pt x="0" y="533"/>
                    </a:lnTo>
                    <a:lnTo>
                      <a:pt x="4007" y="4771"/>
                    </a:lnTo>
                    <a:lnTo>
                      <a:pt x="4571" y="4239"/>
                    </a:lnTo>
                    <a:lnTo>
                      <a:pt x="559" y="1"/>
                    </a:ln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1"/>
              <p:cNvSpPr/>
              <p:nvPr/>
            </p:nvSpPr>
            <p:spPr>
              <a:xfrm flipH="1">
                <a:off x="2542791" y="2008915"/>
                <a:ext cx="764367" cy="320497"/>
              </a:xfrm>
              <a:custGeom>
                <a:rect b="b" l="l" r="r" t="t"/>
                <a:pathLst>
                  <a:path extrusionOk="0" h="4230" w="10036">
                    <a:moveTo>
                      <a:pt x="6060" y="0"/>
                    </a:moveTo>
                    <a:cubicBezTo>
                      <a:pt x="5339" y="0"/>
                      <a:pt x="4506" y="201"/>
                      <a:pt x="3579" y="813"/>
                    </a:cubicBezTo>
                    <a:cubicBezTo>
                      <a:pt x="1567" y="2147"/>
                      <a:pt x="886" y="2793"/>
                      <a:pt x="136" y="2793"/>
                    </a:cubicBezTo>
                    <a:cubicBezTo>
                      <a:pt x="91" y="2793"/>
                      <a:pt x="46" y="2791"/>
                      <a:pt x="0" y="2786"/>
                    </a:cubicBezTo>
                    <a:lnTo>
                      <a:pt x="0" y="2786"/>
                    </a:lnTo>
                    <a:cubicBezTo>
                      <a:pt x="0" y="2786"/>
                      <a:pt x="835" y="4230"/>
                      <a:pt x="2277" y="4230"/>
                    </a:cubicBezTo>
                    <a:cubicBezTo>
                      <a:pt x="2654" y="4230"/>
                      <a:pt x="3073" y="4131"/>
                      <a:pt x="3529" y="3882"/>
                    </a:cubicBezTo>
                    <a:cubicBezTo>
                      <a:pt x="5520" y="2800"/>
                      <a:pt x="6432" y="1495"/>
                      <a:pt x="7302" y="1495"/>
                    </a:cubicBezTo>
                    <a:cubicBezTo>
                      <a:pt x="7393" y="1495"/>
                      <a:pt x="7484" y="1510"/>
                      <a:pt x="7576" y="1540"/>
                    </a:cubicBezTo>
                    <a:cubicBezTo>
                      <a:pt x="8540" y="1859"/>
                      <a:pt x="9545" y="2905"/>
                      <a:pt x="9850" y="3268"/>
                    </a:cubicBezTo>
                    <a:cubicBezTo>
                      <a:pt x="9869" y="3291"/>
                      <a:pt x="9884" y="3302"/>
                      <a:pt x="9893" y="3302"/>
                    </a:cubicBezTo>
                    <a:cubicBezTo>
                      <a:pt x="10035" y="3302"/>
                      <a:pt x="9146" y="920"/>
                      <a:pt x="8277" y="558"/>
                    </a:cubicBezTo>
                    <a:cubicBezTo>
                      <a:pt x="7752" y="342"/>
                      <a:pt x="7001" y="0"/>
                      <a:pt x="6060" y="0"/>
                    </a:cubicBezTo>
                    <a:close/>
                  </a:path>
                </a:pathLst>
              </a:custGeom>
              <a:solidFill>
                <a:srgbClr val="A545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21"/>
              <p:cNvSpPr/>
              <p:nvPr/>
            </p:nvSpPr>
            <p:spPr>
              <a:xfrm flipH="1">
                <a:off x="3063972" y="2295468"/>
                <a:ext cx="99849" cy="221241"/>
              </a:xfrm>
              <a:custGeom>
                <a:rect b="b" l="l" r="r" t="t"/>
                <a:pathLst>
                  <a:path extrusionOk="0" h="2920" w="1311">
                    <a:moveTo>
                      <a:pt x="292" y="0"/>
                    </a:moveTo>
                    <a:lnTo>
                      <a:pt x="292" y="0"/>
                    </a:lnTo>
                    <a:cubicBezTo>
                      <a:pt x="292" y="0"/>
                      <a:pt x="1" y="1451"/>
                      <a:pt x="1310" y="2920"/>
                    </a:cubicBezTo>
                    <a:cubicBezTo>
                      <a:pt x="1310" y="2920"/>
                      <a:pt x="460" y="1401"/>
                      <a:pt x="901" y="205"/>
                    </a:cubicBez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A545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21"/>
              <p:cNvSpPr/>
              <p:nvPr/>
            </p:nvSpPr>
            <p:spPr>
              <a:xfrm flipH="1">
                <a:off x="2509128" y="2580127"/>
                <a:ext cx="442352" cy="406644"/>
              </a:xfrm>
              <a:custGeom>
                <a:rect b="b" l="l" r="r" t="t"/>
                <a:pathLst>
                  <a:path extrusionOk="0" h="5367" w="5808">
                    <a:moveTo>
                      <a:pt x="4670" y="1"/>
                    </a:moveTo>
                    <a:cubicBezTo>
                      <a:pt x="4646" y="1"/>
                      <a:pt x="4622" y="6"/>
                      <a:pt x="4598" y="18"/>
                    </a:cubicBezTo>
                    <a:cubicBezTo>
                      <a:pt x="2479" y="1023"/>
                      <a:pt x="0" y="1027"/>
                      <a:pt x="0" y="1027"/>
                    </a:cubicBezTo>
                    <a:cubicBezTo>
                      <a:pt x="342" y="1523"/>
                      <a:pt x="996" y="5357"/>
                      <a:pt x="996" y="5357"/>
                    </a:cubicBezTo>
                    <a:cubicBezTo>
                      <a:pt x="1123" y="5364"/>
                      <a:pt x="1250" y="5367"/>
                      <a:pt x="1375" y="5367"/>
                    </a:cubicBezTo>
                    <a:cubicBezTo>
                      <a:pt x="3752" y="5367"/>
                      <a:pt x="5808" y="4202"/>
                      <a:pt x="5808" y="4202"/>
                    </a:cubicBezTo>
                    <a:cubicBezTo>
                      <a:pt x="5749" y="3056"/>
                      <a:pt x="5339" y="1582"/>
                      <a:pt x="5339" y="1582"/>
                    </a:cubicBezTo>
                    <a:cubicBezTo>
                      <a:pt x="5318" y="1385"/>
                      <a:pt x="5043" y="1"/>
                      <a:pt x="4670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1"/>
              <p:cNvSpPr/>
              <p:nvPr/>
            </p:nvSpPr>
            <p:spPr>
              <a:xfrm flipH="1">
                <a:off x="2898775" y="2654455"/>
                <a:ext cx="373425" cy="201314"/>
              </a:xfrm>
              <a:custGeom>
                <a:rect b="b" l="l" r="r" t="t"/>
                <a:pathLst>
                  <a:path extrusionOk="0" h="2657" w="4903">
                    <a:moveTo>
                      <a:pt x="3730" y="1"/>
                    </a:moveTo>
                    <a:cubicBezTo>
                      <a:pt x="1567" y="1"/>
                      <a:pt x="210" y="2079"/>
                      <a:pt x="0" y="2402"/>
                    </a:cubicBezTo>
                    <a:cubicBezTo>
                      <a:pt x="96" y="2407"/>
                      <a:pt x="187" y="2425"/>
                      <a:pt x="278" y="2448"/>
                    </a:cubicBezTo>
                    <a:cubicBezTo>
                      <a:pt x="437" y="2493"/>
                      <a:pt x="587" y="2566"/>
                      <a:pt x="723" y="2657"/>
                    </a:cubicBezTo>
                    <a:cubicBezTo>
                      <a:pt x="1306" y="1584"/>
                      <a:pt x="2847" y="1101"/>
                      <a:pt x="3470" y="997"/>
                    </a:cubicBezTo>
                    <a:cubicBezTo>
                      <a:pt x="3527" y="988"/>
                      <a:pt x="3585" y="983"/>
                      <a:pt x="3643" y="983"/>
                    </a:cubicBezTo>
                    <a:cubicBezTo>
                      <a:pt x="4270" y="983"/>
                      <a:pt x="4903" y="1479"/>
                      <a:pt x="4903" y="1479"/>
                    </a:cubicBezTo>
                    <a:lnTo>
                      <a:pt x="4289" y="46"/>
                    </a:lnTo>
                    <a:cubicBezTo>
                      <a:pt x="4097" y="15"/>
                      <a:pt x="3911" y="1"/>
                      <a:pt x="3730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21"/>
              <p:cNvSpPr/>
              <p:nvPr/>
            </p:nvSpPr>
            <p:spPr>
              <a:xfrm flipH="1">
                <a:off x="2140807" y="2376161"/>
                <a:ext cx="480281" cy="308677"/>
              </a:xfrm>
              <a:custGeom>
                <a:rect b="b" l="l" r="r" t="t"/>
                <a:pathLst>
                  <a:path extrusionOk="0" h="4074" w="6306">
                    <a:moveTo>
                      <a:pt x="5158" y="0"/>
                    </a:moveTo>
                    <a:cubicBezTo>
                      <a:pt x="4992" y="0"/>
                      <a:pt x="4813" y="40"/>
                      <a:pt x="4630" y="131"/>
                    </a:cubicBezTo>
                    <a:cubicBezTo>
                      <a:pt x="3703" y="600"/>
                      <a:pt x="4508" y="1264"/>
                      <a:pt x="4508" y="1264"/>
                    </a:cubicBezTo>
                    <a:cubicBezTo>
                      <a:pt x="3998" y="2451"/>
                      <a:pt x="2352" y="2992"/>
                      <a:pt x="1720" y="3183"/>
                    </a:cubicBezTo>
                    <a:cubicBezTo>
                      <a:pt x="1650" y="3204"/>
                      <a:pt x="1581" y="3214"/>
                      <a:pt x="1514" y="3214"/>
                    </a:cubicBezTo>
                    <a:cubicBezTo>
                      <a:pt x="1050" y="3214"/>
                      <a:pt x="650" y="2771"/>
                      <a:pt x="388" y="2771"/>
                    </a:cubicBezTo>
                    <a:cubicBezTo>
                      <a:pt x="341" y="2771"/>
                      <a:pt x="298" y="2785"/>
                      <a:pt x="260" y="2819"/>
                    </a:cubicBezTo>
                    <a:cubicBezTo>
                      <a:pt x="1" y="3051"/>
                      <a:pt x="942" y="4029"/>
                      <a:pt x="942" y="4029"/>
                    </a:cubicBezTo>
                    <a:cubicBezTo>
                      <a:pt x="1134" y="4060"/>
                      <a:pt x="1319" y="4074"/>
                      <a:pt x="1499" y="4074"/>
                    </a:cubicBezTo>
                    <a:cubicBezTo>
                      <a:pt x="3840" y="4074"/>
                      <a:pt x="5169" y="1636"/>
                      <a:pt x="5181" y="1636"/>
                    </a:cubicBezTo>
                    <a:cubicBezTo>
                      <a:pt x="5181" y="1636"/>
                      <a:pt x="5181" y="1636"/>
                      <a:pt x="5181" y="1637"/>
                    </a:cubicBezTo>
                    <a:cubicBezTo>
                      <a:pt x="5179" y="1643"/>
                      <a:pt x="5188" y="1647"/>
                      <a:pt x="5206" y="1647"/>
                    </a:cubicBezTo>
                    <a:cubicBezTo>
                      <a:pt x="5293" y="1647"/>
                      <a:pt x="5602" y="1546"/>
                      <a:pt x="5958" y="1095"/>
                    </a:cubicBezTo>
                    <a:cubicBezTo>
                      <a:pt x="6306" y="664"/>
                      <a:pt x="5839" y="0"/>
                      <a:pt x="5158" y="0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21"/>
              <p:cNvSpPr/>
              <p:nvPr/>
            </p:nvSpPr>
            <p:spPr>
              <a:xfrm flipH="1">
                <a:off x="2509128" y="2580278"/>
                <a:ext cx="423311" cy="406493"/>
              </a:xfrm>
              <a:custGeom>
                <a:rect b="b" l="l" r="r" t="t"/>
                <a:pathLst>
                  <a:path extrusionOk="0" h="5365" w="5558">
                    <a:moveTo>
                      <a:pt x="4420" y="1"/>
                    </a:moveTo>
                    <a:cubicBezTo>
                      <a:pt x="4396" y="1"/>
                      <a:pt x="4372" y="5"/>
                      <a:pt x="4348" y="16"/>
                    </a:cubicBezTo>
                    <a:cubicBezTo>
                      <a:pt x="2321" y="892"/>
                      <a:pt x="382" y="1017"/>
                      <a:pt x="34" y="1017"/>
                    </a:cubicBezTo>
                    <a:cubicBezTo>
                      <a:pt x="20" y="1017"/>
                      <a:pt x="9" y="1017"/>
                      <a:pt x="1" y="1016"/>
                    </a:cubicBezTo>
                    <a:lnTo>
                      <a:pt x="1" y="1016"/>
                    </a:lnTo>
                    <a:cubicBezTo>
                      <a:pt x="169" y="1276"/>
                      <a:pt x="269" y="2353"/>
                      <a:pt x="151" y="2631"/>
                    </a:cubicBezTo>
                    <a:cubicBezTo>
                      <a:pt x="378" y="3900"/>
                      <a:pt x="746" y="5355"/>
                      <a:pt x="746" y="5355"/>
                    </a:cubicBezTo>
                    <a:cubicBezTo>
                      <a:pt x="873" y="5362"/>
                      <a:pt x="1000" y="5365"/>
                      <a:pt x="1125" y="5365"/>
                    </a:cubicBezTo>
                    <a:cubicBezTo>
                      <a:pt x="3502" y="5365"/>
                      <a:pt x="5558" y="4200"/>
                      <a:pt x="5558" y="4200"/>
                    </a:cubicBezTo>
                    <a:cubicBezTo>
                      <a:pt x="5508" y="3222"/>
                      <a:pt x="5308" y="2017"/>
                      <a:pt x="5249" y="1689"/>
                    </a:cubicBezTo>
                    <a:cubicBezTo>
                      <a:pt x="5053" y="1571"/>
                      <a:pt x="4412" y="421"/>
                      <a:pt x="4471" y="7"/>
                    </a:cubicBezTo>
                    <a:cubicBezTo>
                      <a:pt x="4454" y="3"/>
                      <a:pt x="4437" y="1"/>
                      <a:pt x="442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1"/>
              <p:cNvSpPr/>
              <p:nvPr/>
            </p:nvSpPr>
            <p:spPr>
              <a:xfrm flipH="1">
                <a:off x="2336239" y="2898427"/>
                <a:ext cx="610062" cy="389066"/>
              </a:xfrm>
              <a:custGeom>
                <a:rect b="b" l="l" r="r" t="t"/>
                <a:pathLst>
                  <a:path extrusionOk="0" h="5135" w="8010">
                    <a:moveTo>
                      <a:pt x="5740" y="1"/>
                    </a:moveTo>
                    <a:cubicBezTo>
                      <a:pt x="3702" y="1092"/>
                      <a:pt x="928" y="1156"/>
                      <a:pt x="928" y="1156"/>
                    </a:cubicBezTo>
                    <a:cubicBezTo>
                      <a:pt x="1051" y="1847"/>
                      <a:pt x="1" y="4512"/>
                      <a:pt x="1" y="4512"/>
                    </a:cubicBezTo>
                    <a:lnTo>
                      <a:pt x="2379" y="5135"/>
                    </a:lnTo>
                    <a:lnTo>
                      <a:pt x="2734" y="3325"/>
                    </a:lnTo>
                    <a:cubicBezTo>
                      <a:pt x="2873" y="3338"/>
                      <a:pt x="3008" y="3344"/>
                      <a:pt x="3138" y="3344"/>
                    </a:cubicBezTo>
                    <a:cubicBezTo>
                      <a:pt x="4337" y="3344"/>
                      <a:pt x="5139" y="2834"/>
                      <a:pt x="5139" y="2834"/>
                    </a:cubicBezTo>
                    <a:cubicBezTo>
                      <a:pt x="5139" y="2834"/>
                      <a:pt x="6163" y="4203"/>
                      <a:pt x="6185" y="4289"/>
                    </a:cubicBezTo>
                    <a:cubicBezTo>
                      <a:pt x="6186" y="4291"/>
                      <a:pt x="6188" y="4292"/>
                      <a:pt x="6191" y="4292"/>
                    </a:cubicBezTo>
                    <a:cubicBezTo>
                      <a:pt x="6307" y="4292"/>
                      <a:pt x="8009" y="2788"/>
                      <a:pt x="8009" y="2788"/>
                    </a:cubicBezTo>
                    <a:lnTo>
                      <a:pt x="5740" y="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21"/>
              <p:cNvSpPr/>
              <p:nvPr/>
            </p:nvSpPr>
            <p:spPr>
              <a:xfrm flipH="1">
                <a:off x="2018338" y="3312724"/>
                <a:ext cx="189873" cy="124713"/>
              </a:xfrm>
              <a:custGeom>
                <a:rect b="b" l="l" r="r" t="t"/>
                <a:pathLst>
                  <a:path extrusionOk="0" h="1646" w="2493">
                    <a:moveTo>
                      <a:pt x="1844" y="1"/>
                    </a:moveTo>
                    <a:cubicBezTo>
                      <a:pt x="1485" y="1"/>
                      <a:pt x="927" y="297"/>
                      <a:pt x="460" y="517"/>
                    </a:cubicBezTo>
                    <a:lnTo>
                      <a:pt x="1" y="1186"/>
                    </a:lnTo>
                    <a:cubicBezTo>
                      <a:pt x="1" y="1186"/>
                      <a:pt x="242" y="1531"/>
                      <a:pt x="605" y="1645"/>
                    </a:cubicBezTo>
                    <a:cubicBezTo>
                      <a:pt x="605" y="1645"/>
                      <a:pt x="2493" y="658"/>
                      <a:pt x="2143" y="135"/>
                    </a:cubicBezTo>
                    <a:cubicBezTo>
                      <a:pt x="2078" y="40"/>
                      <a:pt x="1974" y="1"/>
                      <a:pt x="1844" y="1"/>
                    </a:cubicBezTo>
                    <a:close/>
                  </a:path>
                </a:pathLst>
              </a:custGeom>
              <a:solidFill>
                <a:srgbClr val="0598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21"/>
              <p:cNvSpPr/>
              <p:nvPr/>
            </p:nvSpPr>
            <p:spPr>
              <a:xfrm flipH="1">
                <a:off x="2124433" y="3326893"/>
                <a:ext cx="24220" cy="42657"/>
              </a:xfrm>
              <a:custGeom>
                <a:rect b="b" l="l" r="r" t="t"/>
                <a:pathLst>
                  <a:path extrusionOk="0" h="563" w="318">
                    <a:moveTo>
                      <a:pt x="144" y="1"/>
                    </a:moveTo>
                    <a:cubicBezTo>
                      <a:pt x="59" y="1"/>
                      <a:pt x="1" y="100"/>
                      <a:pt x="1" y="180"/>
                    </a:cubicBezTo>
                    <a:cubicBezTo>
                      <a:pt x="1" y="308"/>
                      <a:pt x="42" y="430"/>
                      <a:pt x="124" y="530"/>
                    </a:cubicBezTo>
                    <a:cubicBezTo>
                      <a:pt x="141" y="553"/>
                      <a:pt x="165" y="562"/>
                      <a:pt x="189" y="562"/>
                    </a:cubicBezTo>
                    <a:cubicBezTo>
                      <a:pt x="252" y="562"/>
                      <a:pt x="318" y="496"/>
                      <a:pt x="278" y="430"/>
                    </a:cubicBezTo>
                    <a:cubicBezTo>
                      <a:pt x="233" y="353"/>
                      <a:pt x="183" y="276"/>
                      <a:pt x="178" y="189"/>
                    </a:cubicBezTo>
                    <a:cubicBezTo>
                      <a:pt x="174" y="130"/>
                      <a:pt x="187" y="80"/>
                      <a:pt x="178" y="21"/>
                    </a:cubicBezTo>
                    <a:cubicBezTo>
                      <a:pt x="178" y="17"/>
                      <a:pt x="169" y="7"/>
                      <a:pt x="165" y="3"/>
                    </a:cubicBezTo>
                    <a:cubicBezTo>
                      <a:pt x="157" y="2"/>
                      <a:pt x="150" y="1"/>
                      <a:pt x="1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1"/>
              <p:cNvSpPr/>
              <p:nvPr/>
            </p:nvSpPr>
            <p:spPr>
              <a:xfrm flipH="1">
                <a:off x="2096253" y="3321968"/>
                <a:ext cx="19802" cy="34777"/>
              </a:xfrm>
              <a:custGeom>
                <a:rect b="b" l="l" r="r" t="t"/>
                <a:pathLst>
                  <a:path extrusionOk="0" h="459" w="260">
                    <a:moveTo>
                      <a:pt x="96" y="0"/>
                    </a:moveTo>
                    <a:cubicBezTo>
                      <a:pt x="45" y="0"/>
                      <a:pt x="13" y="123"/>
                      <a:pt x="9" y="154"/>
                    </a:cubicBezTo>
                    <a:cubicBezTo>
                      <a:pt x="0" y="232"/>
                      <a:pt x="9" y="327"/>
                      <a:pt x="46" y="400"/>
                    </a:cubicBezTo>
                    <a:cubicBezTo>
                      <a:pt x="66" y="437"/>
                      <a:pt x="106" y="459"/>
                      <a:pt x="145" y="459"/>
                    </a:cubicBezTo>
                    <a:cubicBezTo>
                      <a:pt x="159" y="459"/>
                      <a:pt x="174" y="456"/>
                      <a:pt x="187" y="450"/>
                    </a:cubicBezTo>
                    <a:cubicBezTo>
                      <a:pt x="246" y="423"/>
                      <a:pt x="260" y="363"/>
                      <a:pt x="241" y="309"/>
                    </a:cubicBezTo>
                    <a:cubicBezTo>
                      <a:pt x="219" y="254"/>
                      <a:pt x="210" y="200"/>
                      <a:pt x="191" y="145"/>
                    </a:cubicBezTo>
                    <a:cubicBezTo>
                      <a:pt x="178" y="95"/>
                      <a:pt x="164" y="36"/>
                      <a:pt x="119" y="9"/>
                    </a:cubicBezTo>
                    <a:cubicBezTo>
                      <a:pt x="111" y="3"/>
                      <a:pt x="103" y="0"/>
                      <a:pt x="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21"/>
              <p:cNvSpPr/>
              <p:nvPr/>
            </p:nvSpPr>
            <p:spPr>
              <a:xfrm flipH="1">
                <a:off x="3093066" y="3523055"/>
                <a:ext cx="83169" cy="177751"/>
              </a:xfrm>
              <a:custGeom>
                <a:rect b="b" l="l" r="r" t="t"/>
                <a:pathLst>
                  <a:path extrusionOk="0" h="2346" w="1092">
                    <a:moveTo>
                      <a:pt x="711" y="1"/>
                    </a:moveTo>
                    <a:cubicBezTo>
                      <a:pt x="594" y="1"/>
                      <a:pt x="179" y="21"/>
                      <a:pt x="0" y="297"/>
                    </a:cubicBezTo>
                    <a:cubicBezTo>
                      <a:pt x="0" y="297"/>
                      <a:pt x="39" y="2346"/>
                      <a:pt x="629" y="2346"/>
                    </a:cubicBezTo>
                    <a:cubicBezTo>
                      <a:pt x="641" y="2346"/>
                      <a:pt x="652" y="2345"/>
                      <a:pt x="664" y="2344"/>
                    </a:cubicBezTo>
                    <a:cubicBezTo>
                      <a:pt x="1091" y="2289"/>
                      <a:pt x="1041" y="1243"/>
                      <a:pt x="1060" y="538"/>
                    </a:cubicBezTo>
                    <a:lnTo>
                      <a:pt x="741" y="1"/>
                    </a:lnTo>
                    <a:cubicBezTo>
                      <a:pt x="741" y="1"/>
                      <a:pt x="730" y="1"/>
                      <a:pt x="711" y="1"/>
                    </a:cubicBezTo>
                    <a:close/>
                  </a:path>
                </a:pathLst>
              </a:custGeom>
              <a:solidFill>
                <a:srgbClr val="0598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1"/>
              <p:cNvSpPr/>
              <p:nvPr/>
            </p:nvSpPr>
            <p:spPr>
              <a:xfrm flipH="1">
                <a:off x="3084079" y="3596095"/>
                <a:ext cx="47068" cy="22200"/>
              </a:xfrm>
              <a:custGeom>
                <a:rect b="b" l="l" r="r" t="t"/>
                <a:pathLst>
                  <a:path extrusionOk="0" h="293" w="618">
                    <a:moveTo>
                      <a:pt x="216" y="0"/>
                    </a:moveTo>
                    <a:cubicBezTo>
                      <a:pt x="179" y="0"/>
                      <a:pt x="141" y="4"/>
                      <a:pt x="104" y="11"/>
                    </a:cubicBezTo>
                    <a:cubicBezTo>
                      <a:pt x="1" y="33"/>
                      <a:pt x="17" y="197"/>
                      <a:pt x="122" y="197"/>
                    </a:cubicBezTo>
                    <a:cubicBezTo>
                      <a:pt x="124" y="197"/>
                      <a:pt x="125" y="197"/>
                      <a:pt x="127" y="197"/>
                    </a:cubicBezTo>
                    <a:cubicBezTo>
                      <a:pt x="167" y="195"/>
                      <a:pt x="209" y="191"/>
                      <a:pt x="250" y="191"/>
                    </a:cubicBezTo>
                    <a:cubicBezTo>
                      <a:pt x="297" y="191"/>
                      <a:pt x="342" y="196"/>
                      <a:pt x="386" y="215"/>
                    </a:cubicBezTo>
                    <a:cubicBezTo>
                      <a:pt x="440" y="238"/>
                      <a:pt x="481" y="274"/>
                      <a:pt x="536" y="293"/>
                    </a:cubicBezTo>
                    <a:cubicBezTo>
                      <a:pt x="540" y="293"/>
                      <a:pt x="554" y="293"/>
                      <a:pt x="559" y="284"/>
                    </a:cubicBezTo>
                    <a:cubicBezTo>
                      <a:pt x="618" y="206"/>
                      <a:pt x="549" y="102"/>
                      <a:pt x="472" y="61"/>
                    </a:cubicBezTo>
                    <a:cubicBezTo>
                      <a:pt x="393" y="19"/>
                      <a:pt x="304" y="0"/>
                      <a:pt x="2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21"/>
              <p:cNvSpPr/>
              <p:nvPr/>
            </p:nvSpPr>
            <p:spPr>
              <a:xfrm flipH="1">
                <a:off x="3092380" y="3627539"/>
                <a:ext cx="37853" cy="19548"/>
              </a:xfrm>
              <a:custGeom>
                <a:rect b="b" l="l" r="r" t="t"/>
                <a:pathLst>
                  <a:path extrusionOk="0" h="258" w="497">
                    <a:moveTo>
                      <a:pt x="110" y="0"/>
                    </a:moveTo>
                    <a:cubicBezTo>
                      <a:pt x="55" y="0"/>
                      <a:pt x="5" y="46"/>
                      <a:pt x="1" y="105"/>
                    </a:cubicBezTo>
                    <a:cubicBezTo>
                      <a:pt x="1" y="169"/>
                      <a:pt x="51" y="205"/>
                      <a:pt x="105" y="214"/>
                    </a:cubicBezTo>
                    <a:cubicBezTo>
                      <a:pt x="165" y="223"/>
                      <a:pt x="219" y="237"/>
                      <a:pt x="274" y="246"/>
                    </a:cubicBezTo>
                    <a:cubicBezTo>
                      <a:pt x="302" y="251"/>
                      <a:pt x="332" y="258"/>
                      <a:pt x="362" y="258"/>
                    </a:cubicBezTo>
                    <a:cubicBezTo>
                      <a:pt x="386" y="258"/>
                      <a:pt x="408" y="253"/>
                      <a:pt x="428" y="241"/>
                    </a:cubicBezTo>
                    <a:cubicBezTo>
                      <a:pt x="497" y="201"/>
                      <a:pt x="378" y="100"/>
                      <a:pt x="346" y="78"/>
                    </a:cubicBezTo>
                    <a:cubicBezTo>
                      <a:pt x="278" y="32"/>
                      <a:pt x="192" y="0"/>
                      <a:pt x="1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21"/>
              <p:cNvSpPr/>
              <p:nvPr/>
            </p:nvSpPr>
            <p:spPr>
              <a:xfrm flipH="1">
                <a:off x="2845233" y="3014427"/>
                <a:ext cx="67785" cy="217074"/>
              </a:xfrm>
              <a:custGeom>
                <a:rect b="b" l="l" r="r" t="t"/>
                <a:pathLst>
                  <a:path extrusionOk="0" h="2865" w="890">
                    <a:moveTo>
                      <a:pt x="824" y="1"/>
                    </a:moveTo>
                    <a:cubicBezTo>
                      <a:pt x="806" y="1"/>
                      <a:pt x="789" y="11"/>
                      <a:pt x="782" y="34"/>
                    </a:cubicBezTo>
                    <a:cubicBezTo>
                      <a:pt x="628" y="525"/>
                      <a:pt x="496" y="1025"/>
                      <a:pt x="373" y="1521"/>
                    </a:cubicBezTo>
                    <a:cubicBezTo>
                      <a:pt x="259" y="1953"/>
                      <a:pt x="200" y="2422"/>
                      <a:pt x="9" y="2826"/>
                    </a:cubicBezTo>
                    <a:cubicBezTo>
                      <a:pt x="1" y="2849"/>
                      <a:pt x="19" y="2864"/>
                      <a:pt x="36" y="2864"/>
                    </a:cubicBezTo>
                    <a:cubicBezTo>
                      <a:pt x="48" y="2864"/>
                      <a:pt x="59" y="2858"/>
                      <a:pt x="64" y="2844"/>
                    </a:cubicBezTo>
                    <a:cubicBezTo>
                      <a:pt x="269" y="2449"/>
                      <a:pt x="355" y="1990"/>
                      <a:pt x="464" y="1557"/>
                    </a:cubicBezTo>
                    <a:cubicBezTo>
                      <a:pt x="596" y="1057"/>
                      <a:pt x="746" y="566"/>
                      <a:pt x="878" y="70"/>
                    </a:cubicBezTo>
                    <a:cubicBezTo>
                      <a:pt x="889" y="30"/>
                      <a:pt x="855" y="1"/>
                      <a:pt x="824" y="1"/>
                    </a:cubicBezTo>
                    <a:close/>
                  </a:path>
                </a:pathLst>
              </a:custGeom>
              <a:solidFill>
                <a:srgbClr val="F8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21"/>
              <p:cNvSpPr/>
              <p:nvPr/>
            </p:nvSpPr>
            <p:spPr>
              <a:xfrm flipH="1">
                <a:off x="2365715" y="2945782"/>
                <a:ext cx="158190" cy="167295"/>
              </a:xfrm>
              <a:custGeom>
                <a:rect b="b" l="l" r="r" t="t"/>
                <a:pathLst>
                  <a:path extrusionOk="0" h="2208" w="2077">
                    <a:moveTo>
                      <a:pt x="78" y="1"/>
                    </a:moveTo>
                    <a:cubicBezTo>
                      <a:pt x="38" y="1"/>
                      <a:pt x="1" y="43"/>
                      <a:pt x="35" y="81"/>
                    </a:cubicBezTo>
                    <a:cubicBezTo>
                      <a:pt x="371" y="467"/>
                      <a:pt x="730" y="840"/>
                      <a:pt x="1090" y="1208"/>
                    </a:cubicBezTo>
                    <a:cubicBezTo>
                      <a:pt x="1403" y="1527"/>
                      <a:pt x="1767" y="1822"/>
                      <a:pt x="2013" y="2195"/>
                    </a:cubicBezTo>
                    <a:cubicBezTo>
                      <a:pt x="2019" y="2204"/>
                      <a:pt x="2027" y="2207"/>
                      <a:pt x="2035" y="2207"/>
                    </a:cubicBezTo>
                    <a:cubicBezTo>
                      <a:pt x="2056" y="2207"/>
                      <a:pt x="2076" y="2182"/>
                      <a:pt x="2063" y="2159"/>
                    </a:cubicBezTo>
                    <a:cubicBezTo>
                      <a:pt x="1826" y="1777"/>
                      <a:pt x="1481" y="1468"/>
                      <a:pt x="1171" y="1145"/>
                    </a:cubicBezTo>
                    <a:cubicBezTo>
                      <a:pt x="812" y="776"/>
                      <a:pt x="471" y="390"/>
                      <a:pt x="116" y="17"/>
                    </a:cubicBezTo>
                    <a:cubicBezTo>
                      <a:pt x="105" y="5"/>
                      <a:pt x="91" y="1"/>
                      <a:pt x="78" y="1"/>
                    </a:cubicBezTo>
                    <a:close/>
                  </a:path>
                </a:pathLst>
              </a:custGeom>
              <a:solidFill>
                <a:srgbClr val="F8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 flipH="1">
                <a:off x="2705171" y="2597402"/>
                <a:ext cx="122317" cy="107363"/>
              </a:xfrm>
              <a:custGeom>
                <a:rect b="b" l="l" r="r" t="t"/>
                <a:pathLst>
                  <a:path extrusionOk="0" h="1417" w="1606">
                    <a:moveTo>
                      <a:pt x="804" y="1"/>
                    </a:moveTo>
                    <a:cubicBezTo>
                      <a:pt x="665" y="1"/>
                      <a:pt x="526" y="42"/>
                      <a:pt x="405" y="126"/>
                    </a:cubicBezTo>
                    <a:cubicBezTo>
                      <a:pt x="82" y="349"/>
                      <a:pt x="0" y="786"/>
                      <a:pt x="223" y="1109"/>
                    </a:cubicBezTo>
                    <a:cubicBezTo>
                      <a:pt x="358" y="1309"/>
                      <a:pt x="579" y="1416"/>
                      <a:pt x="804" y="1416"/>
                    </a:cubicBezTo>
                    <a:cubicBezTo>
                      <a:pt x="943" y="1416"/>
                      <a:pt x="1083" y="1375"/>
                      <a:pt x="1206" y="1291"/>
                    </a:cubicBezTo>
                    <a:cubicBezTo>
                      <a:pt x="1528" y="1068"/>
                      <a:pt x="1606" y="627"/>
                      <a:pt x="1388" y="308"/>
                    </a:cubicBezTo>
                    <a:cubicBezTo>
                      <a:pt x="1250" y="108"/>
                      <a:pt x="1028" y="1"/>
                      <a:pt x="804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51" name="Google Shape;551;p21"/>
              <p:cNvGrpSpPr/>
              <p:nvPr/>
            </p:nvGrpSpPr>
            <p:grpSpPr>
              <a:xfrm flipH="1">
                <a:off x="1820346" y="2022530"/>
                <a:ext cx="571611" cy="568631"/>
                <a:chOff x="7088866" y="2135991"/>
                <a:chExt cx="513531" cy="513529"/>
              </a:xfrm>
            </p:grpSpPr>
            <p:sp>
              <p:nvSpPr>
                <p:cNvPr id="552" name="Google Shape;552;p21"/>
                <p:cNvSpPr/>
                <p:nvPr/>
              </p:nvSpPr>
              <p:spPr>
                <a:xfrm>
                  <a:off x="7089824" y="2136949"/>
                  <a:ext cx="511614" cy="511614"/>
                </a:xfrm>
                <a:custGeom>
                  <a:rect b="b" l="l" r="r" t="t"/>
                  <a:pathLst>
                    <a:path extrusionOk="0" h="7477" w="7477">
                      <a:moveTo>
                        <a:pt x="3739" y="0"/>
                      </a:moveTo>
                      <a:cubicBezTo>
                        <a:pt x="1674" y="0"/>
                        <a:pt x="0" y="1674"/>
                        <a:pt x="0" y="3738"/>
                      </a:cubicBezTo>
                      <a:cubicBezTo>
                        <a:pt x="0" y="5803"/>
                        <a:pt x="1674" y="7477"/>
                        <a:pt x="3739" y="7477"/>
                      </a:cubicBezTo>
                      <a:cubicBezTo>
                        <a:pt x="5803" y="7477"/>
                        <a:pt x="7477" y="5803"/>
                        <a:pt x="7477" y="3738"/>
                      </a:cubicBezTo>
                      <a:cubicBezTo>
                        <a:pt x="7477" y="1674"/>
                        <a:pt x="5803" y="0"/>
                        <a:pt x="3739" y="0"/>
                      </a:cubicBezTo>
                      <a:close/>
                    </a:path>
                  </a:pathLst>
                </a:custGeom>
                <a:solidFill>
                  <a:srgbClr val="C95B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3" name="Google Shape;553;p21"/>
                <p:cNvSpPr/>
                <p:nvPr/>
              </p:nvSpPr>
              <p:spPr>
                <a:xfrm>
                  <a:off x="7326028" y="2248002"/>
                  <a:ext cx="276369" cy="249614"/>
                </a:xfrm>
                <a:custGeom>
                  <a:rect b="b" l="l" r="r" t="t"/>
                  <a:pathLst>
                    <a:path extrusionOk="0" h="3648" w="4039">
                      <a:moveTo>
                        <a:pt x="450" y="1"/>
                      </a:moveTo>
                      <a:cubicBezTo>
                        <a:pt x="359" y="114"/>
                        <a:pt x="268" y="237"/>
                        <a:pt x="178" y="360"/>
                      </a:cubicBezTo>
                      <a:cubicBezTo>
                        <a:pt x="118" y="442"/>
                        <a:pt x="59" y="524"/>
                        <a:pt x="0" y="610"/>
                      </a:cubicBezTo>
                      <a:cubicBezTo>
                        <a:pt x="1478" y="1270"/>
                        <a:pt x="2942" y="2288"/>
                        <a:pt x="3711" y="3648"/>
                      </a:cubicBezTo>
                      <a:cubicBezTo>
                        <a:pt x="3734" y="3593"/>
                        <a:pt x="3756" y="3539"/>
                        <a:pt x="3779" y="3484"/>
                      </a:cubicBezTo>
                      <a:cubicBezTo>
                        <a:pt x="3788" y="3457"/>
                        <a:pt x="3802" y="3430"/>
                        <a:pt x="3811" y="3402"/>
                      </a:cubicBezTo>
                      <a:cubicBezTo>
                        <a:pt x="3811" y="3398"/>
                        <a:pt x="3811" y="3398"/>
                        <a:pt x="3811" y="3393"/>
                      </a:cubicBezTo>
                      <a:cubicBezTo>
                        <a:pt x="3820" y="3371"/>
                        <a:pt x="3829" y="3343"/>
                        <a:pt x="3838" y="3321"/>
                      </a:cubicBezTo>
                      <a:cubicBezTo>
                        <a:pt x="3843" y="3316"/>
                        <a:pt x="3843" y="3307"/>
                        <a:pt x="3843" y="3302"/>
                      </a:cubicBezTo>
                      <a:cubicBezTo>
                        <a:pt x="3852" y="3280"/>
                        <a:pt x="3861" y="3257"/>
                        <a:pt x="3866" y="3234"/>
                      </a:cubicBezTo>
                      <a:cubicBezTo>
                        <a:pt x="3870" y="3225"/>
                        <a:pt x="3875" y="3216"/>
                        <a:pt x="3875" y="3207"/>
                      </a:cubicBezTo>
                      <a:cubicBezTo>
                        <a:pt x="3879" y="3189"/>
                        <a:pt x="3888" y="3166"/>
                        <a:pt x="3893" y="3148"/>
                      </a:cubicBezTo>
                      <a:cubicBezTo>
                        <a:pt x="3897" y="3134"/>
                        <a:pt x="3902" y="3116"/>
                        <a:pt x="3907" y="3102"/>
                      </a:cubicBezTo>
                      <a:cubicBezTo>
                        <a:pt x="3911" y="3089"/>
                        <a:pt x="3911" y="3075"/>
                        <a:pt x="3916" y="3057"/>
                      </a:cubicBezTo>
                      <a:cubicBezTo>
                        <a:pt x="3925" y="3029"/>
                        <a:pt x="3934" y="2998"/>
                        <a:pt x="3938" y="2966"/>
                      </a:cubicBezTo>
                      <a:cubicBezTo>
                        <a:pt x="3947" y="2939"/>
                        <a:pt x="3952" y="2911"/>
                        <a:pt x="3957" y="2879"/>
                      </a:cubicBezTo>
                      <a:cubicBezTo>
                        <a:pt x="3961" y="2875"/>
                        <a:pt x="3961" y="2866"/>
                        <a:pt x="3966" y="2857"/>
                      </a:cubicBezTo>
                      <a:cubicBezTo>
                        <a:pt x="3970" y="2834"/>
                        <a:pt x="3970" y="2816"/>
                        <a:pt x="3975" y="2793"/>
                      </a:cubicBezTo>
                      <a:cubicBezTo>
                        <a:pt x="3979" y="2784"/>
                        <a:pt x="3979" y="2775"/>
                        <a:pt x="3979" y="2766"/>
                      </a:cubicBezTo>
                      <a:cubicBezTo>
                        <a:pt x="3984" y="2743"/>
                        <a:pt x="3988" y="2725"/>
                        <a:pt x="3993" y="2702"/>
                      </a:cubicBezTo>
                      <a:cubicBezTo>
                        <a:pt x="3993" y="2693"/>
                        <a:pt x="3993" y="2684"/>
                        <a:pt x="3993" y="2679"/>
                      </a:cubicBezTo>
                      <a:cubicBezTo>
                        <a:pt x="3998" y="2652"/>
                        <a:pt x="4002" y="2620"/>
                        <a:pt x="4007" y="2593"/>
                      </a:cubicBezTo>
                      <a:cubicBezTo>
                        <a:pt x="4007" y="2588"/>
                        <a:pt x="4007" y="2579"/>
                        <a:pt x="4011" y="2575"/>
                      </a:cubicBezTo>
                      <a:cubicBezTo>
                        <a:pt x="4011" y="2552"/>
                        <a:pt x="4016" y="2529"/>
                        <a:pt x="4016" y="2507"/>
                      </a:cubicBezTo>
                      <a:cubicBezTo>
                        <a:pt x="4020" y="2497"/>
                        <a:pt x="4020" y="2488"/>
                        <a:pt x="4020" y="2479"/>
                      </a:cubicBezTo>
                      <a:cubicBezTo>
                        <a:pt x="4020" y="2456"/>
                        <a:pt x="4025" y="2438"/>
                        <a:pt x="4025" y="2420"/>
                      </a:cubicBezTo>
                      <a:cubicBezTo>
                        <a:pt x="4025" y="2411"/>
                        <a:pt x="4029" y="2402"/>
                        <a:pt x="4029" y="2388"/>
                      </a:cubicBezTo>
                      <a:cubicBezTo>
                        <a:pt x="4029" y="2370"/>
                        <a:pt x="4029" y="2347"/>
                        <a:pt x="4034" y="2325"/>
                      </a:cubicBezTo>
                      <a:cubicBezTo>
                        <a:pt x="4034" y="2320"/>
                        <a:pt x="4034" y="2311"/>
                        <a:pt x="4034" y="2302"/>
                      </a:cubicBezTo>
                      <a:cubicBezTo>
                        <a:pt x="4034" y="2275"/>
                        <a:pt x="4034" y="2247"/>
                        <a:pt x="4038" y="2220"/>
                      </a:cubicBezTo>
                      <a:cubicBezTo>
                        <a:pt x="4038" y="2211"/>
                        <a:pt x="4038" y="2202"/>
                        <a:pt x="4038" y="2193"/>
                      </a:cubicBezTo>
                      <a:cubicBezTo>
                        <a:pt x="4038" y="2175"/>
                        <a:pt x="4038" y="2156"/>
                        <a:pt x="4038" y="2138"/>
                      </a:cubicBezTo>
                      <a:cubicBezTo>
                        <a:pt x="4038" y="2125"/>
                        <a:pt x="4038" y="2115"/>
                        <a:pt x="4038" y="2102"/>
                      </a:cubicBezTo>
                      <a:cubicBezTo>
                        <a:pt x="4038" y="2084"/>
                        <a:pt x="4038" y="2070"/>
                        <a:pt x="4038" y="2052"/>
                      </a:cubicBezTo>
                      <a:cubicBezTo>
                        <a:pt x="4038" y="2038"/>
                        <a:pt x="4038" y="2029"/>
                        <a:pt x="4038" y="2015"/>
                      </a:cubicBezTo>
                      <a:cubicBezTo>
                        <a:pt x="4038" y="1997"/>
                        <a:pt x="4034" y="1974"/>
                        <a:pt x="4034" y="1952"/>
                      </a:cubicBezTo>
                      <a:cubicBezTo>
                        <a:pt x="4034" y="1943"/>
                        <a:pt x="4034" y="1929"/>
                        <a:pt x="4034" y="1915"/>
                      </a:cubicBezTo>
                      <a:cubicBezTo>
                        <a:pt x="4034" y="1897"/>
                        <a:pt x="4029" y="1874"/>
                        <a:pt x="4029" y="1856"/>
                      </a:cubicBezTo>
                      <a:cubicBezTo>
                        <a:pt x="4029" y="1843"/>
                        <a:pt x="4029" y="1829"/>
                        <a:pt x="4025" y="1820"/>
                      </a:cubicBezTo>
                      <a:cubicBezTo>
                        <a:pt x="4025" y="1802"/>
                        <a:pt x="4025" y="1788"/>
                        <a:pt x="4020" y="1774"/>
                      </a:cubicBezTo>
                      <a:cubicBezTo>
                        <a:pt x="4020" y="1761"/>
                        <a:pt x="4020" y="1747"/>
                        <a:pt x="4020" y="1733"/>
                      </a:cubicBezTo>
                      <a:cubicBezTo>
                        <a:pt x="4016" y="1720"/>
                        <a:pt x="4016" y="1702"/>
                        <a:pt x="4016" y="1688"/>
                      </a:cubicBezTo>
                      <a:cubicBezTo>
                        <a:pt x="4011" y="1674"/>
                        <a:pt x="4011" y="1665"/>
                        <a:pt x="4011" y="1652"/>
                      </a:cubicBezTo>
                      <a:cubicBezTo>
                        <a:pt x="4007" y="1629"/>
                        <a:pt x="4002" y="1606"/>
                        <a:pt x="4002" y="1583"/>
                      </a:cubicBezTo>
                      <a:cubicBezTo>
                        <a:pt x="3998" y="1570"/>
                        <a:pt x="3998" y="1552"/>
                        <a:pt x="3993" y="1538"/>
                      </a:cubicBezTo>
                      <a:cubicBezTo>
                        <a:pt x="3993" y="1524"/>
                        <a:pt x="3988" y="1511"/>
                        <a:pt x="3988" y="1497"/>
                      </a:cubicBezTo>
                      <a:cubicBezTo>
                        <a:pt x="3984" y="1483"/>
                        <a:pt x="3984" y="1465"/>
                        <a:pt x="3979" y="1451"/>
                      </a:cubicBezTo>
                      <a:cubicBezTo>
                        <a:pt x="3975" y="1442"/>
                        <a:pt x="3975" y="1429"/>
                        <a:pt x="3970" y="1415"/>
                      </a:cubicBezTo>
                      <a:cubicBezTo>
                        <a:pt x="3970" y="1401"/>
                        <a:pt x="3966" y="1388"/>
                        <a:pt x="3966" y="1370"/>
                      </a:cubicBezTo>
                      <a:cubicBezTo>
                        <a:pt x="3961" y="1361"/>
                        <a:pt x="3957" y="1347"/>
                        <a:pt x="3957" y="1338"/>
                      </a:cubicBezTo>
                      <a:cubicBezTo>
                        <a:pt x="3952" y="1306"/>
                        <a:pt x="3943" y="1279"/>
                        <a:pt x="3938" y="1247"/>
                      </a:cubicBezTo>
                      <a:cubicBezTo>
                        <a:pt x="3934" y="1238"/>
                        <a:pt x="3934" y="1233"/>
                        <a:pt x="3929" y="1224"/>
                      </a:cubicBezTo>
                      <a:cubicBezTo>
                        <a:pt x="3925" y="1206"/>
                        <a:pt x="3920" y="1192"/>
                        <a:pt x="3920" y="1174"/>
                      </a:cubicBezTo>
                      <a:cubicBezTo>
                        <a:pt x="3916" y="1165"/>
                        <a:pt x="3911" y="1156"/>
                        <a:pt x="3911" y="1147"/>
                      </a:cubicBezTo>
                      <a:cubicBezTo>
                        <a:pt x="3907" y="1129"/>
                        <a:pt x="3902" y="1115"/>
                        <a:pt x="3897" y="1097"/>
                      </a:cubicBezTo>
                      <a:cubicBezTo>
                        <a:pt x="3893" y="1088"/>
                        <a:pt x="3893" y="1079"/>
                        <a:pt x="3888" y="1069"/>
                      </a:cubicBezTo>
                      <a:cubicBezTo>
                        <a:pt x="3884" y="1051"/>
                        <a:pt x="3879" y="1038"/>
                        <a:pt x="3875" y="1019"/>
                      </a:cubicBezTo>
                      <a:cubicBezTo>
                        <a:pt x="3875" y="1015"/>
                        <a:pt x="3870" y="1006"/>
                        <a:pt x="3870" y="1001"/>
                      </a:cubicBezTo>
                      <a:cubicBezTo>
                        <a:pt x="3857" y="965"/>
                        <a:pt x="3847" y="933"/>
                        <a:pt x="3834" y="901"/>
                      </a:cubicBezTo>
                      <a:cubicBezTo>
                        <a:pt x="3834" y="892"/>
                        <a:pt x="3829" y="888"/>
                        <a:pt x="3829" y="878"/>
                      </a:cubicBezTo>
                      <a:cubicBezTo>
                        <a:pt x="3825" y="865"/>
                        <a:pt x="3816" y="847"/>
                        <a:pt x="3811" y="833"/>
                      </a:cubicBezTo>
                      <a:cubicBezTo>
                        <a:pt x="3807" y="824"/>
                        <a:pt x="3807" y="815"/>
                        <a:pt x="3802" y="806"/>
                      </a:cubicBezTo>
                      <a:cubicBezTo>
                        <a:pt x="3797" y="788"/>
                        <a:pt x="3788" y="774"/>
                        <a:pt x="3784" y="756"/>
                      </a:cubicBezTo>
                      <a:cubicBezTo>
                        <a:pt x="3779" y="751"/>
                        <a:pt x="3775" y="742"/>
                        <a:pt x="3775" y="733"/>
                      </a:cubicBezTo>
                      <a:cubicBezTo>
                        <a:pt x="3766" y="719"/>
                        <a:pt x="3761" y="701"/>
                        <a:pt x="3752" y="683"/>
                      </a:cubicBezTo>
                      <a:cubicBezTo>
                        <a:pt x="3388" y="542"/>
                        <a:pt x="2952" y="496"/>
                        <a:pt x="2483" y="451"/>
                      </a:cubicBezTo>
                      <a:cubicBezTo>
                        <a:pt x="1851" y="392"/>
                        <a:pt x="1151" y="324"/>
                        <a:pt x="45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4" name="Google Shape;554;p21"/>
                <p:cNvSpPr/>
                <p:nvPr/>
              </p:nvSpPr>
              <p:spPr>
                <a:xfrm>
                  <a:off x="7091398" y="2346261"/>
                  <a:ext cx="178658" cy="257483"/>
                </a:xfrm>
                <a:custGeom>
                  <a:rect b="b" l="l" r="r" t="t"/>
                  <a:pathLst>
                    <a:path extrusionOk="0" h="3763" w="2611">
                      <a:moveTo>
                        <a:pt x="2030" y="0"/>
                      </a:moveTo>
                      <a:cubicBezTo>
                        <a:pt x="1594" y="0"/>
                        <a:pt x="1185" y="186"/>
                        <a:pt x="823" y="443"/>
                      </a:cubicBezTo>
                      <a:cubicBezTo>
                        <a:pt x="510" y="670"/>
                        <a:pt x="228" y="948"/>
                        <a:pt x="0" y="1211"/>
                      </a:cubicBezTo>
                      <a:cubicBezTo>
                        <a:pt x="28" y="1402"/>
                        <a:pt x="73" y="1593"/>
                        <a:pt x="128" y="1775"/>
                      </a:cubicBezTo>
                      <a:cubicBezTo>
                        <a:pt x="128" y="1780"/>
                        <a:pt x="128" y="1780"/>
                        <a:pt x="132" y="1784"/>
                      </a:cubicBezTo>
                      <a:cubicBezTo>
                        <a:pt x="137" y="1812"/>
                        <a:pt x="146" y="1839"/>
                        <a:pt x="155" y="1866"/>
                      </a:cubicBezTo>
                      <a:cubicBezTo>
                        <a:pt x="159" y="1871"/>
                        <a:pt x="159" y="1875"/>
                        <a:pt x="159" y="1880"/>
                      </a:cubicBezTo>
                      <a:cubicBezTo>
                        <a:pt x="168" y="1907"/>
                        <a:pt x="178" y="1930"/>
                        <a:pt x="187" y="1957"/>
                      </a:cubicBezTo>
                      <a:cubicBezTo>
                        <a:pt x="191" y="1962"/>
                        <a:pt x="191" y="1966"/>
                        <a:pt x="191" y="1971"/>
                      </a:cubicBezTo>
                      <a:cubicBezTo>
                        <a:pt x="200" y="1998"/>
                        <a:pt x="209" y="2021"/>
                        <a:pt x="223" y="2044"/>
                      </a:cubicBezTo>
                      <a:cubicBezTo>
                        <a:pt x="223" y="2048"/>
                        <a:pt x="228" y="2057"/>
                        <a:pt x="228" y="2062"/>
                      </a:cubicBezTo>
                      <a:cubicBezTo>
                        <a:pt x="237" y="2085"/>
                        <a:pt x="246" y="2107"/>
                        <a:pt x="255" y="2130"/>
                      </a:cubicBezTo>
                      <a:cubicBezTo>
                        <a:pt x="259" y="2139"/>
                        <a:pt x="259" y="2144"/>
                        <a:pt x="264" y="2148"/>
                      </a:cubicBezTo>
                      <a:cubicBezTo>
                        <a:pt x="273" y="2171"/>
                        <a:pt x="282" y="2194"/>
                        <a:pt x="296" y="2217"/>
                      </a:cubicBezTo>
                      <a:cubicBezTo>
                        <a:pt x="296" y="2226"/>
                        <a:pt x="300" y="2230"/>
                        <a:pt x="305" y="2239"/>
                      </a:cubicBezTo>
                      <a:cubicBezTo>
                        <a:pt x="314" y="2257"/>
                        <a:pt x="323" y="2280"/>
                        <a:pt x="332" y="2303"/>
                      </a:cubicBezTo>
                      <a:cubicBezTo>
                        <a:pt x="337" y="2312"/>
                        <a:pt x="341" y="2317"/>
                        <a:pt x="341" y="2321"/>
                      </a:cubicBezTo>
                      <a:cubicBezTo>
                        <a:pt x="355" y="2344"/>
                        <a:pt x="364" y="2367"/>
                        <a:pt x="378" y="2389"/>
                      </a:cubicBezTo>
                      <a:cubicBezTo>
                        <a:pt x="378" y="2394"/>
                        <a:pt x="382" y="2403"/>
                        <a:pt x="387" y="2408"/>
                      </a:cubicBezTo>
                      <a:cubicBezTo>
                        <a:pt x="396" y="2430"/>
                        <a:pt x="410" y="2453"/>
                        <a:pt x="423" y="2476"/>
                      </a:cubicBezTo>
                      <a:cubicBezTo>
                        <a:pt x="423" y="2480"/>
                        <a:pt x="428" y="2485"/>
                        <a:pt x="428" y="2489"/>
                      </a:cubicBezTo>
                      <a:cubicBezTo>
                        <a:pt x="441" y="2512"/>
                        <a:pt x="455" y="2539"/>
                        <a:pt x="469" y="2562"/>
                      </a:cubicBezTo>
                      <a:cubicBezTo>
                        <a:pt x="473" y="2567"/>
                        <a:pt x="473" y="2567"/>
                        <a:pt x="478" y="2571"/>
                      </a:cubicBezTo>
                      <a:cubicBezTo>
                        <a:pt x="491" y="2599"/>
                        <a:pt x="510" y="2626"/>
                        <a:pt x="523" y="2653"/>
                      </a:cubicBezTo>
                      <a:cubicBezTo>
                        <a:pt x="591" y="2762"/>
                        <a:pt x="664" y="2867"/>
                        <a:pt x="741" y="2967"/>
                      </a:cubicBezTo>
                      <a:cubicBezTo>
                        <a:pt x="741" y="2967"/>
                        <a:pt x="746" y="2971"/>
                        <a:pt x="746" y="2971"/>
                      </a:cubicBezTo>
                      <a:cubicBezTo>
                        <a:pt x="764" y="2994"/>
                        <a:pt x="782" y="3017"/>
                        <a:pt x="801" y="3040"/>
                      </a:cubicBezTo>
                      <a:cubicBezTo>
                        <a:pt x="801" y="3044"/>
                        <a:pt x="805" y="3049"/>
                        <a:pt x="810" y="3053"/>
                      </a:cubicBezTo>
                      <a:cubicBezTo>
                        <a:pt x="828" y="3071"/>
                        <a:pt x="842" y="3094"/>
                        <a:pt x="860" y="3112"/>
                      </a:cubicBezTo>
                      <a:cubicBezTo>
                        <a:pt x="864" y="3117"/>
                        <a:pt x="869" y="3121"/>
                        <a:pt x="873" y="3131"/>
                      </a:cubicBezTo>
                      <a:cubicBezTo>
                        <a:pt x="892" y="3149"/>
                        <a:pt x="905" y="3162"/>
                        <a:pt x="919" y="3181"/>
                      </a:cubicBezTo>
                      <a:cubicBezTo>
                        <a:pt x="928" y="3190"/>
                        <a:pt x="932" y="3194"/>
                        <a:pt x="937" y="3203"/>
                      </a:cubicBezTo>
                      <a:cubicBezTo>
                        <a:pt x="955" y="3217"/>
                        <a:pt x="969" y="3235"/>
                        <a:pt x="983" y="3249"/>
                      </a:cubicBezTo>
                      <a:cubicBezTo>
                        <a:pt x="992" y="3258"/>
                        <a:pt x="996" y="3267"/>
                        <a:pt x="1005" y="3272"/>
                      </a:cubicBezTo>
                      <a:cubicBezTo>
                        <a:pt x="1019" y="3290"/>
                        <a:pt x="1033" y="3303"/>
                        <a:pt x="1051" y="3317"/>
                      </a:cubicBezTo>
                      <a:cubicBezTo>
                        <a:pt x="1055" y="3326"/>
                        <a:pt x="1064" y="3331"/>
                        <a:pt x="1069" y="3340"/>
                      </a:cubicBezTo>
                      <a:cubicBezTo>
                        <a:pt x="1087" y="3353"/>
                        <a:pt x="1101" y="3372"/>
                        <a:pt x="1114" y="3385"/>
                      </a:cubicBezTo>
                      <a:cubicBezTo>
                        <a:pt x="1124" y="3390"/>
                        <a:pt x="1133" y="3399"/>
                        <a:pt x="1137" y="3408"/>
                      </a:cubicBezTo>
                      <a:cubicBezTo>
                        <a:pt x="1155" y="3422"/>
                        <a:pt x="1169" y="3435"/>
                        <a:pt x="1183" y="3449"/>
                      </a:cubicBezTo>
                      <a:cubicBezTo>
                        <a:pt x="1192" y="3458"/>
                        <a:pt x="1201" y="3463"/>
                        <a:pt x="1205" y="3472"/>
                      </a:cubicBezTo>
                      <a:cubicBezTo>
                        <a:pt x="1224" y="3485"/>
                        <a:pt x="1237" y="3499"/>
                        <a:pt x="1255" y="3513"/>
                      </a:cubicBezTo>
                      <a:cubicBezTo>
                        <a:pt x="1264" y="3517"/>
                        <a:pt x="1269" y="3526"/>
                        <a:pt x="1278" y="3531"/>
                      </a:cubicBezTo>
                      <a:cubicBezTo>
                        <a:pt x="1296" y="3549"/>
                        <a:pt x="1310" y="3563"/>
                        <a:pt x="1328" y="3576"/>
                      </a:cubicBezTo>
                      <a:cubicBezTo>
                        <a:pt x="1337" y="3581"/>
                        <a:pt x="1342" y="3585"/>
                        <a:pt x="1351" y="3594"/>
                      </a:cubicBezTo>
                      <a:cubicBezTo>
                        <a:pt x="1369" y="3608"/>
                        <a:pt x="1387" y="3622"/>
                        <a:pt x="1405" y="3635"/>
                      </a:cubicBezTo>
                      <a:cubicBezTo>
                        <a:pt x="1410" y="3640"/>
                        <a:pt x="1419" y="3644"/>
                        <a:pt x="1424" y="3654"/>
                      </a:cubicBezTo>
                      <a:cubicBezTo>
                        <a:pt x="1446" y="3667"/>
                        <a:pt x="1465" y="3681"/>
                        <a:pt x="1483" y="3694"/>
                      </a:cubicBezTo>
                      <a:cubicBezTo>
                        <a:pt x="1487" y="3699"/>
                        <a:pt x="1496" y="3704"/>
                        <a:pt x="1501" y="3708"/>
                      </a:cubicBezTo>
                      <a:cubicBezTo>
                        <a:pt x="1524" y="3726"/>
                        <a:pt x="1546" y="3740"/>
                        <a:pt x="1569" y="3758"/>
                      </a:cubicBezTo>
                      <a:cubicBezTo>
                        <a:pt x="1574" y="3758"/>
                        <a:pt x="1574" y="3763"/>
                        <a:pt x="1578" y="3763"/>
                      </a:cubicBezTo>
                      <a:cubicBezTo>
                        <a:pt x="1574" y="3517"/>
                        <a:pt x="1587" y="3267"/>
                        <a:pt x="1619" y="3017"/>
                      </a:cubicBezTo>
                      <a:cubicBezTo>
                        <a:pt x="1742" y="2030"/>
                        <a:pt x="2124" y="1020"/>
                        <a:pt x="2611" y="116"/>
                      </a:cubicBezTo>
                      <a:cubicBezTo>
                        <a:pt x="2413" y="36"/>
                        <a:pt x="2219" y="0"/>
                        <a:pt x="203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5" name="Google Shape;555;p21"/>
                <p:cNvSpPr/>
                <p:nvPr/>
              </p:nvSpPr>
              <p:spPr>
                <a:xfrm>
                  <a:off x="7290242" y="2301853"/>
                  <a:ext cx="281979" cy="336104"/>
                </a:xfrm>
                <a:custGeom>
                  <a:rect b="b" l="l" r="r" t="t"/>
                  <a:pathLst>
                    <a:path extrusionOk="0" h="4912" w="4121">
                      <a:moveTo>
                        <a:pt x="405" y="1"/>
                      </a:moveTo>
                      <a:cubicBezTo>
                        <a:pt x="264" y="214"/>
                        <a:pt x="128" y="437"/>
                        <a:pt x="0" y="669"/>
                      </a:cubicBezTo>
                      <a:cubicBezTo>
                        <a:pt x="1064" y="1274"/>
                        <a:pt x="1542" y="3302"/>
                        <a:pt x="1878" y="4748"/>
                      </a:cubicBezTo>
                      <a:cubicBezTo>
                        <a:pt x="1892" y="4803"/>
                        <a:pt x="1906" y="4857"/>
                        <a:pt x="1919" y="4912"/>
                      </a:cubicBezTo>
                      <a:cubicBezTo>
                        <a:pt x="2092" y="4857"/>
                        <a:pt x="2265" y="4794"/>
                        <a:pt x="2429" y="4712"/>
                      </a:cubicBezTo>
                      <a:cubicBezTo>
                        <a:pt x="2456" y="4698"/>
                        <a:pt x="2483" y="4685"/>
                        <a:pt x="2510" y="4671"/>
                      </a:cubicBezTo>
                      <a:cubicBezTo>
                        <a:pt x="2538" y="4657"/>
                        <a:pt x="2565" y="4644"/>
                        <a:pt x="2588" y="4630"/>
                      </a:cubicBezTo>
                      <a:lnTo>
                        <a:pt x="2592" y="4630"/>
                      </a:lnTo>
                      <a:cubicBezTo>
                        <a:pt x="2615" y="4616"/>
                        <a:pt x="2642" y="4603"/>
                        <a:pt x="2670" y="4589"/>
                      </a:cubicBezTo>
                      <a:cubicBezTo>
                        <a:pt x="2670" y="4584"/>
                        <a:pt x="2670" y="4584"/>
                        <a:pt x="2670" y="4584"/>
                      </a:cubicBezTo>
                      <a:cubicBezTo>
                        <a:pt x="2697" y="4571"/>
                        <a:pt x="2720" y="4557"/>
                        <a:pt x="2747" y="4539"/>
                      </a:cubicBezTo>
                      <a:cubicBezTo>
                        <a:pt x="2774" y="4525"/>
                        <a:pt x="2797" y="4507"/>
                        <a:pt x="2824" y="4494"/>
                      </a:cubicBezTo>
                      <a:cubicBezTo>
                        <a:pt x="2852" y="4475"/>
                        <a:pt x="2874" y="4462"/>
                        <a:pt x="2902" y="4444"/>
                      </a:cubicBezTo>
                      <a:cubicBezTo>
                        <a:pt x="2924" y="4425"/>
                        <a:pt x="2952" y="4407"/>
                        <a:pt x="2974" y="4393"/>
                      </a:cubicBezTo>
                      <a:cubicBezTo>
                        <a:pt x="2974" y="4393"/>
                        <a:pt x="2974" y="4389"/>
                        <a:pt x="2979" y="4389"/>
                      </a:cubicBezTo>
                      <a:cubicBezTo>
                        <a:pt x="3002" y="4375"/>
                        <a:pt x="3024" y="4357"/>
                        <a:pt x="3047" y="4339"/>
                      </a:cubicBezTo>
                      <a:lnTo>
                        <a:pt x="3052" y="4339"/>
                      </a:lnTo>
                      <a:cubicBezTo>
                        <a:pt x="3074" y="4321"/>
                        <a:pt x="3097" y="4303"/>
                        <a:pt x="3120" y="4284"/>
                      </a:cubicBezTo>
                      <a:cubicBezTo>
                        <a:pt x="3120" y="4284"/>
                        <a:pt x="3120" y="4284"/>
                        <a:pt x="3124" y="4280"/>
                      </a:cubicBezTo>
                      <a:cubicBezTo>
                        <a:pt x="3147" y="4262"/>
                        <a:pt x="3170" y="4243"/>
                        <a:pt x="3193" y="4225"/>
                      </a:cubicBezTo>
                      <a:cubicBezTo>
                        <a:pt x="3215" y="4207"/>
                        <a:pt x="3238" y="4189"/>
                        <a:pt x="3261" y="4166"/>
                      </a:cubicBezTo>
                      <a:cubicBezTo>
                        <a:pt x="3284" y="4148"/>
                        <a:pt x="3306" y="4130"/>
                        <a:pt x="3329" y="4107"/>
                      </a:cubicBezTo>
                      <a:cubicBezTo>
                        <a:pt x="3352" y="4089"/>
                        <a:pt x="3375" y="4066"/>
                        <a:pt x="3397" y="4048"/>
                      </a:cubicBezTo>
                      <a:cubicBezTo>
                        <a:pt x="3397" y="4043"/>
                        <a:pt x="3397" y="4043"/>
                        <a:pt x="3397" y="4043"/>
                      </a:cubicBezTo>
                      <a:cubicBezTo>
                        <a:pt x="3420" y="4025"/>
                        <a:pt x="3438" y="4002"/>
                        <a:pt x="3461" y="3984"/>
                      </a:cubicBezTo>
                      <a:cubicBezTo>
                        <a:pt x="3461" y="3980"/>
                        <a:pt x="3461" y="3980"/>
                        <a:pt x="3461" y="3980"/>
                      </a:cubicBezTo>
                      <a:cubicBezTo>
                        <a:pt x="3484" y="3961"/>
                        <a:pt x="3506" y="3939"/>
                        <a:pt x="3525" y="3916"/>
                      </a:cubicBezTo>
                      <a:cubicBezTo>
                        <a:pt x="3547" y="3893"/>
                        <a:pt x="3566" y="3871"/>
                        <a:pt x="3588" y="3848"/>
                      </a:cubicBezTo>
                      <a:cubicBezTo>
                        <a:pt x="3611" y="3825"/>
                        <a:pt x="3629" y="3802"/>
                        <a:pt x="3647" y="3780"/>
                      </a:cubicBezTo>
                      <a:lnTo>
                        <a:pt x="3652" y="3780"/>
                      </a:lnTo>
                      <a:cubicBezTo>
                        <a:pt x="3670" y="3757"/>
                        <a:pt x="3688" y="3734"/>
                        <a:pt x="3706" y="3711"/>
                      </a:cubicBezTo>
                      <a:cubicBezTo>
                        <a:pt x="3729" y="3689"/>
                        <a:pt x="3747" y="3661"/>
                        <a:pt x="3766" y="3639"/>
                      </a:cubicBezTo>
                      <a:cubicBezTo>
                        <a:pt x="3784" y="3616"/>
                        <a:pt x="3802" y="3589"/>
                        <a:pt x="3820" y="3566"/>
                      </a:cubicBezTo>
                      <a:cubicBezTo>
                        <a:pt x="3838" y="3543"/>
                        <a:pt x="3857" y="3516"/>
                        <a:pt x="3875" y="3493"/>
                      </a:cubicBezTo>
                      <a:cubicBezTo>
                        <a:pt x="3893" y="3466"/>
                        <a:pt x="3911" y="3439"/>
                        <a:pt x="3929" y="3416"/>
                      </a:cubicBezTo>
                      <a:cubicBezTo>
                        <a:pt x="3998" y="3311"/>
                        <a:pt x="4061" y="3207"/>
                        <a:pt x="4120" y="3097"/>
                      </a:cubicBezTo>
                      <a:cubicBezTo>
                        <a:pt x="3397" y="1715"/>
                        <a:pt x="1919" y="678"/>
                        <a:pt x="428" y="14"/>
                      </a:cubicBezTo>
                      <a:cubicBezTo>
                        <a:pt x="419" y="10"/>
                        <a:pt x="414" y="5"/>
                        <a:pt x="40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6" name="Google Shape;556;p21"/>
                <p:cNvSpPr/>
                <p:nvPr/>
              </p:nvSpPr>
              <p:spPr>
                <a:xfrm>
                  <a:off x="7213332" y="2360356"/>
                  <a:ext cx="194259" cy="289164"/>
                </a:xfrm>
                <a:custGeom>
                  <a:rect b="b" l="l" r="r" t="t"/>
                  <a:pathLst>
                    <a:path extrusionOk="0" h="4226" w="2839">
                      <a:moveTo>
                        <a:pt x="1020" y="0"/>
                      </a:moveTo>
                      <a:cubicBezTo>
                        <a:pt x="542" y="892"/>
                        <a:pt x="169" y="1874"/>
                        <a:pt x="51" y="2838"/>
                      </a:cubicBezTo>
                      <a:cubicBezTo>
                        <a:pt x="15" y="3129"/>
                        <a:pt x="1" y="3416"/>
                        <a:pt x="15" y="3698"/>
                      </a:cubicBezTo>
                      <a:cubicBezTo>
                        <a:pt x="33" y="3707"/>
                        <a:pt x="51" y="3720"/>
                        <a:pt x="69" y="3729"/>
                      </a:cubicBezTo>
                      <a:lnTo>
                        <a:pt x="83" y="3739"/>
                      </a:lnTo>
                      <a:cubicBezTo>
                        <a:pt x="96" y="3748"/>
                        <a:pt x="115" y="3757"/>
                        <a:pt x="133" y="3766"/>
                      </a:cubicBezTo>
                      <a:cubicBezTo>
                        <a:pt x="137" y="3766"/>
                        <a:pt x="137" y="3770"/>
                        <a:pt x="142" y="3770"/>
                      </a:cubicBezTo>
                      <a:cubicBezTo>
                        <a:pt x="183" y="3793"/>
                        <a:pt x="219" y="3811"/>
                        <a:pt x="260" y="3834"/>
                      </a:cubicBezTo>
                      <a:lnTo>
                        <a:pt x="265" y="3834"/>
                      </a:lnTo>
                      <a:cubicBezTo>
                        <a:pt x="278" y="3843"/>
                        <a:pt x="297" y="3848"/>
                        <a:pt x="310" y="3857"/>
                      </a:cubicBezTo>
                      <a:cubicBezTo>
                        <a:pt x="319" y="3861"/>
                        <a:pt x="328" y="3866"/>
                        <a:pt x="337" y="3870"/>
                      </a:cubicBezTo>
                      <a:cubicBezTo>
                        <a:pt x="351" y="3875"/>
                        <a:pt x="369" y="3884"/>
                        <a:pt x="383" y="3889"/>
                      </a:cubicBezTo>
                      <a:cubicBezTo>
                        <a:pt x="392" y="3893"/>
                        <a:pt x="401" y="3898"/>
                        <a:pt x="415" y="3902"/>
                      </a:cubicBezTo>
                      <a:cubicBezTo>
                        <a:pt x="433" y="3911"/>
                        <a:pt x="451" y="3920"/>
                        <a:pt x="474" y="3930"/>
                      </a:cubicBezTo>
                      <a:cubicBezTo>
                        <a:pt x="492" y="3939"/>
                        <a:pt x="510" y="3943"/>
                        <a:pt x="524" y="3952"/>
                      </a:cubicBezTo>
                      <a:cubicBezTo>
                        <a:pt x="538" y="3957"/>
                        <a:pt x="551" y="3961"/>
                        <a:pt x="565" y="3966"/>
                      </a:cubicBezTo>
                      <a:cubicBezTo>
                        <a:pt x="578" y="3971"/>
                        <a:pt x="592" y="3975"/>
                        <a:pt x="606" y="3984"/>
                      </a:cubicBezTo>
                      <a:cubicBezTo>
                        <a:pt x="619" y="3989"/>
                        <a:pt x="628" y="3993"/>
                        <a:pt x="642" y="3998"/>
                      </a:cubicBezTo>
                      <a:cubicBezTo>
                        <a:pt x="656" y="4002"/>
                        <a:pt x="674" y="4007"/>
                        <a:pt x="688" y="4011"/>
                      </a:cubicBezTo>
                      <a:cubicBezTo>
                        <a:pt x="701" y="4016"/>
                        <a:pt x="710" y="4021"/>
                        <a:pt x="719" y="4025"/>
                      </a:cubicBezTo>
                      <a:cubicBezTo>
                        <a:pt x="747" y="4034"/>
                        <a:pt x="774" y="4043"/>
                        <a:pt x="801" y="4048"/>
                      </a:cubicBezTo>
                      <a:cubicBezTo>
                        <a:pt x="806" y="4052"/>
                        <a:pt x="815" y="4052"/>
                        <a:pt x="819" y="4057"/>
                      </a:cubicBezTo>
                      <a:cubicBezTo>
                        <a:pt x="842" y="4061"/>
                        <a:pt x="860" y="4071"/>
                        <a:pt x="883" y="4075"/>
                      </a:cubicBezTo>
                      <a:cubicBezTo>
                        <a:pt x="892" y="4080"/>
                        <a:pt x="901" y="4080"/>
                        <a:pt x="910" y="4084"/>
                      </a:cubicBezTo>
                      <a:cubicBezTo>
                        <a:pt x="933" y="4089"/>
                        <a:pt x="951" y="4093"/>
                        <a:pt x="970" y="4098"/>
                      </a:cubicBezTo>
                      <a:cubicBezTo>
                        <a:pt x="979" y="4102"/>
                        <a:pt x="988" y="4102"/>
                        <a:pt x="997" y="4107"/>
                      </a:cubicBezTo>
                      <a:cubicBezTo>
                        <a:pt x="1024" y="4111"/>
                        <a:pt x="1051" y="4121"/>
                        <a:pt x="1083" y="4125"/>
                      </a:cubicBezTo>
                      <a:cubicBezTo>
                        <a:pt x="1115" y="4134"/>
                        <a:pt x="1151" y="4143"/>
                        <a:pt x="1188" y="4148"/>
                      </a:cubicBezTo>
                      <a:cubicBezTo>
                        <a:pt x="1197" y="4152"/>
                        <a:pt x="1211" y="4152"/>
                        <a:pt x="1220" y="4157"/>
                      </a:cubicBezTo>
                      <a:cubicBezTo>
                        <a:pt x="1242" y="4162"/>
                        <a:pt x="1265" y="4166"/>
                        <a:pt x="1292" y="4171"/>
                      </a:cubicBezTo>
                      <a:cubicBezTo>
                        <a:pt x="1306" y="4171"/>
                        <a:pt x="1315" y="4175"/>
                        <a:pt x="1329" y="4175"/>
                      </a:cubicBezTo>
                      <a:cubicBezTo>
                        <a:pt x="1352" y="4180"/>
                        <a:pt x="1374" y="4184"/>
                        <a:pt x="1397" y="4184"/>
                      </a:cubicBezTo>
                      <a:cubicBezTo>
                        <a:pt x="1411" y="4189"/>
                        <a:pt x="1424" y="4189"/>
                        <a:pt x="1438" y="4193"/>
                      </a:cubicBezTo>
                      <a:cubicBezTo>
                        <a:pt x="1461" y="4193"/>
                        <a:pt x="1483" y="4198"/>
                        <a:pt x="1506" y="4202"/>
                      </a:cubicBezTo>
                      <a:cubicBezTo>
                        <a:pt x="1515" y="4202"/>
                        <a:pt x="1529" y="4202"/>
                        <a:pt x="1543" y="4207"/>
                      </a:cubicBezTo>
                      <a:cubicBezTo>
                        <a:pt x="1570" y="4207"/>
                        <a:pt x="1597" y="4212"/>
                        <a:pt x="1624" y="4212"/>
                      </a:cubicBezTo>
                      <a:cubicBezTo>
                        <a:pt x="1629" y="4212"/>
                        <a:pt x="1638" y="4216"/>
                        <a:pt x="1643" y="4216"/>
                      </a:cubicBezTo>
                      <a:cubicBezTo>
                        <a:pt x="1679" y="4216"/>
                        <a:pt x="1715" y="4221"/>
                        <a:pt x="1747" y="4221"/>
                      </a:cubicBezTo>
                      <a:lnTo>
                        <a:pt x="1779" y="4221"/>
                      </a:lnTo>
                      <a:cubicBezTo>
                        <a:pt x="1802" y="4225"/>
                        <a:pt x="1825" y="4225"/>
                        <a:pt x="1852" y="4225"/>
                      </a:cubicBezTo>
                      <a:lnTo>
                        <a:pt x="2061" y="4225"/>
                      </a:lnTo>
                      <a:cubicBezTo>
                        <a:pt x="2075" y="4225"/>
                        <a:pt x="2084" y="4225"/>
                        <a:pt x="2097" y="4221"/>
                      </a:cubicBezTo>
                      <a:lnTo>
                        <a:pt x="2170" y="4221"/>
                      </a:lnTo>
                      <a:cubicBezTo>
                        <a:pt x="2179" y="4216"/>
                        <a:pt x="2188" y="4216"/>
                        <a:pt x="2202" y="4216"/>
                      </a:cubicBezTo>
                      <a:cubicBezTo>
                        <a:pt x="2234" y="4216"/>
                        <a:pt x="2266" y="4212"/>
                        <a:pt x="2302" y="4207"/>
                      </a:cubicBezTo>
                      <a:lnTo>
                        <a:pt x="2320" y="4207"/>
                      </a:lnTo>
                      <a:cubicBezTo>
                        <a:pt x="2347" y="4202"/>
                        <a:pt x="2375" y="4198"/>
                        <a:pt x="2402" y="4198"/>
                      </a:cubicBezTo>
                      <a:cubicBezTo>
                        <a:pt x="2416" y="4193"/>
                        <a:pt x="2425" y="4193"/>
                        <a:pt x="2438" y="4193"/>
                      </a:cubicBezTo>
                      <a:cubicBezTo>
                        <a:pt x="2457" y="4189"/>
                        <a:pt x="2479" y="4184"/>
                        <a:pt x="2502" y="4184"/>
                      </a:cubicBezTo>
                      <a:cubicBezTo>
                        <a:pt x="2516" y="4180"/>
                        <a:pt x="2529" y="4180"/>
                        <a:pt x="2543" y="4175"/>
                      </a:cubicBezTo>
                      <a:cubicBezTo>
                        <a:pt x="2561" y="4175"/>
                        <a:pt x="2584" y="4171"/>
                        <a:pt x="2602" y="4166"/>
                      </a:cubicBezTo>
                      <a:cubicBezTo>
                        <a:pt x="2616" y="4162"/>
                        <a:pt x="2629" y="4162"/>
                        <a:pt x="2643" y="4157"/>
                      </a:cubicBezTo>
                      <a:cubicBezTo>
                        <a:pt x="2661" y="4152"/>
                        <a:pt x="2684" y="4148"/>
                        <a:pt x="2707" y="4143"/>
                      </a:cubicBezTo>
                      <a:cubicBezTo>
                        <a:pt x="2716" y="4143"/>
                        <a:pt x="2729" y="4139"/>
                        <a:pt x="2739" y="4139"/>
                      </a:cubicBezTo>
                      <a:cubicBezTo>
                        <a:pt x="2770" y="4130"/>
                        <a:pt x="2802" y="4125"/>
                        <a:pt x="2830" y="4116"/>
                      </a:cubicBezTo>
                      <a:lnTo>
                        <a:pt x="2839" y="4116"/>
                      </a:lnTo>
                      <a:cubicBezTo>
                        <a:pt x="2825" y="4057"/>
                        <a:pt x="2811" y="3998"/>
                        <a:pt x="2798" y="3939"/>
                      </a:cubicBezTo>
                      <a:cubicBezTo>
                        <a:pt x="2466" y="2533"/>
                        <a:pt x="2002" y="560"/>
                        <a:pt x="10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7" name="Google Shape;557;p21"/>
                <p:cNvSpPr/>
                <p:nvPr/>
              </p:nvSpPr>
              <p:spPr>
                <a:xfrm>
                  <a:off x="7144564" y="2148444"/>
                  <a:ext cx="198911" cy="135413"/>
                </a:xfrm>
                <a:custGeom>
                  <a:rect b="b" l="l" r="r" t="t"/>
                  <a:pathLst>
                    <a:path extrusionOk="0" h="1979" w="2907">
                      <a:moveTo>
                        <a:pt x="1793" y="1"/>
                      </a:moveTo>
                      <a:cubicBezTo>
                        <a:pt x="1747" y="14"/>
                        <a:pt x="1706" y="28"/>
                        <a:pt x="1661" y="41"/>
                      </a:cubicBezTo>
                      <a:cubicBezTo>
                        <a:pt x="1661" y="46"/>
                        <a:pt x="1661" y="46"/>
                        <a:pt x="1656" y="46"/>
                      </a:cubicBezTo>
                      <a:cubicBezTo>
                        <a:pt x="1574" y="78"/>
                        <a:pt x="1493" y="110"/>
                        <a:pt x="1406" y="146"/>
                      </a:cubicBezTo>
                      <a:cubicBezTo>
                        <a:pt x="1406" y="146"/>
                        <a:pt x="1406" y="146"/>
                        <a:pt x="1402" y="151"/>
                      </a:cubicBezTo>
                      <a:cubicBezTo>
                        <a:pt x="1320" y="187"/>
                        <a:pt x="1242" y="223"/>
                        <a:pt x="1161" y="269"/>
                      </a:cubicBezTo>
                      <a:cubicBezTo>
                        <a:pt x="1161" y="269"/>
                        <a:pt x="1156" y="269"/>
                        <a:pt x="1156" y="273"/>
                      </a:cubicBezTo>
                      <a:cubicBezTo>
                        <a:pt x="1079" y="314"/>
                        <a:pt x="1001" y="360"/>
                        <a:pt x="924" y="405"/>
                      </a:cubicBezTo>
                      <a:cubicBezTo>
                        <a:pt x="924" y="410"/>
                        <a:pt x="920" y="410"/>
                        <a:pt x="920" y="410"/>
                      </a:cubicBezTo>
                      <a:cubicBezTo>
                        <a:pt x="842" y="460"/>
                        <a:pt x="769" y="510"/>
                        <a:pt x="701" y="560"/>
                      </a:cubicBezTo>
                      <a:cubicBezTo>
                        <a:pt x="697" y="564"/>
                        <a:pt x="692" y="564"/>
                        <a:pt x="692" y="569"/>
                      </a:cubicBezTo>
                      <a:cubicBezTo>
                        <a:pt x="619" y="619"/>
                        <a:pt x="551" y="678"/>
                        <a:pt x="483" y="733"/>
                      </a:cubicBezTo>
                      <a:cubicBezTo>
                        <a:pt x="483" y="737"/>
                        <a:pt x="478" y="737"/>
                        <a:pt x="478" y="742"/>
                      </a:cubicBezTo>
                      <a:cubicBezTo>
                        <a:pt x="410" y="796"/>
                        <a:pt x="347" y="860"/>
                        <a:pt x="283" y="924"/>
                      </a:cubicBezTo>
                      <a:cubicBezTo>
                        <a:pt x="278" y="924"/>
                        <a:pt x="278" y="924"/>
                        <a:pt x="278" y="928"/>
                      </a:cubicBezTo>
                      <a:cubicBezTo>
                        <a:pt x="215" y="992"/>
                        <a:pt x="151" y="1056"/>
                        <a:pt x="92" y="1124"/>
                      </a:cubicBezTo>
                      <a:cubicBezTo>
                        <a:pt x="92" y="1128"/>
                        <a:pt x="92" y="1128"/>
                        <a:pt x="87" y="1128"/>
                      </a:cubicBezTo>
                      <a:cubicBezTo>
                        <a:pt x="60" y="1165"/>
                        <a:pt x="33" y="1201"/>
                        <a:pt x="1" y="1233"/>
                      </a:cubicBezTo>
                      <a:cubicBezTo>
                        <a:pt x="1" y="1233"/>
                        <a:pt x="1" y="1237"/>
                        <a:pt x="1" y="1237"/>
                      </a:cubicBezTo>
                      <a:cubicBezTo>
                        <a:pt x="724" y="1360"/>
                        <a:pt x="1588" y="1606"/>
                        <a:pt x="2457" y="1979"/>
                      </a:cubicBezTo>
                      <a:cubicBezTo>
                        <a:pt x="2520" y="1879"/>
                        <a:pt x="2588" y="1783"/>
                        <a:pt x="2657" y="1692"/>
                      </a:cubicBezTo>
                      <a:cubicBezTo>
                        <a:pt x="2739" y="1574"/>
                        <a:pt x="2820" y="1465"/>
                        <a:pt x="2907" y="1356"/>
                      </a:cubicBezTo>
                      <a:cubicBezTo>
                        <a:pt x="2084" y="924"/>
                        <a:pt x="1824" y="437"/>
                        <a:pt x="179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8" name="Google Shape;558;p21"/>
                <p:cNvSpPr/>
                <p:nvPr/>
              </p:nvSpPr>
              <p:spPr>
                <a:xfrm>
                  <a:off x="7282099" y="2135991"/>
                  <a:ext cx="149166" cy="93742"/>
                </a:xfrm>
                <a:custGeom>
                  <a:rect b="b" l="l" r="r" t="t"/>
                  <a:pathLst>
                    <a:path extrusionOk="0" h="1370" w="2180">
                      <a:moveTo>
                        <a:pt x="865" y="1"/>
                      </a:moveTo>
                      <a:cubicBezTo>
                        <a:pt x="833" y="1"/>
                        <a:pt x="806" y="5"/>
                        <a:pt x="774" y="5"/>
                      </a:cubicBezTo>
                      <a:lnTo>
                        <a:pt x="760" y="5"/>
                      </a:lnTo>
                      <a:cubicBezTo>
                        <a:pt x="688" y="10"/>
                        <a:pt x="615" y="14"/>
                        <a:pt x="547" y="19"/>
                      </a:cubicBezTo>
                      <a:cubicBezTo>
                        <a:pt x="542" y="19"/>
                        <a:pt x="538" y="23"/>
                        <a:pt x="538" y="23"/>
                      </a:cubicBezTo>
                      <a:cubicBezTo>
                        <a:pt x="506" y="23"/>
                        <a:pt x="474" y="28"/>
                        <a:pt x="442" y="32"/>
                      </a:cubicBezTo>
                      <a:cubicBezTo>
                        <a:pt x="433" y="32"/>
                        <a:pt x="428" y="32"/>
                        <a:pt x="424" y="37"/>
                      </a:cubicBezTo>
                      <a:cubicBezTo>
                        <a:pt x="392" y="42"/>
                        <a:pt x="365" y="46"/>
                        <a:pt x="333" y="51"/>
                      </a:cubicBezTo>
                      <a:lnTo>
                        <a:pt x="319" y="51"/>
                      </a:lnTo>
                      <a:cubicBezTo>
                        <a:pt x="215" y="69"/>
                        <a:pt x="106" y="92"/>
                        <a:pt x="5" y="119"/>
                      </a:cubicBezTo>
                      <a:lnTo>
                        <a:pt x="1" y="119"/>
                      </a:lnTo>
                      <a:cubicBezTo>
                        <a:pt x="24" y="519"/>
                        <a:pt x="256" y="969"/>
                        <a:pt x="1033" y="1369"/>
                      </a:cubicBezTo>
                      <a:cubicBezTo>
                        <a:pt x="1429" y="887"/>
                        <a:pt x="1825" y="492"/>
                        <a:pt x="2179" y="219"/>
                      </a:cubicBezTo>
                      <a:cubicBezTo>
                        <a:pt x="2147" y="205"/>
                        <a:pt x="2116" y="196"/>
                        <a:pt x="2084" y="183"/>
                      </a:cubicBezTo>
                      <a:cubicBezTo>
                        <a:pt x="2052" y="173"/>
                        <a:pt x="2020" y="164"/>
                        <a:pt x="1988" y="155"/>
                      </a:cubicBezTo>
                      <a:cubicBezTo>
                        <a:pt x="1988" y="155"/>
                        <a:pt x="1984" y="155"/>
                        <a:pt x="1984" y="151"/>
                      </a:cubicBezTo>
                      <a:cubicBezTo>
                        <a:pt x="1952" y="146"/>
                        <a:pt x="1925" y="137"/>
                        <a:pt x="1897" y="128"/>
                      </a:cubicBezTo>
                      <a:cubicBezTo>
                        <a:pt x="1893" y="128"/>
                        <a:pt x="1884" y="128"/>
                        <a:pt x="1879" y="123"/>
                      </a:cubicBezTo>
                      <a:cubicBezTo>
                        <a:pt x="1847" y="114"/>
                        <a:pt x="1815" y="110"/>
                        <a:pt x="1779" y="101"/>
                      </a:cubicBezTo>
                      <a:cubicBezTo>
                        <a:pt x="1747" y="92"/>
                        <a:pt x="1711" y="82"/>
                        <a:pt x="1674" y="78"/>
                      </a:cubicBezTo>
                      <a:cubicBezTo>
                        <a:pt x="1665" y="73"/>
                        <a:pt x="1652" y="73"/>
                        <a:pt x="1643" y="69"/>
                      </a:cubicBezTo>
                      <a:cubicBezTo>
                        <a:pt x="1615" y="64"/>
                        <a:pt x="1593" y="60"/>
                        <a:pt x="1570" y="55"/>
                      </a:cubicBezTo>
                      <a:cubicBezTo>
                        <a:pt x="1556" y="55"/>
                        <a:pt x="1543" y="51"/>
                        <a:pt x="1529" y="51"/>
                      </a:cubicBezTo>
                      <a:cubicBezTo>
                        <a:pt x="1506" y="46"/>
                        <a:pt x="1483" y="42"/>
                        <a:pt x="1461" y="42"/>
                      </a:cubicBezTo>
                      <a:cubicBezTo>
                        <a:pt x="1447" y="37"/>
                        <a:pt x="1438" y="37"/>
                        <a:pt x="1424" y="32"/>
                      </a:cubicBezTo>
                      <a:cubicBezTo>
                        <a:pt x="1397" y="32"/>
                        <a:pt x="1374" y="28"/>
                        <a:pt x="1347" y="23"/>
                      </a:cubicBezTo>
                      <a:lnTo>
                        <a:pt x="1320" y="23"/>
                      </a:lnTo>
                      <a:cubicBezTo>
                        <a:pt x="1247" y="14"/>
                        <a:pt x="1179" y="10"/>
                        <a:pt x="1106" y="5"/>
                      </a:cubicBezTo>
                      <a:lnTo>
                        <a:pt x="1083" y="5"/>
                      </a:lnTo>
                      <a:cubicBezTo>
                        <a:pt x="1056" y="5"/>
                        <a:pt x="1029" y="1"/>
                        <a:pt x="100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9" name="Google Shape;559;p21"/>
                <p:cNvSpPr/>
                <p:nvPr/>
              </p:nvSpPr>
              <p:spPr>
                <a:xfrm>
                  <a:off x="7366125" y="2156860"/>
                  <a:ext cx="208286" cy="119538"/>
                </a:xfrm>
                <a:custGeom>
                  <a:rect b="b" l="l" r="r" t="t"/>
                  <a:pathLst>
                    <a:path extrusionOk="0" h="1747" w="3044">
                      <a:moveTo>
                        <a:pt x="1179" y="0"/>
                      </a:moveTo>
                      <a:cubicBezTo>
                        <a:pt x="828" y="250"/>
                        <a:pt x="419" y="655"/>
                        <a:pt x="1" y="1160"/>
                      </a:cubicBezTo>
                      <a:cubicBezTo>
                        <a:pt x="660" y="1451"/>
                        <a:pt x="1320" y="1515"/>
                        <a:pt x="1920" y="1574"/>
                      </a:cubicBezTo>
                      <a:cubicBezTo>
                        <a:pt x="2325" y="1610"/>
                        <a:pt x="2702" y="1647"/>
                        <a:pt x="3043" y="1747"/>
                      </a:cubicBezTo>
                      <a:cubicBezTo>
                        <a:pt x="2948" y="1556"/>
                        <a:pt x="2834" y="1374"/>
                        <a:pt x="2707" y="1201"/>
                      </a:cubicBezTo>
                      <a:lnTo>
                        <a:pt x="2702" y="1201"/>
                      </a:lnTo>
                      <a:cubicBezTo>
                        <a:pt x="2688" y="1178"/>
                        <a:pt x="2670" y="1160"/>
                        <a:pt x="2657" y="1137"/>
                      </a:cubicBezTo>
                      <a:cubicBezTo>
                        <a:pt x="2657" y="1137"/>
                        <a:pt x="2652" y="1137"/>
                        <a:pt x="2652" y="1133"/>
                      </a:cubicBezTo>
                      <a:cubicBezTo>
                        <a:pt x="2638" y="1114"/>
                        <a:pt x="2620" y="1096"/>
                        <a:pt x="2607" y="1074"/>
                      </a:cubicBezTo>
                      <a:cubicBezTo>
                        <a:pt x="2602" y="1074"/>
                        <a:pt x="2602" y="1074"/>
                        <a:pt x="2602" y="1069"/>
                      </a:cubicBezTo>
                      <a:cubicBezTo>
                        <a:pt x="2502" y="951"/>
                        <a:pt x="2393" y="833"/>
                        <a:pt x="2279" y="723"/>
                      </a:cubicBezTo>
                      <a:cubicBezTo>
                        <a:pt x="2279" y="723"/>
                        <a:pt x="2275" y="719"/>
                        <a:pt x="2275" y="719"/>
                      </a:cubicBezTo>
                      <a:cubicBezTo>
                        <a:pt x="2256" y="701"/>
                        <a:pt x="2238" y="687"/>
                        <a:pt x="2225" y="673"/>
                      </a:cubicBezTo>
                      <a:cubicBezTo>
                        <a:pt x="2220" y="669"/>
                        <a:pt x="2215" y="664"/>
                        <a:pt x="2211" y="660"/>
                      </a:cubicBezTo>
                      <a:cubicBezTo>
                        <a:pt x="2193" y="646"/>
                        <a:pt x="2179" y="632"/>
                        <a:pt x="2165" y="619"/>
                      </a:cubicBezTo>
                      <a:cubicBezTo>
                        <a:pt x="2156" y="614"/>
                        <a:pt x="2152" y="610"/>
                        <a:pt x="2147" y="605"/>
                      </a:cubicBezTo>
                      <a:cubicBezTo>
                        <a:pt x="2129" y="592"/>
                        <a:pt x="2115" y="578"/>
                        <a:pt x="2102" y="564"/>
                      </a:cubicBezTo>
                      <a:cubicBezTo>
                        <a:pt x="2093" y="560"/>
                        <a:pt x="2088" y="555"/>
                        <a:pt x="2079" y="546"/>
                      </a:cubicBezTo>
                      <a:cubicBezTo>
                        <a:pt x="2065" y="537"/>
                        <a:pt x="2052" y="523"/>
                        <a:pt x="2034" y="510"/>
                      </a:cubicBezTo>
                      <a:cubicBezTo>
                        <a:pt x="2029" y="505"/>
                        <a:pt x="2020" y="501"/>
                        <a:pt x="2015" y="496"/>
                      </a:cubicBezTo>
                      <a:cubicBezTo>
                        <a:pt x="1997" y="482"/>
                        <a:pt x="1984" y="469"/>
                        <a:pt x="1965" y="460"/>
                      </a:cubicBezTo>
                      <a:cubicBezTo>
                        <a:pt x="1961" y="455"/>
                        <a:pt x="1956" y="451"/>
                        <a:pt x="1952" y="446"/>
                      </a:cubicBezTo>
                      <a:cubicBezTo>
                        <a:pt x="1874" y="387"/>
                        <a:pt x="1797" y="332"/>
                        <a:pt x="1715" y="282"/>
                      </a:cubicBezTo>
                      <a:cubicBezTo>
                        <a:pt x="1706" y="278"/>
                        <a:pt x="1697" y="273"/>
                        <a:pt x="1693" y="269"/>
                      </a:cubicBezTo>
                      <a:cubicBezTo>
                        <a:pt x="1674" y="260"/>
                        <a:pt x="1661" y="250"/>
                        <a:pt x="1647" y="241"/>
                      </a:cubicBezTo>
                      <a:cubicBezTo>
                        <a:pt x="1633" y="232"/>
                        <a:pt x="1624" y="228"/>
                        <a:pt x="1615" y="223"/>
                      </a:cubicBezTo>
                      <a:cubicBezTo>
                        <a:pt x="1602" y="214"/>
                        <a:pt x="1588" y="205"/>
                        <a:pt x="1570" y="196"/>
                      </a:cubicBezTo>
                      <a:cubicBezTo>
                        <a:pt x="1561" y="191"/>
                        <a:pt x="1552" y="182"/>
                        <a:pt x="1542" y="178"/>
                      </a:cubicBezTo>
                      <a:cubicBezTo>
                        <a:pt x="1524" y="169"/>
                        <a:pt x="1511" y="164"/>
                        <a:pt x="1497" y="155"/>
                      </a:cubicBezTo>
                      <a:cubicBezTo>
                        <a:pt x="1483" y="146"/>
                        <a:pt x="1474" y="141"/>
                        <a:pt x="1465" y="137"/>
                      </a:cubicBezTo>
                      <a:cubicBezTo>
                        <a:pt x="1447" y="128"/>
                        <a:pt x="1433" y="123"/>
                        <a:pt x="1420" y="114"/>
                      </a:cubicBezTo>
                      <a:cubicBezTo>
                        <a:pt x="1406" y="109"/>
                        <a:pt x="1397" y="100"/>
                        <a:pt x="1388" y="96"/>
                      </a:cubicBezTo>
                      <a:cubicBezTo>
                        <a:pt x="1370" y="87"/>
                        <a:pt x="1356" y="82"/>
                        <a:pt x="1342" y="73"/>
                      </a:cubicBezTo>
                      <a:cubicBezTo>
                        <a:pt x="1329" y="69"/>
                        <a:pt x="1320" y="64"/>
                        <a:pt x="1306" y="59"/>
                      </a:cubicBezTo>
                      <a:cubicBezTo>
                        <a:pt x="1292" y="50"/>
                        <a:pt x="1279" y="41"/>
                        <a:pt x="1260" y="37"/>
                      </a:cubicBezTo>
                      <a:cubicBezTo>
                        <a:pt x="1251" y="32"/>
                        <a:pt x="1238" y="28"/>
                        <a:pt x="1229" y="23"/>
                      </a:cubicBezTo>
                      <a:cubicBezTo>
                        <a:pt x="1210" y="14"/>
                        <a:pt x="1197" y="9"/>
                        <a:pt x="11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0" name="Google Shape;560;p21"/>
                <p:cNvSpPr/>
                <p:nvPr/>
              </p:nvSpPr>
              <p:spPr>
                <a:xfrm>
                  <a:off x="7088866" y="2245813"/>
                  <a:ext cx="215402" cy="163741"/>
                </a:xfrm>
                <a:custGeom>
                  <a:rect b="b" l="l" r="r" t="t"/>
                  <a:pathLst>
                    <a:path extrusionOk="0" h="2393" w="3148">
                      <a:moveTo>
                        <a:pt x="674" y="1"/>
                      </a:moveTo>
                      <a:cubicBezTo>
                        <a:pt x="674" y="5"/>
                        <a:pt x="674" y="5"/>
                        <a:pt x="674" y="5"/>
                      </a:cubicBezTo>
                      <a:cubicBezTo>
                        <a:pt x="660" y="24"/>
                        <a:pt x="647" y="46"/>
                        <a:pt x="633" y="65"/>
                      </a:cubicBezTo>
                      <a:cubicBezTo>
                        <a:pt x="628" y="69"/>
                        <a:pt x="628" y="74"/>
                        <a:pt x="624" y="78"/>
                      </a:cubicBezTo>
                      <a:cubicBezTo>
                        <a:pt x="610" y="96"/>
                        <a:pt x="597" y="115"/>
                        <a:pt x="587" y="137"/>
                      </a:cubicBezTo>
                      <a:cubicBezTo>
                        <a:pt x="583" y="142"/>
                        <a:pt x="578" y="146"/>
                        <a:pt x="574" y="151"/>
                      </a:cubicBezTo>
                      <a:cubicBezTo>
                        <a:pt x="565" y="169"/>
                        <a:pt x="551" y="192"/>
                        <a:pt x="542" y="210"/>
                      </a:cubicBezTo>
                      <a:cubicBezTo>
                        <a:pt x="537" y="215"/>
                        <a:pt x="533" y="224"/>
                        <a:pt x="528" y="228"/>
                      </a:cubicBezTo>
                      <a:cubicBezTo>
                        <a:pt x="519" y="247"/>
                        <a:pt x="506" y="265"/>
                        <a:pt x="497" y="283"/>
                      </a:cubicBezTo>
                      <a:cubicBezTo>
                        <a:pt x="492" y="292"/>
                        <a:pt x="487" y="301"/>
                        <a:pt x="483" y="306"/>
                      </a:cubicBezTo>
                      <a:cubicBezTo>
                        <a:pt x="474" y="324"/>
                        <a:pt x="465" y="342"/>
                        <a:pt x="456" y="360"/>
                      </a:cubicBezTo>
                      <a:cubicBezTo>
                        <a:pt x="451" y="369"/>
                        <a:pt x="447" y="378"/>
                        <a:pt x="442" y="387"/>
                      </a:cubicBezTo>
                      <a:cubicBezTo>
                        <a:pt x="433" y="406"/>
                        <a:pt x="424" y="419"/>
                        <a:pt x="415" y="438"/>
                      </a:cubicBezTo>
                      <a:cubicBezTo>
                        <a:pt x="410" y="447"/>
                        <a:pt x="401" y="456"/>
                        <a:pt x="396" y="465"/>
                      </a:cubicBezTo>
                      <a:cubicBezTo>
                        <a:pt x="392" y="483"/>
                        <a:pt x="383" y="501"/>
                        <a:pt x="374" y="519"/>
                      </a:cubicBezTo>
                      <a:cubicBezTo>
                        <a:pt x="369" y="528"/>
                        <a:pt x="365" y="538"/>
                        <a:pt x="360" y="551"/>
                      </a:cubicBezTo>
                      <a:cubicBezTo>
                        <a:pt x="351" y="565"/>
                        <a:pt x="342" y="583"/>
                        <a:pt x="337" y="601"/>
                      </a:cubicBezTo>
                      <a:cubicBezTo>
                        <a:pt x="328" y="610"/>
                        <a:pt x="324" y="619"/>
                        <a:pt x="319" y="633"/>
                      </a:cubicBezTo>
                      <a:cubicBezTo>
                        <a:pt x="315" y="651"/>
                        <a:pt x="306" y="665"/>
                        <a:pt x="301" y="683"/>
                      </a:cubicBezTo>
                      <a:cubicBezTo>
                        <a:pt x="292" y="692"/>
                        <a:pt x="287" y="706"/>
                        <a:pt x="283" y="719"/>
                      </a:cubicBezTo>
                      <a:cubicBezTo>
                        <a:pt x="278" y="733"/>
                        <a:pt x="269" y="751"/>
                        <a:pt x="265" y="765"/>
                      </a:cubicBezTo>
                      <a:cubicBezTo>
                        <a:pt x="260" y="779"/>
                        <a:pt x="256" y="792"/>
                        <a:pt x="251" y="806"/>
                      </a:cubicBezTo>
                      <a:cubicBezTo>
                        <a:pt x="242" y="820"/>
                        <a:pt x="237" y="838"/>
                        <a:pt x="233" y="851"/>
                      </a:cubicBezTo>
                      <a:cubicBezTo>
                        <a:pt x="228" y="865"/>
                        <a:pt x="224" y="879"/>
                        <a:pt x="219" y="892"/>
                      </a:cubicBezTo>
                      <a:cubicBezTo>
                        <a:pt x="210" y="906"/>
                        <a:pt x="205" y="924"/>
                        <a:pt x="201" y="938"/>
                      </a:cubicBezTo>
                      <a:cubicBezTo>
                        <a:pt x="196" y="951"/>
                        <a:pt x="192" y="970"/>
                        <a:pt x="187" y="983"/>
                      </a:cubicBezTo>
                      <a:cubicBezTo>
                        <a:pt x="183" y="997"/>
                        <a:pt x="178" y="1011"/>
                        <a:pt x="174" y="1024"/>
                      </a:cubicBezTo>
                      <a:cubicBezTo>
                        <a:pt x="169" y="1042"/>
                        <a:pt x="165" y="1061"/>
                        <a:pt x="160" y="1074"/>
                      </a:cubicBezTo>
                      <a:cubicBezTo>
                        <a:pt x="155" y="1088"/>
                        <a:pt x="151" y="1101"/>
                        <a:pt x="146" y="1115"/>
                      </a:cubicBezTo>
                      <a:cubicBezTo>
                        <a:pt x="142" y="1133"/>
                        <a:pt x="137" y="1151"/>
                        <a:pt x="128" y="1174"/>
                      </a:cubicBezTo>
                      <a:cubicBezTo>
                        <a:pt x="128" y="1183"/>
                        <a:pt x="124" y="1192"/>
                        <a:pt x="124" y="1206"/>
                      </a:cubicBezTo>
                      <a:cubicBezTo>
                        <a:pt x="115" y="1233"/>
                        <a:pt x="105" y="1265"/>
                        <a:pt x="101" y="1297"/>
                      </a:cubicBezTo>
                      <a:cubicBezTo>
                        <a:pt x="92" y="1324"/>
                        <a:pt x="87" y="1352"/>
                        <a:pt x="83" y="1379"/>
                      </a:cubicBezTo>
                      <a:cubicBezTo>
                        <a:pt x="78" y="1388"/>
                        <a:pt x="78" y="1397"/>
                        <a:pt x="74" y="1406"/>
                      </a:cubicBezTo>
                      <a:cubicBezTo>
                        <a:pt x="69" y="1429"/>
                        <a:pt x="69" y="1447"/>
                        <a:pt x="65" y="1470"/>
                      </a:cubicBezTo>
                      <a:cubicBezTo>
                        <a:pt x="60" y="1479"/>
                        <a:pt x="60" y="1483"/>
                        <a:pt x="60" y="1493"/>
                      </a:cubicBezTo>
                      <a:cubicBezTo>
                        <a:pt x="55" y="1520"/>
                        <a:pt x="51" y="1547"/>
                        <a:pt x="46" y="1574"/>
                      </a:cubicBezTo>
                      <a:cubicBezTo>
                        <a:pt x="42" y="1584"/>
                        <a:pt x="42" y="1593"/>
                        <a:pt x="42" y="1597"/>
                      </a:cubicBezTo>
                      <a:cubicBezTo>
                        <a:pt x="37" y="1620"/>
                        <a:pt x="37" y="1638"/>
                        <a:pt x="33" y="1656"/>
                      </a:cubicBezTo>
                      <a:cubicBezTo>
                        <a:pt x="33" y="1670"/>
                        <a:pt x="28" y="1684"/>
                        <a:pt x="28" y="1693"/>
                      </a:cubicBezTo>
                      <a:cubicBezTo>
                        <a:pt x="28" y="1711"/>
                        <a:pt x="24" y="1724"/>
                        <a:pt x="24" y="1743"/>
                      </a:cubicBezTo>
                      <a:cubicBezTo>
                        <a:pt x="24" y="1756"/>
                        <a:pt x="19" y="1765"/>
                        <a:pt x="19" y="1779"/>
                      </a:cubicBezTo>
                      <a:cubicBezTo>
                        <a:pt x="19" y="1802"/>
                        <a:pt x="14" y="1825"/>
                        <a:pt x="14" y="1852"/>
                      </a:cubicBezTo>
                      <a:cubicBezTo>
                        <a:pt x="10" y="1865"/>
                        <a:pt x="10" y="1879"/>
                        <a:pt x="10" y="1897"/>
                      </a:cubicBezTo>
                      <a:cubicBezTo>
                        <a:pt x="10" y="1906"/>
                        <a:pt x="10" y="1920"/>
                        <a:pt x="5" y="1929"/>
                      </a:cubicBezTo>
                      <a:cubicBezTo>
                        <a:pt x="5" y="1947"/>
                        <a:pt x="5" y="1961"/>
                        <a:pt x="5" y="1979"/>
                      </a:cubicBezTo>
                      <a:cubicBezTo>
                        <a:pt x="5" y="1988"/>
                        <a:pt x="5" y="1997"/>
                        <a:pt x="5" y="2002"/>
                      </a:cubicBezTo>
                      <a:cubicBezTo>
                        <a:pt x="1" y="2066"/>
                        <a:pt x="1" y="2125"/>
                        <a:pt x="1" y="2184"/>
                      </a:cubicBezTo>
                      <a:cubicBezTo>
                        <a:pt x="1" y="2188"/>
                        <a:pt x="1" y="2193"/>
                        <a:pt x="1" y="2197"/>
                      </a:cubicBezTo>
                      <a:cubicBezTo>
                        <a:pt x="1" y="2261"/>
                        <a:pt x="5" y="2329"/>
                        <a:pt x="10" y="2393"/>
                      </a:cubicBezTo>
                      <a:cubicBezTo>
                        <a:pt x="219" y="2166"/>
                        <a:pt x="465" y="1934"/>
                        <a:pt x="738" y="1738"/>
                      </a:cubicBezTo>
                      <a:cubicBezTo>
                        <a:pt x="1133" y="1455"/>
                        <a:pt x="1584" y="1252"/>
                        <a:pt x="2066" y="1252"/>
                      </a:cubicBezTo>
                      <a:cubicBezTo>
                        <a:pt x="2288" y="1252"/>
                        <a:pt x="2516" y="1295"/>
                        <a:pt x="2748" y="1393"/>
                      </a:cubicBezTo>
                      <a:cubicBezTo>
                        <a:pt x="2875" y="1165"/>
                        <a:pt x="3011" y="947"/>
                        <a:pt x="3148" y="733"/>
                      </a:cubicBezTo>
                      <a:cubicBezTo>
                        <a:pt x="2261" y="360"/>
                        <a:pt x="1383" y="115"/>
                        <a:pt x="67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61" name="Google Shape;561;p21"/>
              <p:cNvSpPr/>
              <p:nvPr/>
            </p:nvSpPr>
            <p:spPr>
              <a:xfrm flipH="1">
                <a:off x="3215306" y="2812658"/>
                <a:ext cx="134122" cy="137215"/>
              </a:xfrm>
              <a:custGeom>
                <a:rect b="b" l="l" r="r" t="t"/>
                <a:pathLst>
                  <a:path extrusionOk="0" h="1811" w="1761">
                    <a:moveTo>
                      <a:pt x="1269" y="0"/>
                    </a:moveTo>
                    <a:cubicBezTo>
                      <a:pt x="1269" y="0"/>
                      <a:pt x="73" y="382"/>
                      <a:pt x="105" y="487"/>
                    </a:cubicBezTo>
                    <a:cubicBezTo>
                      <a:pt x="115" y="529"/>
                      <a:pt x="169" y="543"/>
                      <a:pt x="241" y="543"/>
                    </a:cubicBezTo>
                    <a:cubicBezTo>
                      <a:pt x="403" y="543"/>
                      <a:pt x="650" y="469"/>
                      <a:pt x="651" y="469"/>
                    </a:cubicBezTo>
                    <a:lnTo>
                      <a:pt x="651" y="469"/>
                    </a:lnTo>
                    <a:cubicBezTo>
                      <a:pt x="650" y="469"/>
                      <a:pt x="0" y="878"/>
                      <a:pt x="68" y="983"/>
                    </a:cubicBezTo>
                    <a:cubicBezTo>
                      <a:pt x="76" y="995"/>
                      <a:pt x="94" y="1000"/>
                      <a:pt x="118" y="1000"/>
                    </a:cubicBezTo>
                    <a:cubicBezTo>
                      <a:pt x="285" y="1000"/>
                      <a:pt x="782" y="746"/>
                      <a:pt x="782" y="746"/>
                    </a:cubicBezTo>
                    <a:lnTo>
                      <a:pt x="782" y="746"/>
                    </a:lnTo>
                    <a:cubicBezTo>
                      <a:pt x="782" y="746"/>
                      <a:pt x="282" y="1569"/>
                      <a:pt x="410" y="1587"/>
                    </a:cubicBezTo>
                    <a:cubicBezTo>
                      <a:pt x="411" y="1588"/>
                      <a:pt x="412" y="1588"/>
                      <a:pt x="413" y="1588"/>
                    </a:cubicBezTo>
                    <a:cubicBezTo>
                      <a:pt x="546" y="1588"/>
                      <a:pt x="1055" y="869"/>
                      <a:pt x="1055" y="869"/>
                    </a:cubicBezTo>
                    <a:lnTo>
                      <a:pt x="1055" y="869"/>
                    </a:lnTo>
                    <a:cubicBezTo>
                      <a:pt x="1055" y="869"/>
                      <a:pt x="919" y="1801"/>
                      <a:pt x="1046" y="1810"/>
                    </a:cubicBezTo>
                    <a:cubicBezTo>
                      <a:pt x="1047" y="1810"/>
                      <a:pt x="1047" y="1810"/>
                      <a:pt x="1048" y="1810"/>
                    </a:cubicBezTo>
                    <a:cubicBezTo>
                      <a:pt x="1175" y="1810"/>
                      <a:pt x="1369" y="892"/>
                      <a:pt x="1369" y="892"/>
                    </a:cubicBezTo>
                    <a:cubicBezTo>
                      <a:pt x="1418" y="964"/>
                      <a:pt x="1485" y="1256"/>
                      <a:pt x="1564" y="1256"/>
                    </a:cubicBezTo>
                    <a:cubicBezTo>
                      <a:pt x="1589" y="1256"/>
                      <a:pt x="1615" y="1228"/>
                      <a:pt x="1642" y="1155"/>
                    </a:cubicBezTo>
                    <a:cubicBezTo>
                      <a:pt x="1760" y="846"/>
                      <a:pt x="1737" y="510"/>
                      <a:pt x="1737" y="510"/>
                    </a:cubicBezTo>
                    <a:lnTo>
                      <a:pt x="1269" y="0"/>
                    </a:ln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2" name="Google Shape;562;p21"/>
            <p:cNvGrpSpPr/>
            <p:nvPr/>
          </p:nvGrpSpPr>
          <p:grpSpPr>
            <a:xfrm>
              <a:off x="3045012" y="2912595"/>
              <a:ext cx="1048148" cy="1799329"/>
              <a:chOff x="3302587" y="2912595"/>
              <a:chExt cx="1048148" cy="1799329"/>
            </a:xfrm>
          </p:grpSpPr>
          <p:sp>
            <p:nvSpPr>
              <p:cNvPr id="563" name="Google Shape;563;p21"/>
              <p:cNvSpPr/>
              <p:nvPr/>
            </p:nvSpPr>
            <p:spPr>
              <a:xfrm flipH="1">
                <a:off x="3545774" y="2912595"/>
                <a:ext cx="626589" cy="543101"/>
              </a:xfrm>
              <a:custGeom>
                <a:rect b="b" l="l" r="r" t="t"/>
                <a:pathLst>
                  <a:path extrusionOk="0" h="7168" w="8227">
                    <a:moveTo>
                      <a:pt x="4116" y="0"/>
                    </a:moveTo>
                    <a:cubicBezTo>
                      <a:pt x="1173" y="0"/>
                      <a:pt x="0" y="2015"/>
                      <a:pt x="0" y="7167"/>
                    </a:cubicBezTo>
                    <a:lnTo>
                      <a:pt x="8227" y="7167"/>
                    </a:lnTo>
                    <a:cubicBezTo>
                      <a:pt x="8227" y="1169"/>
                      <a:pt x="7222" y="0"/>
                      <a:pt x="41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21"/>
              <p:cNvSpPr/>
              <p:nvPr/>
            </p:nvSpPr>
            <p:spPr>
              <a:xfrm flipH="1">
                <a:off x="3601525" y="3001092"/>
                <a:ext cx="515087" cy="512491"/>
              </a:xfrm>
              <a:custGeom>
                <a:rect b="b" l="l" r="r" t="t"/>
                <a:pathLst>
                  <a:path extrusionOk="0" h="6764" w="6763">
                    <a:moveTo>
                      <a:pt x="3384" y="1"/>
                    </a:moveTo>
                    <a:cubicBezTo>
                      <a:pt x="1515" y="1"/>
                      <a:pt x="0" y="1515"/>
                      <a:pt x="0" y="3384"/>
                    </a:cubicBezTo>
                    <a:cubicBezTo>
                      <a:pt x="0" y="5249"/>
                      <a:pt x="1515" y="6763"/>
                      <a:pt x="3384" y="6763"/>
                    </a:cubicBezTo>
                    <a:cubicBezTo>
                      <a:pt x="5248" y="6763"/>
                      <a:pt x="6763" y="5249"/>
                      <a:pt x="6763" y="3384"/>
                    </a:cubicBezTo>
                    <a:cubicBezTo>
                      <a:pt x="6763" y="1515"/>
                      <a:pt x="5248" y="1"/>
                      <a:pt x="3384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21"/>
              <p:cNvSpPr/>
              <p:nvPr/>
            </p:nvSpPr>
            <p:spPr>
              <a:xfrm flipH="1">
                <a:off x="3687741" y="3565485"/>
                <a:ext cx="329174" cy="476956"/>
              </a:xfrm>
              <a:custGeom>
                <a:rect b="b" l="l" r="r" t="t"/>
                <a:pathLst>
                  <a:path extrusionOk="0" h="6295" w="4322">
                    <a:moveTo>
                      <a:pt x="897" y="1"/>
                    </a:moveTo>
                    <a:cubicBezTo>
                      <a:pt x="269" y="1"/>
                      <a:pt x="488" y="1324"/>
                      <a:pt x="424" y="2029"/>
                    </a:cubicBezTo>
                    <a:lnTo>
                      <a:pt x="1" y="5399"/>
                    </a:lnTo>
                    <a:cubicBezTo>
                      <a:pt x="1" y="5895"/>
                      <a:pt x="401" y="6295"/>
                      <a:pt x="897" y="6295"/>
                    </a:cubicBezTo>
                    <a:lnTo>
                      <a:pt x="3425" y="6295"/>
                    </a:lnTo>
                    <a:cubicBezTo>
                      <a:pt x="3916" y="6295"/>
                      <a:pt x="4321" y="5895"/>
                      <a:pt x="4321" y="5399"/>
                    </a:cubicBezTo>
                    <a:lnTo>
                      <a:pt x="3757" y="2188"/>
                    </a:lnTo>
                    <a:cubicBezTo>
                      <a:pt x="3694" y="1565"/>
                      <a:pt x="3803" y="1"/>
                      <a:pt x="3425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21"/>
              <p:cNvSpPr/>
              <p:nvPr/>
            </p:nvSpPr>
            <p:spPr>
              <a:xfrm flipH="1">
                <a:off x="3811429" y="3473882"/>
                <a:ext cx="86673" cy="160627"/>
              </a:xfrm>
              <a:custGeom>
                <a:rect b="b" l="l" r="r" t="t"/>
                <a:pathLst>
                  <a:path extrusionOk="0" h="2120" w="1138">
                    <a:moveTo>
                      <a:pt x="1" y="0"/>
                    </a:moveTo>
                    <a:lnTo>
                      <a:pt x="1" y="2119"/>
                    </a:lnTo>
                    <a:lnTo>
                      <a:pt x="1138" y="2119"/>
                    </a:lnTo>
                    <a:lnTo>
                      <a:pt x="1138" y="0"/>
                    </a:ln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1"/>
              <p:cNvSpPr/>
              <p:nvPr/>
            </p:nvSpPr>
            <p:spPr>
              <a:xfrm flipH="1">
                <a:off x="3595280" y="2931537"/>
                <a:ext cx="519961" cy="267080"/>
              </a:xfrm>
              <a:custGeom>
                <a:rect b="b" l="l" r="r" t="t"/>
                <a:pathLst>
                  <a:path extrusionOk="0" h="3525" w="6827">
                    <a:moveTo>
                      <a:pt x="3411" y="0"/>
                    </a:moveTo>
                    <a:cubicBezTo>
                      <a:pt x="1528" y="0"/>
                      <a:pt x="0" y="1528"/>
                      <a:pt x="0" y="3415"/>
                    </a:cubicBezTo>
                    <a:cubicBezTo>
                      <a:pt x="0" y="3452"/>
                      <a:pt x="0" y="3488"/>
                      <a:pt x="0" y="3525"/>
                    </a:cubicBezTo>
                    <a:lnTo>
                      <a:pt x="1110" y="3525"/>
                    </a:lnTo>
                    <a:lnTo>
                      <a:pt x="1397" y="2902"/>
                    </a:lnTo>
                    <a:lnTo>
                      <a:pt x="1710" y="3525"/>
                    </a:lnTo>
                    <a:lnTo>
                      <a:pt x="3989" y="3525"/>
                    </a:lnTo>
                    <a:lnTo>
                      <a:pt x="4307" y="2911"/>
                    </a:lnTo>
                    <a:lnTo>
                      <a:pt x="4598" y="3525"/>
                    </a:lnTo>
                    <a:lnTo>
                      <a:pt x="6822" y="3525"/>
                    </a:lnTo>
                    <a:cubicBezTo>
                      <a:pt x="6826" y="3488"/>
                      <a:pt x="6826" y="3452"/>
                      <a:pt x="6826" y="3415"/>
                    </a:cubicBezTo>
                    <a:cubicBezTo>
                      <a:pt x="6826" y="1528"/>
                      <a:pt x="5298" y="0"/>
                      <a:pt x="34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1"/>
              <p:cNvSpPr/>
              <p:nvPr/>
            </p:nvSpPr>
            <p:spPr>
              <a:xfrm flipH="1">
                <a:off x="3302587" y="4649189"/>
                <a:ext cx="929411" cy="62735"/>
              </a:xfrm>
              <a:custGeom>
                <a:rect b="b" l="l" r="r" t="t"/>
                <a:pathLst>
                  <a:path extrusionOk="0" h="828" w="12203">
                    <a:moveTo>
                      <a:pt x="6099" y="0"/>
                    </a:moveTo>
                    <a:cubicBezTo>
                      <a:pt x="2734" y="0"/>
                      <a:pt x="1" y="182"/>
                      <a:pt x="1" y="414"/>
                    </a:cubicBezTo>
                    <a:cubicBezTo>
                      <a:pt x="1" y="641"/>
                      <a:pt x="2734" y="828"/>
                      <a:pt x="6099" y="828"/>
                    </a:cubicBezTo>
                    <a:cubicBezTo>
                      <a:pt x="9469" y="828"/>
                      <a:pt x="12202" y="641"/>
                      <a:pt x="12202" y="414"/>
                    </a:cubicBezTo>
                    <a:cubicBezTo>
                      <a:pt x="12202" y="182"/>
                      <a:pt x="9469" y="0"/>
                      <a:pt x="60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1"/>
              <p:cNvSpPr/>
              <p:nvPr/>
            </p:nvSpPr>
            <p:spPr>
              <a:xfrm flipH="1">
                <a:off x="3812115" y="3522070"/>
                <a:ext cx="89110" cy="89330"/>
              </a:xfrm>
              <a:custGeom>
                <a:rect b="b" l="l" r="r" t="t"/>
                <a:pathLst>
                  <a:path extrusionOk="0" h="1179" w="1170">
                    <a:moveTo>
                      <a:pt x="601" y="1"/>
                    </a:moveTo>
                    <a:cubicBezTo>
                      <a:pt x="306" y="1"/>
                      <a:pt x="1" y="265"/>
                      <a:pt x="1" y="587"/>
                    </a:cubicBezTo>
                    <a:cubicBezTo>
                      <a:pt x="1" y="915"/>
                      <a:pt x="306" y="1179"/>
                      <a:pt x="601" y="1179"/>
                    </a:cubicBezTo>
                    <a:cubicBezTo>
                      <a:pt x="901" y="1179"/>
                      <a:pt x="1170" y="915"/>
                      <a:pt x="1170" y="587"/>
                    </a:cubicBezTo>
                    <a:cubicBezTo>
                      <a:pt x="1170" y="265"/>
                      <a:pt x="901" y="1"/>
                      <a:pt x="601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1"/>
              <p:cNvSpPr/>
              <p:nvPr/>
            </p:nvSpPr>
            <p:spPr>
              <a:xfrm flipH="1">
                <a:off x="3891780" y="4132681"/>
                <a:ext cx="433669" cy="389672"/>
              </a:xfrm>
              <a:custGeom>
                <a:rect b="b" l="l" r="r" t="t"/>
                <a:pathLst>
                  <a:path extrusionOk="0" h="5143" w="5694">
                    <a:moveTo>
                      <a:pt x="5694" y="0"/>
                    </a:moveTo>
                    <a:lnTo>
                      <a:pt x="4943" y="78"/>
                    </a:lnTo>
                    <a:cubicBezTo>
                      <a:pt x="4257" y="2920"/>
                      <a:pt x="2333" y="3334"/>
                      <a:pt x="1742" y="3479"/>
                    </a:cubicBezTo>
                    <a:cubicBezTo>
                      <a:pt x="1146" y="3625"/>
                      <a:pt x="364" y="3493"/>
                      <a:pt x="182" y="3643"/>
                    </a:cubicBezTo>
                    <a:cubicBezTo>
                      <a:pt x="0" y="3797"/>
                      <a:pt x="114" y="4598"/>
                      <a:pt x="405" y="4984"/>
                    </a:cubicBezTo>
                    <a:cubicBezTo>
                      <a:pt x="492" y="5097"/>
                      <a:pt x="576" y="5142"/>
                      <a:pt x="646" y="5142"/>
                    </a:cubicBezTo>
                    <a:cubicBezTo>
                      <a:pt x="815" y="5142"/>
                      <a:pt x="905" y="4879"/>
                      <a:pt x="764" y="4648"/>
                    </a:cubicBezTo>
                    <a:cubicBezTo>
                      <a:pt x="600" y="4389"/>
                      <a:pt x="878" y="4157"/>
                      <a:pt x="878" y="4157"/>
                    </a:cubicBezTo>
                    <a:cubicBezTo>
                      <a:pt x="912" y="4157"/>
                      <a:pt x="947" y="4158"/>
                      <a:pt x="981" y="4158"/>
                    </a:cubicBezTo>
                    <a:cubicBezTo>
                      <a:pt x="5219" y="4158"/>
                      <a:pt x="5694" y="0"/>
                      <a:pt x="5694" y="0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1" name="Google Shape;571;p21"/>
              <p:cNvSpPr/>
              <p:nvPr/>
            </p:nvSpPr>
            <p:spPr>
              <a:xfrm flipH="1">
                <a:off x="4241975" y="4398929"/>
                <a:ext cx="108760" cy="174947"/>
              </a:xfrm>
              <a:custGeom>
                <a:rect b="b" l="l" r="r" t="t"/>
                <a:pathLst>
                  <a:path extrusionOk="0" h="2309" w="1428">
                    <a:moveTo>
                      <a:pt x="927" y="1"/>
                    </a:moveTo>
                    <a:cubicBezTo>
                      <a:pt x="769" y="1"/>
                      <a:pt x="586" y="34"/>
                      <a:pt x="455" y="161"/>
                    </a:cubicBezTo>
                    <a:cubicBezTo>
                      <a:pt x="455" y="161"/>
                      <a:pt x="0" y="2239"/>
                      <a:pt x="628" y="2307"/>
                    </a:cubicBezTo>
                    <a:cubicBezTo>
                      <a:pt x="637" y="2308"/>
                      <a:pt x="646" y="2309"/>
                      <a:pt x="655" y="2309"/>
                    </a:cubicBezTo>
                    <a:cubicBezTo>
                      <a:pt x="1063" y="2309"/>
                      <a:pt x="1254" y="1310"/>
                      <a:pt x="1428" y="643"/>
                    </a:cubicBezTo>
                    <a:lnTo>
                      <a:pt x="1246" y="42"/>
                    </a:lnTo>
                    <a:cubicBezTo>
                      <a:pt x="1246" y="42"/>
                      <a:pt x="1103" y="1"/>
                      <a:pt x="927" y="1"/>
                    </a:cubicBezTo>
                    <a:close/>
                  </a:path>
                </a:pathLst>
              </a:custGeom>
              <a:solidFill>
                <a:srgbClr val="BF3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21"/>
              <p:cNvSpPr/>
              <p:nvPr/>
            </p:nvSpPr>
            <p:spPr>
              <a:xfrm flipH="1">
                <a:off x="4241594" y="4473408"/>
                <a:ext cx="44631" cy="28413"/>
              </a:xfrm>
              <a:custGeom>
                <a:rect b="b" l="l" r="r" t="t"/>
                <a:pathLst>
                  <a:path extrusionOk="0" h="375" w="586">
                    <a:moveTo>
                      <a:pt x="122" y="1"/>
                    </a:moveTo>
                    <a:cubicBezTo>
                      <a:pt x="21" y="1"/>
                      <a:pt x="0" y="165"/>
                      <a:pt x="103" y="183"/>
                    </a:cubicBezTo>
                    <a:cubicBezTo>
                      <a:pt x="190" y="201"/>
                      <a:pt x="281" y="210"/>
                      <a:pt x="354" y="265"/>
                    </a:cubicBezTo>
                    <a:cubicBezTo>
                      <a:pt x="399" y="296"/>
                      <a:pt x="431" y="342"/>
                      <a:pt x="481" y="369"/>
                    </a:cubicBezTo>
                    <a:cubicBezTo>
                      <a:pt x="486" y="372"/>
                      <a:pt x="491" y="374"/>
                      <a:pt x="497" y="374"/>
                    </a:cubicBezTo>
                    <a:cubicBezTo>
                      <a:pt x="501" y="374"/>
                      <a:pt x="504" y="373"/>
                      <a:pt x="508" y="369"/>
                    </a:cubicBezTo>
                    <a:cubicBezTo>
                      <a:pt x="586" y="310"/>
                      <a:pt x="540" y="187"/>
                      <a:pt x="476" y="133"/>
                    </a:cubicBezTo>
                    <a:cubicBezTo>
                      <a:pt x="381" y="51"/>
                      <a:pt x="254" y="5"/>
                      <a:pt x="126" y="1"/>
                    </a:cubicBezTo>
                    <a:cubicBezTo>
                      <a:pt x="125" y="1"/>
                      <a:pt x="123" y="1"/>
                      <a:pt x="12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1"/>
              <p:cNvSpPr/>
              <p:nvPr/>
            </p:nvSpPr>
            <p:spPr>
              <a:xfrm flipH="1">
                <a:off x="4257207" y="4503185"/>
                <a:ext cx="36101" cy="24018"/>
              </a:xfrm>
              <a:custGeom>
                <a:rect b="b" l="l" r="r" t="t"/>
                <a:pathLst>
                  <a:path extrusionOk="0" h="317" w="474">
                    <a:moveTo>
                      <a:pt x="123" y="1"/>
                    </a:moveTo>
                    <a:cubicBezTo>
                      <a:pt x="76" y="1"/>
                      <a:pt x="30" y="34"/>
                      <a:pt x="15" y="81"/>
                    </a:cubicBezTo>
                    <a:cubicBezTo>
                      <a:pt x="1" y="140"/>
                      <a:pt x="37" y="190"/>
                      <a:pt x="92" y="213"/>
                    </a:cubicBezTo>
                    <a:cubicBezTo>
                      <a:pt x="146" y="231"/>
                      <a:pt x="196" y="258"/>
                      <a:pt x="251" y="281"/>
                    </a:cubicBezTo>
                    <a:cubicBezTo>
                      <a:pt x="288" y="296"/>
                      <a:pt x="331" y="316"/>
                      <a:pt x="372" y="316"/>
                    </a:cubicBezTo>
                    <a:cubicBezTo>
                      <a:pt x="382" y="316"/>
                      <a:pt x="392" y="315"/>
                      <a:pt x="401" y="313"/>
                    </a:cubicBezTo>
                    <a:cubicBezTo>
                      <a:pt x="474" y="290"/>
                      <a:pt x="383" y="163"/>
                      <a:pt x="356" y="135"/>
                    </a:cubicBezTo>
                    <a:cubicBezTo>
                      <a:pt x="301" y="76"/>
                      <a:pt x="224" y="26"/>
                      <a:pt x="146" y="3"/>
                    </a:cubicBezTo>
                    <a:cubicBezTo>
                      <a:pt x="139" y="2"/>
                      <a:pt x="131" y="1"/>
                      <a:pt x="12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1"/>
              <p:cNvSpPr/>
              <p:nvPr/>
            </p:nvSpPr>
            <p:spPr>
              <a:xfrm flipH="1">
                <a:off x="3573117" y="4090933"/>
                <a:ext cx="289951" cy="531206"/>
              </a:xfrm>
              <a:custGeom>
                <a:rect b="b" l="l" r="r" t="t"/>
                <a:pathLst>
                  <a:path extrusionOk="0" h="7011" w="3807">
                    <a:moveTo>
                      <a:pt x="282" y="1"/>
                    </a:moveTo>
                    <a:lnTo>
                      <a:pt x="0" y="701"/>
                    </a:lnTo>
                    <a:cubicBezTo>
                      <a:pt x="2206" y="2625"/>
                      <a:pt x="1678" y="4526"/>
                      <a:pt x="1533" y="5117"/>
                    </a:cubicBezTo>
                    <a:cubicBezTo>
                      <a:pt x="1387" y="5708"/>
                      <a:pt x="905" y="6345"/>
                      <a:pt x="960" y="6572"/>
                    </a:cubicBezTo>
                    <a:cubicBezTo>
                      <a:pt x="1003" y="6775"/>
                      <a:pt x="1592" y="7010"/>
                      <a:pt x="2058" y="7010"/>
                    </a:cubicBezTo>
                    <a:cubicBezTo>
                      <a:pt x="2124" y="7010"/>
                      <a:pt x="2187" y="7005"/>
                      <a:pt x="2247" y="6995"/>
                    </a:cubicBezTo>
                    <a:cubicBezTo>
                      <a:pt x="2716" y="6911"/>
                      <a:pt x="2513" y="6521"/>
                      <a:pt x="2150" y="6521"/>
                    </a:cubicBezTo>
                    <a:cubicBezTo>
                      <a:pt x="2140" y="6521"/>
                      <a:pt x="2130" y="6522"/>
                      <a:pt x="2119" y="6522"/>
                    </a:cubicBezTo>
                    <a:cubicBezTo>
                      <a:pt x="2110" y="6523"/>
                      <a:pt x="2100" y="6523"/>
                      <a:pt x="2091" y="6523"/>
                    </a:cubicBezTo>
                    <a:cubicBezTo>
                      <a:pt x="1810" y="6523"/>
                      <a:pt x="1733" y="6195"/>
                      <a:pt x="1733" y="6195"/>
                    </a:cubicBezTo>
                    <a:cubicBezTo>
                      <a:pt x="3806" y="2384"/>
                      <a:pt x="282" y="1"/>
                      <a:pt x="282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1"/>
              <p:cNvSpPr/>
              <p:nvPr/>
            </p:nvSpPr>
            <p:spPr>
              <a:xfrm flipH="1">
                <a:off x="3620947" y="4536826"/>
                <a:ext cx="177382" cy="130093"/>
              </a:xfrm>
              <a:custGeom>
                <a:rect b="b" l="l" r="r" t="t"/>
                <a:pathLst>
                  <a:path extrusionOk="0" h="1717" w="2329">
                    <a:moveTo>
                      <a:pt x="369" y="1"/>
                    </a:moveTo>
                    <a:cubicBezTo>
                      <a:pt x="369" y="1"/>
                      <a:pt x="0" y="383"/>
                      <a:pt x="110" y="755"/>
                    </a:cubicBezTo>
                    <a:cubicBezTo>
                      <a:pt x="110" y="755"/>
                      <a:pt x="1256" y="1716"/>
                      <a:pt x="1835" y="1716"/>
                    </a:cubicBezTo>
                    <a:cubicBezTo>
                      <a:pt x="1945" y="1716"/>
                      <a:pt x="2035" y="1681"/>
                      <a:pt x="2092" y="1597"/>
                    </a:cubicBezTo>
                    <a:cubicBezTo>
                      <a:pt x="2329" y="1238"/>
                      <a:pt x="1506" y="592"/>
                      <a:pt x="987" y="114"/>
                    </a:cubicBezTo>
                    <a:lnTo>
                      <a:pt x="369" y="1"/>
                    </a:lnTo>
                    <a:close/>
                  </a:path>
                </a:pathLst>
              </a:custGeom>
              <a:solidFill>
                <a:srgbClr val="BF3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1"/>
              <p:cNvSpPr/>
              <p:nvPr/>
            </p:nvSpPr>
            <p:spPr>
              <a:xfrm flipH="1">
                <a:off x="3677688" y="4568118"/>
                <a:ext cx="41280" cy="30231"/>
              </a:xfrm>
              <a:custGeom>
                <a:rect b="b" l="l" r="r" t="t"/>
                <a:pathLst>
                  <a:path extrusionOk="0" h="399" w="542">
                    <a:moveTo>
                      <a:pt x="394" y="1"/>
                    </a:moveTo>
                    <a:cubicBezTo>
                      <a:pt x="366" y="1"/>
                      <a:pt x="338" y="6"/>
                      <a:pt x="314" y="15"/>
                    </a:cubicBezTo>
                    <a:cubicBezTo>
                      <a:pt x="195" y="61"/>
                      <a:pt x="95" y="151"/>
                      <a:pt x="36" y="261"/>
                    </a:cubicBezTo>
                    <a:cubicBezTo>
                      <a:pt x="0" y="330"/>
                      <a:pt x="62" y="399"/>
                      <a:pt x="123" y="399"/>
                    </a:cubicBezTo>
                    <a:cubicBezTo>
                      <a:pt x="146" y="399"/>
                      <a:pt x="169" y="389"/>
                      <a:pt x="186" y="365"/>
                    </a:cubicBezTo>
                    <a:cubicBezTo>
                      <a:pt x="241" y="297"/>
                      <a:pt x="295" y="220"/>
                      <a:pt x="377" y="183"/>
                    </a:cubicBezTo>
                    <a:cubicBezTo>
                      <a:pt x="427" y="156"/>
                      <a:pt x="482" y="151"/>
                      <a:pt x="527" y="120"/>
                    </a:cubicBezTo>
                    <a:cubicBezTo>
                      <a:pt x="537" y="115"/>
                      <a:pt x="541" y="106"/>
                      <a:pt x="541" y="97"/>
                    </a:cubicBezTo>
                    <a:cubicBezTo>
                      <a:pt x="528" y="30"/>
                      <a:pt x="461" y="1"/>
                      <a:pt x="3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7" name="Google Shape;577;p21"/>
              <p:cNvSpPr/>
              <p:nvPr/>
            </p:nvSpPr>
            <p:spPr>
              <a:xfrm flipH="1">
                <a:off x="3661694" y="4596379"/>
                <a:ext cx="33435" cy="24018"/>
              </a:xfrm>
              <a:custGeom>
                <a:rect b="b" l="l" r="r" t="t"/>
                <a:pathLst>
                  <a:path extrusionOk="0" h="317" w="439">
                    <a:moveTo>
                      <a:pt x="342" y="0"/>
                    </a:moveTo>
                    <a:cubicBezTo>
                      <a:pt x="306" y="0"/>
                      <a:pt x="269" y="7"/>
                      <a:pt x="255" y="10"/>
                    </a:cubicBezTo>
                    <a:cubicBezTo>
                      <a:pt x="173" y="33"/>
                      <a:pt x="96" y="79"/>
                      <a:pt x="42" y="138"/>
                    </a:cubicBezTo>
                    <a:cubicBezTo>
                      <a:pt x="1" y="183"/>
                      <a:pt x="5" y="251"/>
                      <a:pt x="46" y="288"/>
                    </a:cubicBezTo>
                    <a:cubicBezTo>
                      <a:pt x="68" y="308"/>
                      <a:pt x="93" y="317"/>
                      <a:pt x="116" y="317"/>
                    </a:cubicBezTo>
                    <a:cubicBezTo>
                      <a:pt x="146" y="317"/>
                      <a:pt x="176" y="303"/>
                      <a:pt x="201" y="283"/>
                    </a:cubicBezTo>
                    <a:cubicBezTo>
                      <a:pt x="242" y="242"/>
                      <a:pt x="287" y="210"/>
                      <a:pt x="333" y="174"/>
                    </a:cubicBezTo>
                    <a:cubicBezTo>
                      <a:pt x="369" y="142"/>
                      <a:pt x="419" y="106"/>
                      <a:pt x="428" y="56"/>
                    </a:cubicBezTo>
                    <a:cubicBezTo>
                      <a:pt x="439" y="12"/>
                      <a:pt x="391" y="0"/>
                      <a:pt x="34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8" name="Google Shape;578;p21"/>
              <p:cNvSpPr/>
              <p:nvPr/>
            </p:nvSpPr>
            <p:spPr>
              <a:xfrm flipH="1">
                <a:off x="3425209" y="3559499"/>
                <a:ext cx="400843" cy="167749"/>
              </a:xfrm>
              <a:custGeom>
                <a:rect b="b" l="l" r="r" t="t"/>
                <a:pathLst>
                  <a:path extrusionOk="0" h="2214" w="5263">
                    <a:moveTo>
                      <a:pt x="813" y="0"/>
                    </a:moveTo>
                    <a:cubicBezTo>
                      <a:pt x="469" y="0"/>
                      <a:pt x="1" y="98"/>
                      <a:pt x="1" y="98"/>
                    </a:cubicBezTo>
                    <a:cubicBezTo>
                      <a:pt x="1" y="98"/>
                      <a:pt x="1802" y="2181"/>
                      <a:pt x="2415" y="2213"/>
                    </a:cubicBezTo>
                    <a:cubicBezTo>
                      <a:pt x="2424" y="2213"/>
                      <a:pt x="2433" y="2213"/>
                      <a:pt x="2442" y="2213"/>
                    </a:cubicBezTo>
                    <a:cubicBezTo>
                      <a:pt x="3088" y="2213"/>
                      <a:pt x="5172" y="936"/>
                      <a:pt x="5221" y="730"/>
                    </a:cubicBezTo>
                    <a:cubicBezTo>
                      <a:pt x="5262" y="574"/>
                      <a:pt x="5040" y="213"/>
                      <a:pt x="4798" y="213"/>
                    </a:cubicBezTo>
                    <a:cubicBezTo>
                      <a:pt x="4715" y="213"/>
                      <a:pt x="4630" y="255"/>
                      <a:pt x="4553" y="362"/>
                    </a:cubicBezTo>
                    <a:cubicBezTo>
                      <a:pt x="4264" y="764"/>
                      <a:pt x="2661" y="1342"/>
                      <a:pt x="2210" y="1342"/>
                    </a:cubicBezTo>
                    <a:cubicBezTo>
                      <a:pt x="2192" y="1342"/>
                      <a:pt x="2175" y="1341"/>
                      <a:pt x="2161" y="1340"/>
                    </a:cubicBezTo>
                    <a:cubicBezTo>
                      <a:pt x="1797" y="1290"/>
                      <a:pt x="1474" y="253"/>
                      <a:pt x="1110" y="48"/>
                    </a:cubicBezTo>
                    <a:cubicBezTo>
                      <a:pt x="1046" y="13"/>
                      <a:pt x="938" y="0"/>
                      <a:pt x="813" y="0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21"/>
              <p:cNvSpPr/>
              <p:nvPr/>
            </p:nvSpPr>
            <p:spPr>
              <a:xfrm flipH="1">
                <a:off x="3631685" y="3560030"/>
                <a:ext cx="527578" cy="304813"/>
              </a:xfrm>
              <a:custGeom>
                <a:rect b="b" l="l" r="r" t="t"/>
                <a:pathLst>
                  <a:path extrusionOk="0" h="4023" w="6927">
                    <a:moveTo>
                      <a:pt x="2725" y="0"/>
                    </a:moveTo>
                    <a:cubicBezTo>
                      <a:pt x="1" y="0"/>
                      <a:pt x="3230" y="3861"/>
                      <a:pt x="3825" y="4007"/>
                    </a:cubicBezTo>
                    <a:cubicBezTo>
                      <a:pt x="3870" y="4017"/>
                      <a:pt x="3923" y="4022"/>
                      <a:pt x="3985" y="4022"/>
                    </a:cubicBezTo>
                    <a:cubicBezTo>
                      <a:pt x="4757" y="4022"/>
                      <a:pt x="6774" y="3237"/>
                      <a:pt x="6854" y="3061"/>
                    </a:cubicBezTo>
                    <a:cubicBezTo>
                      <a:pt x="6926" y="2906"/>
                      <a:pt x="6750" y="2469"/>
                      <a:pt x="6489" y="2469"/>
                    </a:cubicBezTo>
                    <a:cubicBezTo>
                      <a:pt x="6420" y="2469"/>
                      <a:pt x="6345" y="2500"/>
                      <a:pt x="6267" y="2574"/>
                    </a:cubicBezTo>
                    <a:cubicBezTo>
                      <a:pt x="5948" y="2878"/>
                      <a:pt x="4604" y="3127"/>
                      <a:pt x="3987" y="3127"/>
                    </a:cubicBezTo>
                    <a:cubicBezTo>
                      <a:pt x="3876" y="3127"/>
                      <a:pt x="3788" y="3119"/>
                      <a:pt x="3734" y="3102"/>
                    </a:cubicBezTo>
                    <a:cubicBezTo>
                      <a:pt x="3389" y="2988"/>
                      <a:pt x="2329" y="678"/>
                      <a:pt x="2329" y="678"/>
                    </a:cubicBezTo>
                    <a:cubicBezTo>
                      <a:pt x="2329" y="678"/>
                      <a:pt x="2916" y="0"/>
                      <a:pt x="2725" y="0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21"/>
              <p:cNvSpPr/>
              <p:nvPr/>
            </p:nvSpPr>
            <p:spPr>
              <a:xfrm flipH="1">
                <a:off x="3851947" y="4044488"/>
                <a:ext cx="244253" cy="216089"/>
              </a:xfrm>
              <a:custGeom>
                <a:rect b="b" l="l" r="r" t="t"/>
                <a:pathLst>
                  <a:path extrusionOk="0" h="2852" w="3207">
                    <a:moveTo>
                      <a:pt x="369" y="0"/>
                    </a:moveTo>
                    <a:cubicBezTo>
                      <a:pt x="369" y="0"/>
                      <a:pt x="1" y="1564"/>
                      <a:pt x="210" y="2851"/>
                    </a:cubicBezTo>
                    <a:lnTo>
                      <a:pt x="2784" y="2851"/>
                    </a:lnTo>
                    <a:lnTo>
                      <a:pt x="3207" y="1423"/>
                    </a:lnTo>
                    <a:lnTo>
                      <a:pt x="3207" y="86"/>
                    </a:lnTo>
                    <a:lnTo>
                      <a:pt x="369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1"/>
              <p:cNvSpPr/>
              <p:nvPr/>
            </p:nvSpPr>
            <p:spPr>
              <a:xfrm flipH="1">
                <a:off x="3622622" y="4044488"/>
                <a:ext cx="252250" cy="216089"/>
              </a:xfrm>
              <a:custGeom>
                <a:rect b="b" l="l" r="r" t="t"/>
                <a:pathLst>
                  <a:path extrusionOk="0" h="2852" w="3312">
                    <a:moveTo>
                      <a:pt x="2893" y="0"/>
                    </a:moveTo>
                    <a:lnTo>
                      <a:pt x="0" y="86"/>
                    </a:lnTo>
                    <a:lnTo>
                      <a:pt x="0" y="1423"/>
                    </a:lnTo>
                    <a:lnTo>
                      <a:pt x="523" y="2851"/>
                    </a:lnTo>
                    <a:lnTo>
                      <a:pt x="3097" y="2851"/>
                    </a:lnTo>
                    <a:cubicBezTo>
                      <a:pt x="3311" y="1564"/>
                      <a:pt x="2893" y="0"/>
                      <a:pt x="2893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1"/>
              <p:cNvSpPr/>
              <p:nvPr/>
            </p:nvSpPr>
            <p:spPr>
              <a:xfrm flipH="1">
                <a:off x="3642424" y="3560030"/>
                <a:ext cx="431613" cy="503475"/>
              </a:xfrm>
              <a:custGeom>
                <a:rect b="b" l="l" r="r" t="t"/>
                <a:pathLst>
                  <a:path extrusionOk="0" h="6645" w="5667">
                    <a:moveTo>
                      <a:pt x="1606" y="0"/>
                    </a:moveTo>
                    <a:lnTo>
                      <a:pt x="1106" y="2047"/>
                    </a:lnTo>
                    <a:lnTo>
                      <a:pt x="1" y="6549"/>
                    </a:lnTo>
                    <a:cubicBezTo>
                      <a:pt x="1" y="6549"/>
                      <a:pt x="1674" y="6640"/>
                      <a:pt x="2834" y="6644"/>
                    </a:cubicBezTo>
                    <a:cubicBezTo>
                      <a:pt x="3993" y="6640"/>
                      <a:pt x="5667" y="6540"/>
                      <a:pt x="5667" y="6540"/>
                    </a:cubicBezTo>
                    <a:lnTo>
                      <a:pt x="40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1"/>
              <p:cNvSpPr/>
              <p:nvPr/>
            </p:nvSpPr>
            <p:spPr>
              <a:xfrm flipH="1">
                <a:off x="3808611" y="3528662"/>
                <a:ext cx="96041" cy="95164"/>
              </a:xfrm>
              <a:custGeom>
                <a:rect b="b" l="l" r="r" t="t"/>
                <a:pathLst>
                  <a:path extrusionOk="0" h="1256" w="1261">
                    <a:moveTo>
                      <a:pt x="683" y="0"/>
                    </a:moveTo>
                    <a:cubicBezTo>
                      <a:pt x="364" y="0"/>
                      <a:pt x="0" y="282"/>
                      <a:pt x="0" y="628"/>
                    </a:cubicBezTo>
                    <a:cubicBezTo>
                      <a:pt x="0" y="978"/>
                      <a:pt x="314" y="1255"/>
                      <a:pt x="632" y="1255"/>
                    </a:cubicBezTo>
                    <a:cubicBezTo>
                      <a:pt x="951" y="1255"/>
                      <a:pt x="1260" y="978"/>
                      <a:pt x="1260" y="628"/>
                    </a:cubicBezTo>
                    <a:cubicBezTo>
                      <a:pt x="1260" y="282"/>
                      <a:pt x="1001" y="0"/>
                      <a:pt x="683" y="0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1"/>
              <p:cNvSpPr/>
              <p:nvPr/>
            </p:nvSpPr>
            <p:spPr>
              <a:xfrm flipH="1">
                <a:off x="3631685" y="3616477"/>
                <a:ext cx="387972" cy="248366"/>
              </a:xfrm>
              <a:custGeom>
                <a:rect b="b" l="l" r="r" t="t"/>
                <a:pathLst>
                  <a:path extrusionOk="0" h="3278" w="5094">
                    <a:moveTo>
                      <a:pt x="528" y="1"/>
                    </a:moveTo>
                    <a:cubicBezTo>
                      <a:pt x="505" y="74"/>
                      <a:pt x="474" y="142"/>
                      <a:pt x="442" y="215"/>
                    </a:cubicBezTo>
                    <a:cubicBezTo>
                      <a:pt x="342" y="442"/>
                      <a:pt x="192" y="642"/>
                      <a:pt x="1" y="801"/>
                    </a:cubicBezTo>
                    <a:cubicBezTo>
                      <a:pt x="464" y="1893"/>
                      <a:pt x="1651" y="3180"/>
                      <a:pt x="1992" y="3262"/>
                    </a:cubicBezTo>
                    <a:cubicBezTo>
                      <a:pt x="2037" y="3272"/>
                      <a:pt x="2090" y="3277"/>
                      <a:pt x="2152" y="3277"/>
                    </a:cubicBezTo>
                    <a:cubicBezTo>
                      <a:pt x="2924" y="3277"/>
                      <a:pt x="4941" y="2492"/>
                      <a:pt x="5021" y="2316"/>
                    </a:cubicBezTo>
                    <a:cubicBezTo>
                      <a:pt x="5093" y="2161"/>
                      <a:pt x="4917" y="1724"/>
                      <a:pt x="4656" y="1724"/>
                    </a:cubicBezTo>
                    <a:cubicBezTo>
                      <a:pt x="4587" y="1724"/>
                      <a:pt x="4512" y="1755"/>
                      <a:pt x="4434" y="1829"/>
                    </a:cubicBezTo>
                    <a:cubicBezTo>
                      <a:pt x="4115" y="2133"/>
                      <a:pt x="2771" y="2382"/>
                      <a:pt x="2154" y="2382"/>
                    </a:cubicBezTo>
                    <a:cubicBezTo>
                      <a:pt x="2043" y="2382"/>
                      <a:pt x="1955" y="2374"/>
                      <a:pt x="1901" y="2357"/>
                    </a:cubicBezTo>
                    <a:cubicBezTo>
                      <a:pt x="1588" y="2252"/>
                      <a:pt x="705" y="378"/>
                      <a:pt x="528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1"/>
              <p:cNvSpPr/>
              <p:nvPr/>
            </p:nvSpPr>
            <p:spPr>
              <a:xfrm flipH="1">
                <a:off x="3348362" y="3499643"/>
                <a:ext cx="134427" cy="134866"/>
              </a:xfrm>
              <a:custGeom>
                <a:rect b="b" l="l" r="r" t="t"/>
                <a:pathLst>
                  <a:path extrusionOk="0" h="1780" w="1765">
                    <a:moveTo>
                      <a:pt x="831" y="1"/>
                    </a:moveTo>
                    <a:cubicBezTo>
                      <a:pt x="701" y="1"/>
                      <a:pt x="410" y="870"/>
                      <a:pt x="410" y="870"/>
                    </a:cubicBezTo>
                    <a:cubicBezTo>
                      <a:pt x="371" y="793"/>
                      <a:pt x="338" y="491"/>
                      <a:pt x="256" y="491"/>
                    </a:cubicBezTo>
                    <a:cubicBezTo>
                      <a:pt x="231" y="491"/>
                      <a:pt x="203" y="517"/>
                      <a:pt x="169" y="583"/>
                    </a:cubicBezTo>
                    <a:cubicBezTo>
                      <a:pt x="19" y="870"/>
                      <a:pt x="0" y="1206"/>
                      <a:pt x="0" y="1206"/>
                    </a:cubicBezTo>
                    <a:lnTo>
                      <a:pt x="428" y="1779"/>
                    </a:lnTo>
                    <a:cubicBezTo>
                      <a:pt x="428" y="1779"/>
                      <a:pt x="1633" y="1534"/>
                      <a:pt x="1619" y="1425"/>
                    </a:cubicBezTo>
                    <a:cubicBezTo>
                      <a:pt x="1612" y="1365"/>
                      <a:pt x="1512" y="1348"/>
                      <a:pt x="1400" y="1348"/>
                    </a:cubicBezTo>
                    <a:cubicBezTo>
                      <a:pt x="1248" y="1348"/>
                      <a:pt x="1074" y="1379"/>
                      <a:pt x="1074" y="1379"/>
                    </a:cubicBezTo>
                    <a:cubicBezTo>
                      <a:pt x="1074" y="1379"/>
                      <a:pt x="1765" y="1052"/>
                      <a:pt x="1710" y="938"/>
                    </a:cubicBezTo>
                    <a:cubicBezTo>
                      <a:pt x="1702" y="920"/>
                      <a:pt x="1675" y="913"/>
                      <a:pt x="1636" y="913"/>
                    </a:cubicBezTo>
                    <a:cubicBezTo>
                      <a:pt x="1448" y="913"/>
                      <a:pt x="978" y="1088"/>
                      <a:pt x="978" y="1088"/>
                    </a:cubicBezTo>
                    <a:cubicBezTo>
                      <a:pt x="978" y="1088"/>
                      <a:pt x="1569" y="329"/>
                      <a:pt x="1447" y="297"/>
                    </a:cubicBezTo>
                    <a:cubicBezTo>
                      <a:pt x="1444" y="296"/>
                      <a:pt x="1440" y="296"/>
                      <a:pt x="1437" y="296"/>
                    </a:cubicBezTo>
                    <a:cubicBezTo>
                      <a:pt x="1292" y="296"/>
                      <a:pt x="719" y="938"/>
                      <a:pt x="719" y="938"/>
                    </a:cubicBezTo>
                    <a:cubicBezTo>
                      <a:pt x="719" y="938"/>
                      <a:pt x="964" y="24"/>
                      <a:pt x="837" y="1"/>
                    </a:cubicBezTo>
                    <a:cubicBezTo>
                      <a:pt x="835" y="1"/>
                      <a:pt x="833" y="1"/>
                      <a:pt x="831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1"/>
              <p:cNvSpPr/>
              <p:nvPr/>
            </p:nvSpPr>
            <p:spPr>
              <a:xfrm flipH="1">
                <a:off x="3556133" y="3671938"/>
                <a:ext cx="134503" cy="134184"/>
              </a:xfrm>
              <a:custGeom>
                <a:rect b="b" l="l" r="r" t="t"/>
                <a:pathLst>
                  <a:path extrusionOk="0" h="1771" w="1766">
                    <a:moveTo>
                      <a:pt x="832" y="0"/>
                    </a:moveTo>
                    <a:cubicBezTo>
                      <a:pt x="701" y="0"/>
                      <a:pt x="410" y="870"/>
                      <a:pt x="410" y="870"/>
                    </a:cubicBezTo>
                    <a:cubicBezTo>
                      <a:pt x="371" y="792"/>
                      <a:pt x="338" y="490"/>
                      <a:pt x="256" y="490"/>
                    </a:cubicBezTo>
                    <a:cubicBezTo>
                      <a:pt x="232" y="490"/>
                      <a:pt x="203" y="517"/>
                      <a:pt x="169" y="583"/>
                    </a:cubicBezTo>
                    <a:cubicBezTo>
                      <a:pt x="19" y="870"/>
                      <a:pt x="1" y="1206"/>
                      <a:pt x="1" y="1206"/>
                    </a:cubicBezTo>
                    <a:lnTo>
                      <a:pt x="406" y="1770"/>
                    </a:lnTo>
                    <a:cubicBezTo>
                      <a:pt x="406" y="1770"/>
                      <a:pt x="1633" y="1534"/>
                      <a:pt x="1620" y="1424"/>
                    </a:cubicBezTo>
                    <a:cubicBezTo>
                      <a:pt x="1612" y="1365"/>
                      <a:pt x="1512" y="1347"/>
                      <a:pt x="1400" y="1347"/>
                    </a:cubicBezTo>
                    <a:cubicBezTo>
                      <a:pt x="1249" y="1347"/>
                      <a:pt x="1074" y="1379"/>
                      <a:pt x="1074" y="1379"/>
                    </a:cubicBezTo>
                    <a:cubicBezTo>
                      <a:pt x="1074" y="1379"/>
                      <a:pt x="1765" y="1052"/>
                      <a:pt x="1711" y="938"/>
                    </a:cubicBezTo>
                    <a:cubicBezTo>
                      <a:pt x="1702" y="920"/>
                      <a:pt x="1675" y="913"/>
                      <a:pt x="1637" y="913"/>
                    </a:cubicBezTo>
                    <a:cubicBezTo>
                      <a:pt x="1448" y="913"/>
                      <a:pt x="979" y="1088"/>
                      <a:pt x="979" y="1088"/>
                    </a:cubicBezTo>
                    <a:cubicBezTo>
                      <a:pt x="979" y="1088"/>
                      <a:pt x="1570" y="328"/>
                      <a:pt x="1447" y="297"/>
                    </a:cubicBezTo>
                    <a:cubicBezTo>
                      <a:pt x="1444" y="296"/>
                      <a:pt x="1441" y="296"/>
                      <a:pt x="1437" y="296"/>
                    </a:cubicBezTo>
                    <a:cubicBezTo>
                      <a:pt x="1292" y="296"/>
                      <a:pt x="719" y="938"/>
                      <a:pt x="719" y="938"/>
                    </a:cubicBezTo>
                    <a:cubicBezTo>
                      <a:pt x="719" y="938"/>
                      <a:pt x="965" y="24"/>
                      <a:pt x="838" y="1"/>
                    </a:cubicBezTo>
                    <a:cubicBezTo>
                      <a:pt x="836" y="1"/>
                      <a:pt x="834" y="0"/>
                      <a:pt x="832" y="0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1"/>
              <p:cNvSpPr/>
              <p:nvPr/>
            </p:nvSpPr>
            <p:spPr>
              <a:xfrm flipH="1">
                <a:off x="4058348" y="4076689"/>
                <a:ext cx="13633" cy="166613"/>
              </a:xfrm>
              <a:custGeom>
                <a:rect b="b" l="l" r="r" t="t"/>
                <a:pathLst>
                  <a:path extrusionOk="0" h="2199" w="179">
                    <a:moveTo>
                      <a:pt x="153" y="1"/>
                    </a:moveTo>
                    <a:cubicBezTo>
                      <a:pt x="143" y="1"/>
                      <a:pt x="132" y="7"/>
                      <a:pt x="128" y="21"/>
                    </a:cubicBezTo>
                    <a:cubicBezTo>
                      <a:pt x="42" y="334"/>
                      <a:pt x="42" y="676"/>
                      <a:pt x="24" y="1003"/>
                    </a:cubicBezTo>
                    <a:cubicBezTo>
                      <a:pt x="1" y="1403"/>
                      <a:pt x="19" y="1803"/>
                      <a:pt x="92" y="2199"/>
                    </a:cubicBezTo>
                    <a:lnTo>
                      <a:pt x="96" y="2199"/>
                    </a:lnTo>
                    <a:cubicBezTo>
                      <a:pt x="51" y="1803"/>
                      <a:pt x="37" y="1403"/>
                      <a:pt x="60" y="1003"/>
                    </a:cubicBezTo>
                    <a:cubicBezTo>
                      <a:pt x="83" y="680"/>
                      <a:pt x="83" y="339"/>
                      <a:pt x="174" y="30"/>
                    </a:cubicBezTo>
                    <a:cubicBezTo>
                      <a:pt x="179" y="12"/>
                      <a:pt x="166" y="1"/>
                      <a:pt x="153" y="1"/>
                    </a:cubicBezTo>
                    <a:close/>
                  </a:path>
                </a:pathLst>
              </a:custGeom>
              <a:solidFill>
                <a:srgbClr val="FAFC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21"/>
              <p:cNvSpPr/>
              <p:nvPr/>
            </p:nvSpPr>
            <p:spPr>
              <a:xfrm flipH="1">
                <a:off x="3646538" y="4076689"/>
                <a:ext cx="13328" cy="166613"/>
              </a:xfrm>
              <a:custGeom>
                <a:rect b="b" l="l" r="r" t="t"/>
                <a:pathLst>
                  <a:path extrusionOk="0" h="2199" w="175">
                    <a:moveTo>
                      <a:pt x="27" y="1"/>
                    </a:moveTo>
                    <a:cubicBezTo>
                      <a:pt x="13" y="1"/>
                      <a:pt x="1" y="12"/>
                      <a:pt x="6" y="30"/>
                    </a:cubicBezTo>
                    <a:cubicBezTo>
                      <a:pt x="92" y="339"/>
                      <a:pt x="97" y="680"/>
                      <a:pt x="115" y="1003"/>
                    </a:cubicBezTo>
                    <a:cubicBezTo>
                      <a:pt x="138" y="1403"/>
                      <a:pt x="129" y="1803"/>
                      <a:pt x="83" y="2199"/>
                    </a:cubicBezTo>
                    <a:cubicBezTo>
                      <a:pt x="156" y="1803"/>
                      <a:pt x="174" y="1403"/>
                      <a:pt x="152" y="1003"/>
                    </a:cubicBezTo>
                    <a:cubicBezTo>
                      <a:pt x="133" y="676"/>
                      <a:pt x="138" y="334"/>
                      <a:pt x="52" y="21"/>
                    </a:cubicBezTo>
                    <a:cubicBezTo>
                      <a:pt x="48" y="7"/>
                      <a:pt x="37" y="1"/>
                      <a:pt x="27" y="1"/>
                    </a:cubicBezTo>
                    <a:close/>
                  </a:path>
                </a:pathLst>
              </a:custGeom>
              <a:solidFill>
                <a:srgbClr val="FAFC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9" name="Google Shape;589;p21"/>
            <p:cNvGrpSpPr/>
            <p:nvPr/>
          </p:nvGrpSpPr>
          <p:grpSpPr>
            <a:xfrm>
              <a:off x="975085" y="2729925"/>
              <a:ext cx="992750" cy="1892075"/>
              <a:chOff x="975085" y="2729925"/>
              <a:chExt cx="992750" cy="1892075"/>
            </a:xfrm>
          </p:grpSpPr>
          <p:sp>
            <p:nvSpPr>
              <p:cNvPr id="590" name="Google Shape;590;p21"/>
              <p:cNvSpPr/>
              <p:nvPr/>
            </p:nvSpPr>
            <p:spPr>
              <a:xfrm>
                <a:off x="1063743" y="4547899"/>
                <a:ext cx="832476" cy="74101"/>
              </a:xfrm>
              <a:custGeom>
                <a:rect b="b" l="l" r="r" t="t"/>
                <a:pathLst>
                  <a:path extrusionOk="0" h="978" w="10892">
                    <a:moveTo>
                      <a:pt x="5444" y="0"/>
                    </a:moveTo>
                    <a:cubicBezTo>
                      <a:pt x="2438" y="0"/>
                      <a:pt x="0" y="218"/>
                      <a:pt x="0" y="491"/>
                    </a:cubicBezTo>
                    <a:cubicBezTo>
                      <a:pt x="0" y="760"/>
                      <a:pt x="2438" y="978"/>
                      <a:pt x="5444" y="978"/>
                    </a:cubicBezTo>
                    <a:cubicBezTo>
                      <a:pt x="8454" y="978"/>
                      <a:pt x="10892" y="760"/>
                      <a:pt x="10892" y="491"/>
                    </a:cubicBezTo>
                    <a:cubicBezTo>
                      <a:pt x="10892" y="218"/>
                      <a:pt x="8454" y="0"/>
                      <a:pt x="54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1330331" y="4042376"/>
                <a:ext cx="58087" cy="442179"/>
              </a:xfrm>
              <a:custGeom>
                <a:rect b="b" l="l" r="r" t="t"/>
                <a:pathLst>
                  <a:path extrusionOk="0" h="5836" w="760">
                    <a:moveTo>
                      <a:pt x="0" y="1"/>
                    </a:moveTo>
                    <a:lnTo>
                      <a:pt x="0" y="5835"/>
                    </a:lnTo>
                    <a:lnTo>
                      <a:pt x="760" y="5835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1567723" y="4042376"/>
                <a:ext cx="58087" cy="442179"/>
              </a:xfrm>
              <a:custGeom>
                <a:rect b="b" l="l" r="r" t="t"/>
                <a:pathLst>
                  <a:path extrusionOk="0" h="5836" w="760">
                    <a:moveTo>
                      <a:pt x="0" y="1"/>
                    </a:moveTo>
                    <a:lnTo>
                      <a:pt x="0" y="5835"/>
                    </a:lnTo>
                    <a:lnTo>
                      <a:pt x="760" y="5835"/>
                    </a:lnTo>
                    <a:lnTo>
                      <a:pt x="760" y="1"/>
                    </a:ln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1"/>
              <p:cNvSpPr/>
              <p:nvPr/>
            </p:nvSpPr>
            <p:spPr>
              <a:xfrm>
                <a:off x="1221189" y="4483800"/>
                <a:ext cx="181521" cy="107817"/>
              </a:xfrm>
              <a:custGeom>
                <a:rect b="b" l="l" r="r" t="t"/>
                <a:pathLst>
                  <a:path extrusionOk="0" h="1423" w="2375">
                    <a:moveTo>
                      <a:pt x="1428" y="0"/>
                    </a:moveTo>
                    <a:cubicBezTo>
                      <a:pt x="837" y="396"/>
                      <a:pt x="0" y="864"/>
                      <a:pt x="187" y="1260"/>
                    </a:cubicBezTo>
                    <a:cubicBezTo>
                      <a:pt x="242" y="1376"/>
                      <a:pt x="362" y="1423"/>
                      <a:pt x="517" y="1423"/>
                    </a:cubicBezTo>
                    <a:cubicBezTo>
                      <a:pt x="1127" y="1423"/>
                      <a:pt x="2288" y="710"/>
                      <a:pt x="2288" y="710"/>
                    </a:cubicBezTo>
                    <a:cubicBezTo>
                      <a:pt x="2374" y="337"/>
                      <a:pt x="2206" y="0"/>
                      <a:pt x="2206" y="0"/>
                    </a:cubicBezTo>
                    <a:close/>
                  </a:path>
                </a:pathLst>
              </a:custGeom>
              <a:solidFill>
                <a:srgbClr val="BF3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1"/>
              <p:cNvSpPr/>
              <p:nvPr/>
            </p:nvSpPr>
            <p:spPr>
              <a:xfrm>
                <a:off x="1286155" y="4496983"/>
                <a:ext cx="38826" cy="33338"/>
              </a:xfrm>
              <a:custGeom>
                <a:rect b="b" l="l" r="r" t="t"/>
                <a:pathLst>
                  <a:path extrusionOk="0" h="440" w="508">
                    <a:moveTo>
                      <a:pt x="134" y="0"/>
                    </a:moveTo>
                    <a:cubicBezTo>
                      <a:pt x="77" y="0"/>
                      <a:pt x="24" y="22"/>
                      <a:pt x="5" y="76"/>
                    </a:cubicBezTo>
                    <a:cubicBezTo>
                      <a:pt x="1" y="85"/>
                      <a:pt x="5" y="95"/>
                      <a:pt x="10" y="104"/>
                    </a:cubicBezTo>
                    <a:cubicBezTo>
                      <a:pt x="55" y="140"/>
                      <a:pt x="110" y="154"/>
                      <a:pt x="155" y="185"/>
                    </a:cubicBezTo>
                    <a:cubicBezTo>
                      <a:pt x="232" y="236"/>
                      <a:pt x="269" y="322"/>
                      <a:pt x="314" y="399"/>
                    </a:cubicBezTo>
                    <a:cubicBezTo>
                      <a:pt x="330" y="428"/>
                      <a:pt x="356" y="440"/>
                      <a:pt x="383" y="440"/>
                    </a:cubicBezTo>
                    <a:cubicBezTo>
                      <a:pt x="443" y="440"/>
                      <a:pt x="508" y="383"/>
                      <a:pt x="483" y="317"/>
                    </a:cubicBezTo>
                    <a:cubicBezTo>
                      <a:pt x="437" y="195"/>
                      <a:pt x="351" y="90"/>
                      <a:pt x="242" y="26"/>
                    </a:cubicBezTo>
                    <a:cubicBezTo>
                      <a:pt x="211" y="10"/>
                      <a:pt x="171" y="0"/>
                      <a:pt x="13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21"/>
              <p:cNvSpPr/>
              <p:nvPr/>
            </p:nvSpPr>
            <p:spPr>
              <a:xfrm>
                <a:off x="1267277" y="4522138"/>
                <a:ext cx="31107" cy="26670"/>
              </a:xfrm>
              <a:custGeom>
                <a:rect b="b" l="l" r="r" t="t"/>
                <a:pathLst>
                  <a:path extrusionOk="0" h="352" w="407">
                    <a:moveTo>
                      <a:pt x="61" y="1"/>
                    </a:moveTo>
                    <a:cubicBezTo>
                      <a:pt x="27" y="1"/>
                      <a:pt x="0" y="11"/>
                      <a:pt x="2" y="44"/>
                    </a:cubicBezTo>
                    <a:cubicBezTo>
                      <a:pt x="2" y="99"/>
                      <a:pt x="47" y="140"/>
                      <a:pt x="79" y="176"/>
                    </a:cubicBezTo>
                    <a:cubicBezTo>
                      <a:pt x="120" y="222"/>
                      <a:pt x="161" y="258"/>
                      <a:pt x="198" y="304"/>
                    </a:cubicBezTo>
                    <a:cubicBezTo>
                      <a:pt x="221" y="333"/>
                      <a:pt x="255" y="352"/>
                      <a:pt x="291" y="352"/>
                    </a:cubicBezTo>
                    <a:cubicBezTo>
                      <a:pt x="309" y="352"/>
                      <a:pt x="329" y="347"/>
                      <a:pt x="348" y="336"/>
                    </a:cubicBezTo>
                    <a:cubicBezTo>
                      <a:pt x="393" y="304"/>
                      <a:pt x="407" y="235"/>
                      <a:pt x="375" y="185"/>
                    </a:cubicBezTo>
                    <a:cubicBezTo>
                      <a:pt x="329" y="117"/>
                      <a:pt x="257" y="58"/>
                      <a:pt x="179" y="26"/>
                    </a:cubicBezTo>
                    <a:cubicBezTo>
                      <a:pt x="161" y="19"/>
                      <a:pt x="105" y="1"/>
                      <a:pt x="6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21"/>
              <p:cNvSpPr/>
              <p:nvPr/>
            </p:nvSpPr>
            <p:spPr>
              <a:xfrm>
                <a:off x="1550985" y="4483800"/>
                <a:ext cx="181521" cy="107817"/>
              </a:xfrm>
              <a:custGeom>
                <a:rect b="b" l="l" r="r" t="t"/>
                <a:pathLst>
                  <a:path extrusionOk="0" h="1423" w="2375">
                    <a:moveTo>
                      <a:pt x="224" y="0"/>
                    </a:moveTo>
                    <a:cubicBezTo>
                      <a:pt x="224" y="0"/>
                      <a:pt x="1" y="337"/>
                      <a:pt x="87" y="710"/>
                    </a:cubicBezTo>
                    <a:cubicBezTo>
                      <a:pt x="87" y="710"/>
                      <a:pt x="1248" y="1423"/>
                      <a:pt x="1858" y="1423"/>
                    </a:cubicBezTo>
                    <a:cubicBezTo>
                      <a:pt x="2013" y="1423"/>
                      <a:pt x="2133" y="1376"/>
                      <a:pt x="2188" y="1260"/>
                    </a:cubicBezTo>
                    <a:cubicBezTo>
                      <a:pt x="2375" y="864"/>
                      <a:pt x="1579" y="396"/>
                      <a:pt x="988" y="0"/>
                    </a:cubicBezTo>
                    <a:close/>
                  </a:path>
                </a:pathLst>
              </a:custGeom>
              <a:solidFill>
                <a:srgbClr val="BF38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21"/>
              <p:cNvSpPr/>
              <p:nvPr/>
            </p:nvSpPr>
            <p:spPr>
              <a:xfrm>
                <a:off x="1628791" y="4496983"/>
                <a:ext cx="38750" cy="33338"/>
              </a:xfrm>
              <a:custGeom>
                <a:rect b="b" l="l" r="r" t="t"/>
                <a:pathLst>
                  <a:path extrusionOk="0" h="440" w="507">
                    <a:moveTo>
                      <a:pt x="376" y="0"/>
                    </a:moveTo>
                    <a:cubicBezTo>
                      <a:pt x="338" y="0"/>
                      <a:pt x="299" y="10"/>
                      <a:pt x="270" y="26"/>
                    </a:cubicBezTo>
                    <a:cubicBezTo>
                      <a:pt x="156" y="90"/>
                      <a:pt x="70" y="195"/>
                      <a:pt x="29" y="317"/>
                    </a:cubicBezTo>
                    <a:cubicBezTo>
                      <a:pt x="1" y="383"/>
                      <a:pt x="65" y="440"/>
                      <a:pt x="124" y="440"/>
                    </a:cubicBezTo>
                    <a:cubicBezTo>
                      <a:pt x="151" y="440"/>
                      <a:pt x="177" y="428"/>
                      <a:pt x="193" y="399"/>
                    </a:cubicBezTo>
                    <a:cubicBezTo>
                      <a:pt x="238" y="322"/>
                      <a:pt x="279" y="236"/>
                      <a:pt x="352" y="185"/>
                    </a:cubicBezTo>
                    <a:cubicBezTo>
                      <a:pt x="402" y="154"/>
                      <a:pt x="452" y="140"/>
                      <a:pt x="497" y="104"/>
                    </a:cubicBezTo>
                    <a:cubicBezTo>
                      <a:pt x="502" y="95"/>
                      <a:pt x="506" y="85"/>
                      <a:pt x="506" y="76"/>
                    </a:cubicBezTo>
                    <a:cubicBezTo>
                      <a:pt x="487" y="22"/>
                      <a:pt x="432" y="0"/>
                      <a:pt x="37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21"/>
              <p:cNvSpPr/>
              <p:nvPr/>
            </p:nvSpPr>
            <p:spPr>
              <a:xfrm>
                <a:off x="1655312" y="4522138"/>
                <a:ext cx="31336" cy="26670"/>
              </a:xfrm>
              <a:custGeom>
                <a:rect b="b" l="l" r="r" t="t"/>
                <a:pathLst>
                  <a:path extrusionOk="0" h="352" w="410">
                    <a:moveTo>
                      <a:pt x="347" y="1"/>
                    </a:moveTo>
                    <a:cubicBezTo>
                      <a:pt x="302" y="1"/>
                      <a:pt x="246" y="19"/>
                      <a:pt x="228" y="26"/>
                    </a:cubicBezTo>
                    <a:cubicBezTo>
                      <a:pt x="150" y="58"/>
                      <a:pt x="77" y="117"/>
                      <a:pt x="32" y="185"/>
                    </a:cubicBezTo>
                    <a:cubicBezTo>
                      <a:pt x="0" y="235"/>
                      <a:pt x="14" y="304"/>
                      <a:pt x="64" y="336"/>
                    </a:cubicBezTo>
                    <a:cubicBezTo>
                      <a:pt x="81" y="347"/>
                      <a:pt x="99" y="352"/>
                      <a:pt x="118" y="352"/>
                    </a:cubicBezTo>
                    <a:cubicBezTo>
                      <a:pt x="152" y="352"/>
                      <a:pt x="186" y="333"/>
                      <a:pt x="209" y="304"/>
                    </a:cubicBezTo>
                    <a:cubicBezTo>
                      <a:pt x="250" y="258"/>
                      <a:pt x="291" y="222"/>
                      <a:pt x="328" y="176"/>
                    </a:cubicBezTo>
                    <a:cubicBezTo>
                      <a:pt x="364" y="140"/>
                      <a:pt x="405" y="99"/>
                      <a:pt x="409" y="44"/>
                    </a:cubicBezTo>
                    <a:cubicBezTo>
                      <a:pt x="409" y="11"/>
                      <a:pt x="381" y="1"/>
                      <a:pt x="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" name="Google Shape;599;p21"/>
              <p:cNvSpPr/>
              <p:nvPr/>
            </p:nvSpPr>
            <p:spPr>
              <a:xfrm>
                <a:off x="1236475" y="4022070"/>
                <a:ext cx="244423" cy="215407"/>
              </a:xfrm>
              <a:custGeom>
                <a:rect b="b" l="l" r="r" t="t"/>
                <a:pathLst>
                  <a:path extrusionOk="0" h="2843" w="3198">
                    <a:moveTo>
                      <a:pt x="360" y="0"/>
                    </a:moveTo>
                    <a:cubicBezTo>
                      <a:pt x="360" y="0"/>
                      <a:pt x="0" y="1633"/>
                      <a:pt x="209" y="2843"/>
                    </a:cubicBezTo>
                    <a:lnTo>
                      <a:pt x="2783" y="2843"/>
                    </a:lnTo>
                    <a:lnTo>
                      <a:pt x="3197" y="1437"/>
                    </a:lnTo>
                    <a:lnTo>
                      <a:pt x="3197" y="100"/>
                    </a:lnTo>
                    <a:lnTo>
                      <a:pt x="360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21"/>
              <p:cNvSpPr/>
              <p:nvPr/>
            </p:nvSpPr>
            <p:spPr>
              <a:xfrm>
                <a:off x="1457893" y="4022070"/>
                <a:ext cx="253442" cy="215407"/>
              </a:xfrm>
              <a:custGeom>
                <a:rect b="b" l="l" r="r" t="t"/>
                <a:pathLst>
                  <a:path extrusionOk="0" h="2843" w="3316">
                    <a:moveTo>
                      <a:pt x="2892" y="0"/>
                    </a:moveTo>
                    <a:lnTo>
                      <a:pt x="0" y="100"/>
                    </a:lnTo>
                    <a:lnTo>
                      <a:pt x="0" y="1437"/>
                    </a:lnTo>
                    <a:lnTo>
                      <a:pt x="532" y="2843"/>
                    </a:lnTo>
                    <a:lnTo>
                      <a:pt x="3106" y="2843"/>
                    </a:lnTo>
                    <a:cubicBezTo>
                      <a:pt x="3315" y="1633"/>
                      <a:pt x="2892" y="0"/>
                      <a:pt x="2892" y="0"/>
                    </a:cubicBez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21"/>
              <p:cNvSpPr/>
              <p:nvPr/>
            </p:nvSpPr>
            <p:spPr>
              <a:xfrm>
                <a:off x="1025146" y="3291516"/>
                <a:ext cx="360826" cy="346788"/>
              </a:xfrm>
              <a:custGeom>
                <a:rect b="b" l="l" r="r" t="t"/>
                <a:pathLst>
                  <a:path extrusionOk="0" h="4577" w="4721">
                    <a:moveTo>
                      <a:pt x="471" y="1"/>
                    </a:moveTo>
                    <a:cubicBezTo>
                      <a:pt x="307" y="1"/>
                      <a:pt x="139" y="140"/>
                      <a:pt x="96" y="452"/>
                    </a:cubicBezTo>
                    <a:cubicBezTo>
                      <a:pt x="0" y="1107"/>
                      <a:pt x="514" y="2052"/>
                      <a:pt x="937" y="2507"/>
                    </a:cubicBezTo>
                    <a:cubicBezTo>
                      <a:pt x="1346" y="2944"/>
                      <a:pt x="3175" y="4472"/>
                      <a:pt x="4721" y="4576"/>
                    </a:cubicBezTo>
                    <a:lnTo>
                      <a:pt x="4566" y="3426"/>
                    </a:lnTo>
                    <a:cubicBezTo>
                      <a:pt x="4566" y="3426"/>
                      <a:pt x="4527" y="3430"/>
                      <a:pt x="4455" y="3430"/>
                    </a:cubicBezTo>
                    <a:cubicBezTo>
                      <a:pt x="4110" y="3430"/>
                      <a:pt x="3008" y="3342"/>
                      <a:pt x="1860" y="2330"/>
                    </a:cubicBezTo>
                    <a:cubicBezTo>
                      <a:pt x="969" y="1543"/>
                      <a:pt x="837" y="1288"/>
                      <a:pt x="828" y="452"/>
                    </a:cubicBezTo>
                    <a:cubicBezTo>
                      <a:pt x="823" y="165"/>
                      <a:pt x="650" y="1"/>
                      <a:pt x="471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21"/>
              <p:cNvSpPr/>
              <p:nvPr/>
            </p:nvSpPr>
            <p:spPr>
              <a:xfrm>
                <a:off x="1561762" y="3283788"/>
                <a:ext cx="358457" cy="348682"/>
              </a:xfrm>
              <a:custGeom>
                <a:rect b="b" l="l" r="r" t="t"/>
                <a:pathLst>
                  <a:path extrusionOk="0" h="4602" w="4690">
                    <a:moveTo>
                      <a:pt x="4209" y="0"/>
                    </a:moveTo>
                    <a:cubicBezTo>
                      <a:pt x="4030" y="0"/>
                      <a:pt x="3857" y="166"/>
                      <a:pt x="3857" y="454"/>
                    </a:cubicBezTo>
                    <a:cubicBezTo>
                      <a:pt x="3853" y="1295"/>
                      <a:pt x="3725" y="1550"/>
                      <a:pt x="2843" y="2345"/>
                    </a:cubicBezTo>
                    <a:cubicBezTo>
                      <a:pt x="1690" y="3384"/>
                      <a:pt x="576" y="3467"/>
                      <a:pt x="248" y="3467"/>
                    </a:cubicBezTo>
                    <a:cubicBezTo>
                      <a:pt x="185" y="3467"/>
                      <a:pt x="151" y="3464"/>
                      <a:pt x="151" y="3464"/>
                    </a:cubicBezTo>
                    <a:lnTo>
                      <a:pt x="1" y="4601"/>
                    </a:lnTo>
                    <a:cubicBezTo>
                      <a:pt x="1542" y="4478"/>
                      <a:pt x="3362" y="2950"/>
                      <a:pt x="3766" y="2514"/>
                    </a:cubicBezTo>
                    <a:cubicBezTo>
                      <a:pt x="4189" y="2054"/>
                      <a:pt x="4689" y="1104"/>
                      <a:pt x="4589" y="449"/>
                    </a:cubicBezTo>
                    <a:cubicBezTo>
                      <a:pt x="4542" y="139"/>
                      <a:pt x="4373" y="0"/>
                      <a:pt x="4209" y="0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21"/>
              <p:cNvSpPr/>
              <p:nvPr/>
            </p:nvSpPr>
            <p:spPr>
              <a:xfrm>
                <a:off x="1166618" y="2902600"/>
                <a:ext cx="605861" cy="600609"/>
              </a:xfrm>
              <a:custGeom>
                <a:rect b="b" l="l" r="r" t="t"/>
                <a:pathLst>
                  <a:path extrusionOk="0" h="7927" w="7927">
                    <a:moveTo>
                      <a:pt x="3961" y="0"/>
                    </a:moveTo>
                    <a:cubicBezTo>
                      <a:pt x="1774" y="0"/>
                      <a:pt x="0" y="1774"/>
                      <a:pt x="0" y="3961"/>
                    </a:cubicBezTo>
                    <a:cubicBezTo>
                      <a:pt x="0" y="6153"/>
                      <a:pt x="1774" y="7927"/>
                      <a:pt x="3961" y="7927"/>
                    </a:cubicBezTo>
                    <a:cubicBezTo>
                      <a:pt x="6153" y="7927"/>
                      <a:pt x="7927" y="6153"/>
                      <a:pt x="7927" y="3961"/>
                    </a:cubicBezTo>
                    <a:cubicBezTo>
                      <a:pt x="7927" y="1774"/>
                      <a:pt x="6153" y="0"/>
                      <a:pt x="3961" y="0"/>
                    </a:cubicBezTo>
                    <a:close/>
                  </a:path>
                </a:pathLst>
              </a:custGeom>
              <a:solidFill>
                <a:srgbClr val="000D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21"/>
              <p:cNvSpPr/>
              <p:nvPr/>
            </p:nvSpPr>
            <p:spPr>
              <a:xfrm>
                <a:off x="1220501" y="3004584"/>
                <a:ext cx="498094" cy="493474"/>
              </a:xfrm>
              <a:custGeom>
                <a:rect b="b" l="l" r="r" t="t"/>
                <a:pathLst>
                  <a:path extrusionOk="0" h="6513" w="6517">
                    <a:moveTo>
                      <a:pt x="3256" y="0"/>
                    </a:moveTo>
                    <a:cubicBezTo>
                      <a:pt x="1460" y="0"/>
                      <a:pt x="0" y="1456"/>
                      <a:pt x="0" y="3256"/>
                    </a:cubicBezTo>
                    <a:cubicBezTo>
                      <a:pt x="0" y="5053"/>
                      <a:pt x="1460" y="6513"/>
                      <a:pt x="3256" y="6513"/>
                    </a:cubicBezTo>
                    <a:cubicBezTo>
                      <a:pt x="5057" y="6513"/>
                      <a:pt x="6517" y="5053"/>
                      <a:pt x="6517" y="3256"/>
                    </a:cubicBezTo>
                    <a:cubicBezTo>
                      <a:pt x="6517" y="1456"/>
                      <a:pt x="5057" y="0"/>
                      <a:pt x="3256" y="0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21"/>
              <p:cNvSpPr/>
              <p:nvPr/>
            </p:nvSpPr>
            <p:spPr>
              <a:xfrm>
                <a:off x="1319555" y="3542763"/>
                <a:ext cx="318102" cy="459378"/>
              </a:xfrm>
              <a:custGeom>
                <a:rect b="b" l="l" r="r" t="t"/>
                <a:pathLst>
                  <a:path extrusionOk="0" h="6063" w="4162">
                    <a:moveTo>
                      <a:pt x="864" y="1"/>
                    </a:moveTo>
                    <a:cubicBezTo>
                      <a:pt x="259" y="1"/>
                      <a:pt x="214" y="706"/>
                      <a:pt x="455" y="1115"/>
                    </a:cubicBezTo>
                    <a:lnTo>
                      <a:pt x="0" y="5235"/>
                    </a:lnTo>
                    <a:cubicBezTo>
                      <a:pt x="0" y="5713"/>
                      <a:pt x="387" y="6063"/>
                      <a:pt x="864" y="6063"/>
                    </a:cubicBezTo>
                    <a:lnTo>
                      <a:pt x="3302" y="6063"/>
                    </a:lnTo>
                    <a:cubicBezTo>
                      <a:pt x="3779" y="6063"/>
                      <a:pt x="4161" y="5713"/>
                      <a:pt x="4161" y="5235"/>
                    </a:cubicBezTo>
                    <a:lnTo>
                      <a:pt x="3456" y="1151"/>
                    </a:lnTo>
                    <a:cubicBezTo>
                      <a:pt x="3706" y="942"/>
                      <a:pt x="3670" y="1"/>
                      <a:pt x="3302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21"/>
              <p:cNvSpPr/>
              <p:nvPr/>
            </p:nvSpPr>
            <p:spPr>
              <a:xfrm>
                <a:off x="1434582" y="3462146"/>
                <a:ext cx="86977" cy="155096"/>
              </a:xfrm>
              <a:custGeom>
                <a:rect b="b" l="l" r="r" t="t"/>
                <a:pathLst>
                  <a:path extrusionOk="0" h="2047" w="1138">
                    <a:moveTo>
                      <a:pt x="0" y="1"/>
                    </a:moveTo>
                    <a:lnTo>
                      <a:pt x="0" y="2047"/>
                    </a:lnTo>
                    <a:lnTo>
                      <a:pt x="1137" y="2047"/>
                    </a:lnTo>
                    <a:lnTo>
                      <a:pt x="1137" y="1"/>
                    </a:ln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21"/>
              <p:cNvSpPr/>
              <p:nvPr/>
            </p:nvSpPr>
            <p:spPr>
              <a:xfrm>
                <a:off x="1253137" y="3542763"/>
                <a:ext cx="432823" cy="500747"/>
              </a:xfrm>
              <a:custGeom>
                <a:rect b="b" l="l" r="r" t="t"/>
                <a:pathLst>
                  <a:path extrusionOk="0" h="6609" w="5663">
                    <a:moveTo>
                      <a:pt x="1601" y="1"/>
                    </a:moveTo>
                    <a:lnTo>
                      <a:pt x="1101" y="2029"/>
                    </a:lnTo>
                    <a:lnTo>
                      <a:pt x="1" y="6522"/>
                    </a:lnTo>
                    <a:cubicBezTo>
                      <a:pt x="1" y="6522"/>
                      <a:pt x="1670" y="6608"/>
                      <a:pt x="2829" y="6608"/>
                    </a:cubicBezTo>
                    <a:cubicBezTo>
                      <a:pt x="3989" y="6608"/>
                      <a:pt x="5662" y="6522"/>
                      <a:pt x="5662" y="6522"/>
                    </a:cubicBezTo>
                    <a:lnTo>
                      <a:pt x="406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21"/>
              <p:cNvSpPr/>
              <p:nvPr/>
            </p:nvSpPr>
            <p:spPr>
              <a:xfrm>
                <a:off x="1432518" y="3506243"/>
                <a:ext cx="86595" cy="85845"/>
              </a:xfrm>
              <a:custGeom>
                <a:rect b="b" l="l" r="r" t="t"/>
                <a:pathLst>
                  <a:path extrusionOk="0" h="1133" w="1133">
                    <a:moveTo>
                      <a:pt x="614" y="1"/>
                    </a:moveTo>
                    <a:cubicBezTo>
                      <a:pt x="328" y="1"/>
                      <a:pt x="0" y="255"/>
                      <a:pt x="0" y="569"/>
                    </a:cubicBezTo>
                    <a:cubicBezTo>
                      <a:pt x="0" y="883"/>
                      <a:pt x="282" y="1133"/>
                      <a:pt x="569" y="1133"/>
                    </a:cubicBezTo>
                    <a:cubicBezTo>
                      <a:pt x="855" y="1133"/>
                      <a:pt x="1132" y="883"/>
                      <a:pt x="1132" y="569"/>
                    </a:cubicBezTo>
                    <a:cubicBezTo>
                      <a:pt x="1132" y="255"/>
                      <a:pt x="901" y="1"/>
                      <a:pt x="614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21"/>
              <p:cNvSpPr/>
              <p:nvPr/>
            </p:nvSpPr>
            <p:spPr>
              <a:xfrm>
                <a:off x="1210413" y="2931543"/>
                <a:ext cx="525227" cy="268444"/>
              </a:xfrm>
              <a:custGeom>
                <a:rect b="b" l="l" r="r" t="t"/>
                <a:pathLst>
                  <a:path extrusionOk="0" h="3543" w="6872">
                    <a:moveTo>
                      <a:pt x="3438" y="0"/>
                    </a:moveTo>
                    <a:cubicBezTo>
                      <a:pt x="1542" y="0"/>
                      <a:pt x="0" y="1542"/>
                      <a:pt x="0" y="3438"/>
                    </a:cubicBezTo>
                    <a:cubicBezTo>
                      <a:pt x="0" y="3475"/>
                      <a:pt x="5" y="3511"/>
                      <a:pt x="5" y="3543"/>
                    </a:cubicBezTo>
                    <a:lnTo>
                      <a:pt x="1119" y="3543"/>
                    </a:lnTo>
                    <a:lnTo>
                      <a:pt x="1405" y="2920"/>
                    </a:lnTo>
                    <a:lnTo>
                      <a:pt x="1724" y="3543"/>
                    </a:lnTo>
                    <a:lnTo>
                      <a:pt x="4016" y="3543"/>
                    </a:lnTo>
                    <a:lnTo>
                      <a:pt x="4339" y="2929"/>
                    </a:lnTo>
                    <a:lnTo>
                      <a:pt x="4630" y="3543"/>
                    </a:lnTo>
                    <a:lnTo>
                      <a:pt x="6872" y="3543"/>
                    </a:lnTo>
                    <a:cubicBezTo>
                      <a:pt x="6872" y="3511"/>
                      <a:pt x="6872" y="3475"/>
                      <a:pt x="6872" y="3438"/>
                    </a:cubicBezTo>
                    <a:cubicBezTo>
                      <a:pt x="6872" y="1542"/>
                      <a:pt x="5335" y="0"/>
                      <a:pt x="3438" y="0"/>
                    </a:cubicBezTo>
                    <a:close/>
                  </a:path>
                </a:pathLst>
              </a:custGeom>
              <a:solidFill>
                <a:srgbClr val="000D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21"/>
              <p:cNvSpPr/>
              <p:nvPr/>
            </p:nvSpPr>
            <p:spPr>
              <a:xfrm>
                <a:off x="1362967" y="2729925"/>
                <a:ext cx="220424" cy="218589"/>
              </a:xfrm>
              <a:custGeom>
                <a:rect b="b" l="l" r="r" t="t"/>
                <a:pathLst>
                  <a:path extrusionOk="0" h="2885" w="2884">
                    <a:moveTo>
                      <a:pt x="1442" y="1"/>
                    </a:moveTo>
                    <a:cubicBezTo>
                      <a:pt x="646" y="1"/>
                      <a:pt x="1" y="647"/>
                      <a:pt x="1" y="1442"/>
                    </a:cubicBezTo>
                    <a:cubicBezTo>
                      <a:pt x="1" y="2238"/>
                      <a:pt x="646" y="2884"/>
                      <a:pt x="1442" y="2884"/>
                    </a:cubicBezTo>
                    <a:cubicBezTo>
                      <a:pt x="2238" y="2884"/>
                      <a:pt x="2884" y="2238"/>
                      <a:pt x="2884" y="1442"/>
                    </a:cubicBezTo>
                    <a:cubicBezTo>
                      <a:pt x="2884" y="647"/>
                      <a:pt x="2238" y="1"/>
                      <a:pt x="1442" y="1"/>
                    </a:cubicBezTo>
                    <a:close/>
                  </a:path>
                </a:pathLst>
              </a:custGeom>
              <a:solidFill>
                <a:srgbClr val="000D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21"/>
              <p:cNvSpPr/>
              <p:nvPr/>
            </p:nvSpPr>
            <p:spPr>
              <a:xfrm>
                <a:off x="975085" y="3215218"/>
                <a:ext cx="134211" cy="135700"/>
              </a:xfrm>
              <a:custGeom>
                <a:rect b="b" l="l" r="r" t="t"/>
                <a:pathLst>
                  <a:path extrusionOk="0" h="1791" w="1756">
                    <a:moveTo>
                      <a:pt x="941" y="1"/>
                    </a:moveTo>
                    <a:cubicBezTo>
                      <a:pt x="835" y="1"/>
                      <a:pt x="792" y="908"/>
                      <a:pt x="792" y="908"/>
                    </a:cubicBezTo>
                    <a:cubicBezTo>
                      <a:pt x="792" y="908"/>
                      <a:pt x="459" y="311"/>
                      <a:pt x="343" y="311"/>
                    </a:cubicBezTo>
                    <a:cubicBezTo>
                      <a:pt x="339" y="311"/>
                      <a:pt x="336" y="311"/>
                      <a:pt x="332" y="313"/>
                    </a:cubicBezTo>
                    <a:cubicBezTo>
                      <a:pt x="214" y="363"/>
                      <a:pt x="528" y="1068"/>
                      <a:pt x="528" y="1068"/>
                    </a:cubicBezTo>
                    <a:cubicBezTo>
                      <a:pt x="528" y="1068"/>
                      <a:pt x="251" y="732"/>
                      <a:pt x="120" y="732"/>
                    </a:cubicBezTo>
                    <a:cubicBezTo>
                      <a:pt x="105" y="732"/>
                      <a:pt x="93" y="736"/>
                      <a:pt x="82" y="745"/>
                    </a:cubicBezTo>
                    <a:cubicBezTo>
                      <a:pt x="0" y="817"/>
                      <a:pt x="751" y="1791"/>
                      <a:pt x="751" y="1791"/>
                    </a:cubicBezTo>
                    <a:lnTo>
                      <a:pt x="1451" y="1636"/>
                    </a:lnTo>
                    <a:cubicBezTo>
                      <a:pt x="1451" y="1636"/>
                      <a:pt x="1656" y="1372"/>
                      <a:pt x="1733" y="1049"/>
                    </a:cubicBezTo>
                    <a:cubicBezTo>
                      <a:pt x="1756" y="950"/>
                      <a:pt x="1738" y="915"/>
                      <a:pt x="1700" y="915"/>
                    </a:cubicBezTo>
                    <a:cubicBezTo>
                      <a:pt x="1616" y="915"/>
                      <a:pt x="1432" y="1085"/>
                      <a:pt x="1360" y="1113"/>
                    </a:cubicBezTo>
                    <a:cubicBezTo>
                      <a:pt x="1360" y="1113"/>
                      <a:pt x="1715" y="235"/>
                      <a:pt x="1606" y="176"/>
                    </a:cubicBezTo>
                    <a:cubicBezTo>
                      <a:pt x="1602" y="174"/>
                      <a:pt x="1597" y="173"/>
                      <a:pt x="1592" y="173"/>
                    </a:cubicBezTo>
                    <a:cubicBezTo>
                      <a:pt x="1463" y="173"/>
                      <a:pt x="1083" y="958"/>
                      <a:pt x="1083" y="958"/>
                    </a:cubicBezTo>
                    <a:cubicBezTo>
                      <a:pt x="1083" y="958"/>
                      <a:pt x="1069" y="63"/>
                      <a:pt x="951" y="3"/>
                    </a:cubicBezTo>
                    <a:cubicBezTo>
                      <a:pt x="948" y="2"/>
                      <a:pt x="944" y="1"/>
                      <a:pt x="941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21"/>
              <p:cNvSpPr/>
              <p:nvPr/>
            </p:nvSpPr>
            <p:spPr>
              <a:xfrm>
                <a:off x="1833623" y="3215218"/>
                <a:ext cx="134211" cy="135700"/>
              </a:xfrm>
              <a:custGeom>
                <a:rect b="b" l="l" r="r" t="t"/>
                <a:pathLst>
                  <a:path extrusionOk="0" h="1791" w="1756">
                    <a:moveTo>
                      <a:pt x="815" y="1"/>
                    </a:moveTo>
                    <a:cubicBezTo>
                      <a:pt x="812" y="1"/>
                      <a:pt x="809" y="2"/>
                      <a:pt x="805" y="3"/>
                    </a:cubicBezTo>
                    <a:cubicBezTo>
                      <a:pt x="691" y="63"/>
                      <a:pt x="673" y="958"/>
                      <a:pt x="673" y="958"/>
                    </a:cubicBezTo>
                    <a:cubicBezTo>
                      <a:pt x="673" y="958"/>
                      <a:pt x="293" y="173"/>
                      <a:pt x="164" y="173"/>
                    </a:cubicBezTo>
                    <a:cubicBezTo>
                      <a:pt x="159" y="173"/>
                      <a:pt x="154" y="174"/>
                      <a:pt x="150" y="176"/>
                    </a:cubicBezTo>
                    <a:cubicBezTo>
                      <a:pt x="41" y="235"/>
                      <a:pt x="396" y="1113"/>
                      <a:pt x="396" y="1113"/>
                    </a:cubicBezTo>
                    <a:cubicBezTo>
                      <a:pt x="324" y="1085"/>
                      <a:pt x="140" y="915"/>
                      <a:pt x="56" y="915"/>
                    </a:cubicBezTo>
                    <a:cubicBezTo>
                      <a:pt x="18" y="915"/>
                      <a:pt x="0" y="950"/>
                      <a:pt x="23" y="1049"/>
                    </a:cubicBezTo>
                    <a:cubicBezTo>
                      <a:pt x="100" y="1372"/>
                      <a:pt x="305" y="1636"/>
                      <a:pt x="305" y="1636"/>
                    </a:cubicBezTo>
                    <a:lnTo>
                      <a:pt x="1005" y="1791"/>
                    </a:lnTo>
                    <a:cubicBezTo>
                      <a:pt x="1005" y="1791"/>
                      <a:pt x="1755" y="817"/>
                      <a:pt x="1674" y="745"/>
                    </a:cubicBezTo>
                    <a:cubicBezTo>
                      <a:pt x="1663" y="736"/>
                      <a:pt x="1651" y="732"/>
                      <a:pt x="1636" y="732"/>
                    </a:cubicBezTo>
                    <a:cubicBezTo>
                      <a:pt x="1506" y="732"/>
                      <a:pt x="1232" y="1068"/>
                      <a:pt x="1232" y="1068"/>
                    </a:cubicBezTo>
                    <a:cubicBezTo>
                      <a:pt x="1232" y="1068"/>
                      <a:pt x="1542" y="363"/>
                      <a:pt x="1423" y="313"/>
                    </a:cubicBezTo>
                    <a:cubicBezTo>
                      <a:pt x="1420" y="311"/>
                      <a:pt x="1417" y="311"/>
                      <a:pt x="1413" y="311"/>
                    </a:cubicBezTo>
                    <a:cubicBezTo>
                      <a:pt x="1297" y="311"/>
                      <a:pt x="964" y="908"/>
                      <a:pt x="964" y="908"/>
                    </a:cubicBezTo>
                    <a:cubicBezTo>
                      <a:pt x="964" y="908"/>
                      <a:pt x="926" y="1"/>
                      <a:pt x="815" y="1"/>
                    </a:cubicBezTo>
                    <a:close/>
                  </a:path>
                </a:pathLst>
              </a:custGeom>
              <a:solidFill>
                <a:srgbClr val="FBDEB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21"/>
              <p:cNvSpPr/>
              <p:nvPr/>
            </p:nvSpPr>
            <p:spPr>
              <a:xfrm>
                <a:off x="1667770" y="4048059"/>
                <a:ext cx="13681" cy="166689"/>
              </a:xfrm>
              <a:custGeom>
                <a:rect b="b" l="l" r="r" t="t"/>
                <a:pathLst>
                  <a:path extrusionOk="0" h="2200" w="179">
                    <a:moveTo>
                      <a:pt x="27" y="0"/>
                    </a:moveTo>
                    <a:cubicBezTo>
                      <a:pt x="13" y="0"/>
                      <a:pt x="0" y="10"/>
                      <a:pt x="5" y="26"/>
                    </a:cubicBezTo>
                    <a:cubicBezTo>
                      <a:pt x="96" y="340"/>
                      <a:pt x="96" y="681"/>
                      <a:pt x="119" y="1004"/>
                    </a:cubicBezTo>
                    <a:cubicBezTo>
                      <a:pt x="142" y="1404"/>
                      <a:pt x="128" y="1799"/>
                      <a:pt x="83" y="2195"/>
                    </a:cubicBezTo>
                    <a:cubicBezTo>
                      <a:pt x="83" y="2200"/>
                      <a:pt x="87" y="2200"/>
                      <a:pt x="87" y="2200"/>
                    </a:cubicBezTo>
                    <a:cubicBezTo>
                      <a:pt x="160" y="1804"/>
                      <a:pt x="178" y="1404"/>
                      <a:pt x="155" y="1004"/>
                    </a:cubicBezTo>
                    <a:cubicBezTo>
                      <a:pt x="137" y="676"/>
                      <a:pt x="137" y="335"/>
                      <a:pt x="51" y="17"/>
                    </a:cubicBezTo>
                    <a:cubicBezTo>
                      <a:pt x="47" y="5"/>
                      <a:pt x="37" y="0"/>
                      <a:pt x="27" y="0"/>
                    </a:cubicBezTo>
                    <a:close/>
                  </a:path>
                </a:pathLst>
              </a:custGeom>
              <a:solidFill>
                <a:srgbClr val="FAFC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21"/>
              <p:cNvSpPr/>
              <p:nvPr/>
            </p:nvSpPr>
            <p:spPr>
              <a:xfrm>
                <a:off x="1260092" y="4048059"/>
                <a:ext cx="13681" cy="166689"/>
              </a:xfrm>
              <a:custGeom>
                <a:rect b="b" l="l" r="r" t="t"/>
                <a:pathLst>
                  <a:path extrusionOk="0" h="2200" w="179">
                    <a:moveTo>
                      <a:pt x="152" y="0"/>
                    </a:moveTo>
                    <a:cubicBezTo>
                      <a:pt x="142" y="0"/>
                      <a:pt x="132" y="5"/>
                      <a:pt x="128" y="17"/>
                    </a:cubicBezTo>
                    <a:cubicBezTo>
                      <a:pt x="41" y="335"/>
                      <a:pt x="41" y="676"/>
                      <a:pt x="23" y="1004"/>
                    </a:cubicBezTo>
                    <a:cubicBezTo>
                      <a:pt x="0" y="1404"/>
                      <a:pt x="19" y="1804"/>
                      <a:pt x="91" y="2200"/>
                    </a:cubicBezTo>
                    <a:cubicBezTo>
                      <a:pt x="91" y="2200"/>
                      <a:pt x="96" y="2200"/>
                      <a:pt x="96" y="2195"/>
                    </a:cubicBezTo>
                    <a:cubicBezTo>
                      <a:pt x="51" y="1799"/>
                      <a:pt x="37" y="1404"/>
                      <a:pt x="64" y="1004"/>
                    </a:cubicBezTo>
                    <a:cubicBezTo>
                      <a:pt x="82" y="681"/>
                      <a:pt x="82" y="340"/>
                      <a:pt x="173" y="26"/>
                    </a:cubicBezTo>
                    <a:cubicBezTo>
                      <a:pt x="179" y="10"/>
                      <a:pt x="165" y="0"/>
                      <a:pt x="152" y="0"/>
                    </a:cubicBezTo>
                    <a:close/>
                  </a:path>
                </a:pathLst>
              </a:custGeom>
              <a:solidFill>
                <a:srgbClr val="FAFCF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5" name="Google Shape;615;p21"/>
          <p:cNvGrpSpPr/>
          <p:nvPr/>
        </p:nvGrpSpPr>
        <p:grpSpPr>
          <a:xfrm>
            <a:off x="1957600" y="1520075"/>
            <a:ext cx="6729193" cy="726300"/>
            <a:chOff x="1957600" y="1520075"/>
            <a:chExt cx="6729193" cy="726300"/>
          </a:xfrm>
        </p:grpSpPr>
        <p:cxnSp>
          <p:nvCxnSpPr>
            <p:cNvPr id="616" name="Google Shape;616;p21"/>
            <p:cNvCxnSpPr>
              <a:stCxn id="617" idx="3"/>
              <a:endCxn id="618" idx="1"/>
            </p:cNvCxnSpPr>
            <p:nvPr/>
          </p:nvCxnSpPr>
          <p:spPr>
            <a:xfrm rot="10800000">
              <a:off x="5794493" y="1883225"/>
              <a:ext cx="1176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18" name="Google Shape;618;p21"/>
            <p:cNvSpPr/>
            <p:nvPr/>
          </p:nvSpPr>
          <p:spPr>
            <a:xfrm flipH="1">
              <a:off x="4455100" y="1622800"/>
              <a:ext cx="1339500" cy="5208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17" name="Google Shape;617;p21"/>
            <p:cNvSpPr/>
            <p:nvPr/>
          </p:nvSpPr>
          <p:spPr>
            <a:xfrm flipH="1">
              <a:off x="5912093" y="1520075"/>
              <a:ext cx="2774700" cy="7263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19" name="Google Shape;619;p21"/>
            <p:cNvCxnSpPr>
              <a:stCxn id="618" idx="3"/>
              <a:endCxn id="620" idx="0"/>
            </p:cNvCxnSpPr>
            <p:nvPr/>
          </p:nvCxnSpPr>
          <p:spPr>
            <a:xfrm flipH="1">
              <a:off x="1957600" y="1883200"/>
              <a:ext cx="2497500" cy="162300"/>
            </a:xfrm>
            <a:prstGeom prst="bentConnector2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grpSp>
        <p:nvGrpSpPr>
          <p:cNvPr id="621" name="Google Shape;621;p21"/>
          <p:cNvGrpSpPr/>
          <p:nvPr/>
        </p:nvGrpSpPr>
        <p:grpSpPr>
          <a:xfrm>
            <a:off x="1350400" y="2332200"/>
            <a:ext cx="7336393" cy="726300"/>
            <a:chOff x="1350400" y="2332200"/>
            <a:chExt cx="7336393" cy="726300"/>
          </a:xfrm>
        </p:grpSpPr>
        <p:cxnSp>
          <p:nvCxnSpPr>
            <p:cNvPr id="622" name="Google Shape;622;p21"/>
            <p:cNvCxnSpPr>
              <a:stCxn id="623" idx="3"/>
              <a:endCxn id="624" idx="1"/>
            </p:cNvCxnSpPr>
            <p:nvPr/>
          </p:nvCxnSpPr>
          <p:spPr>
            <a:xfrm rot="10800000">
              <a:off x="5794493" y="2695350"/>
              <a:ext cx="1176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24" name="Google Shape;624;p21"/>
            <p:cNvSpPr/>
            <p:nvPr/>
          </p:nvSpPr>
          <p:spPr>
            <a:xfrm flipH="1">
              <a:off x="4455100" y="2434950"/>
              <a:ext cx="1339500" cy="5208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23" name="Google Shape;623;p21"/>
            <p:cNvSpPr/>
            <p:nvPr/>
          </p:nvSpPr>
          <p:spPr>
            <a:xfrm flipH="1">
              <a:off x="5912093" y="2332200"/>
              <a:ext cx="2774700" cy="7263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25" name="Google Shape;625;p21"/>
            <p:cNvCxnSpPr>
              <a:stCxn id="624" idx="3"/>
              <a:endCxn id="626" idx="6"/>
            </p:cNvCxnSpPr>
            <p:nvPr/>
          </p:nvCxnSpPr>
          <p:spPr>
            <a:xfrm rot="10800000">
              <a:off x="1350400" y="2417250"/>
              <a:ext cx="3104700" cy="278100"/>
            </a:xfrm>
            <a:prstGeom prst="bentConnector3">
              <a:avLst>
                <a:gd fmla="val 12913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grpSp>
        <p:nvGrpSpPr>
          <p:cNvPr id="627" name="Google Shape;627;p21"/>
          <p:cNvGrpSpPr/>
          <p:nvPr/>
        </p:nvGrpSpPr>
        <p:grpSpPr>
          <a:xfrm>
            <a:off x="2636800" y="2730175"/>
            <a:ext cx="6049993" cy="1140450"/>
            <a:chOff x="2636800" y="2730175"/>
            <a:chExt cx="6049993" cy="1140450"/>
          </a:xfrm>
        </p:grpSpPr>
        <p:cxnSp>
          <p:nvCxnSpPr>
            <p:cNvPr id="628" name="Google Shape;628;p21"/>
            <p:cNvCxnSpPr>
              <a:stCxn id="629" idx="3"/>
              <a:endCxn id="630" idx="1"/>
            </p:cNvCxnSpPr>
            <p:nvPr/>
          </p:nvCxnSpPr>
          <p:spPr>
            <a:xfrm rot="10800000">
              <a:off x="5794493" y="3507475"/>
              <a:ext cx="1176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0" name="Google Shape;630;p21"/>
            <p:cNvSpPr/>
            <p:nvPr/>
          </p:nvSpPr>
          <p:spPr>
            <a:xfrm flipH="1">
              <a:off x="4455100" y="3247075"/>
              <a:ext cx="1339500" cy="5208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29" name="Google Shape;629;p21"/>
            <p:cNvSpPr/>
            <p:nvPr/>
          </p:nvSpPr>
          <p:spPr>
            <a:xfrm flipH="1">
              <a:off x="5912093" y="3144325"/>
              <a:ext cx="2774700" cy="7263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31" name="Google Shape;631;p21"/>
            <p:cNvCxnSpPr>
              <a:stCxn id="630" idx="3"/>
              <a:endCxn id="632" idx="6"/>
            </p:cNvCxnSpPr>
            <p:nvPr/>
          </p:nvCxnSpPr>
          <p:spPr>
            <a:xfrm rot="10800000">
              <a:off x="2636800" y="2730175"/>
              <a:ext cx="1818300" cy="777300"/>
            </a:xfrm>
            <a:prstGeom prst="bentConnector3">
              <a:avLst>
                <a:gd fmla="val 21681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grpSp>
        <p:nvGrpSpPr>
          <p:cNvPr id="633" name="Google Shape;633;p21"/>
          <p:cNvGrpSpPr/>
          <p:nvPr/>
        </p:nvGrpSpPr>
        <p:grpSpPr>
          <a:xfrm>
            <a:off x="3643600" y="3921200"/>
            <a:ext cx="5043193" cy="761550"/>
            <a:chOff x="3643600" y="3921200"/>
            <a:chExt cx="5043193" cy="761550"/>
          </a:xfrm>
        </p:grpSpPr>
        <p:cxnSp>
          <p:nvCxnSpPr>
            <p:cNvPr id="634" name="Google Shape;634;p21"/>
            <p:cNvCxnSpPr>
              <a:stCxn id="635" idx="3"/>
              <a:endCxn id="636" idx="1"/>
            </p:cNvCxnSpPr>
            <p:nvPr/>
          </p:nvCxnSpPr>
          <p:spPr>
            <a:xfrm rot="10800000">
              <a:off x="5794493" y="4319600"/>
              <a:ext cx="1176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6" name="Google Shape;636;p21"/>
            <p:cNvSpPr/>
            <p:nvPr/>
          </p:nvSpPr>
          <p:spPr>
            <a:xfrm flipH="1">
              <a:off x="4455100" y="4059200"/>
              <a:ext cx="1339500" cy="520800"/>
            </a:xfrm>
            <a:prstGeom prst="roundRect">
              <a:avLst>
                <a:gd fmla="val 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35" name="Google Shape;635;p21"/>
            <p:cNvSpPr/>
            <p:nvPr/>
          </p:nvSpPr>
          <p:spPr>
            <a:xfrm flipH="1">
              <a:off x="5912093" y="3956450"/>
              <a:ext cx="2774700" cy="7263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637" name="Google Shape;637;p21"/>
            <p:cNvCxnSpPr>
              <a:stCxn id="636" idx="3"/>
              <a:endCxn id="638" idx="6"/>
            </p:cNvCxnSpPr>
            <p:nvPr/>
          </p:nvCxnSpPr>
          <p:spPr>
            <a:xfrm rot="10800000">
              <a:off x="3643600" y="3921200"/>
              <a:ext cx="811500" cy="398400"/>
            </a:xfrm>
            <a:prstGeom prst="bentConnector3">
              <a:avLst>
                <a:gd fmla="val 49992" name="adj1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diamond"/>
            </a:ln>
          </p:spPr>
        </p:cxnSp>
      </p:grpSp>
      <p:sp>
        <p:nvSpPr>
          <p:cNvPr id="620" name="Google Shape;620;p21"/>
          <p:cNvSpPr/>
          <p:nvPr/>
        </p:nvSpPr>
        <p:spPr>
          <a:xfrm>
            <a:off x="1753325" y="2045475"/>
            <a:ext cx="408600" cy="408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1"/>
          <p:cNvSpPr/>
          <p:nvPr/>
        </p:nvSpPr>
        <p:spPr>
          <a:xfrm>
            <a:off x="941925" y="2212813"/>
            <a:ext cx="408600" cy="408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1"/>
          <p:cNvSpPr/>
          <p:nvPr/>
        </p:nvSpPr>
        <p:spPr>
          <a:xfrm>
            <a:off x="2228338" y="2525813"/>
            <a:ext cx="408600" cy="408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1"/>
          <p:cNvSpPr/>
          <p:nvPr/>
        </p:nvSpPr>
        <p:spPr>
          <a:xfrm>
            <a:off x="3235138" y="3717025"/>
            <a:ext cx="408600" cy="408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2"/>
          <p:cNvGrpSpPr/>
          <p:nvPr/>
        </p:nvGrpSpPr>
        <p:grpSpPr>
          <a:xfrm>
            <a:off x="467425" y="2022400"/>
            <a:ext cx="3463500" cy="1077399"/>
            <a:chOff x="467425" y="2022400"/>
            <a:chExt cx="3463500" cy="1077399"/>
          </a:xfrm>
        </p:grpSpPr>
        <p:cxnSp>
          <p:nvCxnSpPr>
            <p:cNvPr id="644" name="Google Shape;644;p22"/>
            <p:cNvCxnSpPr>
              <a:stCxn id="645" idx="3"/>
              <a:endCxn id="646" idx="2"/>
            </p:cNvCxnSpPr>
            <p:nvPr/>
          </p:nvCxnSpPr>
          <p:spPr>
            <a:xfrm flipH="1" rot="10800000">
              <a:off x="3298825" y="2022400"/>
              <a:ext cx="632100" cy="575400"/>
            </a:xfrm>
            <a:prstGeom prst="bentConnector3">
              <a:avLst>
                <a:gd fmla="val 50014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5" name="Google Shape;645;p22"/>
            <p:cNvSpPr/>
            <p:nvPr/>
          </p:nvSpPr>
          <p:spPr>
            <a:xfrm>
              <a:off x="467425" y="2095900"/>
              <a:ext cx="2831400" cy="1003800"/>
            </a:xfrm>
            <a:prstGeom prst="roundRect">
              <a:avLst>
                <a:gd fmla="val 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7" name="Google Shape;647;p22"/>
            <p:cNvGrpSpPr/>
            <p:nvPr/>
          </p:nvGrpSpPr>
          <p:grpSpPr>
            <a:xfrm>
              <a:off x="1371600" y="2095876"/>
              <a:ext cx="1927223" cy="1003923"/>
              <a:chOff x="4572000" y="1534439"/>
              <a:chExt cx="1927223" cy="1003923"/>
            </a:xfrm>
          </p:grpSpPr>
          <p:sp>
            <p:nvSpPr>
              <p:cNvPr id="648" name="Google Shape;648;p22"/>
              <p:cNvSpPr txBox="1"/>
              <p:nvPr/>
            </p:nvSpPr>
            <p:spPr>
              <a:xfrm>
                <a:off x="4572023" y="1534439"/>
                <a:ext cx="19272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Mercury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49" name="Google Shape;649;p22"/>
              <p:cNvSpPr txBox="1"/>
              <p:nvPr/>
            </p:nvSpPr>
            <p:spPr>
              <a:xfrm>
                <a:off x="4572000" y="1812063"/>
                <a:ext cx="19272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50" name="Google Shape;650;p22"/>
            <p:cNvSpPr/>
            <p:nvPr/>
          </p:nvSpPr>
          <p:spPr>
            <a:xfrm>
              <a:off x="584775" y="2219350"/>
              <a:ext cx="756900" cy="7569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22"/>
          <p:cNvGrpSpPr/>
          <p:nvPr/>
        </p:nvGrpSpPr>
        <p:grpSpPr>
          <a:xfrm>
            <a:off x="772225" y="2022325"/>
            <a:ext cx="3158700" cy="2540787"/>
            <a:chOff x="772225" y="2022325"/>
            <a:chExt cx="3158700" cy="2540787"/>
          </a:xfrm>
        </p:grpSpPr>
        <p:cxnSp>
          <p:nvCxnSpPr>
            <p:cNvPr id="652" name="Google Shape;652;p22"/>
            <p:cNvCxnSpPr>
              <a:stCxn id="653" idx="3"/>
              <a:endCxn id="646" idx="2"/>
            </p:cNvCxnSpPr>
            <p:nvPr/>
          </p:nvCxnSpPr>
          <p:spPr>
            <a:xfrm flipH="1" rot="10800000">
              <a:off x="3603625" y="2022325"/>
              <a:ext cx="327300" cy="2038800"/>
            </a:xfrm>
            <a:prstGeom prst="bentConnector3">
              <a:avLst>
                <a:gd fmla="val 50026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53" name="Google Shape;653;p22"/>
            <p:cNvSpPr/>
            <p:nvPr/>
          </p:nvSpPr>
          <p:spPr>
            <a:xfrm>
              <a:off x="772225" y="3559225"/>
              <a:ext cx="2831400" cy="1003800"/>
            </a:xfrm>
            <a:prstGeom prst="roundRect">
              <a:avLst>
                <a:gd fmla="val 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654" name="Google Shape;654;p22"/>
            <p:cNvGrpSpPr/>
            <p:nvPr/>
          </p:nvGrpSpPr>
          <p:grpSpPr>
            <a:xfrm>
              <a:off x="1676400" y="3559188"/>
              <a:ext cx="1927223" cy="1003923"/>
              <a:chOff x="4572000" y="1534439"/>
              <a:chExt cx="1927223" cy="1003923"/>
            </a:xfrm>
          </p:grpSpPr>
          <p:sp>
            <p:nvSpPr>
              <p:cNvPr id="655" name="Google Shape;655;p22"/>
              <p:cNvSpPr txBox="1"/>
              <p:nvPr/>
            </p:nvSpPr>
            <p:spPr>
              <a:xfrm>
                <a:off x="4572023" y="1534439"/>
                <a:ext cx="19272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Jupiter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56" name="Google Shape;656;p22"/>
              <p:cNvSpPr txBox="1"/>
              <p:nvPr/>
            </p:nvSpPr>
            <p:spPr>
              <a:xfrm>
                <a:off x="4572000" y="1812063"/>
                <a:ext cx="19272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57" name="Google Shape;657;p22"/>
            <p:cNvSpPr/>
            <p:nvPr/>
          </p:nvSpPr>
          <p:spPr>
            <a:xfrm>
              <a:off x="887450" y="3682700"/>
              <a:ext cx="756900" cy="7569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" name="Google Shape;658;p22"/>
          <p:cNvGrpSpPr/>
          <p:nvPr/>
        </p:nvGrpSpPr>
        <p:grpSpPr>
          <a:xfrm>
            <a:off x="5213400" y="2022300"/>
            <a:ext cx="3158700" cy="2540810"/>
            <a:chOff x="5213400" y="2022300"/>
            <a:chExt cx="3158700" cy="2540810"/>
          </a:xfrm>
        </p:grpSpPr>
        <p:cxnSp>
          <p:nvCxnSpPr>
            <p:cNvPr id="659" name="Google Shape;659;p22"/>
            <p:cNvCxnSpPr>
              <a:stCxn id="660" idx="3"/>
              <a:endCxn id="646" idx="6"/>
            </p:cNvCxnSpPr>
            <p:nvPr/>
          </p:nvCxnSpPr>
          <p:spPr>
            <a:xfrm rot="10800000">
              <a:off x="5213400" y="2022300"/>
              <a:ext cx="327300" cy="2038800"/>
            </a:xfrm>
            <a:prstGeom prst="bentConnector3">
              <a:avLst>
                <a:gd fmla="val 50023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0" name="Google Shape;660;p22"/>
            <p:cNvSpPr/>
            <p:nvPr/>
          </p:nvSpPr>
          <p:spPr>
            <a:xfrm flipH="1">
              <a:off x="5540700" y="3559200"/>
              <a:ext cx="2831400" cy="1003800"/>
            </a:xfrm>
            <a:prstGeom prst="roundRect">
              <a:avLst>
                <a:gd fmla="val 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1" name="Google Shape;661;p22"/>
            <p:cNvGrpSpPr/>
            <p:nvPr/>
          </p:nvGrpSpPr>
          <p:grpSpPr>
            <a:xfrm flipH="1">
              <a:off x="5540702" y="3559186"/>
              <a:ext cx="1927223" cy="1003923"/>
              <a:chOff x="4572000" y="1534439"/>
              <a:chExt cx="1927223" cy="1003923"/>
            </a:xfrm>
          </p:grpSpPr>
          <p:sp>
            <p:nvSpPr>
              <p:cNvPr id="662" name="Google Shape;662;p22"/>
              <p:cNvSpPr txBox="1"/>
              <p:nvPr/>
            </p:nvSpPr>
            <p:spPr>
              <a:xfrm>
                <a:off x="4572023" y="1534439"/>
                <a:ext cx="19272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Venus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63" name="Google Shape;663;p22"/>
              <p:cNvSpPr txBox="1"/>
              <p:nvPr/>
            </p:nvSpPr>
            <p:spPr>
              <a:xfrm>
                <a:off x="4572000" y="1812063"/>
                <a:ext cx="19272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64" name="Google Shape;664;p22"/>
            <p:cNvSpPr/>
            <p:nvPr/>
          </p:nvSpPr>
          <p:spPr>
            <a:xfrm>
              <a:off x="7495125" y="3682700"/>
              <a:ext cx="756900" cy="7569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5" name="Google Shape;665;p22"/>
          <p:cNvGrpSpPr/>
          <p:nvPr/>
        </p:nvGrpSpPr>
        <p:grpSpPr>
          <a:xfrm>
            <a:off x="5213400" y="2022400"/>
            <a:ext cx="3463500" cy="1077398"/>
            <a:chOff x="5213400" y="2022400"/>
            <a:chExt cx="3463500" cy="1077398"/>
          </a:xfrm>
        </p:grpSpPr>
        <p:cxnSp>
          <p:nvCxnSpPr>
            <p:cNvPr id="666" name="Google Shape;666;p22"/>
            <p:cNvCxnSpPr>
              <a:stCxn id="667" idx="3"/>
              <a:endCxn id="646" idx="6"/>
            </p:cNvCxnSpPr>
            <p:nvPr/>
          </p:nvCxnSpPr>
          <p:spPr>
            <a:xfrm rot="10800000">
              <a:off x="5213400" y="2022400"/>
              <a:ext cx="632100" cy="5754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7" name="Google Shape;667;p22"/>
            <p:cNvSpPr/>
            <p:nvPr/>
          </p:nvSpPr>
          <p:spPr>
            <a:xfrm flipH="1">
              <a:off x="5845500" y="2095900"/>
              <a:ext cx="2831400" cy="10038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668" name="Google Shape;668;p22"/>
            <p:cNvGrpSpPr/>
            <p:nvPr/>
          </p:nvGrpSpPr>
          <p:grpSpPr>
            <a:xfrm flipH="1">
              <a:off x="5845502" y="2095875"/>
              <a:ext cx="1927223" cy="1003923"/>
              <a:chOff x="4572000" y="1534439"/>
              <a:chExt cx="1927223" cy="1003923"/>
            </a:xfrm>
          </p:grpSpPr>
          <p:sp>
            <p:nvSpPr>
              <p:cNvPr id="669" name="Google Shape;669;p22"/>
              <p:cNvSpPr txBox="1"/>
              <p:nvPr/>
            </p:nvSpPr>
            <p:spPr>
              <a:xfrm>
                <a:off x="4572023" y="1534439"/>
                <a:ext cx="19272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Mars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670" name="Google Shape;670;p22"/>
              <p:cNvSpPr txBox="1"/>
              <p:nvPr/>
            </p:nvSpPr>
            <p:spPr>
              <a:xfrm>
                <a:off x="4572000" y="1812063"/>
                <a:ext cx="1927200" cy="72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 full of iron oxide dust</a:t>
                </a:r>
                <a:endParaRPr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671" name="Google Shape;671;p22"/>
            <p:cNvSpPr/>
            <p:nvPr/>
          </p:nvSpPr>
          <p:spPr>
            <a:xfrm>
              <a:off x="7800225" y="2219350"/>
              <a:ext cx="756900" cy="7569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2" name="Google Shape;672;p22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sp>
        <p:nvSpPr>
          <p:cNvPr id="646" name="Google Shape;646;p22"/>
          <p:cNvSpPr/>
          <p:nvPr/>
        </p:nvSpPr>
        <p:spPr>
          <a:xfrm>
            <a:off x="3931074" y="1381338"/>
            <a:ext cx="1282200" cy="12822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3" name="Google Shape;673;p22"/>
          <p:cNvGrpSpPr/>
          <p:nvPr/>
        </p:nvGrpSpPr>
        <p:grpSpPr>
          <a:xfrm>
            <a:off x="7933300" y="2352435"/>
            <a:ext cx="490739" cy="490739"/>
            <a:chOff x="-1654375" y="1350710"/>
            <a:chExt cx="490739" cy="490739"/>
          </a:xfrm>
        </p:grpSpPr>
        <p:sp>
          <p:nvSpPr>
            <p:cNvPr id="674" name="Google Shape;674;p22"/>
            <p:cNvSpPr/>
            <p:nvPr/>
          </p:nvSpPr>
          <p:spPr>
            <a:xfrm>
              <a:off x="-1654375" y="1350710"/>
              <a:ext cx="490739" cy="490739"/>
            </a:xfrm>
            <a:custGeom>
              <a:rect b="b" l="l" r="r" t="t"/>
              <a:pathLst>
                <a:path extrusionOk="0" h="11392" w="11392">
                  <a:moveTo>
                    <a:pt x="5698" y="1"/>
                  </a:moveTo>
                  <a:cubicBezTo>
                    <a:pt x="2553" y="1"/>
                    <a:pt x="0" y="2549"/>
                    <a:pt x="0" y="5694"/>
                  </a:cubicBezTo>
                  <a:cubicBezTo>
                    <a:pt x="0" y="8839"/>
                    <a:pt x="2553" y="11392"/>
                    <a:pt x="5698" y="11392"/>
                  </a:cubicBezTo>
                  <a:cubicBezTo>
                    <a:pt x="8843" y="11392"/>
                    <a:pt x="11392" y="8839"/>
                    <a:pt x="11392" y="5694"/>
                  </a:cubicBezTo>
                  <a:cubicBezTo>
                    <a:pt x="11392" y="2549"/>
                    <a:pt x="8843" y="1"/>
                    <a:pt x="5698" y="1"/>
                  </a:cubicBezTo>
                  <a:close/>
                </a:path>
              </a:pathLst>
            </a:custGeom>
            <a:solidFill>
              <a:srgbClr val="4021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2"/>
            <p:cNvSpPr/>
            <p:nvPr/>
          </p:nvSpPr>
          <p:spPr>
            <a:xfrm>
              <a:off x="-1426447" y="1468874"/>
              <a:ext cx="242311" cy="219006"/>
            </a:xfrm>
            <a:custGeom>
              <a:rect b="b" l="l" r="r" t="t"/>
              <a:pathLst>
                <a:path extrusionOk="0" h="5084" w="5625">
                  <a:moveTo>
                    <a:pt x="623" y="0"/>
                  </a:moveTo>
                  <a:cubicBezTo>
                    <a:pt x="498" y="165"/>
                    <a:pt x="368" y="334"/>
                    <a:pt x="243" y="507"/>
                  </a:cubicBezTo>
                  <a:cubicBezTo>
                    <a:pt x="160" y="619"/>
                    <a:pt x="78" y="736"/>
                    <a:pt x="0" y="853"/>
                  </a:cubicBezTo>
                  <a:cubicBezTo>
                    <a:pt x="2055" y="1774"/>
                    <a:pt x="4097" y="3189"/>
                    <a:pt x="5166" y="5084"/>
                  </a:cubicBezTo>
                  <a:cubicBezTo>
                    <a:pt x="5201" y="5010"/>
                    <a:pt x="5231" y="4937"/>
                    <a:pt x="5261" y="4859"/>
                  </a:cubicBezTo>
                  <a:cubicBezTo>
                    <a:pt x="5261" y="4859"/>
                    <a:pt x="5266" y="4855"/>
                    <a:pt x="5266" y="4855"/>
                  </a:cubicBezTo>
                  <a:cubicBezTo>
                    <a:pt x="5279" y="4820"/>
                    <a:pt x="5292" y="4781"/>
                    <a:pt x="5304" y="4747"/>
                  </a:cubicBezTo>
                  <a:cubicBezTo>
                    <a:pt x="5309" y="4742"/>
                    <a:pt x="5309" y="4738"/>
                    <a:pt x="5309" y="4734"/>
                  </a:cubicBezTo>
                  <a:cubicBezTo>
                    <a:pt x="5322" y="4699"/>
                    <a:pt x="5335" y="4664"/>
                    <a:pt x="5348" y="4630"/>
                  </a:cubicBezTo>
                  <a:cubicBezTo>
                    <a:pt x="5348" y="4621"/>
                    <a:pt x="5352" y="4612"/>
                    <a:pt x="5356" y="4604"/>
                  </a:cubicBezTo>
                  <a:cubicBezTo>
                    <a:pt x="5365" y="4573"/>
                    <a:pt x="5374" y="4543"/>
                    <a:pt x="5387" y="4509"/>
                  </a:cubicBezTo>
                  <a:cubicBezTo>
                    <a:pt x="5391" y="4496"/>
                    <a:pt x="5391" y="4483"/>
                    <a:pt x="5395" y="4470"/>
                  </a:cubicBezTo>
                  <a:cubicBezTo>
                    <a:pt x="5404" y="4444"/>
                    <a:pt x="5413" y="4418"/>
                    <a:pt x="5421" y="4387"/>
                  </a:cubicBezTo>
                  <a:cubicBezTo>
                    <a:pt x="5426" y="4370"/>
                    <a:pt x="5434" y="4348"/>
                    <a:pt x="5439" y="4327"/>
                  </a:cubicBezTo>
                  <a:cubicBezTo>
                    <a:pt x="5443" y="4305"/>
                    <a:pt x="5452" y="4284"/>
                    <a:pt x="5456" y="4266"/>
                  </a:cubicBezTo>
                  <a:cubicBezTo>
                    <a:pt x="5465" y="4223"/>
                    <a:pt x="5478" y="4180"/>
                    <a:pt x="5486" y="4136"/>
                  </a:cubicBezTo>
                  <a:cubicBezTo>
                    <a:pt x="5495" y="4098"/>
                    <a:pt x="5504" y="4059"/>
                    <a:pt x="5512" y="4020"/>
                  </a:cubicBezTo>
                  <a:cubicBezTo>
                    <a:pt x="5516" y="4007"/>
                    <a:pt x="5516" y="3994"/>
                    <a:pt x="5521" y="3981"/>
                  </a:cubicBezTo>
                  <a:cubicBezTo>
                    <a:pt x="5525" y="3955"/>
                    <a:pt x="5529" y="3924"/>
                    <a:pt x="5538" y="3899"/>
                  </a:cubicBezTo>
                  <a:cubicBezTo>
                    <a:pt x="5538" y="3881"/>
                    <a:pt x="5542" y="3868"/>
                    <a:pt x="5542" y="3855"/>
                  </a:cubicBezTo>
                  <a:cubicBezTo>
                    <a:pt x="5547" y="3825"/>
                    <a:pt x="5555" y="3799"/>
                    <a:pt x="5560" y="3769"/>
                  </a:cubicBezTo>
                  <a:cubicBezTo>
                    <a:pt x="5560" y="3756"/>
                    <a:pt x="5564" y="3747"/>
                    <a:pt x="5564" y="3734"/>
                  </a:cubicBezTo>
                  <a:cubicBezTo>
                    <a:pt x="5568" y="3695"/>
                    <a:pt x="5577" y="3656"/>
                    <a:pt x="5581" y="3617"/>
                  </a:cubicBezTo>
                  <a:cubicBezTo>
                    <a:pt x="5581" y="3609"/>
                    <a:pt x="5581" y="3600"/>
                    <a:pt x="5586" y="3591"/>
                  </a:cubicBezTo>
                  <a:cubicBezTo>
                    <a:pt x="5586" y="3561"/>
                    <a:pt x="5590" y="3526"/>
                    <a:pt x="5594" y="3496"/>
                  </a:cubicBezTo>
                  <a:cubicBezTo>
                    <a:pt x="5594" y="3483"/>
                    <a:pt x="5599" y="3470"/>
                    <a:pt x="5599" y="3453"/>
                  </a:cubicBezTo>
                  <a:cubicBezTo>
                    <a:pt x="5603" y="3427"/>
                    <a:pt x="5603" y="3401"/>
                    <a:pt x="5607" y="3375"/>
                  </a:cubicBezTo>
                  <a:cubicBezTo>
                    <a:pt x="5607" y="3362"/>
                    <a:pt x="5607" y="3345"/>
                    <a:pt x="5607" y="3332"/>
                  </a:cubicBezTo>
                  <a:cubicBezTo>
                    <a:pt x="5612" y="3301"/>
                    <a:pt x="5612" y="3271"/>
                    <a:pt x="5616" y="3245"/>
                  </a:cubicBezTo>
                  <a:cubicBezTo>
                    <a:pt x="5616" y="3232"/>
                    <a:pt x="5616" y="3224"/>
                    <a:pt x="5616" y="3215"/>
                  </a:cubicBezTo>
                  <a:cubicBezTo>
                    <a:pt x="5620" y="3176"/>
                    <a:pt x="5620" y="3137"/>
                    <a:pt x="5620" y="3098"/>
                  </a:cubicBezTo>
                  <a:cubicBezTo>
                    <a:pt x="5620" y="3085"/>
                    <a:pt x="5620" y="3072"/>
                    <a:pt x="5620" y="3059"/>
                  </a:cubicBezTo>
                  <a:cubicBezTo>
                    <a:pt x="5625" y="3033"/>
                    <a:pt x="5625" y="3007"/>
                    <a:pt x="5625" y="2981"/>
                  </a:cubicBezTo>
                  <a:cubicBezTo>
                    <a:pt x="5625" y="2964"/>
                    <a:pt x="5625" y="2947"/>
                    <a:pt x="5625" y="2934"/>
                  </a:cubicBezTo>
                  <a:cubicBezTo>
                    <a:pt x="5625" y="2908"/>
                    <a:pt x="5625" y="2886"/>
                    <a:pt x="5625" y="2860"/>
                  </a:cubicBezTo>
                  <a:cubicBezTo>
                    <a:pt x="5625" y="2843"/>
                    <a:pt x="5620" y="2830"/>
                    <a:pt x="5620" y="2813"/>
                  </a:cubicBezTo>
                  <a:cubicBezTo>
                    <a:pt x="5620" y="2782"/>
                    <a:pt x="5620" y="2756"/>
                    <a:pt x="5620" y="2726"/>
                  </a:cubicBezTo>
                  <a:cubicBezTo>
                    <a:pt x="5616" y="2709"/>
                    <a:pt x="5616" y="2691"/>
                    <a:pt x="5616" y="2670"/>
                  </a:cubicBezTo>
                  <a:cubicBezTo>
                    <a:pt x="5616" y="2644"/>
                    <a:pt x="5612" y="2614"/>
                    <a:pt x="5612" y="2588"/>
                  </a:cubicBezTo>
                  <a:cubicBezTo>
                    <a:pt x="5612" y="2570"/>
                    <a:pt x="5607" y="2553"/>
                    <a:pt x="5607" y="2536"/>
                  </a:cubicBezTo>
                  <a:cubicBezTo>
                    <a:pt x="5607" y="2514"/>
                    <a:pt x="5603" y="2492"/>
                    <a:pt x="5603" y="2471"/>
                  </a:cubicBezTo>
                  <a:cubicBezTo>
                    <a:pt x="5599" y="2454"/>
                    <a:pt x="5599" y="2436"/>
                    <a:pt x="5599" y="2419"/>
                  </a:cubicBezTo>
                  <a:cubicBezTo>
                    <a:pt x="5594" y="2397"/>
                    <a:pt x="5590" y="2376"/>
                    <a:pt x="5590" y="2354"/>
                  </a:cubicBezTo>
                  <a:cubicBezTo>
                    <a:pt x="5590" y="2337"/>
                    <a:pt x="5586" y="2319"/>
                    <a:pt x="5586" y="2302"/>
                  </a:cubicBezTo>
                  <a:cubicBezTo>
                    <a:pt x="5581" y="2272"/>
                    <a:pt x="5577" y="2242"/>
                    <a:pt x="5573" y="2211"/>
                  </a:cubicBezTo>
                  <a:cubicBezTo>
                    <a:pt x="5568" y="2190"/>
                    <a:pt x="5564" y="2168"/>
                    <a:pt x="5560" y="2142"/>
                  </a:cubicBezTo>
                  <a:cubicBezTo>
                    <a:pt x="5560" y="2125"/>
                    <a:pt x="5555" y="2107"/>
                    <a:pt x="5551" y="2086"/>
                  </a:cubicBezTo>
                  <a:cubicBezTo>
                    <a:pt x="5547" y="2068"/>
                    <a:pt x="5547" y="2047"/>
                    <a:pt x="5542" y="2025"/>
                  </a:cubicBezTo>
                  <a:cubicBezTo>
                    <a:pt x="5538" y="2008"/>
                    <a:pt x="5534" y="1995"/>
                    <a:pt x="5534" y="1978"/>
                  </a:cubicBezTo>
                  <a:cubicBezTo>
                    <a:pt x="5529" y="1956"/>
                    <a:pt x="5525" y="1934"/>
                    <a:pt x="5521" y="1913"/>
                  </a:cubicBezTo>
                  <a:cubicBezTo>
                    <a:pt x="5516" y="1900"/>
                    <a:pt x="5512" y="1882"/>
                    <a:pt x="5508" y="1865"/>
                  </a:cubicBezTo>
                  <a:cubicBezTo>
                    <a:pt x="5499" y="1826"/>
                    <a:pt x="5491" y="1783"/>
                    <a:pt x="5482" y="1740"/>
                  </a:cubicBezTo>
                  <a:cubicBezTo>
                    <a:pt x="5478" y="1731"/>
                    <a:pt x="5478" y="1718"/>
                    <a:pt x="5473" y="1709"/>
                  </a:cubicBezTo>
                  <a:cubicBezTo>
                    <a:pt x="5469" y="1683"/>
                    <a:pt x="5460" y="1662"/>
                    <a:pt x="5456" y="1640"/>
                  </a:cubicBezTo>
                  <a:cubicBezTo>
                    <a:pt x="5452" y="1627"/>
                    <a:pt x="5447" y="1614"/>
                    <a:pt x="5447" y="1597"/>
                  </a:cubicBezTo>
                  <a:cubicBezTo>
                    <a:pt x="5439" y="1575"/>
                    <a:pt x="5434" y="1554"/>
                    <a:pt x="5426" y="1532"/>
                  </a:cubicBezTo>
                  <a:cubicBezTo>
                    <a:pt x="5426" y="1519"/>
                    <a:pt x="5421" y="1506"/>
                    <a:pt x="5417" y="1493"/>
                  </a:cubicBezTo>
                  <a:cubicBezTo>
                    <a:pt x="5408" y="1471"/>
                    <a:pt x="5404" y="1450"/>
                    <a:pt x="5395" y="1424"/>
                  </a:cubicBezTo>
                  <a:cubicBezTo>
                    <a:pt x="5391" y="1415"/>
                    <a:pt x="5391" y="1407"/>
                    <a:pt x="5387" y="1398"/>
                  </a:cubicBezTo>
                  <a:cubicBezTo>
                    <a:pt x="5374" y="1350"/>
                    <a:pt x="5356" y="1303"/>
                    <a:pt x="5339" y="1255"/>
                  </a:cubicBezTo>
                  <a:cubicBezTo>
                    <a:pt x="5339" y="1246"/>
                    <a:pt x="5335" y="1238"/>
                    <a:pt x="5330" y="1229"/>
                  </a:cubicBezTo>
                  <a:cubicBezTo>
                    <a:pt x="5322" y="1208"/>
                    <a:pt x="5313" y="1186"/>
                    <a:pt x="5309" y="1160"/>
                  </a:cubicBezTo>
                  <a:cubicBezTo>
                    <a:pt x="5304" y="1151"/>
                    <a:pt x="5300" y="1138"/>
                    <a:pt x="5296" y="1125"/>
                  </a:cubicBezTo>
                  <a:cubicBezTo>
                    <a:pt x="5287" y="1104"/>
                    <a:pt x="5279" y="1082"/>
                    <a:pt x="5270" y="1056"/>
                  </a:cubicBezTo>
                  <a:cubicBezTo>
                    <a:pt x="5266" y="1047"/>
                    <a:pt x="5261" y="1034"/>
                    <a:pt x="5257" y="1026"/>
                  </a:cubicBezTo>
                  <a:cubicBezTo>
                    <a:pt x="5244" y="1004"/>
                    <a:pt x="5235" y="978"/>
                    <a:pt x="5227" y="957"/>
                  </a:cubicBezTo>
                  <a:cubicBezTo>
                    <a:pt x="4716" y="753"/>
                    <a:pt x="4110" y="697"/>
                    <a:pt x="3457" y="632"/>
                  </a:cubicBezTo>
                  <a:cubicBezTo>
                    <a:pt x="2575" y="546"/>
                    <a:pt x="1601" y="455"/>
                    <a:pt x="6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2"/>
            <p:cNvSpPr/>
            <p:nvPr/>
          </p:nvSpPr>
          <p:spPr>
            <a:xfrm>
              <a:off x="-1632405" y="1555159"/>
              <a:ext cx="156587" cy="225941"/>
            </a:xfrm>
            <a:custGeom>
              <a:rect b="b" l="l" r="r" t="t"/>
              <a:pathLst>
                <a:path extrusionOk="0" h="5245" w="3635">
                  <a:moveTo>
                    <a:pt x="2828" y="0"/>
                  </a:moveTo>
                  <a:cubicBezTo>
                    <a:pt x="2222" y="0"/>
                    <a:pt x="1651" y="260"/>
                    <a:pt x="1147" y="619"/>
                  </a:cubicBezTo>
                  <a:cubicBezTo>
                    <a:pt x="706" y="931"/>
                    <a:pt x="321" y="1324"/>
                    <a:pt x="1" y="1688"/>
                  </a:cubicBezTo>
                  <a:cubicBezTo>
                    <a:pt x="40" y="1956"/>
                    <a:pt x="100" y="2220"/>
                    <a:pt x="178" y="2475"/>
                  </a:cubicBezTo>
                  <a:cubicBezTo>
                    <a:pt x="178" y="2480"/>
                    <a:pt x="178" y="2484"/>
                    <a:pt x="182" y="2488"/>
                  </a:cubicBezTo>
                  <a:cubicBezTo>
                    <a:pt x="191" y="2527"/>
                    <a:pt x="204" y="2566"/>
                    <a:pt x="217" y="2601"/>
                  </a:cubicBezTo>
                  <a:cubicBezTo>
                    <a:pt x="221" y="2609"/>
                    <a:pt x="221" y="2614"/>
                    <a:pt x="226" y="2622"/>
                  </a:cubicBezTo>
                  <a:cubicBezTo>
                    <a:pt x="234" y="2657"/>
                    <a:pt x="247" y="2692"/>
                    <a:pt x="260" y="2726"/>
                  </a:cubicBezTo>
                  <a:cubicBezTo>
                    <a:pt x="265" y="2735"/>
                    <a:pt x="265" y="2739"/>
                    <a:pt x="269" y="2748"/>
                  </a:cubicBezTo>
                  <a:cubicBezTo>
                    <a:pt x="282" y="2782"/>
                    <a:pt x="295" y="2817"/>
                    <a:pt x="308" y="2847"/>
                  </a:cubicBezTo>
                  <a:cubicBezTo>
                    <a:pt x="308" y="2856"/>
                    <a:pt x="312" y="2865"/>
                    <a:pt x="316" y="2873"/>
                  </a:cubicBezTo>
                  <a:cubicBezTo>
                    <a:pt x="329" y="2908"/>
                    <a:pt x="342" y="2938"/>
                    <a:pt x="355" y="2973"/>
                  </a:cubicBezTo>
                  <a:cubicBezTo>
                    <a:pt x="360" y="2981"/>
                    <a:pt x="364" y="2990"/>
                    <a:pt x="368" y="2999"/>
                  </a:cubicBezTo>
                  <a:cubicBezTo>
                    <a:pt x="381" y="3029"/>
                    <a:pt x="394" y="3059"/>
                    <a:pt x="407" y="3090"/>
                  </a:cubicBezTo>
                  <a:cubicBezTo>
                    <a:pt x="412" y="3098"/>
                    <a:pt x="416" y="3111"/>
                    <a:pt x="420" y="3120"/>
                  </a:cubicBezTo>
                  <a:cubicBezTo>
                    <a:pt x="433" y="3150"/>
                    <a:pt x="451" y="3180"/>
                    <a:pt x="464" y="3211"/>
                  </a:cubicBezTo>
                  <a:cubicBezTo>
                    <a:pt x="468" y="3219"/>
                    <a:pt x="472" y="3228"/>
                    <a:pt x="477" y="3237"/>
                  </a:cubicBezTo>
                  <a:cubicBezTo>
                    <a:pt x="494" y="3267"/>
                    <a:pt x="507" y="3302"/>
                    <a:pt x="524" y="3332"/>
                  </a:cubicBezTo>
                  <a:cubicBezTo>
                    <a:pt x="528" y="3341"/>
                    <a:pt x="533" y="3345"/>
                    <a:pt x="537" y="3354"/>
                  </a:cubicBezTo>
                  <a:cubicBezTo>
                    <a:pt x="554" y="3388"/>
                    <a:pt x="572" y="3418"/>
                    <a:pt x="589" y="3449"/>
                  </a:cubicBezTo>
                  <a:cubicBezTo>
                    <a:pt x="589" y="3457"/>
                    <a:pt x="593" y="3462"/>
                    <a:pt x="598" y="3470"/>
                  </a:cubicBezTo>
                  <a:cubicBezTo>
                    <a:pt x="615" y="3505"/>
                    <a:pt x="637" y="3540"/>
                    <a:pt x="654" y="3570"/>
                  </a:cubicBezTo>
                  <a:cubicBezTo>
                    <a:pt x="658" y="3574"/>
                    <a:pt x="658" y="3578"/>
                    <a:pt x="663" y="3583"/>
                  </a:cubicBezTo>
                  <a:cubicBezTo>
                    <a:pt x="684" y="3622"/>
                    <a:pt x="706" y="3656"/>
                    <a:pt x="727" y="3695"/>
                  </a:cubicBezTo>
                  <a:lnTo>
                    <a:pt x="732" y="3695"/>
                  </a:lnTo>
                  <a:cubicBezTo>
                    <a:pt x="823" y="3847"/>
                    <a:pt x="922" y="3994"/>
                    <a:pt x="1030" y="4132"/>
                  </a:cubicBezTo>
                  <a:cubicBezTo>
                    <a:pt x="1035" y="4137"/>
                    <a:pt x="1039" y="4141"/>
                    <a:pt x="1039" y="4145"/>
                  </a:cubicBezTo>
                  <a:cubicBezTo>
                    <a:pt x="1065" y="4176"/>
                    <a:pt x="1087" y="4206"/>
                    <a:pt x="1113" y="4236"/>
                  </a:cubicBezTo>
                  <a:cubicBezTo>
                    <a:pt x="1117" y="4245"/>
                    <a:pt x="1126" y="4249"/>
                    <a:pt x="1130" y="4258"/>
                  </a:cubicBezTo>
                  <a:cubicBezTo>
                    <a:pt x="1151" y="4284"/>
                    <a:pt x="1173" y="4310"/>
                    <a:pt x="1195" y="4336"/>
                  </a:cubicBezTo>
                  <a:cubicBezTo>
                    <a:pt x="1203" y="4344"/>
                    <a:pt x="1212" y="4353"/>
                    <a:pt x="1216" y="4362"/>
                  </a:cubicBezTo>
                  <a:cubicBezTo>
                    <a:pt x="1238" y="4388"/>
                    <a:pt x="1260" y="4409"/>
                    <a:pt x="1281" y="4435"/>
                  </a:cubicBezTo>
                  <a:cubicBezTo>
                    <a:pt x="1290" y="4444"/>
                    <a:pt x="1299" y="4452"/>
                    <a:pt x="1307" y="4461"/>
                  </a:cubicBezTo>
                  <a:cubicBezTo>
                    <a:pt x="1329" y="4487"/>
                    <a:pt x="1346" y="4509"/>
                    <a:pt x="1368" y="4530"/>
                  </a:cubicBezTo>
                  <a:cubicBezTo>
                    <a:pt x="1381" y="4539"/>
                    <a:pt x="1389" y="4552"/>
                    <a:pt x="1398" y="4561"/>
                  </a:cubicBezTo>
                  <a:cubicBezTo>
                    <a:pt x="1420" y="4582"/>
                    <a:pt x="1437" y="4604"/>
                    <a:pt x="1459" y="4625"/>
                  </a:cubicBezTo>
                  <a:cubicBezTo>
                    <a:pt x="1472" y="4634"/>
                    <a:pt x="1480" y="4647"/>
                    <a:pt x="1489" y="4656"/>
                  </a:cubicBezTo>
                  <a:cubicBezTo>
                    <a:pt x="1511" y="4677"/>
                    <a:pt x="1532" y="4695"/>
                    <a:pt x="1554" y="4716"/>
                  </a:cubicBezTo>
                  <a:cubicBezTo>
                    <a:pt x="1562" y="4729"/>
                    <a:pt x="1575" y="4738"/>
                    <a:pt x="1584" y="4747"/>
                  </a:cubicBezTo>
                  <a:cubicBezTo>
                    <a:pt x="1606" y="4768"/>
                    <a:pt x="1627" y="4786"/>
                    <a:pt x="1649" y="4807"/>
                  </a:cubicBezTo>
                  <a:cubicBezTo>
                    <a:pt x="1662" y="4816"/>
                    <a:pt x="1671" y="4829"/>
                    <a:pt x="1684" y="4837"/>
                  </a:cubicBezTo>
                  <a:cubicBezTo>
                    <a:pt x="1705" y="4855"/>
                    <a:pt x="1727" y="4876"/>
                    <a:pt x="1749" y="4894"/>
                  </a:cubicBezTo>
                  <a:cubicBezTo>
                    <a:pt x="1762" y="4907"/>
                    <a:pt x="1770" y="4915"/>
                    <a:pt x="1783" y="4924"/>
                  </a:cubicBezTo>
                  <a:cubicBezTo>
                    <a:pt x="1805" y="4941"/>
                    <a:pt x="1826" y="4963"/>
                    <a:pt x="1852" y="4980"/>
                  </a:cubicBezTo>
                  <a:cubicBezTo>
                    <a:pt x="1861" y="4989"/>
                    <a:pt x="1870" y="4998"/>
                    <a:pt x="1883" y="5006"/>
                  </a:cubicBezTo>
                  <a:cubicBezTo>
                    <a:pt x="1909" y="5028"/>
                    <a:pt x="1930" y="5049"/>
                    <a:pt x="1956" y="5067"/>
                  </a:cubicBezTo>
                  <a:cubicBezTo>
                    <a:pt x="1965" y="5075"/>
                    <a:pt x="1973" y="5084"/>
                    <a:pt x="1986" y="5088"/>
                  </a:cubicBezTo>
                  <a:cubicBezTo>
                    <a:pt x="2012" y="5110"/>
                    <a:pt x="2038" y="5132"/>
                    <a:pt x="2064" y="5149"/>
                  </a:cubicBezTo>
                  <a:cubicBezTo>
                    <a:pt x="2073" y="5158"/>
                    <a:pt x="2082" y="5162"/>
                    <a:pt x="2090" y="5171"/>
                  </a:cubicBezTo>
                  <a:cubicBezTo>
                    <a:pt x="2121" y="5192"/>
                    <a:pt x="2155" y="5214"/>
                    <a:pt x="2185" y="5236"/>
                  </a:cubicBezTo>
                  <a:cubicBezTo>
                    <a:pt x="2190" y="5240"/>
                    <a:pt x="2194" y="5244"/>
                    <a:pt x="2198" y="5244"/>
                  </a:cubicBezTo>
                  <a:cubicBezTo>
                    <a:pt x="2194" y="4902"/>
                    <a:pt x="2211" y="4556"/>
                    <a:pt x="2255" y="4206"/>
                  </a:cubicBezTo>
                  <a:cubicBezTo>
                    <a:pt x="2428" y="2830"/>
                    <a:pt x="2956" y="1424"/>
                    <a:pt x="3635" y="161"/>
                  </a:cubicBezTo>
                  <a:cubicBezTo>
                    <a:pt x="3361" y="49"/>
                    <a:pt x="3091" y="0"/>
                    <a:pt x="28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2"/>
            <p:cNvSpPr/>
            <p:nvPr/>
          </p:nvSpPr>
          <p:spPr>
            <a:xfrm>
              <a:off x="-1458153" y="1516389"/>
              <a:ext cx="247351" cy="294693"/>
            </a:xfrm>
            <a:custGeom>
              <a:rect b="b" l="l" r="r" t="t"/>
              <a:pathLst>
                <a:path extrusionOk="0" h="6841" w="5742">
                  <a:moveTo>
                    <a:pt x="568" y="1"/>
                  </a:moveTo>
                  <a:cubicBezTo>
                    <a:pt x="373" y="295"/>
                    <a:pt x="183" y="606"/>
                    <a:pt x="1" y="927"/>
                  </a:cubicBezTo>
                  <a:cubicBezTo>
                    <a:pt x="1489" y="1770"/>
                    <a:pt x="2151" y="4600"/>
                    <a:pt x="2623" y="6611"/>
                  </a:cubicBezTo>
                  <a:cubicBezTo>
                    <a:pt x="2640" y="6689"/>
                    <a:pt x="2662" y="6767"/>
                    <a:pt x="2679" y="6841"/>
                  </a:cubicBezTo>
                  <a:cubicBezTo>
                    <a:pt x="2921" y="6767"/>
                    <a:pt x="3159" y="6672"/>
                    <a:pt x="3384" y="6564"/>
                  </a:cubicBezTo>
                  <a:lnTo>
                    <a:pt x="3388" y="6564"/>
                  </a:lnTo>
                  <a:cubicBezTo>
                    <a:pt x="3423" y="6547"/>
                    <a:pt x="3462" y="6529"/>
                    <a:pt x="3501" y="6508"/>
                  </a:cubicBezTo>
                  <a:cubicBezTo>
                    <a:pt x="3540" y="6490"/>
                    <a:pt x="3574" y="6469"/>
                    <a:pt x="3613" y="6451"/>
                  </a:cubicBezTo>
                  <a:cubicBezTo>
                    <a:pt x="3613" y="6451"/>
                    <a:pt x="3613" y="6447"/>
                    <a:pt x="3613" y="6447"/>
                  </a:cubicBezTo>
                  <a:cubicBezTo>
                    <a:pt x="3648" y="6430"/>
                    <a:pt x="3687" y="6408"/>
                    <a:pt x="3722" y="6386"/>
                  </a:cubicBezTo>
                  <a:lnTo>
                    <a:pt x="3726" y="6386"/>
                  </a:lnTo>
                  <a:cubicBezTo>
                    <a:pt x="3760" y="6365"/>
                    <a:pt x="3795" y="6347"/>
                    <a:pt x="3830" y="6326"/>
                  </a:cubicBezTo>
                  <a:cubicBezTo>
                    <a:pt x="3830" y="6326"/>
                    <a:pt x="3834" y="6322"/>
                    <a:pt x="3834" y="6322"/>
                  </a:cubicBezTo>
                  <a:cubicBezTo>
                    <a:pt x="3869" y="6300"/>
                    <a:pt x="3903" y="6278"/>
                    <a:pt x="3938" y="6257"/>
                  </a:cubicBezTo>
                  <a:lnTo>
                    <a:pt x="3942" y="6257"/>
                  </a:lnTo>
                  <a:cubicBezTo>
                    <a:pt x="3977" y="6235"/>
                    <a:pt x="4011" y="6209"/>
                    <a:pt x="4046" y="6187"/>
                  </a:cubicBezTo>
                  <a:cubicBezTo>
                    <a:pt x="4081" y="6166"/>
                    <a:pt x="4115" y="6140"/>
                    <a:pt x="4150" y="6118"/>
                  </a:cubicBezTo>
                  <a:cubicBezTo>
                    <a:pt x="4150" y="6118"/>
                    <a:pt x="4150" y="6114"/>
                    <a:pt x="4150" y="6114"/>
                  </a:cubicBezTo>
                  <a:cubicBezTo>
                    <a:pt x="4184" y="6092"/>
                    <a:pt x="4219" y="6066"/>
                    <a:pt x="4249" y="6045"/>
                  </a:cubicBezTo>
                  <a:cubicBezTo>
                    <a:pt x="4254" y="6040"/>
                    <a:pt x="4254" y="6040"/>
                    <a:pt x="4254" y="6040"/>
                  </a:cubicBezTo>
                  <a:cubicBezTo>
                    <a:pt x="4288" y="6014"/>
                    <a:pt x="4319" y="5993"/>
                    <a:pt x="4353" y="5967"/>
                  </a:cubicBezTo>
                  <a:cubicBezTo>
                    <a:pt x="4353" y="5967"/>
                    <a:pt x="4353" y="5962"/>
                    <a:pt x="4353" y="5962"/>
                  </a:cubicBezTo>
                  <a:cubicBezTo>
                    <a:pt x="4388" y="5936"/>
                    <a:pt x="4418" y="5911"/>
                    <a:pt x="4448" y="5889"/>
                  </a:cubicBezTo>
                  <a:cubicBezTo>
                    <a:pt x="4453" y="5885"/>
                    <a:pt x="4453" y="5885"/>
                    <a:pt x="4453" y="5885"/>
                  </a:cubicBezTo>
                  <a:cubicBezTo>
                    <a:pt x="4487" y="5859"/>
                    <a:pt x="4518" y="5833"/>
                    <a:pt x="4548" y="5807"/>
                  </a:cubicBezTo>
                  <a:cubicBezTo>
                    <a:pt x="4548" y="5802"/>
                    <a:pt x="4548" y="5802"/>
                    <a:pt x="4552" y="5802"/>
                  </a:cubicBezTo>
                  <a:cubicBezTo>
                    <a:pt x="4583" y="5776"/>
                    <a:pt x="4613" y="5750"/>
                    <a:pt x="4643" y="5720"/>
                  </a:cubicBezTo>
                  <a:lnTo>
                    <a:pt x="4647" y="5720"/>
                  </a:lnTo>
                  <a:cubicBezTo>
                    <a:pt x="4678" y="5690"/>
                    <a:pt x="4704" y="5664"/>
                    <a:pt x="4734" y="5634"/>
                  </a:cubicBezTo>
                  <a:lnTo>
                    <a:pt x="4738" y="5634"/>
                  </a:lnTo>
                  <a:cubicBezTo>
                    <a:pt x="4769" y="5603"/>
                    <a:pt x="4799" y="5573"/>
                    <a:pt x="4825" y="5547"/>
                  </a:cubicBezTo>
                  <a:cubicBezTo>
                    <a:pt x="4829" y="5547"/>
                    <a:pt x="4829" y="5543"/>
                    <a:pt x="4829" y="5543"/>
                  </a:cubicBezTo>
                  <a:cubicBezTo>
                    <a:pt x="4859" y="5513"/>
                    <a:pt x="4885" y="5487"/>
                    <a:pt x="4916" y="5456"/>
                  </a:cubicBezTo>
                  <a:cubicBezTo>
                    <a:pt x="4916" y="5452"/>
                    <a:pt x="4916" y="5452"/>
                    <a:pt x="4920" y="5452"/>
                  </a:cubicBezTo>
                  <a:cubicBezTo>
                    <a:pt x="4946" y="5422"/>
                    <a:pt x="4976" y="5391"/>
                    <a:pt x="5002" y="5361"/>
                  </a:cubicBezTo>
                  <a:lnTo>
                    <a:pt x="5006" y="5361"/>
                  </a:lnTo>
                  <a:cubicBezTo>
                    <a:pt x="5032" y="5331"/>
                    <a:pt x="5058" y="5296"/>
                    <a:pt x="5089" y="5266"/>
                  </a:cubicBezTo>
                  <a:cubicBezTo>
                    <a:pt x="5115" y="5231"/>
                    <a:pt x="5145" y="5201"/>
                    <a:pt x="5171" y="5166"/>
                  </a:cubicBezTo>
                  <a:cubicBezTo>
                    <a:pt x="5197" y="5136"/>
                    <a:pt x="5223" y="5101"/>
                    <a:pt x="5249" y="5067"/>
                  </a:cubicBezTo>
                  <a:lnTo>
                    <a:pt x="5253" y="5067"/>
                  </a:lnTo>
                  <a:cubicBezTo>
                    <a:pt x="5279" y="5032"/>
                    <a:pt x="5305" y="4998"/>
                    <a:pt x="5327" y="4967"/>
                  </a:cubicBezTo>
                  <a:cubicBezTo>
                    <a:pt x="5331" y="4967"/>
                    <a:pt x="5331" y="4963"/>
                    <a:pt x="5331" y="4963"/>
                  </a:cubicBezTo>
                  <a:cubicBezTo>
                    <a:pt x="5353" y="4933"/>
                    <a:pt x="5379" y="4898"/>
                    <a:pt x="5405" y="4864"/>
                  </a:cubicBezTo>
                  <a:cubicBezTo>
                    <a:pt x="5405" y="4859"/>
                    <a:pt x="5405" y="4859"/>
                    <a:pt x="5405" y="4859"/>
                  </a:cubicBezTo>
                  <a:cubicBezTo>
                    <a:pt x="5430" y="4825"/>
                    <a:pt x="5452" y="4790"/>
                    <a:pt x="5478" y="4755"/>
                  </a:cubicBezTo>
                  <a:cubicBezTo>
                    <a:pt x="5573" y="4613"/>
                    <a:pt x="5660" y="4466"/>
                    <a:pt x="5742" y="4310"/>
                  </a:cubicBezTo>
                  <a:cubicBezTo>
                    <a:pt x="4738" y="2385"/>
                    <a:pt x="2679" y="944"/>
                    <a:pt x="602" y="14"/>
                  </a:cubicBezTo>
                  <a:cubicBezTo>
                    <a:pt x="589" y="9"/>
                    <a:pt x="576" y="5"/>
                    <a:pt x="5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2"/>
            <p:cNvSpPr/>
            <p:nvPr/>
          </p:nvSpPr>
          <p:spPr>
            <a:xfrm>
              <a:off x="-1525398" y="1567480"/>
              <a:ext cx="170199" cy="253856"/>
            </a:xfrm>
            <a:custGeom>
              <a:rect b="b" l="l" r="r" t="t"/>
              <a:pathLst>
                <a:path extrusionOk="0" h="5893" w="3951">
                  <a:moveTo>
                    <a:pt x="1419" y="0"/>
                  </a:moveTo>
                  <a:cubicBezTo>
                    <a:pt x="753" y="1242"/>
                    <a:pt x="234" y="2613"/>
                    <a:pt x="69" y="3959"/>
                  </a:cubicBezTo>
                  <a:cubicBezTo>
                    <a:pt x="17" y="4361"/>
                    <a:pt x="0" y="4759"/>
                    <a:pt x="17" y="5153"/>
                  </a:cubicBezTo>
                  <a:cubicBezTo>
                    <a:pt x="43" y="5170"/>
                    <a:pt x="65" y="5183"/>
                    <a:pt x="91" y="5200"/>
                  </a:cubicBezTo>
                  <a:cubicBezTo>
                    <a:pt x="100" y="5200"/>
                    <a:pt x="104" y="5205"/>
                    <a:pt x="112" y="5209"/>
                  </a:cubicBezTo>
                  <a:cubicBezTo>
                    <a:pt x="134" y="5222"/>
                    <a:pt x="160" y="5235"/>
                    <a:pt x="186" y="5252"/>
                  </a:cubicBezTo>
                  <a:cubicBezTo>
                    <a:pt x="190" y="5252"/>
                    <a:pt x="195" y="5252"/>
                    <a:pt x="195" y="5257"/>
                  </a:cubicBezTo>
                  <a:cubicBezTo>
                    <a:pt x="251" y="5287"/>
                    <a:pt x="307" y="5313"/>
                    <a:pt x="359" y="5343"/>
                  </a:cubicBezTo>
                  <a:lnTo>
                    <a:pt x="363" y="5343"/>
                  </a:lnTo>
                  <a:cubicBezTo>
                    <a:pt x="385" y="5356"/>
                    <a:pt x="411" y="5365"/>
                    <a:pt x="433" y="5378"/>
                  </a:cubicBezTo>
                  <a:cubicBezTo>
                    <a:pt x="446" y="5382"/>
                    <a:pt x="459" y="5386"/>
                    <a:pt x="467" y="5395"/>
                  </a:cubicBezTo>
                  <a:cubicBezTo>
                    <a:pt x="489" y="5404"/>
                    <a:pt x="511" y="5412"/>
                    <a:pt x="532" y="5421"/>
                  </a:cubicBezTo>
                  <a:cubicBezTo>
                    <a:pt x="545" y="5430"/>
                    <a:pt x="558" y="5434"/>
                    <a:pt x="575" y="5443"/>
                  </a:cubicBezTo>
                  <a:cubicBezTo>
                    <a:pt x="601" y="5456"/>
                    <a:pt x="632" y="5464"/>
                    <a:pt x="658" y="5477"/>
                  </a:cubicBezTo>
                  <a:cubicBezTo>
                    <a:pt x="684" y="5490"/>
                    <a:pt x="705" y="5499"/>
                    <a:pt x="731" y="5508"/>
                  </a:cubicBezTo>
                  <a:cubicBezTo>
                    <a:pt x="748" y="5516"/>
                    <a:pt x="766" y="5521"/>
                    <a:pt x="783" y="5529"/>
                  </a:cubicBezTo>
                  <a:cubicBezTo>
                    <a:pt x="805" y="5538"/>
                    <a:pt x="822" y="5542"/>
                    <a:pt x="844" y="5551"/>
                  </a:cubicBezTo>
                  <a:cubicBezTo>
                    <a:pt x="861" y="5560"/>
                    <a:pt x="874" y="5564"/>
                    <a:pt x="891" y="5568"/>
                  </a:cubicBezTo>
                  <a:cubicBezTo>
                    <a:pt x="913" y="5577"/>
                    <a:pt x="939" y="5585"/>
                    <a:pt x="960" y="5594"/>
                  </a:cubicBezTo>
                  <a:cubicBezTo>
                    <a:pt x="973" y="5598"/>
                    <a:pt x="991" y="5603"/>
                    <a:pt x="1004" y="5611"/>
                  </a:cubicBezTo>
                  <a:cubicBezTo>
                    <a:pt x="1038" y="5620"/>
                    <a:pt x="1077" y="5633"/>
                    <a:pt x="1112" y="5646"/>
                  </a:cubicBezTo>
                  <a:cubicBezTo>
                    <a:pt x="1121" y="5650"/>
                    <a:pt x="1129" y="5650"/>
                    <a:pt x="1142" y="5655"/>
                  </a:cubicBezTo>
                  <a:cubicBezTo>
                    <a:pt x="1168" y="5663"/>
                    <a:pt x="1198" y="5672"/>
                    <a:pt x="1229" y="5681"/>
                  </a:cubicBezTo>
                  <a:cubicBezTo>
                    <a:pt x="1242" y="5685"/>
                    <a:pt x="1255" y="5689"/>
                    <a:pt x="1268" y="5694"/>
                  </a:cubicBezTo>
                  <a:cubicBezTo>
                    <a:pt x="1294" y="5698"/>
                    <a:pt x="1324" y="5707"/>
                    <a:pt x="1350" y="5715"/>
                  </a:cubicBezTo>
                  <a:cubicBezTo>
                    <a:pt x="1363" y="5720"/>
                    <a:pt x="1376" y="5720"/>
                    <a:pt x="1389" y="5724"/>
                  </a:cubicBezTo>
                  <a:cubicBezTo>
                    <a:pt x="1428" y="5733"/>
                    <a:pt x="1467" y="5746"/>
                    <a:pt x="1506" y="5754"/>
                  </a:cubicBezTo>
                  <a:cubicBezTo>
                    <a:pt x="1553" y="5763"/>
                    <a:pt x="1601" y="5776"/>
                    <a:pt x="1653" y="5784"/>
                  </a:cubicBezTo>
                  <a:cubicBezTo>
                    <a:pt x="1666" y="5789"/>
                    <a:pt x="1683" y="5789"/>
                    <a:pt x="1696" y="5793"/>
                  </a:cubicBezTo>
                  <a:cubicBezTo>
                    <a:pt x="1731" y="5802"/>
                    <a:pt x="1765" y="5806"/>
                    <a:pt x="1795" y="5810"/>
                  </a:cubicBezTo>
                  <a:cubicBezTo>
                    <a:pt x="1817" y="5815"/>
                    <a:pt x="1834" y="5819"/>
                    <a:pt x="1852" y="5823"/>
                  </a:cubicBezTo>
                  <a:cubicBezTo>
                    <a:pt x="1882" y="5828"/>
                    <a:pt x="1912" y="5832"/>
                    <a:pt x="1943" y="5836"/>
                  </a:cubicBezTo>
                  <a:cubicBezTo>
                    <a:pt x="1964" y="5836"/>
                    <a:pt x="1982" y="5841"/>
                    <a:pt x="1999" y="5845"/>
                  </a:cubicBezTo>
                  <a:cubicBezTo>
                    <a:pt x="2033" y="5849"/>
                    <a:pt x="2064" y="5854"/>
                    <a:pt x="2094" y="5854"/>
                  </a:cubicBezTo>
                  <a:cubicBezTo>
                    <a:pt x="2111" y="5858"/>
                    <a:pt x="2129" y="5858"/>
                    <a:pt x="2146" y="5862"/>
                  </a:cubicBezTo>
                  <a:cubicBezTo>
                    <a:pt x="2185" y="5867"/>
                    <a:pt x="2224" y="5871"/>
                    <a:pt x="2263" y="5871"/>
                  </a:cubicBezTo>
                  <a:cubicBezTo>
                    <a:pt x="2271" y="5871"/>
                    <a:pt x="2280" y="5875"/>
                    <a:pt x="2289" y="5875"/>
                  </a:cubicBezTo>
                  <a:cubicBezTo>
                    <a:pt x="2336" y="5880"/>
                    <a:pt x="2388" y="5880"/>
                    <a:pt x="2436" y="5884"/>
                  </a:cubicBezTo>
                  <a:lnTo>
                    <a:pt x="2475" y="5884"/>
                  </a:lnTo>
                  <a:cubicBezTo>
                    <a:pt x="2509" y="5888"/>
                    <a:pt x="2544" y="5888"/>
                    <a:pt x="2579" y="5888"/>
                  </a:cubicBezTo>
                  <a:lnTo>
                    <a:pt x="2630" y="5888"/>
                  </a:lnTo>
                  <a:cubicBezTo>
                    <a:pt x="2661" y="5888"/>
                    <a:pt x="2691" y="5893"/>
                    <a:pt x="2721" y="5893"/>
                  </a:cubicBezTo>
                  <a:cubicBezTo>
                    <a:pt x="2743" y="5888"/>
                    <a:pt x="2760" y="5888"/>
                    <a:pt x="2778" y="5888"/>
                  </a:cubicBezTo>
                  <a:lnTo>
                    <a:pt x="2868" y="5888"/>
                  </a:lnTo>
                  <a:cubicBezTo>
                    <a:pt x="2886" y="5888"/>
                    <a:pt x="2903" y="5888"/>
                    <a:pt x="2920" y="5884"/>
                  </a:cubicBezTo>
                  <a:cubicBezTo>
                    <a:pt x="2955" y="5884"/>
                    <a:pt x="2990" y="5884"/>
                    <a:pt x="3024" y="5880"/>
                  </a:cubicBezTo>
                  <a:lnTo>
                    <a:pt x="3063" y="5880"/>
                  </a:lnTo>
                  <a:cubicBezTo>
                    <a:pt x="3111" y="5875"/>
                    <a:pt x="3158" y="5871"/>
                    <a:pt x="3206" y="5867"/>
                  </a:cubicBezTo>
                  <a:cubicBezTo>
                    <a:pt x="3215" y="5867"/>
                    <a:pt x="3223" y="5862"/>
                    <a:pt x="3232" y="5862"/>
                  </a:cubicBezTo>
                  <a:cubicBezTo>
                    <a:pt x="3271" y="5858"/>
                    <a:pt x="3310" y="5854"/>
                    <a:pt x="3344" y="5849"/>
                  </a:cubicBezTo>
                  <a:cubicBezTo>
                    <a:pt x="3362" y="5849"/>
                    <a:pt x="3379" y="5845"/>
                    <a:pt x="3396" y="5845"/>
                  </a:cubicBezTo>
                  <a:cubicBezTo>
                    <a:pt x="3427" y="5841"/>
                    <a:pt x="3457" y="5836"/>
                    <a:pt x="3487" y="5832"/>
                  </a:cubicBezTo>
                  <a:cubicBezTo>
                    <a:pt x="3504" y="5828"/>
                    <a:pt x="3522" y="5823"/>
                    <a:pt x="3539" y="5823"/>
                  </a:cubicBezTo>
                  <a:cubicBezTo>
                    <a:pt x="3569" y="5815"/>
                    <a:pt x="3595" y="5810"/>
                    <a:pt x="3626" y="5806"/>
                  </a:cubicBezTo>
                  <a:cubicBezTo>
                    <a:pt x="3643" y="5802"/>
                    <a:pt x="3660" y="5802"/>
                    <a:pt x="3677" y="5797"/>
                  </a:cubicBezTo>
                  <a:cubicBezTo>
                    <a:pt x="3708" y="5789"/>
                    <a:pt x="3738" y="5784"/>
                    <a:pt x="3768" y="5780"/>
                  </a:cubicBezTo>
                  <a:cubicBezTo>
                    <a:pt x="3786" y="5776"/>
                    <a:pt x="3803" y="5772"/>
                    <a:pt x="3816" y="5767"/>
                  </a:cubicBezTo>
                  <a:cubicBezTo>
                    <a:pt x="3859" y="5759"/>
                    <a:pt x="3902" y="5750"/>
                    <a:pt x="3941" y="5737"/>
                  </a:cubicBezTo>
                  <a:lnTo>
                    <a:pt x="3950" y="5737"/>
                  </a:lnTo>
                  <a:cubicBezTo>
                    <a:pt x="3933" y="5659"/>
                    <a:pt x="3915" y="5577"/>
                    <a:pt x="3894" y="5495"/>
                  </a:cubicBezTo>
                  <a:cubicBezTo>
                    <a:pt x="3435" y="3535"/>
                    <a:pt x="2791" y="779"/>
                    <a:pt x="1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-1585622" y="1381641"/>
              <a:ext cx="174292" cy="118765"/>
            </a:xfrm>
            <a:custGeom>
              <a:rect b="b" l="l" r="r" t="t"/>
              <a:pathLst>
                <a:path extrusionOk="0" h="2757" w="4046">
                  <a:moveTo>
                    <a:pt x="2493" y="1"/>
                  </a:moveTo>
                  <a:cubicBezTo>
                    <a:pt x="2432" y="18"/>
                    <a:pt x="2371" y="40"/>
                    <a:pt x="2311" y="61"/>
                  </a:cubicBezTo>
                  <a:lnTo>
                    <a:pt x="2307" y="61"/>
                  </a:lnTo>
                  <a:cubicBezTo>
                    <a:pt x="2190" y="105"/>
                    <a:pt x="2073" y="152"/>
                    <a:pt x="1960" y="204"/>
                  </a:cubicBezTo>
                  <a:cubicBezTo>
                    <a:pt x="1956" y="204"/>
                    <a:pt x="1952" y="208"/>
                    <a:pt x="1947" y="208"/>
                  </a:cubicBezTo>
                  <a:cubicBezTo>
                    <a:pt x="1835" y="260"/>
                    <a:pt x="1727" y="312"/>
                    <a:pt x="1614" y="373"/>
                  </a:cubicBezTo>
                  <a:cubicBezTo>
                    <a:pt x="1610" y="373"/>
                    <a:pt x="1610" y="377"/>
                    <a:pt x="1606" y="377"/>
                  </a:cubicBezTo>
                  <a:cubicBezTo>
                    <a:pt x="1498" y="438"/>
                    <a:pt x="1389" y="498"/>
                    <a:pt x="1286" y="567"/>
                  </a:cubicBezTo>
                  <a:cubicBezTo>
                    <a:pt x="1281" y="567"/>
                    <a:pt x="1277" y="572"/>
                    <a:pt x="1273" y="572"/>
                  </a:cubicBezTo>
                  <a:cubicBezTo>
                    <a:pt x="1169" y="641"/>
                    <a:pt x="1069" y="710"/>
                    <a:pt x="970" y="784"/>
                  </a:cubicBezTo>
                  <a:cubicBezTo>
                    <a:pt x="965" y="784"/>
                    <a:pt x="965" y="788"/>
                    <a:pt x="961" y="792"/>
                  </a:cubicBezTo>
                  <a:cubicBezTo>
                    <a:pt x="862" y="866"/>
                    <a:pt x="766" y="944"/>
                    <a:pt x="671" y="1022"/>
                  </a:cubicBezTo>
                  <a:cubicBezTo>
                    <a:pt x="667" y="1026"/>
                    <a:pt x="667" y="1030"/>
                    <a:pt x="663" y="1030"/>
                  </a:cubicBezTo>
                  <a:cubicBezTo>
                    <a:pt x="567" y="1113"/>
                    <a:pt x="476" y="1195"/>
                    <a:pt x="390" y="1286"/>
                  </a:cubicBezTo>
                  <a:cubicBezTo>
                    <a:pt x="386" y="1286"/>
                    <a:pt x="386" y="1290"/>
                    <a:pt x="381" y="1294"/>
                  </a:cubicBezTo>
                  <a:cubicBezTo>
                    <a:pt x="295" y="1381"/>
                    <a:pt x="208" y="1472"/>
                    <a:pt x="126" y="1567"/>
                  </a:cubicBezTo>
                  <a:cubicBezTo>
                    <a:pt x="126" y="1571"/>
                    <a:pt x="122" y="1571"/>
                    <a:pt x="122" y="1576"/>
                  </a:cubicBezTo>
                  <a:cubicBezTo>
                    <a:pt x="78" y="1623"/>
                    <a:pt x="40" y="1671"/>
                    <a:pt x="1" y="1723"/>
                  </a:cubicBezTo>
                  <a:cubicBezTo>
                    <a:pt x="1000" y="1891"/>
                    <a:pt x="2207" y="2237"/>
                    <a:pt x="3418" y="2757"/>
                  </a:cubicBezTo>
                  <a:cubicBezTo>
                    <a:pt x="3509" y="2618"/>
                    <a:pt x="3604" y="2488"/>
                    <a:pt x="3695" y="2359"/>
                  </a:cubicBezTo>
                  <a:cubicBezTo>
                    <a:pt x="3812" y="2199"/>
                    <a:pt x="3929" y="2043"/>
                    <a:pt x="4046" y="1891"/>
                  </a:cubicBezTo>
                  <a:cubicBezTo>
                    <a:pt x="2899" y="1286"/>
                    <a:pt x="2540" y="611"/>
                    <a:pt x="24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2"/>
            <p:cNvSpPr/>
            <p:nvPr/>
          </p:nvSpPr>
          <p:spPr>
            <a:xfrm>
              <a:off x="-1465045" y="1370828"/>
              <a:ext cx="130869" cy="82063"/>
            </a:xfrm>
            <a:custGeom>
              <a:rect b="b" l="l" r="r" t="t"/>
              <a:pathLst>
                <a:path extrusionOk="0" h="1905" w="3038">
                  <a:moveTo>
                    <a:pt x="1204" y="1"/>
                  </a:moveTo>
                  <a:cubicBezTo>
                    <a:pt x="1160" y="1"/>
                    <a:pt x="1117" y="1"/>
                    <a:pt x="1074" y="5"/>
                  </a:cubicBezTo>
                  <a:lnTo>
                    <a:pt x="1061" y="5"/>
                  </a:lnTo>
                  <a:cubicBezTo>
                    <a:pt x="957" y="9"/>
                    <a:pt x="857" y="18"/>
                    <a:pt x="758" y="27"/>
                  </a:cubicBezTo>
                  <a:lnTo>
                    <a:pt x="745" y="27"/>
                  </a:lnTo>
                  <a:cubicBezTo>
                    <a:pt x="702" y="31"/>
                    <a:pt x="654" y="40"/>
                    <a:pt x="611" y="44"/>
                  </a:cubicBezTo>
                  <a:cubicBezTo>
                    <a:pt x="602" y="44"/>
                    <a:pt x="598" y="44"/>
                    <a:pt x="589" y="48"/>
                  </a:cubicBezTo>
                  <a:cubicBezTo>
                    <a:pt x="546" y="53"/>
                    <a:pt x="503" y="57"/>
                    <a:pt x="459" y="66"/>
                  </a:cubicBezTo>
                  <a:cubicBezTo>
                    <a:pt x="455" y="66"/>
                    <a:pt x="446" y="66"/>
                    <a:pt x="442" y="70"/>
                  </a:cubicBezTo>
                  <a:cubicBezTo>
                    <a:pt x="295" y="92"/>
                    <a:pt x="148" y="122"/>
                    <a:pt x="1" y="161"/>
                  </a:cubicBezTo>
                  <a:cubicBezTo>
                    <a:pt x="31" y="719"/>
                    <a:pt x="351" y="1346"/>
                    <a:pt x="1437" y="1904"/>
                  </a:cubicBezTo>
                  <a:cubicBezTo>
                    <a:pt x="1987" y="1234"/>
                    <a:pt x="2545" y="680"/>
                    <a:pt x="3038" y="299"/>
                  </a:cubicBezTo>
                  <a:cubicBezTo>
                    <a:pt x="2995" y="286"/>
                    <a:pt x="2947" y="269"/>
                    <a:pt x="2899" y="256"/>
                  </a:cubicBezTo>
                  <a:cubicBezTo>
                    <a:pt x="2856" y="239"/>
                    <a:pt x="2813" y="226"/>
                    <a:pt x="2770" y="213"/>
                  </a:cubicBezTo>
                  <a:lnTo>
                    <a:pt x="2761" y="213"/>
                  </a:lnTo>
                  <a:cubicBezTo>
                    <a:pt x="2718" y="200"/>
                    <a:pt x="2679" y="187"/>
                    <a:pt x="2640" y="178"/>
                  </a:cubicBezTo>
                  <a:cubicBezTo>
                    <a:pt x="2631" y="174"/>
                    <a:pt x="2627" y="174"/>
                    <a:pt x="2618" y="170"/>
                  </a:cubicBezTo>
                  <a:cubicBezTo>
                    <a:pt x="2571" y="161"/>
                    <a:pt x="2523" y="148"/>
                    <a:pt x="2480" y="135"/>
                  </a:cubicBezTo>
                  <a:cubicBezTo>
                    <a:pt x="2428" y="126"/>
                    <a:pt x="2380" y="113"/>
                    <a:pt x="2333" y="105"/>
                  </a:cubicBezTo>
                  <a:cubicBezTo>
                    <a:pt x="2315" y="100"/>
                    <a:pt x="2302" y="100"/>
                    <a:pt x="2285" y="96"/>
                  </a:cubicBezTo>
                  <a:cubicBezTo>
                    <a:pt x="2250" y="92"/>
                    <a:pt x="2216" y="83"/>
                    <a:pt x="2186" y="79"/>
                  </a:cubicBezTo>
                  <a:cubicBezTo>
                    <a:pt x="2168" y="74"/>
                    <a:pt x="2147" y="70"/>
                    <a:pt x="2129" y="70"/>
                  </a:cubicBezTo>
                  <a:cubicBezTo>
                    <a:pt x="2099" y="61"/>
                    <a:pt x="2064" y="57"/>
                    <a:pt x="2034" y="53"/>
                  </a:cubicBezTo>
                  <a:cubicBezTo>
                    <a:pt x="2017" y="53"/>
                    <a:pt x="2000" y="48"/>
                    <a:pt x="1982" y="44"/>
                  </a:cubicBezTo>
                  <a:cubicBezTo>
                    <a:pt x="1948" y="40"/>
                    <a:pt x="1913" y="35"/>
                    <a:pt x="1874" y="31"/>
                  </a:cubicBezTo>
                  <a:cubicBezTo>
                    <a:pt x="1861" y="31"/>
                    <a:pt x="1848" y="31"/>
                    <a:pt x="1835" y="27"/>
                  </a:cubicBezTo>
                  <a:cubicBezTo>
                    <a:pt x="1736" y="18"/>
                    <a:pt x="1636" y="9"/>
                    <a:pt x="1541" y="5"/>
                  </a:cubicBezTo>
                  <a:lnTo>
                    <a:pt x="1506" y="5"/>
                  </a:lnTo>
                  <a:cubicBezTo>
                    <a:pt x="1467" y="1"/>
                    <a:pt x="1428" y="1"/>
                    <a:pt x="13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2"/>
            <p:cNvSpPr/>
            <p:nvPr/>
          </p:nvSpPr>
          <p:spPr>
            <a:xfrm>
              <a:off x="-1391209" y="1389093"/>
              <a:ext cx="182476" cy="104808"/>
            </a:xfrm>
            <a:custGeom>
              <a:rect b="b" l="l" r="r" t="t"/>
              <a:pathLst>
                <a:path extrusionOk="0" h="2433" w="4236">
                  <a:moveTo>
                    <a:pt x="1640" y="1"/>
                  </a:moveTo>
                  <a:cubicBezTo>
                    <a:pt x="1151" y="351"/>
                    <a:pt x="580" y="909"/>
                    <a:pt x="0" y="1615"/>
                  </a:cubicBezTo>
                  <a:cubicBezTo>
                    <a:pt x="913" y="2017"/>
                    <a:pt x="1830" y="2108"/>
                    <a:pt x="2669" y="2190"/>
                  </a:cubicBezTo>
                  <a:cubicBezTo>
                    <a:pt x="3232" y="2242"/>
                    <a:pt x="3764" y="2294"/>
                    <a:pt x="4236" y="2432"/>
                  </a:cubicBezTo>
                  <a:cubicBezTo>
                    <a:pt x="4101" y="2168"/>
                    <a:pt x="3941" y="1913"/>
                    <a:pt x="3764" y="1675"/>
                  </a:cubicBezTo>
                  <a:cubicBezTo>
                    <a:pt x="3764" y="1671"/>
                    <a:pt x="3764" y="1671"/>
                    <a:pt x="3760" y="1671"/>
                  </a:cubicBezTo>
                  <a:cubicBezTo>
                    <a:pt x="3738" y="1640"/>
                    <a:pt x="3716" y="1615"/>
                    <a:pt x="3695" y="1584"/>
                  </a:cubicBezTo>
                  <a:cubicBezTo>
                    <a:pt x="3695" y="1584"/>
                    <a:pt x="3695" y="1580"/>
                    <a:pt x="3690" y="1580"/>
                  </a:cubicBezTo>
                  <a:cubicBezTo>
                    <a:pt x="3669" y="1550"/>
                    <a:pt x="3647" y="1524"/>
                    <a:pt x="3626" y="1498"/>
                  </a:cubicBezTo>
                  <a:cubicBezTo>
                    <a:pt x="3626" y="1493"/>
                    <a:pt x="3621" y="1493"/>
                    <a:pt x="3621" y="1489"/>
                  </a:cubicBezTo>
                  <a:cubicBezTo>
                    <a:pt x="3483" y="1320"/>
                    <a:pt x="3331" y="1160"/>
                    <a:pt x="3171" y="1009"/>
                  </a:cubicBezTo>
                  <a:cubicBezTo>
                    <a:pt x="3167" y="1004"/>
                    <a:pt x="3167" y="1000"/>
                    <a:pt x="3163" y="996"/>
                  </a:cubicBezTo>
                  <a:cubicBezTo>
                    <a:pt x="3141" y="979"/>
                    <a:pt x="3115" y="957"/>
                    <a:pt x="3093" y="935"/>
                  </a:cubicBezTo>
                  <a:cubicBezTo>
                    <a:pt x="3089" y="931"/>
                    <a:pt x="3080" y="922"/>
                    <a:pt x="3076" y="918"/>
                  </a:cubicBezTo>
                  <a:cubicBezTo>
                    <a:pt x="3054" y="896"/>
                    <a:pt x="3033" y="879"/>
                    <a:pt x="3011" y="862"/>
                  </a:cubicBezTo>
                  <a:cubicBezTo>
                    <a:pt x="3003" y="853"/>
                    <a:pt x="2994" y="844"/>
                    <a:pt x="2985" y="840"/>
                  </a:cubicBezTo>
                  <a:cubicBezTo>
                    <a:pt x="2964" y="818"/>
                    <a:pt x="2942" y="801"/>
                    <a:pt x="2920" y="784"/>
                  </a:cubicBezTo>
                  <a:cubicBezTo>
                    <a:pt x="2912" y="775"/>
                    <a:pt x="2903" y="771"/>
                    <a:pt x="2894" y="762"/>
                  </a:cubicBezTo>
                  <a:cubicBezTo>
                    <a:pt x="2873" y="745"/>
                    <a:pt x="2851" y="728"/>
                    <a:pt x="2829" y="710"/>
                  </a:cubicBezTo>
                  <a:cubicBezTo>
                    <a:pt x="2821" y="702"/>
                    <a:pt x="2812" y="697"/>
                    <a:pt x="2804" y="689"/>
                  </a:cubicBezTo>
                  <a:cubicBezTo>
                    <a:pt x="2782" y="671"/>
                    <a:pt x="2760" y="654"/>
                    <a:pt x="2734" y="637"/>
                  </a:cubicBezTo>
                  <a:cubicBezTo>
                    <a:pt x="2730" y="632"/>
                    <a:pt x="2721" y="624"/>
                    <a:pt x="2713" y="619"/>
                  </a:cubicBezTo>
                  <a:cubicBezTo>
                    <a:pt x="2609" y="542"/>
                    <a:pt x="2496" y="464"/>
                    <a:pt x="2384" y="394"/>
                  </a:cubicBezTo>
                  <a:cubicBezTo>
                    <a:pt x="2375" y="386"/>
                    <a:pt x="2362" y="377"/>
                    <a:pt x="2349" y="373"/>
                  </a:cubicBezTo>
                  <a:cubicBezTo>
                    <a:pt x="2332" y="360"/>
                    <a:pt x="2310" y="347"/>
                    <a:pt x="2289" y="334"/>
                  </a:cubicBezTo>
                  <a:cubicBezTo>
                    <a:pt x="2276" y="325"/>
                    <a:pt x="2263" y="317"/>
                    <a:pt x="2245" y="308"/>
                  </a:cubicBezTo>
                  <a:cubicBezTo>
                    <a:pt x="2228" y="295"/>
                    <a:pt x="2206" y="282"/>
                    <a:pt x="2185" y="273"/>
                  </a:cubicBezTo>
                  <a:cubicBezTo>
                    <a:pt x="2172" y="265"/>
                    <a:pt x="2155" y="256"/>
                    <a:pt x="2142" y="247"/>
                  </a:cubicBezTo>
                  <a:cubicBezTo>
                    <a:pt x="2120" y="234"/>
                    <a:pt x="2103" y="226"/>
                    <a:pt x="2081" y="213"/>
                  </a:cubicBezTo>
                  <a:cubicBezTo>
                    <a:pt x="2064" y="204"/>
                    <a:pt x="2051" y="195"/>
                    <a:pt x="2033" y="187"/>
                  </a:cubicBezTo>
                  <a:cubicBezTo>
                    <a:pt x="2016" y="178"/>
                    <a:pt x="1994" y="165"/>
                    <a:pt x="1973" y="157"/>
                  </a:cubicBezTo>
                  <a:cubicBezTo>
                    <a:pt x="1956" y="148"/>
                    <a:pt x="1943" y="139"/>
                    <a:pt x="1925" y="131"/>
                  </a:cubicBezTo>
                  <a:cubicBezTo>
                    <a:pt x="1904" y="122"/>
                    <a:pt x="1886" y="113"/>
                    <a:pt x="1865" y="100"/>
                  </a:cubicBezTo>
                  <a:cubicBezTo>
                    <a:pt x="1847" y="92"/>
                    <a:pt x="1830" y="87"/>
                    <a:pt x="1817" y="79"/>
                  </a:cubicBezTo>
                  <a:cubicBezTo>
                    <a:pt x="1795" y="70"/>
                    <a:pt x="1774" y="57"/>
                    <a:pt x="1752" y="48"/>
                  </a:cubicBezTo>
                  <a:cubicBezTo>
                    <a:pt x="1735" y="44"/>
                    <a:pt x="1722" y="35"/>
                    <a:pt x="1705" y="27"/>
                  </a:cubicBezTo>
                  <a:cubicBezTo>
                    <a:pt x="1683" y="18"/>
                    <a:pt x="1661" y="9"/>
                    <a:pt x="16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2"/>
            <p:cNvSpPr/>
            <p:nvPr/>
          </p:nvSpPr>
          <p:spPr>
            <a:xfrm>
              <a:off x="-1634645" y="1467194"/>
              <a:ext cx="189024" cy="143534"/>
            </a:xfrm>
            <a:custGeom>
              <a:rect b="b" l="l" r="r" t="t"/>
              <a:pathLst>
                <a:path extrusionOk="0" h="3332" w="4388">
                  <a:moveTo>
                    <a:pt x="940" y="1"/>
                  </a:moveTo>
                  <a:cubicBezTo>
                    <a:pt x="940" y="1"/>
                    <a:pt x="940" y="1"/>
                    <a:pt x="940" y="5"/>
                  </a:cubicBezTo>
                  <a:cubicBezTo>
                    <a:pt x="918" y="31"/>
                    <a:pt x="901" y="61"/>
                    <a:pt x="879" y="87"/>
                  </a:cubicBezTo>
                  <a:cubicBezTo>
                    <a:pt x="875" y="96"/>
                    <a:pt x="870" y="100"/>
                    <a:pt x="870" y="104"/>
                  </a:cubicBezTo>
                  <a:cubicBezTo>
                    <a:pt x="849" y="130"/>
                    <a:pt x="831" y="161"/>
                    <a:pt x="814" y="187"/>
                  </a:cubicBezTo>
                  <a:cubicBezTo>
                    <a:pt x="810" y="195"/>
                    <a:pt x="805" y="204"/>
                    <a:pt x="801" y="208"/>
                  </a:cubicBezTo>
                  <a:cubicBezTo>
                    <a:pt x="784" y="234"/>
                    <a:pt x="767" y="260"/>
                    <a:pt x="754" y="290"/>
                  </a:cubicBezTo>
                  <a:cubicBezTo>
                    <a:pt x="745" y="299"/>
                    <a:pt x="741" y="308"/>
                    <a:pt x="736" y="316"/>
                  </a:cubicBezTo>
                  <a:cubicBezTo>
                    <a:pt x="719" y="342"/>
                    <a:pt x="706" y="368"/>
                    <a:pt x="693" y="394"/>
                  </a:cubicBezTo>
                  <a:cubicBezTo>
                    <a:pt x="684" y="403"/>
                    <a:pt x="680" y="416"/>
                    <a:pt x="671" y="425"/>
                  </a:cubicBezTo>
                  <a:cubicBezTo>
                    <a:pt x="658" y="450"/>
                    <a:pt x="645" y="476"/>
                    <a:pt x="632" y="498"/>
                  </a:cubicBezTo>
                  <a:cubicBezTo>
                    <a:pt x="624" y="511"/>
                    <a:pt x="619" y="524"/>
                    <a:pt x="611" y="537"/>
                  </a:cubicBezTo>
                  <a:cubicBezTo>
                    <a:pt x="598" y="559"/>
                    <a:pt x="589" y="585"/>
                    <a:pt x="576" y="611"/>
                  </a:cubicBezTo>
                  <a:cubicBezTo>
                    <a:pt x="568" y="624"/>
                    <a:pt x="563" y="636"/>
                    <a:pt x="555" y="649"/>
                  </a:cubicBezTo>
                  <a:cubicBezTo>
                    <a:pt x="542" y="671"/>
                    <a:pt x="533" y="697"/>
                    <a:pt x="520" y="719"/>
                  </a:cubicBezTo>
                  <a:cubicBezTo>
                    <a:pt x="511" y="732"/>
                    <a:pt x="507" y="749"/>
                    <a:pt x="498" y="762"/>
                  </a:cubicBezTo>
                  <a:cubicBezTo>
                    <a:pt x="490" y="784"/>
                    <a:pt x="477" y="810"/>
                    <a:pt x="468" y="831"/>
                  </a:cubicBezTo>
                  <a:cubicBezTo>
                    <a:pt x="459" y="848"/>
                    <a:pt x="455" y="861"/>
                    <a:pt x="446" y="879"/>
                  </a:cubicBezTo>
                  <a:cubicBezTo>
                    <a:pt x="438" y="900"/>
                    <a:pt x="425" y="926"/>
                    <a:pt x="416" y="948"/>
                  </a:cubicBezTo>
                  <a:cubicBezTo>
                    <a:pt x="407" y="965"/>
                    <a:pt x="403" y="983"/>
                    <a:pt x="394" y="996"/>
                  </a:cubicBezTo>
                  <a:cubicBezTo>
                    <a:pt x="386" y="1022"/>
                    <a:pt x="377" y="1043"/>
                    <a:pt x="368" y="1065"/>
                  </a:cubicBezTo>
                  <a:cubicBezTo>
                    <a:pt x="360" y="1082"/>
                    <a:pt x="356" y="1099"/>
                    <a:pt x="347" y="1117"/>
                  </a:cubicBezTo>
                  <a:cubicBezTo>
                    <a:pt x="338" y="1138"/>
                    <a:pt x="330" y="1160"/>
                    <a:pt x="325" y="1182"/>
                  </a:cubicBezTo>
                  <a:cubicBezTo>
                    <a:pt x="317" y="1203"/>
                    <a:pt x="308" y="1221"/>
                    <a:pt x="304" y="1242"/>
                  </a:cubicBezTo>
                  <a:cubicBezTo>
                    <a:pt x="295" y="1264"/>
                    <a:pt x="286" y="1281"/>
                    <a:pt x="282" y="1303"/>
                  </a:cubicBezTo>
                  <a:cubicBezTo>
                    <a:pt x="273" y="1324"/>
                    <a:pt x="265" y="1346"/>
                    <a:pt x="260" y="1368"/>
                  </a:cubicBezTo>
                  <a:cubicBezTo>
                    <a:pt x="252" y="1385"/>
                    <a:pt x="247" y="1407"/>
                    <a:pt x="239" y="1424"/>
                  </a:cubicBezTo>
                  <a:cubicBezTo>
                    <a:pt x="234" y="1450"/>
                    <a:pt x="226" y="1471"/>
                    <a:pt x="221" y="1497"/>
                  </a:cubicBezTo>
                  <a:cubicBezTo>
                    <a:pt x="213" y="1515"/>
                    <a:pt x="208" y="1532"/>
                    <a:pt x="204" y="1549"/>
                  </a:cubicBezTo>
                  <a:cubicBezTo>
                    <a:pt x="195" y="1575"/>
                    <a:pt x="187" y="1606"/>
                    <a:pt x="182" y="1632"/>
                  </a:cubicBezTo>
                  <a:cubicBezTo>
                    <a:pt x="178" y="1645"/>
                    <a:pt x="174" y="1662"/>
                    <a:pt x="169" y="1675"/>
                  </a:cubicBezTo>
                  <a:cubicBezTo>
                    <a:pt x="156" y="1718"/>
                    <a:pt x="148" y="1761"/>
                    <a:pt x="139" y="1805"/>
                  </a:cubicBezTo>
                  <a:cubicBezTo>
                    <a:pt x="131" y="1844"/>
                    <a:pt x="122" y="1882"/>
                    <a:pt x="113" y="1921"/>
                  </a:cubicBezTo>
                  <a:cubicBezTo>
                    <a:pt x="109" y="1934"/>
                    <a:pt x="109" y="1943"/>
                    <a:pt x="105" y="1956"/>
                  </a:cubicBezTo>
                  <a:cubicBezTo>
                    <a:pt x="100" y="1986"/>
                    <a:pt x="92" y="2017"/>
                    <a:pt x="87" y="2043"/>
                  </a:cubicBezTo>
                  <a:cubicBezTo>
                    <a:pt x="87" y="2056"/>
                    <a:pt x="83" y="2069"/>
                    <a:pt x="83" y="2077"/>
                  </a:cubicBezTo>
                  <a:cubicBezTo>
                    <a:pt x="74" y="2116"/>
                    <a:pt x="70" y="2155"/>
                    <a:pt x="61" y="2194"/>
                  </a:cubicBezTo>
                  <a:cubicBezTo>
                    <a:pt x="61" y="2203"/>
                    <a:pt x="61" y="2216"/>
                    <a:pt x="57" y="2224"/>
                  </a:cubicBezTo>
                  <a:cubicBezTo>
                    <a:pt x="53" y="2255"/>
                    <a:pt x="48" y="2281"/>
                    <a:pt x="44" y="2306"/>
                  </a:cubicBezTo>
                  <a:cubicBezTo>
                    <a:pt x="44" y="2324"/>
                    <a:pt x="40" y="2341"/>
                    <a:pt x="40" y="2354"/>
                  </a:cubicBezTo>
                  <a:cubicBezTo>
                    <a:pt x="35" y="2380"/>
                    <a:pt x="35" y="2402"/>
                    <a:pt x="31" y="2423"/>
                  </a:cubicBezTo>
                  <a:cubicBezTo>
                    <a:pt x="31" y="2441"/>
                    <a:pt x="27" y="2458"/>
                    <a:pt x="27" y="2475"/>
                  </a:cubicBezTo>
                  <a:cubicBezTo>
                    <a:pt x="22" y="2510"/>
                    <a:pt x="18" y="2540"/>
                    <a:pt x="18" y="2575"/>
                  </a:cubicBezTo>
                  <a:cubicBezTo>
                    <a:pt x="14" y="2596"/>
                    <a:pt x="14" y="2618"/>
                    <a:pt x="14" y="2640"/>
                  </a:cubicBezTo>
                  <a:cubicBezTo>
                    <a:pt x="14" y="2653"/>
                    <a:pt x="9" y="2670"/>
                    <a:pt x="9" y="2687"/>
                  </a:cubicBezTo>
                  <a:cubicBezTo>
                    <a:pt x="9" y="2709"/>
                    <a:pt x="5" y="2730"/>
                    <a:pt x="5" y="2756"/>
                  </a:cubicBezTo>
                  <a:cubicBezTo>
                    <a:pt x="5" y="2765"/>
                    <a:pt x="5" y="2778"/>
                    <a:pt x="5" y="2791"/>
                  </a:cubicBezTo>
                  <a:cubicBezTo>
                    <a:pt x="1" y="2873"/>
                    <a:pt x="1" y="2955"/>
                    <a:pt x="1" y="3038"/>
                  </a:cubicBezTo>
                  <a:cubicBezTo>
                    <a:pt x="1" y="3046"/>
                    <a:pt x="1" y="3051"/>
                    <a:pt x="1" y="3059"/>
                  </a:cubicBezTo>
                  <a:cubicBezTo>
                    <a:pt x="1" y="3150"/>
                    <a:pt x="5" y="3241"/>
                    <a:pt x="9" y="3332"/>
                  </a:cubicBezTo>
                  <a:cubicBezTo>
                    <a:pt x="304" y="3012"/>
                    <a:pt x="645" y="2687"/>
                    <a:pt x="1026" y="2419"/>
                  </a:cubicBezTo>
                  <a:cubicBezTo>
                    <a:pt x="1577" y="2025"/>
                    <a:pt x="2205" y="1741"/>
                    <a:pt x="2877" y="1741"/>
                  </a:cubicBezTo>
                  <a:cubicBezTo>
                    <a:pt x="3186" y="1741"/>
                    <a:pt x="3505" y="1801"/>
                    <a:pt x="3830" y="1939"/>
                  </a:cubicBezTo>
                  <a:cubicBezTo>
                    <a:pt x="4007" y="1623"/>
                    <a:pt x="4193" y="1316"/>
                    <a:pt x="4388" y="1022"/>
                  </a:cubicBezTo>
                  <a:cubicBezTo>
                    <a:pt x="3150" y="498"/>
                    <a:pt x="1926" y="156"/>
                    <a:pt x="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3" name="Google Shape;683;p22"/>
          <p:cNvSpPr/>
          <p:nvPr/>
        </p:nvSpPr>
        <p:spPr>
          <a:xfrm>
            <a:off x="-105231" y="1470554"/>
            <a:ext cx="2628" cy="15896"/>
          </a:xfrm>
          <a:custGeom>
            <a:rect b="b" l="l" r="r" t="t"/>
            <a:pathLst>
              <a:path extrusionOk="0" h="369" w="61">
                <a:moveTo>
                  <a:pt x="0" y="0"/>
                </a:moveTo>
                <a:cubicBezTo>
                  <a:pt x="0" y="1"/>
                  <a:pt x="13" y="135"/>
                  <a:pt x="35" y="368"/>
                </a:cubicBezTo>
                <a:cubicBezTo>
                  <a:pt x="43" y="368"/>
                  <a:pt x="52" y="368"/>
                  <a:pt x="61" y="36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4" name="Google Shape;684;p22"/>
          <p:cNvGrpSpPr/>
          <p:nvPr/>
        </p:nvGrpSpPr>
        <p:grpSpPr>
          <a:xfrm>
            <a:off x="704404" y="2274663"/>
            <a:ext cx="517628" cy="646344"/>
            <a:chOff x="-107858" y="1272825"/>
            <a:chExt cx="517628" cy="646344"/>
          </a:xfrm>
        </p:grpSpPr>
        <p:sp>
          <p:nvSpPr>
            <p:cNvPr id="685" name="Google Shape;685;p22"/>
            <p:cNvSpPr/>
            <p:nvPr/>
          </p:nvSpPr>
          <p:spPr>
            <a:xfrm>
              <a:off x="65489" y="1272825"/>
              <a:ext cx="81460" cy="70862"/>
            </a:xfrm>
            <a:custGeom>
              <a:rect b="b" l="l" r="r" t="t"/>
              <a:pathLst>
                <a:path extrusionOk="0" h="1645" w="1891">
                  <a:moveTo>
                    <a:pt x="329" y="0"/>
                  </a:moveTo>
                  <a:lnTo>
                    <a:pt x="0" y="108"/>
                  </a:lnTo>
                  <a:cubicBezTo>
                    <a:pt x="545" y="1508"/>
                    <a:pt x="1500" y="1644"/>
                    <a:pt x="1872" y="1644"/>
                  </a:cubicBezTo>
                  <a:cubicBezTo>
                    <a:pt x="1879" y="1644"/>
                    <a:pt x="1885" y="1644"/>
                    <a:pt x="1891" y="1644"/>
                  </a:cubicBezTo>
                  <a:lnTo>
                    <a:pt x="1891" y="1341"/>
                  </a:lnTo>
                  <a:cubicBezTo>
                    <a:pt x="1605" y="1333"/>
                    <a:pt x="753" y="1203"/>
                    <a:pt x="3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2"/>
            <p:cNvSpPr/>
            <p:nvPr/>
          </p:nvSpPr>
          <p:spPr>
            <a:xfrm>
              <a:off x="-107858" y="1297207"/>
              <a:ext cx="143750" cy="173559"/>
            </a:xfrm>
            <a:custGeom>
              <a:rect b="b" l="l" r="r" t="t"/>
              <a:pathLst>
                <a:path extrusionOk="0" h="4029" w="3337">
                  <a:moveTo>
                    <a:pt x="2480" y="1"/>
                  </a:moveTo>
                  <a:lnTo>
                    <a:pt x="2177" y="79"/>
                  </a:lnTo>
                  <a:cubicBezTo>
                    <a:pt x="2177" y="79"/>
                    <a:pt x="2891" y="3267"/>
                    <a:pt x="1" y="3683"/>
                  </a:cubicBezTo>
                  <a:lnTo>
                    <a:pt x="61" y="4029"/>
                  </a:lnTo>
                  <a:cubicBezTo>
                    <a:pt x="3336" y="3198"/>
                    <a:pt x="2480" y="1"/>
                    <a:pt x="24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2"/>
            <p:cNvSpPr/>
            <p:nvPr/>
          </p:nvSpPr>
          <p:spPr>
            <a:xfrm>
              <a:off x="146908" y="1272825"/>
              <a:ext cx="90463" cy="70949"/>
            </a:xfrm>
            <a:custGeom>
              <a:rect b="b" l="l" r="r" t="t"/>
              <a:pathLst>
                <a:path extrusionOk="0" h="1647" w="2100">
                  <a:moveTo>
                    <a:pt x="1762" y="0"/>
                  </a:moveTo>
                  <a:cubicBezTo>
                    <a:pt x="1328" y="1239"/>
                    <a:pt x="464" y="1341"/>
                    <a:pt x="190" y="1341"/>
                  </a:cubicBezTo>
                  <a:cubicBezTo>
                    <a:pt x="136" y="1341"/>
                    <a:pt x="105" y="1337"/>
                    <a:pt x="105" y="1337"/>
                  </a:cubicBezTo>
                  <a:cubicBezTo>
                    <a:pt x="105" y="1337"/>
                    <a:pt x="74" y="1341"/>
                    <a:pt x="1" y="1341"/>
                  </a:cubicBezTo>
                  <a:lnTo>
                    <a:pt x="1" y="1644"/>
                  </a:lnTo>
                  <a:cubicBezTo>
                    <a:pt x="74" y="1644"/>
                    <a:pt x="105" y="1640"/>
                    <a:pt x="105" y="1640"/>
                  </a:cubicBezTo>
                  <a:cubicBezTo>
                    <a:pt x="105" y="1640"/>
                    <a:pt x="149" y="1646"/>
                    <a:pt x="227" y="1646"/>
                  </a:cubicBezTo>
                  <a:cubicBezTo>
                    <a:pt x="570" y="1646"/>
                    <a:pt x="1552" y="1517"/>
                    <a:pt x="2099" y="108"/>
                  </a:cubicBezTo>
                  <a:lnTo>
                    <a:pt x="1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2"/>
            <p:cNvSpPr/>
            <p:nvPr/>
          </p:nvSpPr>
          <p:spPr>
            <a:xfrm>
              <a:off x="266020" y="1297207"/>
              <a:ext cx="143750" cy="173387"/>
            </a:xfrm>
            <a:custGeom>
              <a:rect b="b" l="l" r="r" t="t"/>
              <a:pathLst>
                <a:path extrusionOk="0" h="4025" w="3337">
                  <a:moveTo>
                    <a:pt x="857" y="1"/>
                  </a:moveTo>
                  <a:cubicBezTo>
                    <a:pt x="857" y="1"/>
                    <a:pt x="0" y="3198"/>
                    <a:pt x="3280" y="4024"/>
                  </a:cubicBezTo>
                  <a:lnTo>
                    <a:pt x="3336" y="3683"/>
                  </a:lnTo>
                  <a:cubicBezTo>
                    <a:pt x="450" y="3267"/>
                    <a:pt x="1160" y="79"/>
                    <a:pt x="1160" y="79"/>
                  </a:cubicBezTo>
                  <a:lnTo>
                    <a:pt x="8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2"/>
            <p:cNvSpPr/>
            <p:nvPr/>
          </p:nvSpPr>
          <p:spPr>
            <a:xfrm>
              <a:off x="-102646" y="1280450"/>
              <a:ext cx="507367" cy="605368"/>
            </a:xfrm>
            <a:custGeom>
              <a:rect b="b" l="l" r="r" t="t"/>
              <a:pathLst>
                <a:path extrusionOk="0" h="14053" w="11778">
                  <a:moveTo>
                    <a:pt x="3674" y="0"/>
                  </a:moveTo>
                  <a:lnTo>
                    <a:pt x="2618" y="316"/>
                  </a:lnTo>
                  <a:cubicBezTo>
                    <a:pt x="2618" y="316"/>
                    <a:pt x="3596" y="4240"/>
                    <a:pt x="1" y="4777"/>
                  </a:cubicBezTo>
                  <a:lnTo>
                    <a:pt x="823" y="9731"/>
                  </a:lnTo>
                  <a:lnTo>
                    <a:pt x="472" y="13239"/>
                  </a:lnTo>
                  <a:cubicBezTo>
                    <a:pt x="689" y="13347"/>
                    <a:pt x="2190" y="14040"/>
                    <a:pt x="5794" y="14053"/>
                  </a:cubicBezTo>
                  <a:lnTo>
                    <a:pt x="5898" y="14053"/>
                  </a:lnTo>
                  <a:cubicBezTo>
                    <a:pt x="9562" y="14053"/>
                    <a:pt x="11098" y="13347"/>
                    <a:pt x="11314" y="13239"/>
                  </a:cubicBezTo>
                  <a:lnTo>
                    <a:pt x="10955" y="9731"/>
                  </a:lnTo>
                  <a:lnTo>
                    <a:pt x="11777" y="4777"/>
                  </a:lnTo>
                  <a:cubicBezTo>
                    <a:pt x="8186" y="4240"/>
                    <a:pt x="9164" y="316"/>
                    <a:pt x="9164" y="316"/>
                  </a:cubicBezTo>
                  <a:lnTo>
                    <a:pt x="8113" y="0"/>
                  </a:lnTo>
                  <a:cubicBezTo>
                    <a:pt x="7643" y="1688"/>
                    <a:pt x="6412" y="1827"/>
                    <a:pt x="6020" y="1827"/>
                  </a:cubicBezTo>
                  <a:cubicBezTo>
                    <a:pt x="5942" y="1827"/>
                    <a:pt x="5898" y="1822"/>
                    <a:pt x="5898" y="1822"/>
                  </a:cubicBezTo>
                  <a:cubicBezTo>
                    <a:pt x="5898" y="1822"/>
                    <a:pt x="5867" y="1826"/>
                    <a:pt x="5794" y="1826"/>
                  </a:cubicBezTo>
                  <a:cubicBezTo>
                    <a:pt x="5788" y="1826"/>
                    <a:pt x="5783" y="1826"/>
                    <a:pt x="5777" y="1826"/>
                  </a:cubicBezTo>
                  <a:cubicBezTo>
                    <a:pt x="5395" y="1826"/>
                    <a:pt x="4142" y="1679"/>
                    <a:pt x="3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2"/>
            <p:cNvSpPr/>
            <p:nvPr/>
          </p:nvSpPr>
          <p:spPr>
            <a:xfrm>
              <a:off x="-84381" y="1860799"/>
              <a:ext cx="603" cy="6031"/>
            </a:xfrm>
            <a:custGeom>
              <a:rect b="b" l="l" r="r" t="t"/>
              <a:pathLst>
                <a:path extrusionOk="0" h="140" w="14">
                  <a:moveTo>
                    <a:pt x="14" y="1"/>
                  </a:moveTo>
                  <a:lnTo>
                    <a:pt x="1" y="139"/>
                  </a:lnTo>
                  <a:cubicBezTo>
                    <a:pt x="5" y="96"/>
                    <a:pt x="9" y="48"/>
                    <a:pt x="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2"/>
            <p:cNvSpPr/>
            <p:nvPr/>
          </p:nvSpPr>
          <p:spPr>
            <a:xfrm>
              <a:off x="-86965" y="1866787"/>
              <a:ext cx="233911" cy="52382"/>
            </a:xfrm>
            <a:custGeom>
              <a:rect b="b" l="l" r="r" t="t"/>
              <a:pathLst>
                <a:path extrusionOk="0" h="1216" w="5430">
                  <a:moveTo>
                    <a:pt x="69" y="0"/>
                  </a:moveTo>
                  <a:lnTo>
                    <a:pt x="0" y="312"/>
                  </a:lnTo>
                  <a:cubicBezTo>
                    <a:pt x="0" y="312"/>
                    <a:pt x="1536" y="1199"/>
                    <a:pt x="5430" y="1216"/>
                  </a:cubicBezTo>
                  <a:lnTo>
                    <a:pt x="5430" y="848"/>
                  </a:lnTo>
                  <a:cubicBezTo>
                    <a:pt x="1826" y="831"/>
                    <a:pt x="69" y="0"/>
                    <a:pt x="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2"/>
            <p:cNvSpPr/>
            <p:nvPr/>
          </p:nvSpPr>
          <p:spPr>
            <a:xfrm>
              <a:off x="-83821" y="1850546"/>
              <a:ext cx="1163" cy="10296"/>
            </a:xfrm>
            <a:custGeom>
              <a:rect b="b" l="l" r="r" t="t"/>
              <a:pathLst>
                <a:path extrusionOk="0" h="239" w="27">
                  <a:moveTo>
                    <a:pt x="18" y="1"/>
                  </a:moveTo>
                  <a:cubicBezTo>
                    <a:pt x="14" y="79"/>
                    <a:pt x="10" y="149"/>
                    <a:pt x="3" y="216"/>
                  </a:cubicBezTo>
                  <a:lnTo>
                    <a:pt x="3" y="216"/>
                  </a:lnTo>
                  <a:lnTo>
                    <a:pt x="27" y="5"/>
                  </a:lnTo>
                  <a:cubicBezTo>
                    <a:pt x="22" y="5"/>
                    <a:pt x="18" y="1"/>
                    <a:pt x="18" y="1"/>
                  </a:cubicBezTo>
                  <a:close/>
                  <a:moveTo>
                    <a:pt x="3" y="216"/>
                  </a:moveTo>
                  <a:lnTo>
                    <a:pt x="1" y="239"/>
                  </a:lnTo>
                  <a:cubicBezTo>
                    <a:pt x="2" y="231"/>
                    <a:pt x="2" y="224"/>
                    <a:pt x="3" y="2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385864" y="1860799"/>
              <a:ext cx="603" cy="6031"/>
            </a:xfrm>
            <a:custGeom>
              <a:rect b="b" l="l" r="r" t="t"/>
              <a:pathLst>
                <a:path extrusionOk="0" h="140" w="14">
                  <a:moveTo>
                    <a:pt x="0" y="1"/>
                  </a:moveTo>
                  <a:lnTo>
                    <a:pt x="0" y="1"/>
                  </a:lnTo>
                  <a:cubicBezTo>
                    <a:pt x="5" y="48"/>
                    <a:pt x="9" y="96"/>
                    <a:pt x="13" y="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146908" y="1866787"/>
              <a:ext cx="242699" cy="52382"/>
            </a:xfrm>
            <a:custGeom>
              <a:rect b="b" l="l" r="r" t="t"/>
              <a:pathLst>
                <a:path extrusionOk="0" h="1216" w="5634">
                  <a:moveTo>
                    <a:pt x="5560" y="0"/>
                  </a:moveTo>
                  <a:cubicBezTo>
                    <a:pt x="5560" y="0"/>
                    <a:pt x="3743" y="848"/>
                    <a:pt x="105" y="848"/>
                  </a:cubicBezTo>
                  <a:lnTo>
                    <a:pt x="1" y="848"/>
                  </a:lnTo>
                  <a:lnTo>
                    <a:pt x="1" y="1216"/>
                  </a:lnTo>
                  <a:lnTo>
                    <a:pt x="105" y="1216"/>
                  </a:lnTo>
                  <a:cubicBezTo>
                    <a:pt x="4050" y="1216"/>
                    <a:pt x="5634" y="312"/>
                    <a:pt x="5634" y="312"/>
                  </a:cubicBezTo>
                  <a:lnTo>
                    <a:pt x="55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384744" y="1850546"/>
              <a:ext cx="1163" cy="10296"/>
            </a:xfrm>
            <a:custGeom>
              <a:rect b="b" l="l" r="r" t="t"/>
              <a:pathLst>
                <a:path extrusionOk="0" h="239" w="27">
                  <a:moveTo>
                    <a:pt x="9" y="1"/>
                  </a:moveTo>
                  <a:cubicBezTo>
                    <a:pt x="9" y="1"/>
                    <a:pt x="5" y="5"/>
                    <a:pt x="0" y="5"/>
                  </a:cubicBezTo>
                  <a:lnTo>
                    <a:pt x="24" y="216"/>
                  </a:lnTo>
                  <a:lnTo>
                    <a:pt x="24" y="216"/>
                  </a:lnTo>
                  <a:cubicBezTo>
                    <a:pt x="17" y="149"/>
                    <a:pt x="13" y="79"/>
                    <a:pt x="9" y="1"/>
                  </a:cubicBezTo>
                  <a:close/>
                  <a:moveTo>
                    <a:pt x="24" y="216"/>
                  </a:moveTo>
                  <a:cubicBezTo>
                    <a:pt x="25" y="224"/>
                    <a:pt x="25" y="231"/>
                    <a:pt x="26" y="239"/>
                  </a:cubicBezTo>
                  <a:lnTo>
                    <a:pt x="24" y="2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404689" y="1470554"/>
              <a:ext cx="2628" cy="15896"/>
            </a:xfrm>
            <a:custGeom>
              <a:rect b="b" l="l" r="r" t="t"/>
              <a:pathLst>
                <a:path extrusionOk="0" h="369" w="61">
                  <a:moveTo>
                    <a:pt x="61" y="0"/>
                  </a:moveTo>
                  <a:lnTo>
                    <a:pt x="0" y="364"/>
                  </a:lnTo>
                  <a:cubicBezTo>
                    <a:pt x="9" y="368"/>
                    <a:pt x="18" y="368"/>
                    <a:pt x="26" y="368"/>
                  </a:cubicBezTo>
                  <a:cubicBezTo>
                    <a:pt x="48" y="135"/>
                    <a:pt x="61" y="1"/>
                    <a:pt x="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2"/>
            <p:cNvSpPr/>
            <p:nvPr/>
          </p:nvSpPr>
          <p:spPr>
            <a:xfrm>
              <a:off x="-1627" y="1507816"/>
              <a:ext cx="127509" cy="194236"/>
            </a:xfrm>
            <a:custGeom>
              <a:rect b="b" l="l" r="r" t="t"/>
              <a:pathLst>
                <a:path extrusionOk="0" h="4509" w="2960">
                  <a:moveTo>
                    <a:pt x="1485" y="459"/>
                  </a:moveTo>
                  <a:cubicBezTo>
                    <a:pt x="2095" y="459"/>
                    <a:pt x="2372" y="1160"/>
                    <a:pt x="2372" y="2237"/>
                  </a:cubicBezTo>
                  <a:cubicBezTo>
                    <a:pt x="2372" y="3349"/>
                    <a:pt x="2082" y="4054"/>
                    <a:pt x="1480" y="4054"/>
                  </a:cubicBezTo>
                  <a:cubicBezTo>
                    <a:pt x="944" y="4054"/>
                    <a:pt x="593" y="3410"/>
                    <a:pt x="593" y="2276"/>
                  </a:cubicBezTo>
                  <a:cubicBezTo>
                    <a:pt x="593" y="1087"/>
                    <a:pt x="970" y="459"/>
                    <a:pt x="1485" y="459"/>
                  </a:cubicBezTo>
                  <a:close/>
                  <a:moveTo>
                    <a:pt x="1519" y="1"/>
                  </a:moveTo>
                  <a:cubicBezTo>
                    <a:pt x="632" y="1"/>
                    <a:pt x="1" y="805"/>
                    <a:pt x="1" y="2268"/>
                  </a:cubicBezTo>
                  <a:cubicBezTo>
                    <a:pt x="18" y="3713"/>
                    <a:pt x="593" y="4509"/>
                    <a:pt x="1446" y="4509"/>
                  </a:cubicBezTo>
                  <a:cubicBezTo>
                    <a:pt x="2410" y="4509"/>
                    <a:pt x="2960" y="3691"/>
                    <a:pt x="2960" y="2207"/>
                  </a:cubicBezTo>
                  <a:cubicBezTo>
                    <a:pt x="2960" y="818"/>
                    <a:pt x="2436" y="1"/>
                    <a:pt x="15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158668" y="1507816"/>
              <a:ext cx="126777" cy="194236"/>
            </a:xfrm>
            <a:custGeom>
              <a:rect b="b" l="l" r="r" t="t"/>
              <a:pathLst>
                <a:path extrusionOk="0" h="4509" w="2943">
                  <a:moveTo>
                    <a:pt x="1480" y="425"/>
                  </a:moveTo>
                  <a:cubicBezTo>
                    <a:pt x="2012" y="425"/>
                    <a:pt x="2220" y="788"/>
                    <a:pt x="2220" y="1134"/>
                  </a:cubicBezTo>
                  <a:cubicBezTo>
                    <a:pt x="2220" y="1532"/>
                    <a:pt x="1930" y="1800"/>
                    <a:pt x="1554" y="1926"/>
                  </a:cubicBezTo>
                  <a:cubicBezTo>
                    <a:pt x="1052" y="1792"/>
                    <a:pt x="723" y="1558"/>
                    <a:pt x="723" y="1121"/>
                  </a:cubicBezTo>
                  <a:cubicBezTo>
                    <a:pt x="723" y="745"/>
                    <a:pt x="991" y="425"/>
                    <a:pt x="1480" y="425"/>
                  </a:cubicBezTo>
                  <a:close/>
                  <a:moveTo>
                    <a:pt x="1389" y="2350"/>
                  </a:moveTo>
                  <a:cubicBezTo>
                    <a:pt x="1978" y="2519"/>
                    <a:pt x="2345" y="2774"/>
                    <a:pt x="2345" y="3302"/>
                  </a:cubicBezTo>
                  <a:cubicBezTo>
                    <a:pt x="2345" y="3752"/>
                    <a:pt x="2003" y="4080"/>
                    <a:pt x="1476" y="4080"/>
                  </a:cubicBezTo>
                  <a:cubicBezTo>
                    <a:pt x="918" y="4080"/>
                    <a:pt x="580" y="3691"/>
                    <a:pt x="602" y="3250"/>
                  </a:cubicBezTo>
                  <a:cubicBezTo>
                    <a:pt x="602" y="2834"/>
                    <a:pt x="879" y="2497"/>
                    <a:pt x="1389" y="2350"/>
                  </a:cubicBezTo>
                  <a:close/>
                  <a:moveTo>
                    <a:pt x="1515" y="1"/>
                  </a:moveTo>
                  <a:cubicBezTo>
                    <a:pt x="749" y="1"/>
                    <a:pt x="165" y="472"/>
                    <a:pt x="165" y="1160"/>
                  </a:cubicBezTo>
                  <a:cubicBezTo>
                    <a:pt x="165" y="1537"/>
                    <a:pt x="372" y="1913"/>
                    <a:pt x="857" y="2142"/>
                  </a:cubicBezTo>
                  <a:lnTo>
                    <a:pt x="866" y="2164"/>
                  </a:lnTo>
                  <a:cubicBezTo>
                    <a:pt x="329" y="2389"/>
                    <a:pt x="0" y="2778"/>
                    <a:pt x="0" y="3328"/>
                  </a:cubicBezTo>
                  <a:cubicBezTo>
                    <a:pt x="0" y="3968"/>
                    <a:pt x="550" y="4509"/>
                    <a:pt x="1463" y="4509"/>
                  </a:cubicBezTo>
                  <a:cubicBezTo>
                    <a:pt x="2293" y="4509"/>
                    <a:pt x="2942" y="3998"/>
                    <a:pt x="2942" y="3241"/>
                  </a:cubicBezTo>
                  <a:cubicBezTo>
                    <a:pt x="2942" y="2713"/>
                    <a:pt x="2609" y="2328"/>
                    <a:pt x="2064" y="2116"/>
                  </a:cubicBezTo>
                  <a:lnTo>
                    <a:pt x="2064" y="2095"/>
                  </a:lnTo>
                  <a:cubicBezTo>
                    <a:pt x="2601" y="1839"/>
                    <a:pt x="2782" y="1446"/>
                    <a:pt x="2782" y="1074"/>
                  </a:cubicBezTo>
                  <a:cubicBezTo>
                    <a:pt x="2782" y="533"/>
                    <a:pt x="2358" y="1"/>
                    <a:pt x="15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" name="Google Shape;699;p22"/>
          <p:cNvGrpSpPr/>
          <p:nvPr/>
        </p:nvGrpSpPr>
        <p:grpSpPr>
          <a:xfrm>
            <a:off x="1009551" y="3772408"/>
            <a:ext cx="517606" cy="577423"/>
            <a:chOff x="-826493" y="2202796"/>
            <a:chExt cx="413027" cy="460759"/>
          </a:xfrm>
        </p:grpSpPr>
        <p:sp>
          <p:nvSpPr>
            <p:cNvPr id="700" name="Google Shape;700;p22"/>
            <p:cNvSpPr/>
            <p:nvPr/>
          </p:nvSpPr>
          <p:spPr>
            <a:xfrm>
              <a:off x="-711689" y="2202796"/>
              <a:ext cx="93220" cy="142802"/>
            </a:xfrm>
            <a:custGeom>
              <a:rect b="b" l="l" r="r" t="t"/>
              <a:pathLst>
                <a:path extrusionOk="0" h="3315" w="2164">
                  <a:moveTo>
                    <a:pt x="0" y="1"/>
                  </a:moveTo>
                  <a:lnTo>
                    <a:pt x="0" y="3315"/>
                  </a:lnTo>
                  <a:lnTo>
                    <a:pt x="2163" y="3315"/>
                  </a:lnTo>
                  <a:lnTo>
                    <a:pt x="2163" y="1"/>
                  </a:lnTo>
                  <a:close/>
                </a:path>
              </a:pathLst>
            </a:custGeom>
            <a:solidFill>
              <a:srgbClr val="FBC6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-711689" y="2202796"/>
              <a:ext cx="177092" cy="142802"/>
            </a:xfrm>
            <a:custGeom>
              <a:rect b="b" l="l" r="r" t="t"/>
              <a:pathLst>
                <a:path extrusionOk="0" h="3315" w="4111">
                  <a:moveTo>
                    <a:pt x="0" y="1"/>
                  </a:moveTo>
                  <a:lnTo>
                    <a:pt x="0" y="3315"/>
                  </a:lnTo>
                  <a:lnTo>
                    <a:pt x="4110" y="3315"/>
                  </a:lnTo>
                  <a:lnTo>
                    <a:pt x="41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-826493" y="2298989"/>
              <a:ext cx="413027" cy="21840"/>
            </a:xfrm>
            <a:custGeom>
              <a:rect b="b" l="l" r="r" t="t"/>
              <a:pathLst>
                <a:path extrusionOk="0" h="507" w="9588">
                  <a:moveTo>
                    <a:pt x="0" y="0"/>
                  </a:moveTo>
                  <a:lnTo>
                    <a:pt x="0" y="506"/>
                  </a:lnTo>
                  <a:lnTo>
                    <a:pt x="9587" y="506"/>
                  </a:lnTo>
                  <a:lnTo>
                    <a:pt x="95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-803015" y="2320787"/>
              <a:ext cx="363273" cy="342768"/>
            </a:xfrm>
            <a:custGeom>
              <a:rect b="b" l="l" r="r" t="t"/>
              <a:pathLst>
                <a:path extrusionOk="0" h="7957" w="8433">
                  <a:moveTo>
                    <a:pt x="1030" y="1541"/>
                  </a:moveTo>
                  <a:lnTo>
                    <a:pt x="1986" y="2514"/>
                  </a:lnTo>
                  <a:lnTo>
                    <a:pt x="1372" y="3094"/>
                  </a:lnTo>
                  <a:cubicBezTo>
                    <a:pt x="1272" y="2484"/>
                    <a:pt x="1155" y="1969"/>
                    <a:pt x="1030" y="1541"/>
                  </a:cubicBezTo>
                  <a:close/>
                  <a:moveTo>
                    <a:pt x="7394" y="1541"/>
                  </a:moveTo>
                  <a:cubicBezTo>
                    <a:pt x="7268" y="1969"/>
                    <a:pt x="7152" y="2484"/>
                    <a:pt x="7052" y="3094"/>
                  </a:cubicBezTo>
                  <a:lnTo>
                    <a:pt x="6438" y="2514"/>
                  </a:lnTo>
                  <a:lnTo>
                    <a:pt x="7394" y="1541"/>
                  </a:lnTo>
                  <a:close/>
                  <a:moveTo>
                    <a:pt x="3210" y="1718"/>
                  </a:moveTo>
                  <a:lnTo>
                    <a:pt x="4037" y="2475"/>
                  </a:lnTo>
                  <a:lnTo>
                    <a:pt x="3228" y="3418"/>
                  </a:lnTo>
                  <a:lnTo>
                    <a:pt x="2354" y="2523"/>
                  </a:lnTo>
                  <a:lnTo>
                    <a:pt x="3210" y="1718"/>
                  </a:lnTo>
                  <a:close/>
                  <a:moveTo>
                    <a:pt x="5213" y="1718"/>
                  </a:moveTo>
                  <a:lnTo>
                    <a:pt x="6070" y="2523"/>
                  </a:lnTo>
                  <a:lnTo>
                    <a:pt x="5196" y="3418"/>
                  </a:lnTo>
                  <a:lnTo>
                    <a:pt x="4387" y="2475"/>
                  </a:lnTo>
                  <a:lnTo>
                    <a:pt x="5213" y="1718"/>
                  </a:lnTo>
                  <a:close/>
                  <a:moveTo>
                    <a:pt x="2163" y="2696"/>
                  </a:moveTo>
                  <a:lnTo>
                    <a:pt x="3059" y="3613"/>
                  </a:lnTo>
                  <a:lnTo>
                    <a:pt x="2388" y="4400"/>
                  </a:lnTo>
                  <a:lnTo>
                    <a:pt x="1454" y="3366"/>
                  </a:lnTo>
                  <a:lnTo>
                    <a:pt x="2163" y="2696"/>
                  </a:lnTo>
                  <a:close/>
                  <a:moveTo>
                    <a:pt x="6260" y="2696"/>
                  </a:moveTo>
                  <a:lnTo>
                    <a:pt x="6970" y="3366"/>
                  </a:lnTo>
                  <a:lnTo>
                    <a:pt x="6035" y="4400"/>
                  </a:lnTo>
                  <a:lnTo>
                    <a:pt x="5365" y="3613"/>
                  </a:lnTo>
                  <a:lnTo>
                    <a:pt x="6260" y="2696"/>
                  </a:lnTo>
                  <a:close/>
                  <a:moveTo>
                    <a:pt x="4240" y="2661"/>
                  </a:moveTo>
                  <a:lnTo>
                    <a:pt x="4283" y="2696"/>
                  </a:lnTo>
                  <a:lnTo>
                    <a:pt x="5058" y="3600"/>
                  </a:lnTo>
                  <a:lnTo>
                    <a:pt x="4283" y="4387"/>
                  </a:lnTo>
                  <a:lnTo>
                    <a:pt x="4231" y="4422"/>
                  </a:lnTo>
                  <a:lnTo>
                    <a:pt x="3418" y="3600"/>
                  </a:lnTo>
                  <a:lnTo>
                    <a:pt x="4240" y="2661"/>
                  </a:lnTo>
                  <a:close/>
                  <a:moveTo>
                    <a:pt x="1471" y="3769"/>
                  </a:moveTo>
                  <a:lnTo>
                    <a:pt x="2220" y="4595"/>
                  </a:lnTo>
                  <a:lnTo>
                    <a:pt x="1623" y="5296"/>
                  </a:lnTo>
                  <a:cubicBezTo>
                    <a:pt x="1584" y="4738"/>
                    <a:pt x="1532" y="4227"/>
                    <a:pt x="1471" y="3769"/>
                  </a:cubicBezTo>
                  <a:close/>
                  <a:moveTo>
                    <a:pt x="6953" y="3769"/>
                  </a:moveTo>
                  <a:cubicBezTo>
                    <a:pt x="6892" y="4227"/>
                    <a:pt x="6840" y="4738"/>
                    <a:pt x="6801" y="5296"/>
                  </a:cubicBezTo>
                  <a:lnTo>
                    <a:pt x="6204" y="4595"/>
                  </a:lnTo>
                  <a:lnTo>
                    <a:pt x="6953" y="3769"/>
                  </a:lnTo>
                  <a:close/>
                  <a:moveTo>
                    <a:pt x="3241" y="3795"/>
                  </a:moveTo>
                  <a:lnTo>
                    <a:pt x="4037" y="4608"/>
                  </a:lnTo>
                  <a:lnTo>
                    <a:pt x="3314" y="5421"/>
                  </a:lnTo>
                  <a:lnTo>
                    <a:pt x="2561" y="4591"/>
                  </a:lnTo>
                  <a:lnTo>
                    <a:pt x="3241" y="3795"/>
                  </a:lnTo>
                  <a:close/>
                  <a:moveTo>
                    <a:pt x="5183" y="3795"/>
                  </a:moveTo>
                  <a:lnTo>
                    <a:pt x="5862" y="4591"/>
                  </a:lnTo>
                  <a:lnTo>
                    <a:pt x="5110" y="5421"/>
                  </a:lnTo>
                  <a:lnTo>
                    <a:pt x="4387" y="4608"/>
                  </a:lnTo>
                  <a:lnTo>
                    <a:pt x="5183" y="3795"/>
                  </a:lnTo>
                  <a:close/>
                  <a:moveTo>
                    <a:pt x="4240" y="4794"/>
                  </a:moveTo>
                  <a:lnTo>
                    <a:pt x="4283" y="4829"/>
                  </a:lnTo>
                  <a:lnTo>
                    <a:pt x="4980" y="5612"/>
                  </a:lnTo>
                  <a:lnTo>
                    <a:pt x="4283" y="6377"/>
                  </a:lnTo>
                  <a:lnTo>
                    <a:pt x="4231" y="6412"/>
                  </a:lnTo>
                  <a:lnTo>
                    <a:pt x="3496" y="5612"/>
                  </a:lnTo>
                  <a:lnTo>
                    <a:pt x="4240" y="4794"/>
                  </a:lnTo>
                  <a:close/>
                  <a:moveTo>
                    <a:pt x="2393" y="4785"/>
                  </a:moveTo>
                  <a:lnTo>
                    <a:pt x="3141" y="5612"/>
                  </a:lnTo>
                  <a:lnTo>
                    <a:pt x="2371" y="6477"/>
                  </a:lnTo>
                  <a:lnTo>
                    <a:pt x="1674" y="5625"/>
                  </a:lnTo>
                  <a:lnTo>
                    <a:pt x="2393" y="4785"/>
                  </a:lnTo>
                  <a:close/>
                  <a:moveTo>
                    <a:pt x="6031" y="4785"/>
                  </a:moveTo>
                  <a:lnTo>
                    <a:pt x="6749" y="5625"/>
                  </a:lnTo>
                  <a:lnTo>
                    <a:pt x="6053" y="6477"/>
                  </a:lnTo>
                  <a:lnTo>
                    <a:pt x="5283" y="5612"/>
                  </a:lnTo>
                  <a:lnTo>
                    <a:pt x="6031" y="4785"/>
                  </a:lnTo>
                  <a:close/>
                  <a:moveTo>
                    <a:pt x="1661" y="6014"/>
                  </a:moveTo>
                  <a:lnTo>
                    <a:pt x="2202" y="6667"/>
                  </a:lnTo>
                  <a:lnTo>
                    <a:pt x="1696" y="7234"/>
                  </a:lnTo>
                  <a:cubicBezTo>
                    <a:pt x="1692" y="6806"/>
                    <a:pt x="1679" y="6399"/>
                    <a:pt x="1661" y="6014"/>
                  </a:cubicBezTo>
                  <a:close/>
                  <a:moveTo>
                    <a:pt x="6762" y="6014"/>
                  </a:moveTo>
                  <a:lnTo>
                    <a:pt x="6762" y="6014"/>
                  </a:lnTo>
                  <a:cubicBezTo>
                    <a:pt x="6745" y="6399"/>
                    <a:pt x="6732" y="6806"/>
                    <a:pt x="6728" y="7234"/>
                  </a:cubicBezTo>
                  <a:lnTo>
                    <a:pt x="6221" y="6667"/>
                  </a:lnTo>
                  <a:lnTo>
                    <a:pt x="6762" y="6014"/>
                  </a:lnTo>
                  <a:close/>
                  <a:moveTo>
                    <a:pt x="3314" y="5802"/>
                  </a:moveTo>
                  <a:lnTo>
                    <a:pt x="4041" y="6607"/>
                  </a:lnTo>
                  <a:lnTo>
                    <a:pt x="3258" y="7554"/>
                  </a:lnTo>
                  <a:lnTo>
                    <a:pt x="2535" y="6676"/>
                  </a:lnTo>
                  <a:lnTo>
                    <a:pt x="3314" y="5802"/>
                  </a:lnTo>
                  <a:close/>
                  <a:moveTo>
                    <a:pt x="5110" y="5802"/>
                  </a:moveTo>
                  <a:lnTo>
                    <a:pt x="5888" y="6676"/>
                  </a:lnTo>
                  <a:lnTo>
                    <a:pt x="5166" y="7554"/>
                  </a:lnTo>
                  <a:lnTo>
                    <a:pt x="4383" y="6607"/>
                  </a:lnTo>
                  <a:lnTo>
                    <a:pt x="5110" y="5802"/>
                  </a:lnTo>
                  <a:close/>
                  <a:moveTo>
                    <a:pt x="0" y="0"/>
                  </a:moveTo>
                  <a:cubicBezTo>
                    <a:pt x="437" y="723"/>
                    <a:pt x="1315" y="2670"/>
                    <a:pt x="1315" y="7732"/>
                  </a:cubicBezTo>
                  <a:cubicBezTo>
                    <a:pt x="1315" y="7835"/>
                    <a:pt x="1402" y="7935"/>
                    <a:pt x="1510" y="7935"/>
                  </a:cubicBezTo>
                  <a:cubicBezTo>
                    <a:pt x="1614" y="7935"/>
                    <a:pt x="1700" y="7853"/>
                    <a:pt x="1700" y="7749"/>
                  </a:cubicBezTo>
                  <a:cubicBezTo>
                    <a:pt x="1700" y="7701"/>
                    <a:pt x="1700" y="7662"/>
                    <a:pt x="1700" y="7615"/>
                  </a:cubicBezTo>
                  <a:lnTo>
                    <a:pt x="2367" y="6866"/>
                  </a:lnTo>
                  <a:lnTo>
                    <a:pt x="3258" y="7957"/>
                  </a:lnTo>
                  <a:lnTo>
                    <a:pt x="4231" y="6806"/>
                  </a:lnTo>
                  <a:lnTo>
                    <a:pt x="4283" y="6845"/>
                  </a:lnTo>
                  <a:lnTo>
                    <a:pt x="5187" y="7957"/>
                  </a:lnTo>
                  <a:lnTo>
                    <a:pt x="6057" y="6871"/>
                  </a:lnTo>
                  <a:lnTo>
                    <a:pt x="6723" y="7619"/>
                  </a:lnTo>
                  <a:cubicBezTo>
                    <a:pt x="6723" y="7662"/>
                    <a:pt x="6723" y="7710"/>
                    <a:pt x="6723" y="7753"/>
                  </a:cubicBezTo>
                  <a:cubicBezTo>
                    <a:pt x="6723" y="7861"/>
                    <a:pt x="6810" y="7948"/>
                    <a:pt x="6914" y="7948"/>
                  </a:cubicBezTo>
                  <a:cubicBezTo>
                    <a:pt x="7022" y="7948"/>
                    <a:pt x="7108" y="7835"/>
                    <a:pt x="7108" y="7732"/>
                  </a:cubicBezTo>
                  <a:cubicBezTo>
                    <a:pt x="7108" y="2700"/>
                    <a:pt x="7995" y="723"/>
                    <a:pt x="8432" y="0"/>
                  </a:cubicBezTo>
                  <a:lnTo>
                    <a:pt x="7982" y="0"/>
                  </a:lnTo>
                  <a:cubicBezTo>
                    <a:pt x="7853" y="217"/>
                    <a:pt x="7710" y="563"/>
                    <a:pt x="7563" y="978"/>
                  </a:cubicBezTo>
                  <a:lnTo>
                    <a:pt x="6252" y="2328"/>
                  </a:lnTo>
                  <a:lnTo>
                    <a:pt x="5343" y="1458"/>
                  </a:lnTo>
                  <a:cubicBezTo>
                    <a:pt x="5361" y="1047"/>
                    <a:pt x="5577" y="433"/>
                    <a:pt x="5715" y="0"/>
                  </a:cubicBezTo>
                  <a:lnTo>
                    <a:pt x="5443" y="0"/>
                  </a:lnTo>
                  <a:cubicBezTo>
                    <a:pt x="5300" y="433"/>
                    <a:pt x="5127" y="1039"/>
                    <a:pt x="5110" y="1458"/>
                  </a:cubicBezTo>
                  <a:lnTo>
                    <a:pt x="4283" y="2259"/>
                  </a:lnTo>
                  <a:lnTo>
                    <a:pt x="4231" y="2289"/>
                  </a:lnTo>
                  <a:lnTo>
                    <a:pt x="3349" y="1458"/>
                  </a:lnTo>
                  <a:cubicBezTo>
                    <a:pt x="3331" y="1039"/>
                    <a:pt x="3124" y="433"/>
                    <a:pt x="2981" y="0"/>
                  </a:cubicBezTo>
                  <a:lnTo>
                    <a:pt x="2708" y="0"/>
                  </a:lnTo>
                  <a:cubicBezTo>
                    <a:pt x="2847" y="433"/>
                    <a:pt x="3063" y="1052"/>
                    <a:pt x="3081" y="1463"/>
                  </a:cubicBezTo>
                  <a:lnTo>
                    <a:pt x="2172" y="2328"/>
                  </a:lnTo>
                  <a:lnTo>
                    <a:pt x="861" y="969"/>
                  </a:lnTo>
                  <a:cubicBezTo>
                    <a:pt x="714" y="558"/>
                    <a:pt x="571" y="217"/>
                    <a:pt x="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" name="Google Shape;704;p22"/>
          <p:cNvGrpSpPr/>
          <p:nvPr/>
        </p:nvGrpSpPr>
        <p:grpSpPr>
          <a:xfrm>
            <a:off x="7647869" y="3758043"/>
            <a:ext cx="451409" cy="606103"/>
            <a:chOff x="-845706" y="1292943"/>
            <a:chExt cx="451409" cy="606103"/>
          </a:xfrm>
        </p:grpSpPr>
        <p:sp>
          <p:nvSpPr>
            <p:cNvPr id="705" name="Google Shape;705;p22"/>
            <p:cNvSpPr/>
            <p:nvPr/>
          </p:nvSpPr>
          <p:spPr>
            <a:xfrm>
              <a:off x="-845706" y="1447421"/>
              <a:ext cx="451409" cy="451625"/>
            </a:xfrm>
            <a:custGeom>
              <a:rect b="b" l="l" r="r" t="t"/>
              <a:pathLst>
                <a:path extrusionOk="0" h="10484" w="10479">
                  <a:moveTo>
                    <a:pt x="5222" y="1"/>
                  </a:moveTo>
                  <a:cubicBezTo>
                    <a:pt x="4984" y="5"/>
                    <a:pt x="4751" y="18"/>
                    <a:pt x="4517" y="53"/>
                  </a:cubicBezTo>
                  <a:cubicBezTo>
                    <a:pt x="4452" y="61"/>
                    <a:pt x="4392" y="70"/>
                    <a:pt x="4327" y="83"/>
                  </a:cubicBezTo>
                  <a:cubicBezTo>
                    <a:pt x="3669" y="196"/>
                    <a:pt x="3055" y="434"/>
                    <a:pt x="2510" y="771"/>
                  </a:cubicBezTo>
                  <a:cubicBezTo>
                    <a:pt x="2198" y="961"/>
                    <a:pt x="1908" y="1182"/>
                    <a:pt x="1649" y="1429"/>
                  </a:cubicBezTo>
                  <a:cubicBezTo>
                    <a:pt x="632" y="2385"/>
                    <a:pt x="0" y="3739"/>
                    <a:pt x="0" y="5245"/>
                  </a:cubicBezTo>
                  <a:cubicBezTo>
                    <a:pt x="0" y="8130"/>
                    <a:pt x="2337" y="10475"/>
                    <a:pt x="5222" y="10484"/>
                  </a:cubicBezTo>
                  <a:lnTo>
                    <a:pt x="5240" y="10484"/>
                  </a:lnTo>
                  <a:cubicBezTo>
                    <a:pt x="8134" y="10484"/>
                    <a:pt x="10479" y="8139"/>
                    <a:pt x="10479" y="5245"/>
                  </a:cubicBezTo>
                  <a:cubicBezTo>
                    <a:pt x="10479" y="3709"/>
                    <a:pt x="9817" y="2324"/>
                    <a:pt x="8766" y="1368"/>
                  </a:cubicBezTo>
                  <a:cubicBezTo>
                    <a:pt x="8497" y="1121"/>
                    <a:pt x="8208" y="905"/>
                    <a:pt x="7892" y="723"/>
                  </a:cubicBezTo>
                  <a:cubicBezTo>
                    <a:pt x="7364" y="412"/>
                    <a:pt x="6780" y="191"/>
                    <a:pt x="6153" y="83"/>
                  </a:cubicBezTo>
                  <a:cubicBezTo>
                    <a:pt x="6096" y="74"/>
                    <a:pt x="6040" y="61"/>
                    <a:pt x="5984" y="57"/>
                  </a:cubicBezTo>
                  <a:cubicBezTo>
                    <a:pt x="5742" y="23"/>
                    <a:pt x="5495" y="1"/>
                    <a:pt x="52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-811588" y="1481539"/>
              <a:ext cx="383390" cy="383433"/>
            </a:xfrm>
            <a:custGeom>
              <a:rect b="b" l="l" r="r" t="t"/>
              <a:pathLst>
                <a:path extrusionOk="0" h="8901" w="8900">
                  <a:moveTo>
                    <a:pt x="4448" y="1"/>
                  </a:moveTo>
                  <a:cubicBezTo>
                    <a:pt x="1995" y="1"/>
                    <a:pt x="0" y="1999"/>
                    <a:pt x="0" y="4453"/>
                  </a:cubicBezTo>
                  <a:cubicBezTo>
                    <a:pt x="0" y="6906"/>
                    <a:pt x="1995" y="8900"/>
                    <a:pt x="4448" y="8900"/>
                  </a:cubicBezTo>
                  <a:cubicBezTo>
                    <a:pt x="6901" y="8900"/>
                    <a:pt x="8900" y="6906"/>
                    <a:pt x="8900" y="4453"/>
                  </a:cubicBezTo>
                  <a:cubicBezTo>
                    <a:pt x="8900" y="1999"/>
                    <a:pt x="6901" y="1"/>
                    <a:pt x="44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-659349" y="1414251"/>
              <a:ext cx="78703" cy="43853"/>
            </a:xfrm>
            <a:custGeom>
              <a:rect b="b" l="l" r="r" t="t"/>
              <a:pathLst>
                <a:path extrusionOk="0" h="1018" w="1827">
                  <a:moveTo>
                    <a:pt x="1" y="1"/>
                  </a:moveTo>
                  <a:lnTo>
                    <a:pt x="1" y="1018"/>
                  </a:lnTo>
                  <a:lnTo>
                    <a:pt x="1827" y="1018"/>
                  </a:lnTo>
                  <a:lnTo>
                    <a:pt x="18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-691787" y="1379401"/>
              <a:ext cx="142285" cy="34893"/>
            </a:xfrm>
            <a:custGeom>
              <a:rect b="b" l="l" r="r" t="t"/>
              <a:pathLst>
                <a:path extrusionOk="0" h="810" w="3303">
                  <a:moveTo>
                    <a:pt x="403" y="1"/>
                  </a:moveTo>
                  <a:cubicBezTo>
                    <a:pt x="183" y="1"/>
                    <a:pt x="1" y="182"/>
                    <a:pt x="1" y="407"/>
                  </a:cubicBezTo>
                  <a:cubicBezTo>
                    <a:pt x="1" y="516"/>
                    <a:pt x="44" y="619"/>
                    <a:pt x="118" y="689"/>
                  </a:cubicBezTo>
                  <a:cubicBezTo>
                    <a:pt x="191" y="762"/>
                    <a:pt x="291" y="810"/>
                    <a:pt x="403" y="810"/>
                  </a:cubicBezTo>
                  <a:lnTo>
                    <a:pt x="2900" y="810"/>
                  </a:lnTo>
                  <a:cubicBezTo>
                    <a:pt x="3120" y="810"/>
                    <a:pt x="3302" y="628"/>
                    <a:pt x="3302" y="407"/>
                  </a:cubicBezTo>
                  <a:cubicBezTo>
                    <a:pt x="3302" y="182"/>
                    <a:pt x="3120" y="1"/>
                    <a:pt x="29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2"/>
            <p:cNvSpPr/>
            <p:nvPr/>
          </p:nvSpPr>
          <p:spPr>
            <a:xfrm>
              <a:off x="-789446" y="1461594"/>
              <a:ext cx="52985" cy="49238"/>
            </a:xfrm>
            <a:custGeom>
              <a:rect b="b" l="l" r="r" t="t"/>
              <a:pathLst>
                <a:path extrusionOk="0" h="1143" w="1230">
                  <a:moveTo>
                    <a:pt x="858" y="1"/>
                  </a:moveTo>
                  <a:lnTo>
                    <a:pt x="1" y="667"/>
                  </a:lnTo>
                  <a:lnTo>
                    <a:pt x="343" y="1100"/>
                  </a:lnTo>
                  <a:lnTo>
                    <a:pt x="373" y="1143"/>
                  </a:lnTo>
                  <a:lnTo>
                    <a:pt x="1230" y="477"/>
                  </a:lnTo>
                  <a:lnTo>
                    <a:pt x="1204" y="442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2"/>
            <p:cNvSpPr/>
            <p:nvPr/>
          </p:nvSpPr>
          <p:spPr>
            <a:xfrm>
              <a:off x="-814388" y="1438073"/>
              <a:ext cx="73663" cy="59921"/>
            </a:xfrm>
            <a:custGeom>
              <a:rect b="b" l="l" r="r" t="t"/>
              <a:pathLst>
                <a:path extrusionOk="0" h="1391" w="1710">
                  <a:moveTo>
                    <a:pt x="1436" y="1"/>
                  </a:moveTo>
                  <a:cubicBezTo>
                    <a:pt x="1384" y="1"/>
                    <a:pt x="1333" y="17"/>
                    <a:pt x="1289" y="49"/>
                  </a:cubicBezTo>
                  <a:lnTo>
                    <a:pt x="121" y="962"/>
                  </a:lnTo>
                  <a:cubicBezTo>
                    <a:pt x="18" y="1040"/>
                    <a:pt x="0" y="1191"/>
                    <a:pt x="82" y="1295"/>
                  </a:cubicBezTo>
                  <a:cubicBezTo>
                    <a:pt x="130" y="1356"/>
                    <a:pt x="199" y="1390"/>
                    <a:pt x="268" y="1390"/>
                  </a:cubicBezTo>
                  <a:cubicBezTo>
                    <a:pt x="320" y="1390"/>
                    <a:pt x="372" y="1373"/>
                    <a:pt x="420" y="1338"/>
                  </a:cubicBezTo>
                  <a:lnTo>
                    <a:pt x="580" y="1213"/>
                  </a:lnTo>
                  <a:lnTo>
                    <a:pt x="1437" y="547"/>
                  </a:lnTo>
                  <a:lnTo>
                    <a:pt x="1584" y="430"/>
                  </a:lnTo>
                  <a:cubicBezTo>
                    <a:pt x="1688" y="348"/>
                    <a:pt x="1709" y="196"/>
                    <a:pt x="1627" y="92"/>
                  </a:cubicBezTo>
                  <a:cubicBezTo>
                    <a:pt x="1579" y="32"/>
                    <a:pt x="1508" y="1"/>
                    <a:pt x="14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2"/>
            <p:cNvSpPr/>
            <p:nvPr/>
          </p:nvSpPr>
          <p:spPr>
            <a:xfrm>
              <a:off x="-508574" y="1461594"/>
              <a:ext cx="52985" cy="49238"/>
            </a:xfrm>
            <a:custGeom>
              <a:rect b="b" l="l" r="r" t="t"/>
              <a:pathLst>
                <a:path extrusionOk="0" h="1143" w="1230">
                  <a:moveTo>
                    <a:pt x="373" y="1"/>
                  </a:moveTo>
                  <a:lnTo>
                    <a:pt x="1" y="477"/>
                  </a:lnTo>
                  <a:lnTo>
                    <a:pt x="857" y="1143"/>
                  </a:lnTo>
                  <a:lnTo>
                    <a:pt x="1230" y="667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2"/>
            <p:cNvSpPr/>
            <p:nvPr/>
          </p:nvSpPr>
          <p:spPr>
            <a:xfrm>
              <a:off x="-504266" y="1438073"/>
              <a:ext cx="73663" cy="59835"/>
            </a:xfrm>
            <a:custGeom>
              <a:rect b="b" l="l" r="r" t="t"/>
              <a:pathLst>
                <a:path extrusionOk="0" h="1389" w="1710">
                  <a:moveTo>
                    <a:pt x="274" y="1"/>
                  </a:moveTo>
                  <a:cubicBezTo>
                    <a:pt x="202" y="1"/>
                    <a:pt x="130" y="32"/>
                    <a:pt x="83" y="92"/>
                  </a:cubicBezTo>
                  <a:cubicBezTo>
                    <a:pt x="0" y="196"/>
                    <a:pt x="22" y="348"/>
                    <a:pt x="126" y="430"/>
                  </a:cubicBezTo>
                  <a:lnTo>
                    <a:pt x="1294" y="1338"/>
                  </a:lnTo>
                  <a:cubicBezTo>
                    <a:pt x="1337" y="1372"/>
                    <a:pt x="1388" y="1389"/>
                    <a:pt x="1439" y="1389"/>
                  </a:cubicBezTo>
                  <a:cubicBezTo>
                    <a:pt x="1510" y="1389"/>
                    <a:pt x="1581" y="1356"/>
                    <a:pt x="1627" y="1295"/>
                  </a:cubicBezTo>
                  <a:cubicBezTo>
                    <a:pt x="1709" y="1191"/>
                    <a:pt x="1692" y="1040"/>
                    <a:pt x="1588" y="962"/>
                  </a:cubicBezTo>
                  <a:lnTo>
                    <a:pt x="420" y="49"/>
                  </a:lnTo>
                  <a:cubicBezTo>
                    <a:pt x="377" y="17"/>
                    <a:pt x="325" y="1"/>
                    <a:pt x="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2"/>
            <p:cNvSpPr/>
            <p:nvPr/>
          </p:nvSpPr>
          <p:spPr>
            <a:xfrm>
              <a:off x="-633976" y="1497952"/>
              <a:ext cx="29680" cy="29465"/>
            </a:xfrm>
            <a:custGeom>
              <a:rect b="b" l="l" r="r" t="t"/>
              <a:pathLst>
                <a:path extrusionOk="0" h="684" w="689">
                  <a:moveTo>
                    <a:pt x="346" y="0"/>
                  </a:moveTo>
                  <a:cubicBezTo>
                    <a:pt x="156" y="0"/>
                    <a:pt x="0" y="152"/>
                    <a:pt x="0" y="342"/>
                  </a:cubicBezTo>
                  <a:cubicBezTo>
                    <a:pt x="0" y="533"/>
                    <a:pt x="156" y="684"/>
                    <a:pt x="346" y="684"/>
                  </a:cubicBezTo>
                  <a:cubicBezTo>
                    <a:pt x="532" y="684"/>
                    <a:pt x="688" y="533"/>
                    <a:pt x="688" y="342"/>
                  </a:cubicBezTo>
                  <a:cubicBezTo>
                    <a:pt x="688" y="152"/>
                    <a:pt x="532" y="0"/>
                    <a:pt x="346" y="0"/>
                  </a:cubicBezTo>
                  <a:close/>
                </a:path>
              </a:pathLst>
            </a:custGeom>
            <a:solidFill>
              <a:srgbClr val="2B2A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2"/>
            <p:cNvSpPr/>
            <p:nvPr/>
          </p:nvSpPr>
          <p:spPr>
            <a:xfrm>
              <a:off x="-633976" y="1817936"/>
              <a:ext cx="29680" cy="29680"/>
            </a:xfrm>
            <a:custGeom>
              <a:rect b="b" l="l" r="r" t="t"/>
              <a:pathLst>
                <a:path extrusionOk="0" h="689" w="689">
                  <a:moveTo>
                    <a:pt x="346" y="1"/>
                  </a:moveTo>
                  <a:cubicBezTo>
                    <a:pt x="156" y="1"/>
                    <a:pt x="0" y="157"/>
                    <a:pt x="0" y="347"/>
                  </a:cubicBezTo>
                  <a:cubicBezTo>
                    <a:pt x="0" y="533"/>
                    <a:pt x="156" y="689"/>
                    <a:pt x="346" y="689"/>
                  </a:cubicBezTo>
                  <a:cubicBezTo>
                    <a:pt x="532" y="689"/>
                    <a:pt x="688" y="533"/>
                    <a:pt x="688" y="347"/>
                  </a:cubicBezTo>
                  <a:cubicBezTo>
                    <a:pt x="688" y="157"/>
                    <a:pt x="532" y="1"/>
                    <a:pt x="346" y="1"/>
                  </a:cubicBezTo>
                  <a:close/>
                </a:path>
              </a:pathLst>
            </a:custGeom>
            <a:solidFill>
              <a:srgbClr val="2B2A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2"/>
            <p:cNvSpPr/>
            <p:nvPr/>
          </p:nvSpPr>
          <p:spPr>
            <a:xfrm>
              <a:off x="-792978" y="1658978"/>
              <a:ext cx="29680" cy="29680"/>
            </a:xfrm>
            <a:custGeom>
              <a:rect b="b" l="l" r="r" t="t"/>
              <a:pathLst>
                <a:path extrusionOk="0" h="689" w="689">
                  <a:moveTo>
                    <a:pt x="347" y="0"/>
                  </a:moveTo>
                  <a:cubicBezTo>
                    <a:pt x="157" y="0"/>
                    <a:pt x="1" y="156"/>
                    <a:pt x="1" y="346"/>
                  </a:cubicBezTo>
                  <a:cubicBezTo>
                    <a:pt x="1" y="533"/>
                    <a:pt x="157" y="688"/>
                    <a:pt x="347" y="688"/>
                  </a:cubicBezTo>
                  <a:cubicBezTo>
                    <a:pt x="533" y="688"/>
                    <a:pt x="689" y="533"/>
                    <a:pt x="689" y="346"/>
                  </a:cubicBezTo>
                  <a:cubicBezTo>
                    <a:pt x="689" y="156"/>
                    <a:pt x="533" y="0"/>
                    <a:pt x="347" y="0"/>
                  </a:cubicBezTo>
                  <a:close/>
                </a:path>
              </a:pathLst>
            </a:custGeom>
            <a:solidFill>
              <a:srgbClr val="2B2A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2"/>
            <p:cNvSpPr/>
            <p:nvPr/>
          </p:nvSpPr>
          <p:spPr>
            <a:xfrm>
              <a:off x="-477256" y="1658978"/>
              <a:ext cx="29508" cy="29680"/>
            </a:xfrm>
            <a:custGeom>
              <a:rect b="b" l="l" r="r" t="t"/>
              <a:pathLst>
                <a:path extrusionOk="0" h="689" w="685">
                  <a:moveTo>
                    <a:pt x="342" y="0"/>
                  </a:moveTo>
                  <a:cubicBezTo>
                    <a:pt x="152" y="0"/>
                    <a:pt x="1" y="156"/>
                    <a:pt x="1" y="346"/>
                  </a:cubicBezTo>
                  <a:cubicBezTo>
                    <a:pt x="1" y="533"/>
                    <a:pt x="152" y="688"/>
                    <a:pt x="342" y="688"/>
                  </a:cubicBezTo>
                  <a:cubicBezTo>
                    <a:pt x="533" y="688"/>
                    <a:pt x="684" y="533"/>
                    <a:pt x="684" y="346"/>
                  </a:cubicBezTo>
                  <a:cubicBezTo>
                    <a:pt x="684" y="156"/>
                    <a:pt x="533" y="0"/>
                    <a:pt x="342" y="0"/>
                  </a:cubicBezTo>
                  <a:close/>
                </a:path>
              </a:pathLst>
            </a:custGeom>
            <a:solidFill>
              <a:srgbClr val="2B2A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2"/>
            <p:cNvSpPr/>
            <p:nvPr/>
          </p:nvSpPr>
          <p:spPr>
            <a:xfrm>
              <a:off x="-632296" y="1546759"/>
              <a:ext cx="24640" cy="148230"/>
            </a:xfrm>
            <a:custGeom>
              <a:rect b="b" l="l" r="r" t="t"/>
              <a:pathLst>
                <a:path extrusionOk="0" h="3441" w="572">
                  <a:moveTo>
                    <a:pt x="286" y="1"/>
                  </a:moveTo>
                  <a:cubicBezTo>
                    <a:pt x="130" y="1"/>
                    <a:pt x="0" y="126"/>
                    <a:pt x="0" y="282"/>
                  </a:cubicBezTo>
                  <a:lnTo>
                    <a:pt x="0" y="3155"/>
                  </a:lnTo>
                  <a:cubicBezTo>
                    <a:pt x="0" y="3315"/>
                    <a:pt x="130" y="3440"/>
                    <a:pt x="286" y="3440"/>
                  </a:cubicBezTo>
                  <a:cubicBezTo>
                    <a:pt x="441" y="3440"/>
                    <a:pt x="571" y="3315"/>
                    <a:pt x="571" y="3155"/>
                  </a:cubicBezTo>
                  <a:lnTo>
                    <a:pt x="571" y="282"/>
                  </a:lnTo>
                  <a:cubicBezTo>
                    <a:pt x="571" y="126"/>
                    <a:pt x="441" y="1"/>
                    <a:pt x="286" y="1"/>
                  </a:cubicBezTo>
                  <a:close/>
                </a:path>
              </a:pathLst>
            </a:custGeom>
            <a:solidFill>
              <a:srgbClr val="2B2A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2"/>
            <p:cNvSpPr/>
            <p:nvPr/>
          </p:nvSpPr>
          <p:spPr>
            <a:xfrm>
              <a:off x="-633416" y="1582988"/>
              <a:ext cx="114457" cy="112088"/>
            </a:xfrm>
            <a:custGeom>
              <a:rect b="b" l="l" r="r" t="t"/>
              <a:pathLst>
                <a:path extrusionOk="0" h="2602" w="2657">
                  <a:moveTo>
                    <a:pt x="2343" y="0"/>
                  </a:moveTo>
                  <a:cubicBezTo>
                    <a:pt x="2270" y="0"/>
                    <a:pt x="2198" y="27"/>
                    <a:pt x="2142" y="81"/>
                  </a:cubicBezTo>
                  <a:lnTo>
                    <a:pt x="108" y="2115"/>
                  </a:lnTo>
                  <a:cubicBezTo>
                    <a:pt x="0" y="2227"/>
                    <a:pt x="0" y="2405"/>
                    <a:pt x="108" y="2517"/>
                  </a:cubicBezTo>
                  <a:cubicBezTo>
                    <a:pt x="165" y="2573"/>
                    <a:pt x="238" y="2602"/>
                    <a:pt x="312" y="2602"/>
                  </a:cubicBezTo>
                  <a:cubicBezTo>
                    <a:pt x="385" y="2602"/>
                    <a:pt x="459" y="2573"/>
                    <a:pt x="515" y="2517"/>
                  </a:cubicBezTo>
                  <a:lnTo>
                    <a:pt x="2544" y="488"/>
                  </a:lnTo>
                  <a:cubicBezTo>
                    <a:pt x="2657" y="376"/>
                    <a:pt x="2657" y="194"/>
                    <a:pt x="2544" y="81"/>
                  </a:cubicBezTo>
                  <a:cubicBezTo>
                    <a:pt x="2488" y="27"/>
                    <a:pt x="2415" y="0"/>
                    <a:pt x="2343" y="0"/>
                  </a:cubicBezTo>
                  <a:close/>
                </a:path>
              </a:pathLst>
            </a:custGeom>
            <a:solidFill>
              <a:srgbClr val="2B2A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2"/>
            <p:cNvSpPr/>
            <p:nvPr/>
          </p:nvSpPr>
          <p:spPr>
            <a:xfrm>
              <a:off x="-722502" y="1292943"/>
              <a:ext cx="206729" cy="160679"/>
            </a:xfrm>
            <a:custGeom>
              <a:rect b="b" l="l" r="r" t="t"/>
              <a:pathLst>
                <a:path extrusionOk="0" h="3730" w="4799">
                  <a:moveTo>
                    <a:pt x="2401" y="282"/>
                  </a:moveTo>
                  <a:cubicBezTo>
                    <a:pt x="3565" y="282"/>
                    <a:pt x="4517" y="991"/>
                    <a:pt x="4517" y="1865"/>
                  </a:cubicBezTo>
                  <a:cubicBezTo>
                    <a:pt x="4517" y="2501"/>
                    <a:pt x="4015" y="3046"/>
                    <a:pt x="3293" y="3301"/>
                  </a:cubicBezTo>
                  <a:cubicBezTo>
                    <a:pt x="3020" y="3397"/>
                    <a:pt x="2717" y="3448"/>
                    <a:pt x="2401" y="3448"/>
                  </a:cubicBezTo>
                  <a:lnTo>
                    <a:pt x="2362" y="3448"/>
                  </a:lnTo>
                  <a:cubicBezTo>
                    <a:pt x="2042" y="3444"/>
                    <a:pt x="1739" y="3388"/>
                    <a:pt x="1467" y="3288"/>
                  </a:cubicBezTo>
                  <a:cubicBezTo>
                    <a:pt x="766" y="3029"/>
                    <a:pt x="281" y="2488"/>
                    <a:pt x="281" y="1865"/>
                  </a:cubicBezTo>
                  <a:cubicBezTo>
                    <a:pt x="281" y="1000"/>
                    <a:pt x="1212" y="295"/>
                    <a:pt x="2362" y="282"/>
                  </a:cubicBezTo>
                  <a:close/>
                  <a:moveTo>
                    <a:pt x="2362" y="0"/>
                  </a:moveTo>
                  <a:cubicBezTo>
                    <a:pt x="1056" y="18"/>
                    <a:pt x="0" y="848"/>
                    <a:pt x="0" y="1865"/>
                  </a:cubicBezTo>
                  <a:cubicBezTo>
                    <a:pt x="0" y="2635"/>
                    <a:pt x="606" y="3301"/>
                    <a:pt x="1467" y="3583"/>
                  </a:cubicBezTo>
                  <a:cubicBezTo>
                    <a:pt x="1532" y="3604"/>
                    <a:pt x="1592" y="3622"/>
                    <a:pt x="1657" y="3639"/>
                  </a:cubicBezTo>
                  <a:cubicBezTo>
                    <a:pt x="1882" y="3695"/>
                    <a:pt x="2120" y="3725"/>
                    <a:pt x="2362" y="3730"/>
                  </a:cubicBezTo>
                  <a:lnTo>
                    <a:pt x="2401" y="3730"/>
                  </a:lnTo>
                  <a:cubicBezTo>
                    <a:pt x="2652" y="3730"/>
                    <a:pt x="2895" y="3699"/>
                    <a:pt x="3124" y="3643"/>
                  </a:cubicBezTo>
                  <a:cubicBezTo>
                    <a:pt x="3184" y="3626"/>
                    <a:pt x="3241" y="3613"/>
                    <a:pt x="3293" y="3596"/>
                  </a:cubicBezTo>
                  <a:cubicBezTo>
                    <a:pt x="4175" y="3319"/>
                    <a:pt x="4798" y="2648"/>
                    <a:pt x="4798" y="1865"/>
                  </a:cubicBezTo>
                  <a:cubicBezTo>
                    <a:pt x="4798" y="835"/>
                    <a:pt x="3721" y="0"/>
                    <a:pt x="24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22"/>
          <p:cNvGrpSpPr/>
          <p:nvPr/>
        </p:nvGrpSpPr>
        <p:grpSpPr>
          <a:xfrm>
            <a:off x="3803463" y="1341251"/>
            <a:ext cx="1537076" cy="3389143"/>
            <a:chOff x="3803463" y="1341251"/>
            <a:chExt cx="1537076" cy="3389143"/>
          </a:xfrm>
        </p:grpSpPr>
        <p:sp>
          <p:nvSpPr>
            <p:cNvPr id="721" name="Google Shape;721;p22"/>
            <p:cNvSpPr/>
            <p:nvPr/>
          </p:nvSpPr>
          <p:spPr>
            <a:xfrm>
              <a:off x="3803463" y="1341251"/>
              <a:ext cx="1537076" cy="1393488"/>
            </a:xfrm>
            <a:custGeom>
              <a:rect b="b" l="l" r="r" t="t"/>
              <a:pathLst>
                <a:path extrusionOk="0" h="18109" w="19975">
                  <a:moveTo>
                    <a:pt x="9987" y="1"/>
                  </a:moveTo>
                  <a:cubicBezTo>
                    <a:pt x="7617" y="1"/>
                    <a:pt x="5250" y="927"/>
                    <a:pt x="3475" y="2770"/>
                  </a:cubicBezTo>
                  <a:cubicBezTo>
                    <a:pt x="1" y="6367"/>
                    <a:pt x="101" y="12097"/>
                    <a:pt x="3698" y="15571"/>
                  </a:cubicBezTo>
                  <a:cubicBezTo>
                    <a:pt x="5457" y="17266"/>
                    <a:pt x="7724" y="18109"/>
                    <a:pt x="9988" y="18109"/>
                  </a:cubicBezTo>
                  <a:cubicBezTo>
                    <a:pt x="12359" y="18109"/>
                    <a:pt x="14727" y="17184"/>
                    <a:pt x="16504" y="15344"/>
                  </a:cubicBezTo>
                  <a:cubicBezTo>
                    <a:pt x="19974" y="11747"/>
                    <a:pt x="19874" y="6012"/>
                    <a:pt x="16277" y="2542"/>
                  </a:cubicBezTo>
                  <a:cubicBezTo>
                    <a:pt x="14518" y="845"/>
                    <a:pt x="12251" y="1"/>
                    <a:pt x="99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3875564" y="1342636"/>
              <a:ext cx="1392872" cy="1390717"/>
            </a:xfrm>
            <a:custGeom>
              <a:rect b="b" l="l" r="r" t="t"/>
              <a:pathLst>
                <a:path extrusionOk="0" h="18073" w="18101">
                  <a:moveTo>
                    <a:pt x="8464" y="0"/>
                  </a:moveTo>
                  <a:lnTo>
                    <a:pt x="8464" y="0"/>
                  </a:lnTo>
                  <a:cubicBezTo>
                    <a:pt x="8155" y="23"/>
                    <a:pt x="7850" y="59"/>
                    <a:pt x="7545" y="109"/>
                  </a:cubicBezTo>
                  <a:cubicBezTo>
                    <a:pt x="7368" y="2679"/>
                    <a:pt x="8223" y="5298"/>
                    <a:pt x="10101" y="7295"/>
                  </a:cubicBezTo>
                  <a:lnTo>
                    <a:pt x="9041" y="8395"/>
                  </a:lnTo>
                  <a:lnTo>
                    <a:pt x="2861" y="2429"/>
                  </a:lnTo>
                  <a:cubicBezTo>
                    <a:pt x="2752" y="2533"/>
                    <a:pt x="2643" y="2642"/>
                    <a:pt x="2538" y="2752"/>
                  </a:cubicBezTo>
                  <a:cubicBezTo>
                    <a:pt x="2429" y="2861"/>
                    <a:pt x="2329" y="2970"/>
                    <a:pt x="2229" y="3084"/>
                  </a:cubicBezTo>
                  <a:lnTo>
                    <a:pt x="8409" y="9050"/>
                  </a:lnTo>
                  <a:lnTo>
                    <a:pt x="7345" y="10151"/>
                  </a:lnTo>
                  <a:cubicBezTo>
                    <a:pt x="5553" y="8580"/>
                    <a:pt x="3312" y="7797"/>
                    <a:pt x="1074" y="7797"/>
                  </a:cubicBezTo>
                  <a:cubicBezTo>
                    <a:pt x="740" y="7797"/>
                    <a:pt x="406" y="7815"/>
                    <a:pt x="73" y="7849"/>
                  </a:cubicBezTo>
                  <a:cubicBezTo>
                    <a:pt x="37" y="8154"/>
                    <a:pt x="10" y="8463"/>
                    <a:pt x="1" y="8773"/>
                  </a:cubicBezTo>
                  <a:cubicBezTo>
                    <a:pt x="359" y="8728"/>
                    <a:pt x="720" y="8705"/>
                    <a:pt x="1081" y="8705"/>
                  </a:cubicBezTo>
                  <a:cubicBezTo>
                    <a:pt x="3088" y="8705"/>
                    <a:pt x="5098" y="9402"/>
                    <a:pt x="6713" y="10805"/>
                  </a:cubicBezTo>
                  <a:lnTo>
                    <a:pt x="2443" y="15230"/>
                  </a:lnTo>
                  <a:cubicBezTo>
                    <a:pt x="2547" y="15339"/>
                    <a:pt x="2652" y="15444"/>
                    <a:pt x="2761" y="15553"/>
                  </a:cubicBezTo>
                  <a:cubicBezTo>
                    <a:pt x="2875" y="15658"/>
                    <a:pt x="2984" y="15762"/>
                    <a:pt x="3098" y="15858"/>
                  </a:cubicBezTo>
                  <a:lnTo>
                    <a:pt x="7368" y="11438"/>
                  </a:lnTo>
                  <a:cubicBezTo>
                    <a:pt x="9087" y="13279"/>
                    <a:pt x="9846" y="15712"/>
                    <a:pt x="9637" y="18072"/>
                  </a:cubicBezTo>
                  <a:cubicBezTo>
                    <a:pt x="9946" y="18054"/>
                    <a:pt x="10251" y="18018"/>
                    <a:pt x="10556" y="17968"/>
                  </a:cubicBezTo>
                  <a:cubicBezTo>
                    <a:pt x="10733" y="15398"/>
                    <a:pt x="9878" y="12775"/>
                    <a:pt x="8000" y="10783"/>
                  </a:cubicBezTo>
                  <a:lnTo>
                    <a:pt x="9064" y="9682"/>
                  </a:lnTo>
                  <a:lnTo>
                    <a:pt x="15240" y="15644"/>
                  </a:lnTo>
                  <a:cubicBezTo>
                    <a:pt x="15353" y="15539"/>
                    <a:pt x="15458" y="15435"/>
                    <a:pt x="15567" y="15326"/>
                  </a:cubicBezTo>
                  <a:cubicBezTo>
                    <a:pt x="15672" y="15217"/>
                    <a:pt x="15772" y="15103"/>
                    <a:pt x="15872" y="14989"/>
                  </a:cubicBezTo>
                  <a:lnTo>
                    <a:pt x="9692" y="9027"/>
                  </a:lnTo>
                  <a:lnTo>
                    <a:pt x="10756" y="7927"/>
                  </a:lnTo>
                  <a:cubicBezTo>
                    <a:pt x="12548" y="9498"/>
                    <a:pt x="14788" y="10280"/>
                    <a:pt x="17027" y="10280"/>
                  </a:cubicBezTo>
                  <a:cubicBezTo>
                    <a:pt x="17361" y="10280"/>
                    <a:pt x="17695" y="10263"/>
                    <a:pt x="18027" y="10228"/>
                  </a:cubicBezTo>
                  <a:cubicBezTo>
                    <a:pt x="18068" y="9919"/>
                    <a:pt x="18091" y="9609"/>
                    <a:pt x="18100" y="9305"/>
                  </a:cubicBezTo>
                  <a:lnTo>
                    <a:pt x="18100" y="9305"/>
                  </a:lnTo>
                  <a:cubicBezTo>
                    <a:pt x="17746" y="9349"/>
                    <a:pt x="17389" y="9371"/>
                    <a:pt x="17032" y="9371"/>
                  </a:cubicBezTo>
                  <a:cubicBezTo>
                    <a:pt x="15021" y="9371"/>
                    <a:pt x="13006" y="8673"/>
                    <a:pt x="11388" y="7267"/>
                  </a:cubicBezTo>
                  <a:lnTo>
                    <a:pt x="15658" y="2847"/>
                  </a:lnTo>
                  <a:cubicBezTo>
                    <a:pt x="15554" y="2738"/>
                    <a:pt x="15449" y="2629"/>
                    <a:pt x="15340" y="2524"/>
                  </a:cubicBezTo>
                  <a:cubicBezTo>
                    <a:pt x="15231" y="2415"/>
                    <a:pt x="15117" y="2315"/>
                    <a:pt x="15003" y="2215"/>
                  </a:cubicBezTo>
                  <a:lnTo>
                    <a:pt x="10733" y="6640"/>
                  </a:lnTo>
                  <a:cubicBezTo>
                    <a:pt x="9014" y="4793"/>
                    <a:pt x="8255" y="2365"/>
                    <a:pt x="8464" y="0"/>
                  </a:cubicBezTo>
                  <a:close/>
                </a:path>
              </a:pathLst>
            </a:custGeom>
            <a:solidFill>
              <a:srgbClr val="25181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3" name="Google Shape;723;p22"/>
            <p:cNvGrpSpPr/>
            <p:nvPr/>
          </p:nvGrpSpPr>
          <p:grpSpPr>
            <a:xfrm>
              <a:off x="4086943" y="2674452"/>
              <a:ext cx="967338" cy="2055942"/>
              <a:chOff x="4086943" y="2674452"/>
              <a:chExt cx="967338" cy="2055942"/>
            </a:xfrm>
          </p:grpSpPr>
          <p:sp>
            <p:nvSpPr>
              <p:cNvPr id="724" name="Google Shape;724;p22"/>
              <p:cNvSpPr/>
              <p:nvPr/>
            </p:nvSpPr>
            <p:spPr>
              <a:xfrm>
                <a:off x="4086943" y="3464323"/>
                <a:ext cx="719559" cy="231619"/>
              </a:xfrm>
              <a:custGeom>
                <a:rect b="b" l="l" r="r" t="t"/>
                <a:pathLst>
                  <a:path extrusionOk="0" h="3010" w="9351">
                    <a:moveTo>
                      <a:pt x="8510" y="1"/>
                    </a:moveTo>
                    <a:cubicBezTo>
                      <a:pt x="8488" y="1"/>
                      <a:pt x="8467" y="2"/>
                      <a:pt x="8445" y="4"/>
                    </a:cubicBezTo>
                    <a:cubicBezTo>
                      <a:pt x="5840" y="245"/>
                      <a:pt x="3238" y="486"/>
                      <a:pt x="633" y="732"/>
                    </a:cubicBezTo>
                    <a:cubicBezTo>
                      <a:pt x="269" y="763"/>
                      <a:pt x="0" y="1095"/>
                      <a:pt x="37" y="1468"/>
                    </a:cubicBezTo>
                    <a:cubicBezTo>
                      <a:pt x="91" y="1982"/>
                      <a:pt x="150" y="2496"/>
                      <a:pt x="214" y="3010"/>
                    </a:cubicBezTo>
                    <a:cubicBezTo>
                      <a:pt x="3261" y="2728"/>
                      <a:pt x="6303" y="2442"/>
                      <a:pt x="9350" y="2160"/>
                    </a:cubicBezTo>
                    <a:cubicBezTo>
                      <a:pt x="9282" y="1646"/>
                      <a:pt x="9223" y="1132"/>
                      <a:pt x="9173" y="613"/>
                    </a:cubicBezTo>
                    <a:cubicBezTo>
                      <a:pt x="9134" y="267"/>
                      <a:pt x="8846" y="1"/>
                      <a:pt x="8510" y="1"/>
                    </a:cubicBezTo>
                    <a:close/>
                  </a:path>
                </a:pathLst>
              </a:custGeom>
              <a:solidFill>
                <a:srgbClr val="DE682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22"/>
              <p:cNvSpPr/>
              <p:nvPr/>
            </p:nvSpPr>
            <p:spPr>
              <a:xfrm>
                <a:off x="4572644" y="2674452"/>
                <a:ext cx="177985" cy="565583"/>
              </a:xfrm>
              <a:custGeom>
                <a:rect b="b" l="l" r="r" t="t"/>
                <a:pathLst>
                  <a:path extrusionOk="0" h="7350" w="2313">
                    <a:moveTo>
                      <a:pt x="1399" y="0"/>
                    </a:moveTo>
                    <a:cubicBezTo>
                      <a:pt x="1367" y="0"/>
                      <a:pt x="1334" y="2"/>
                      <a:pt x="1301" y="5"/>
                    </a:cubicBezTo>
                    <a:cubicBezTo>
                      <a:pt x="715" y="60"/>
                      <a:pt x="201" y="587"/>
                      <a:pt x="160" y="1183"/>
                    </a:cubicBezTo>
                    <a:cubicBezTo>
                      <a:pt x="41" y="2906"/>
                      <a:pt x="1" y="4634"/>
                      <a:pt x="41" y="6363"/>
                    </a:cubicBezTo>
                    <a:cubicBezTo>
                      <a:pt x="50" y="6929"/>
                      <a:pt x="492" y="7349"/>
                      <a:pt x="1034" y="7349"/>
                    </a:cubicBezTo>
                    <a:cubicBezTo>
                      <a:pt x="1067" y="7349"/>
                      <a:pt x="1100" y="7348"/>
                      <a:pt x="1133" y="7345"/>
                    </a:cubicBezTo>
                    <a:cubicBezTo>
                      <a:pt x="1715" y="7290"/>
                      <a:pt x="2170" y="6763"/>
                      <a:pt x="2156" y="6167"/>
                    </a:cubicBezTo>
                    <a:cubicBezTo>
                      <a:pt x="2120" y="4439"/>
                      <a:pt x="2161" y="2706"/>
                      <a:pt x="2274" y="983"/>
                    </a:cubicBezTo>
                    <a:cubicBezTo>
                      <a:pt x="2313" y="421"/>
                      <a:pt x="1931" y="0"/>
                      <a:pt x="1399" y="0"/>
                    </a:cubicBezTo>
                    <a:close/>
                  </a:path>
                </a:pathLst>
              </a:custGeom>
              <a:solidFill>
                <a:srgbClr val="E9B2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22"/>
              <p:cNvSpPr/>
              <p:nvPr/>
            </p:nvSpPr>
            <p:spPr>
              <a:xfrm>
                <a:off x="4087635" y="2993940"/>
                <a:ext cx="966646" cy="1736454"/>
              </a:xfrm>
              <a:custGeom>
                <a:rect b="b" l="l" r="r" t="t"/>
                <a:pathLst>
                  <a:path extrusionOk="0" h="22566" w="12562">
                    <a:moveTo>
                      <a:pt x="8450" y="0"/>
                    </a:moveTo>
                    <a:lnTo>
                      <a:pt x="8450" y="0"/>
                    </a:lnTo>
                    <a:cubicBezTo>
                      <a:pt x="5667" y="260"/>
                      <a:pt x="2879" y="519"/>
                      <a:pt x="96" y="778"/>
                    </a:cubicBezTo>
                    <a:cubicBezTo>
                      <a:pt x="1" y="8127"/>
                      <a:pt x="1292" y="15521"/>
                      <a:pt x="3911" y="22566"/>
                    </a:cubicBezTo>
                    <a:lnTo>
                      <a:pt x="12561" y="22566"/>
                    </a:lnTo>
                    <a:cubicBezTo>
                      <a:pt x="9746" y="15285"/>
                      <a:pt x="8355" y="7622"/>
                      <a:pt x="8450" y="0"/>
                    </a:cubicBezTo>
                    <a:close/>
                  </a:path>
                </a:pathLst>
              </a:custGeom>
              <a:solidFill>
                <a:srgbClr val="E9B2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22"/>
              <p:cNvSpPr/>
              <p:nvPr/>
            </p:nvSpPr>
            <p:spPr>
              <a:xfrm>
                <a:off x="4574414" y="3061808"/>
                <a:ext cx="173984" cy="348968"/>
              </a:xfrm>
              <a:custGeom>
                <a:rect b="b" l="l" r="r" t="t"/>
                <a:pathLst>
                  <a:path extrusionOk="0" h="4535" w="2261">
                    <a:moveTo>
                      <a:pt x="1158" y="1"/>
                    </a:moveTo>
                    <a:cubicBezTo>
                      <a:pt x="1125" y="1"/>
                      <a:pt x="1093" y="2"/>
                      <a:pt x="1060" y="5"/>
                    </a:cubicBezTo>
                    <a:cubicBezTo>
                      <a:pt x="478" y="60"/>
                      <a:pt x="0" y="587"/>
                      <a:pt x="14" y="1188"/>
                    </a:cubicBezTo>
                    <a:cubicBezTo>
                      <a:pt x="28" y="1974"/>
                      <a:pt x="59" y="2761"/>
                      <a:pt x="105" y="3548"/>
                    </a:cubicBezTo>
                    <a:cubicBezTo>
                      <a:pt x="139" y="4110"/>
                      <a:pt x="599" y="4535"/>
                      <a:pt x="1140" y="4535"/>
                    </a:cubicBezTo>
                    <a:cubicBezTo>
                      <a:pt x="1172" y="4535"/>
                      <a:pt x="1205" y="4533"/>
                      <a:pt x="1237" y="4530"/>
                    </a:cubicBezTo>
                    <a:cubicBezTo>
                      <a:pt x="1824" y="4476"/>
                      <a:pt x="2260" y="3948"/>
                      <a:pt x="2224" y="3348"/>
                    </a:cubicBezTo>
                    <a:cubicBezTo>
                      <a:pt x="2179" y="2561"/>
                      <a:pt x="2147" y="1774"/>
                      <a:pt x="2133" y="988"/>
                    </a:cubicBezTo>
                    <a:cubicBezTo>
                      <a:pt x="2120" y="425"/>
                      <a:pt x="1698" y="1"/>
                      <a:pt x="1158" y="1"/>
                    </a:cubicBezTo>
                    <a:close/>
                  </a:path>
                </a:pathLst>
              </a:custGeom>
              <a:solidFill>
                <a:srgbClr val="E297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22"/>
              <p:cNvSpPr/>
              <p:nvPr/>
            </p:nvSpPr>
            <p:spPr>
              <a:xfrm>
                <a:off x="4411667" y="2878133"/>
                <a:ext cx="165519" cy="282483"/>
              </a:xfrm>
              <a:custGeom>
                <a:rect b="b" l="l" r="r" t="t"/>
                <a:pathLst>
                  <a:path extrusionOk="0" h="3671" w="2151">
                    <a:moveTo>
                      <a:pt x="1212" y="0"/>
                    </a:moveTo>
                    <a:cubicBezTo>
                      <a:pt x="1180" y="0"/>
                      <a:pt x="1148" y="2"/>
                      <a:pt x="1115" y="5"/>
                    </a:cubicBezTo>
                    <a:cubicBezTo>
                      <a:pt x="528" y="59"/>
                      <a:pt x="32" y="587"/>
                      <a:pt x="19" y="1183"/>
                    </a:cubicBezTo>
                    <a:cubicBezTo>
                      <a:pt x="5" y="1683"/>
                      <a:pt x="1" y="2183"/>
                      <a:pt x="1" y="2683"/>
                    </a:cubicBezTo>
                    <a:cubicBezTo>
                      <a:pt x="1" y="3250"/>
                      <a:pt x="430" y="3670"/>
                      <a:pt x="971" y="3670"/>
                    </a:cubicBezTo>
                    <a:cubicBezTo>
                      <a:pt x="1003" y="3670"/>
                      <a:pt x="1036" y="3669"/>
                      <a:pt x="1069" y="3666"/>
                    </a:cubicBezTo>
                    <a:cubicBezTo>
                      <a:pt x="1656" y="3611"/>
                      <a:pt x="2120" y="3083"/>
                      <a:pt x="2120" y="2488"/>
                    </a:cubicBezTo>
                    <a:cubicBezTo>
                      <a:pt x="2120" y="1987"/>
                      <a:pt x="2124" y="1487"/>
                      <a:pt x="2138" y="987"/>
                    </a:cubicBezTo>
                    <a:cubicBezTo>
                      <a:pt x="2151" y="425"/>
                      <a:pt x="1751" y="0"/>
                      <a:pt x="1212" y="0"/>
                    </a:cubicBezTo>
                    <a:close/>
                  </a:path>
                </a:pathLst>
              </a:custGeom>
              <a:solidFill>
                <a:srgbClr val="E297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22"/>
              <p:cNvSpPr/>
              <p:nvPr/>
            </p:nvSpPr>
            <p:spPr>
              <a:xfrm>
                <a:off x="4252844" y="2920070"/>
                <a:ext cx="164827" cy="282868"/>
              </a:xfrm>
              <a:custGeom>
                <a:rect b="b" l="l" r="r" t="t"/>
                <a:pathLst>
                  <a:path extrusionOk="0" h="3676" w="2142">
                    <a:moveTo>
                      <a:pt x="1202" y="1"/>
                    </a:moveTo>
                    <a:cubicBezTo>
                      <a:pt x="1170" y="1"/>
                      <a:pt x="1138" y="2"/>
                      <a:pt x="1105" y="5"/>
                    </a:cubicBezTo>
                    <a:cubicBezTo>
                      <a:pt x="518" y="60"/>
                      <a:pt x="27" y="588"/>
                      <a:pt x="14" y="1183"/>
                    </a:cubicBezTo>
                    <a:cubicBezTo>
                      <a:pt x="5" y="1684"/>
                      <a:pt x="0" y="2188"/>
                      <a:pt x="5" y="2689"/>
                    </a:cubicBezTo>
                    <a:cubicBezTo>
                      <a:pt x="9" y="3251"/>
                      <a:pt x="443" y="3675"/>
                      <a:pt x="985" y="3675"/>
                    </a:cubicBezTo>
                    <a:cubicBezTo>
                      <a:pt x="1017" y="3675"/>
                      <a:pt x="1049" y="3674"/>
                      <a:pt x="1082" y="3671"/>
                    </a:cubicBezTo>
                    <a:cubicBezTo>
                      <a:pt x="1664" y="3616"/>
                      <a:pt x="2128" y="3089"/>
                      <a:pt x="2124" y="2488"/>
                    </a:cubicBezTo>
                    <a:cubicBezTo>
                      <a:pt x="2119" y="1988"/>
                      <a:pt x="2124" y="1488"/>
                      <a:pt x="2133" y="988"/>
                    </a:cubicBezTo>
                    <a:cubicBezTo>
                      <a:pt x="2141" y="425"/>
                      <a:pt x="1737" y="1"/>
                      <a:pt x="1202" y="1"/>
                    </a:cubicBezTo>
                    <a:close/>
                  </a:path>
                </a:pathLst>
              </a:custGeom>
              <a:solidFill>
                <a:srgbClr val="E297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22"/>
              <p:cNvSpPr/>
              <p:nvPr/>
            </p:nvSpPr>
            <p:spPr>
              <a:xfrm>
                <a:off x="4094637" y="2963853"/>
                <a:ext cx="163827" cy="282791"/>
              </a:xfrm>
              <a:custGeom>
                <a:rect b="b" l="l" r="r" t="t"/>
                <a:pathLst>
                  <a:path extrusionOk="0" h="3675" w="2129">
                    <a:moveTo>
                      <a:pt x="1185" y="0"/>
                    </a:moveTo>
                    <a:cubicBezTo>
                      <a:pt x="1153" y="0"/>
                      <a:pt x="1120" y="2"/>
                      <a:pt x="1087" y="5"/>
                    </a:cubicBezTo>
                    <a:cubicBezTo>
                      <a:pt x="501" y="59"/>
                      <a:pt x="14" y="587"/>
                      <a:pt x="5" y="1183"/>
                    </a:cubicBezTo>
                    <a:cubicBezTo>
                      <a:pt x="0" y="1683"/>
                      <a:pt x="0" y="2183"/>
                      <a:pt x="5" y="2688"/>
                    </a:cubicBezTo>
                    <a:cubicBezTo>
                      <a:pt x="14" y="3250"/>
                      <a:pt x="452" y="3675"/>
                      <a:pt x="990" y="3675"/>
                    </a:cubicBezTo>
                    <a:cubicBezTo>
                      <a:pt x="1022" y="3675"/>
                      <a:pt x="1055" y="3673"/>
                      <a:pt x="1087" y="3670"/>
                    </a:cubicBezTo>
                    <a:cubicBezTo>
                      <a:pt x="1674" y="3616"/>
                      <a:pt x="2129" y="3088"/>
                      <a:pt x="2124" y="2488"/>
                    </a:cubicBezTo>
                    <a:cubicBezTo>
                      <a:pt x="2115" y="1988"/>
                      <a:pt x="2115" y="1487"/>
                      <a:pt x="2124" y="987"/>
                    </a:cubicBezTo>
                    <a:cubicBezTo>
                      <a:pt x="2129" y="425"/>
                      <a:pt x="1724" y="0"/>
                      <a:pt x="1185" y="0"/>
                    </a:cubicBezTo>
                    <a:close/>
                  </a:path>
                </a:pathLst>
              </a:custGeom>
              <a:solidFill>
                <a:srgbClr val="E297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22"/>
              <p:cNvSpPr/>
              <p:nvPr/>
            </p:nvSpPr>
            <p:spPr>
              <a:xfrm>
                <a:off x="4385812" y="3245252"/>
                <a:ext cx="391599" cy="406604"/>
              </a:xfrm>
              <a:custGeom>
                <a:rect b="b" l="l" r="r" t="t"/>
                <a:pathLst>
                  <a:path extrusionOk="0" h="5284" w="5089">
                    <a:moveTo>
                      <a:pt x="3934" y="1"/>
                    </a:moveTo>
                    <a:cubicBezTo>
                      <a:pt x="3823" y="1"/>
                      <a:pt x="3711" y="6"/>
                      <a:pt x="3597" y="18"/>
                    </a:cubicBezTo>
                    <a:cubicBezTo>
                      <a:pt x="1578" y="204"/>
                      <a:pt x="0" y="2055"/>
                      <a:pt x="218" y="4111"/>
                    </a:cubicBezTo>
                    <a:cubicBezTo>
                      <a:pt x="250" y="4420"/>
                      <a:pt x="287" y="4725"/>
                      <a:pt x="323" y="5034"/>
                    </a:cubicBezTo>
                    <a:cubicBezTo>
                      <a:pt x="1910" y="5116"/>
                      <a:pt x="3497" y="5202"/>
                      <a:pt x="5089" y="5284"/>
                    </a:cubicBezTo>
                    <a:cubicBezTo>
                      <a:pt x="4857" y="3551"/>
                      <a:pt x="4702" y="1810"/>
                      <a:pt x="4630" y="72"/>
                    </a:cubicBezTo>
                    <a:cubicBezTo>
                      <a:pt x="4404" y="26"/>
                      <a:pt x="4171" y="1"/>
                      <a:pt x="3934" y="1"/>
                    </a:cubicBezTo>
                    <a:close/>
                  </a:path>
                </a:pathLst>
              </a:custGeom>
              <a:solidFill>
                <a:srgbClr val="E297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22"/>
              <p:cNvSpPr/>
              <p:nvPr/>
            </p:nvSpPr>
            <p:spPr>
              <a:xfrm>
                <a:off x="4108257" y="3665773"/>
                <a:ext cx="728332" cy="248395"/>
              </a:xfrm>
              <a:custGeom>
                <a:rect b="b" l="l" r="r" t="t"/>
                <a:pathLst>
                  <a:path extrusionOk="0" h="3228" w="9465">
                    <a:moveTo>
                      <a:pt x="9132" y="1"/>
                    </a:moveTo>
                    <a:cubicBezTo>
                      <a:pt x="9182" y="374"/>
                      <a:pt x="8932" y="701"/>
                      <a:pt x="8569" y="733"/>
                    </a:cubicBezTo>
                    <a:cubicBezTo>
                      <a:pt x="5963" y="979"/>
                      <a:pt x="3362" y="1220"/>
                      <a:pt x="756" y="1461"/>
                    </a:cubicBezTo>
                    <a:cubicBezTo>
                      <a:pt x="734" y="1463"/>
                      <a:pt x="712" y="1464"/>
                      <a:pt x="691" y="1464"/>
                    </a:cubicBezTo>
                    <a:cubicBezTo>
                      <a:pt x="352" y="1464"/>
                      <a:pt x="48" y="1202"/>
                      <a:pt x="1" y="851"/>
                    </a:cubicBezTo>
                    <a:lnTo>
                      <a:pt x="1" y="851"/>
                    </a:lnTo>
                    <a:cubicBezTo>
                      <a:pt x="78" y="1442"/>
                      <a:pt x="169" y="2029"/>
                      <a:pt x="265" y="2616"/>
                    </a:cubicBezTo>
                    <a:cubicBezTo>
                      <a:pt x="325" y="2964"/>
                      <a:pt x="642" y="3228"/>
                      <a:pt x="984" y="3228"/>
                    </a:cubicBezTo>
                    <a:cubicBezTo>
                      <a:pt x="1004" y="3228"/>
                      <a:pt x="1023" y="3227"/>
                      <a:pt x="1042" y="3225"/>
                    </a:cubicBezTo>
                    <a:cubicBezTo>
                      <a:pt x="3648" y="2980"/>
                      <a:pt x="6249" y="2739"/>
                      <a:pt x="8855" y="2493"/>
                    </a:cubicBezTo>
                    <a:cubicBezTo>
                      <a:pt x="9219" y="2461"/>
                      <a:pt x="9464" y="2134"/>
                      <a:pt x="9401" y="1761"/>
                    </a:cubicBezTo>
                    <a:cubicBezTo>
                      <a:pt x="9305" y="1179"/>
                      <a:pt x="9214" y="588"/>
                      <a:pt x="91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22"/>
              <p:cNvSpPr/>
              <p:nvPr/>
            </p:nvSpPr>
            <p:spPr>
              <a:xfrm>
                <a:off x="4089713" y="3512185"/>
                <a:ext cx="722714" cy="248702"/>
              </a:xfrm>
              <a:custGeom>
                <a:rect b="b" l="l" r="r" t="t"/>
                <a:pathLst>
                  <a:path extrusionOk="0" h="3232" w="9392">
                    <a:moveTo>
                      <a:pt x="9137" y="0"/>
                    </a:moveTo>
                    <a:cubicBezTo>
                      <a:pt x="9173" y="373"/>
                      <a:pt x="8914" y="701"/>
                      <a:pt x="8550" y="737"/>
                    </a:cubicBezTo>
                    <a:cubicBezTo>
                      <a:pt x="5945" y="978"/>
                      <a:pt x="3339" y="1219"/>
                      <a:pt x="738" y="1465"/>
                    </a:cubicBezTo>
                    <a:cubicBezTo>
                      <a:pt x="718" y="1466"/>
                      <a:pt x="698" y="1467"/>
                      <a:pt x="679" y="1467"/>
                    </a:cubicBezTo>
                    <a:cubicBezTo>
                      <a:pt x="335" y="1467"/>
                      <a:pt x="40" y="1204"/>
                      <a:pt x="1" y="851"/>
                    </a:cubicBezTo>
                    <a:lnTo>
                      <a:pt x="1" y="851"/>
                    </a:lnTo>
                    <a:cubicBezTo>
                      <a:pt x="64" y="1442"/>
                      <a:pt x="133" y="2029"/>
                      <a:pt x="210" y="2620"/>
                    </a:cubicBezTo>
                    <a:cubicBezTo>
                      <a:pt x="257" y="2969"/>
                      <a:pt x="562" y="3232"/>
                      <a:pt x="906" y="3232"/>
                    </a:cubicBezTo>
                    <a:cubicBezTo>
                      <a:pt x="926" y="3232"/>
                      <a:pt x="945" y="3231"/>
                      <a:pt x="965" y="3229"/>
                    </a:cubicBezTo>
                    <a:cubicBezTo>
                      <a:pt x="3566" y="2988"/>
                      <a:pt x="6172" y="2743"/>
                      <a:pt x="8778" y="2502"/>
                    </a:cubicBezTo>
                    <a:cubicBezTo>
                      <a:pt x="9142" y="2465"/>
                      <a:pt x="9392" y="2138"/>
                      <a:pt x="9346" y="1765"/>
                    </a:cubicBezTo>
                    <a:cubicBezTo>
                      <a:pt x="9264" y="1178"/>
                      <a:pt x="9196" y="592"/>
                      <a:pt x="91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22"/>
              <p:cNvSpPr/>
              <p:nvPr/>
            </p:nvSpPr>
            <p:spPr>
              <a:xfrm>
                <a:off x="4099870" y="3601752"/>
                <a:ext cx="721329" cy="218692"/>
              </a:xfrm>
              <a:custGeom>
                <a:rect b="b" l="l" r="r" t="t"/>
                <a:pathLst>
                  <a:path extrusionOk="0" h="2842" w="9374">
                    <a:moveTo>
                      <a:pt x="9137" y="1"/>
                    </a:moveTo>
                    <a:cubicBezTo>
                      <a:pt x="9137" y="2"/>
                      <a:pt x="9137" y="4"/>
                      <a:pt x="9137" y="5"/>
                    </a:cubicBezTo>
                    <a:lnTo>
                      <a:pt x="9137" y="5"/>
                    </a:lnTo>
                    <a:cubicBezTo>
                      <a:pt x="9137" y="4"/>
                      <a:pt x="9137" y="2"/>
                      <a:pt x="9137" y="1"/>
                    </a:cubicBezTo>
                    <a:close/>
                    <a:moveTo>
                      <a:pt x="9137" y="5"/>
                    </a:moveTo>
                    <a:cubicBezTo>
                      <a:pt x="9180" y="376"/>
                      <a:pt x="8926" y="701"/>
                      <a:pt x="8559" y="737"/>
                    </a:cubicBezTo>
                    <a:cubicBezTo>
                      <a:pt x="5958" y="978"/>
                      <a:pt x="3352" y="1224"/>
                      <a:pt x="747" y="1465"/>
                    </a:cubicBezTo>
                    <a:cubicBezTo>
                      <a:pt x="727" y="1467"/>
                      <a:pt x="708" y="1468"/>
                      <a:pt x="689" y="1468"/>
                    </a:cubicBezTo>
                    <a:cubicBezTo>
                      <a:pt x="348" y="1468"/>
                      <a:pt x="44" y="1204"/>
                      <a:pt x="1" y="856"/>
                    </a:cubicBezTo>
                    <a:lnTo>
                      <a:pt x="1" y="856"/>
                    </a:lnTo>
                    <a:cubicBezTo>
                      <a:pt x="55" y="1315"/>
                      <a:pt x="119" y="1774"/>
                      <a:pt x="187" y="2229"/>
                    </a:cubicBezTo>
                    <a:cubicBezTo>
                      <a:pt x="234" y="2579"/>
                      <a:pt x="542" y="2842"/>
                      <a:pt x="881" y="2842"/>
                    </a:cubicBezTo>
                    <a:cubicBezTo>
                      <a:pt x="903" y="2842"/>
                      <a:pt x="925" y="2841"/>
                      <a:pt x="947" y="2838"/>
                    </a:cubicBezTo>
                    <a:cubicBezTo>
                      <a:pt x="3552" y="2597"/>
                      <a:pt x="6158" y="2356"/>
                      <a:pt x="8759" y="2111"/>
                    </a:cubicBezTo>
                    <a:cubicBezTo>
                      <a:pt x="9128" y="2079"/>
                      <a:pt x="9373" y="1751"/>
                      <a:pt x="9319" y="1379"/>
                    </a:cubicBezTo>
                    <a:cubicBezTo>
                      <a:pt x="9255" y="921"/>
                      <a:pt x="9192" y="463"/>
                      <a:pt x="9137" y="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3"/>
          <p:cNvSpPr txBox="1"/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Basketball Infographics</a:t>
            </a:r>
            <a:endParaRPr sz="2400"/>
          </a:p>
        </p:txBody>
      </p:sp>
      <p:grpSp>
        <p:nvGrpSpPr>
          <p:cNvPr id="740" name="Google Shape;740;p23"/>
          <p:cNvGrpSpPr/>
          <p:nvPr/>
        </p:nvGrpSpPr>
        <p:grpSpPr>
          <a:xfrm>
            <a:off x="2942850" y="1885110"/>
            <a:ext cx="3258320" cy="1944814"/>
            <a:chOff x="2942850" y="1885110"/>
            <a:chExt cx="3258320" cy="1944814"/>
          </a:xfrm>
        </p:grpSpPr>
        <p:sp>
          <p:nvSpPr>
            <p:cNvPr id="741" name="Google Shape;741;p23"/>
            <p:cNvSpPr/>
            <p:nvPr/>
          </p:nvSpPr>
          <p:spPr>
            <a:xfrm>
              <a:off x="3198205" y="2020526"/>
              <a:ext cx="2747813" cy="1675267"/>
            </a:xfrm>
            <a:custGeom>
              <a:rect b="b" l="l" r="r" t="t"/>
              <a:pathLst>
                <a:path extrusionOk="0" h="31175" w="51134">
                  <a:moveTo>
                    <a:pt x="0" y="0"/>
                  </a:moveTo>
                  <a:lnTo>
                    <a:pt x="0" y="11337"/>
                  </a:lnTo>
                  <a:lnTo>
                    <a:pt x="11328" y="11319"/>
                  </a:lnTo>
                  <a:lnTo>
                    <a:pt x="11328" y="19728"/>
                  </a:lnTo>
                  <a:lnTo>
                    <a:pt x="0" y="19714"/>
                  </a:lnTo>
                  <a:lnTo>
                    <a:pt x="0" y="31174"/>
                  </a:lnTo>
                  <a:lnTo>
                    <a:pt x="51134" y="31174"/>
                  </a:lnTo>
                  <a:lnTo>
                    <a:pt x="51134" y="19705"/>
                  </a:lnTo>
                  <a:lnTo>
                    <a:pt x="39815" y="19723"/>
                  </a:lnTo>
                  <a:lnTo>
                    <a:pt x="39815" y="11369"/>
                  </a:lnTo>
                  <a:lnTo>
                    <a:pt x="51134" y="11387"/>
                  </a:lnTo>
                  <a:lnTo>
                    <a:pt x="511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3"/>
            <p:cNvSpPr/>
            <p:nvPr/>
          </p:nvSpPr>
          <p:spPr>
            <a:xfrm>
              <a:off x="2942850" y="1885110"/>
              <a:ext cx="3258320" cy="1944814"/>
            </a:xfrm>
            <a:custGeom>
              <a:rect b="b" l="l" r="r" t="t"/>
              <a:pathLst>
                <a:path extrusionOk="0" h="36191" w="60634">
                  <a:moveTo>
                    <a:pt x="55886" y="2520"/>
                  </a:moveTo>
                  <a:lnTo>
                    <a:pt x="55886" y="13907"/>
                  </a:lnTo>
                  <a:lnTo>
                    <a:pt x="44567" y="13889"/>
                  </a:lnTo>
                  <a:lnTo>
                    <a:pt x="44567" y="22243"/>
                  </a:lnTo>
                  <a:lnTo>
                    <a:pt x="55886" y="22225"/>
                  </a:lnTo>
                  <a:lnTo>
                    <a:pt x="55886" y="33694"/>
                  </a:lnTo>
                  <a:lnTo>
                    <a:pt x="4752" y="33694"/>
                  </a:lnTo>
                  <a:lnTo>
                    <a:pt x="4752" y="22234"/>
                  </a:lnTo>
                  <a:lnTo>
                    <a:pt x="16080" y="22248"/>
                  </a:lnTo>
                  <a:lnTo>
                    <a:pt x="16080" y="13839"/>
                  </a:lnTo>
                  <a:lnTo>
                    <a:pt x="4752" y="13857"/>
                  </a:lnTo>
                  <a:lnTo>
                    <a:pt x="4752" y="2520"/>
                  </a:lnTo>
                  <a:close/>
                  <a:moveTo>
                    <a:pt x="0" y="1"/>
                  </a:moveTo>
                  <a:lnTo>
                    <a:pt x="0" y="36191"/>
                  </a:lnTo>
                  <a:lnTo>
                    <a:pt x="60634" y="36191"/>
                  </a:lnTo>
                  <a:lnTo>
                    <a:pt x="60634" y="1"/>
                  </a:lnTo>
                  <a:close/>
                </a:path>
              </a:pathLst>
            </a:custGeom>
            <a:solidFill>
              <a:srgbClr val="F5C6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3"/>
            <p:cNvSpPr/>
            <p:nvPr/>
          </p:nvSpPr>
          <p:spPr>
            <a:xfrm>
              <a:off x="2942850" y="1885110"/>
              <a:ext cx="3258320" cy="1944814"/>
            </a:xfrm>
            <a:custGeom>
              <a:rect b="b" l="l" r="r" t="t"/>
              <a:pathLst>
                <a:path extrusionOk="0" h="36191" w="60634">
                  <a:moveTo>
                    <a:pt x="55886" y="13907"/>
                  </a:moveTo>
                  <a:lnTo>
                    <a:pt x="44567" y="13889"/>
                  </a:lnTo>
                  <a:lnTo>
                    <a:pt x="44567" y="22243"/>
                  </a:lnTo>
                  <a:lnTo>
                    <a:pt x="55886" y="22225"/>
                  </a:lnTo>
                  <a:lnTo>
                    <a:pt x="55886" y="33694"/>
                  </a:lnTo>
                  <a:lnTo>
                    <a:pt x="4752" y="33694"/>
                  </a:lnTo>
                  <a:lnTo>
                    <a:pt x="4752" y="22234"/>
                  </a:lnTo>
                  <a:lnTo>
                    <a:pt x="16080" y="22248"/>
                  </a:lnTo>
                  <a:lnTo>
                    <a:pt x="16080" y="13839"/>
                  </a:lnTo>
                  <a:lnTo>
                    <a:pt x="4752" y="13857"/>
                  </a:lnTo>
                  <a:lnTo>
                    <a:pt x="4752" y="2520"/>
                  </a:lnTo>
                  <a:lnTo>
                    <a:pt x="55886" y="2520"/>
                  </a:lnTo>
                  <a:close/>
                  <a:moveTo>
                    <a:pt x="0" y="36191"/>
                  </a:moveTo>
                  <a:lnTo>
                    <a:pt x="60634" y="36191"/>
                  </a:lnTo>
                  <a:lnTo>
                    <a:pt x="60634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3"/>
            <p:cNvSpPr/>
            <p:nvPr/>
          </p:nvSpPr>
          <p:spPr>
            <a:xfrm>
              <a:off x="3617295" y="2689865"/>
              <a:ext cx="33532" cy="35950"/>
            </a:xfrm>
            <a:custGeom>
              <a:rect b="b" l="l" r="r" t="t"/>
              <a:pathLst>
                <a:path extrusionOk="0" h="669" w="624">
                  <a:moveTo>
                    <a:pt x="624" y="182"/>
                  </a:moveTo>
                  <a:lnTo>
                    <a:pt x="442" y="0"/>
                  </a:lnTo>
                  <a:cubicBezTo>
                    <a:pt x="282" y="159"/>
                    <a:pt x="132" y="332"/>
                    <a:pt x="1" y="514"/>
                  </a:cubicBezTo>
                  <a:lnTo>
                    <a:pt x="210" y="669"/>
                  </a:lnTo>
                  <a:cubicBezTo>
                    <a:pt x="337" y="496"/>
                    <a:pt x="473" y="332"/>
                    <a:pt x="624" y="1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3"/>
            <p:cNvSpPr/>
            <p:nvPr/>
          </p:nvSpPr>
          <p:spPr>
            <a:xfrm>
              <a:off x="3573285" y="2817650"/>
              <a:ext cx="16712" cy="36488"/>
            </a:xfrm>
            <a:custGeom>
              <a:rect b="b" l="l" r="r" t="t"/>
              <a:pathLst>
                <a:path extrusionOk="0" h="679" w="311">
                  <a:moveTo>
                    <a:pt x="310" y="41"/>
                  </a:moveTo>
                  <a:lnTo>
                    <a:pt x="56" y="0"/>
                  </a:lnTo>
                  <a:cubicBezTo>
                    <a:pt x="19" y="219"/>
                    <a:pt x="1" y="446"/>
                    <a:pt x="1" y="669"/>
                  </a:cubicBezTo>
                  <a:lnTo>
                    <a:pt x="1" y="678"/>
                  </a:lnTo>
                  <a:lnTo>
                    <a:pt x="260" y="669"/>
                  </a:lnTo>
                  <a:cubicBezTo>
                    <a:pt x="260" y="460"/>
                    <a:pt x="278" y="246"/>
                    <a:pt x="310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3"/>
            <p:cNvSpPr/>
            <p:nvPr/>
          </p:nvSpPr>
          <p:spPr>
            <a:xfrm>
              <a:off x="3584570" y="2748760"/>
              <a:ext cx="26170" cy="37885"/>
            </a:xfrm>
            <a:custGeom>
              <a:rect b="b" l="l" r="r" t="t"/>
              <a:pathLst>
                <a:path extrusionOk="0" h="705" w="487">
                  <a:moveTo>
                    <a:pt x="487" y="114"/>
                  </a:moveTo>
                  <a:lnTo>
                    <a:pt x="259" y="0"/>
                  </a:lnTo>
                  <a:cubicBezTo>
                    <a:pt x="155" y="200"/>
                    <a:pt x="68" y="409"/>
                    <a:pt x="0" y="623"/>
                  </a:cubicBezTo>
                  <a:lnTo>
                    <a:pt x="246" y="705"/>
                  </a:lnTo>
                  <a:cubicBezTo>
                    <a:pt x="309" y="500"/>
                    <a:pt x="391" y="305"/>
                    <a:pt x="487" y="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3"/>
            <p:cNvSpPr/>
            <p:nvPr/>
          </p:nvSpPr>
          <p:spPr>
            <a:xfrm>
              <a:off x="3641745" y="3008037"/>
              <a:ext cx="35735" cy="33532"/>
            </a:xfrm>
            <a:custGeom>
              <a:rect b="b" l="l" r="r" t="t"/>
              <a:pathLst>
                <a:path extrusionOk="0" h="624" w="665">
                  <a:moveTo>
                    <a:pt x="0" y="182"/>
                  </a:moveTo>
                  <a:cubicBezTo>
                    <a:pt x="159" y="341"/>
                    <a:pt x="332" y="491"/>
                    <a:pt x="514" y="623"/>
                  </a:cubicBezTo>
                  <a:lnTo>
                    <a:pt x="664" y="414"/>
                  </a:lnTo>
                  <a:cubicBezTo>
                    <a:pt x="496" y="291"/>
                    <a:pt x="332" y="150"/>
                    <a:pt x="1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3"/>
            <p:cNvSpPr/>
            <p:nvPr/>
          </p:nvSpPr>
          <p:spPr>
            <a:xfrm>
              <a:off x="3668613" y="2647091"/>
              <a:ext cx="37186" cy="30362"/>
            </a:xfrm>
            <a:custGeom>
              <a:rect b="b" l="l" r="r" t="t"/>
              <a:pathLst>
                <a:path extrusionOk="0" h="565" w="692">
                  <a:moveTo>
                    <a:pt x="692" y="228"/>
                  </a:moveTo>
                  <a:lnTo>
                    <a:pt x="578" y="0"/>
                  </a:lnTo>
                  <a:cubicBezTo>
                    <a:pt x="373" y="100"/>
                    <a:pt x="182" y="223"/>
                    <a:pt x="1" y="355"/>
                  </a:cubicBezTo>
                  <a:lnTo>
                    <a:pt x="151" y="564"/>
                  </a:lnTo>
                  <a:cubicBezTo>
                    <a:pt x="323" y="437"/>
                    <a:pt x="505" y="323"/>
                    <a:pt x="692" y="2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3"/>
            <p:cNvSpPr/>
            <p:nvPr/>
          </p:nvSpPr>
          <p:spPr>
            <a:xfrm>
              <a:off x="3576241" y="2888044"/>
              <a:ext cx="21817" cy="37670"/>
            </a:xfrm>
            <a:custGeom>
              <a:rect b="b" l="l" r="r" t="t"/>
              <a:pathLst>
                <a:path extrusionOk="0" h="701" w="406">
                  <a:moveTo>
                    <a:pt x="1" y="41"/>
                  </a:moveTo>
                  <a:cubicBezTo>
                    <a:pt x="37" y="264"/>
                    <a:pt x="91" y="487"/>
                    <a:pt x="160" y="701"/>
                  </a:cubicBezTo>
                  <a:lnTo>
                    <a:pt x="405" y="619"/>
                  </a:lnTo>
                  <a:cubicBezTo>
                    <a:pt x="342" y="419"/>
                    <a:pt x="292" y="209"/>
                    <a:pt x="2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3"/>
            <p:cNvSpPr/>
            <p:nvPr/>
          </p:nvSpPr>
          <p:spPr>
            <a:xfrm>
              <a:off x="3598702" y="2953011"/>
              <a:ext cx="30362" cy="37240"/>
            </a:xfrm>
            <a:custGeom>
              <a:rect b="b" l="l" r="r" t="t"/>
              <a:pathLst>
                <a:path extrusionOk="0" h="693" w="565">
                  <a:moveTo>
                    <a:pt x="1" y="119"/>
                  </a:moveTo>
                  <a:cubicBezTo>
                    <a:pt x="105" y="319"/>
                    <a:pt x="224" y="510"/>
                    <a:pt x="360" y="692"/>
                  </a:cubicBezTo>
                  <a:lnTo>
                    <a:pt x="565" y="542"/>
                  </a:lnTo>
                  <a:cubicBezTo>
                    <a:pt x="442" y="369"/>
                    <a:pt x="328" y="187"/>
                    <a:pt x="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3"/>
            <p:cNvSpPr/>
            <p:nvPr/>
          </p:nvSpPr>
          <p:spPr>
            <a:xfrm>
              <a:off x="3198205" y="2020741"/>
              <a:ext cx="2747813" cy="1675535"/>
            </a:xfrm>
            <a:custGeom>
              <a:rect b="b" l="l" r="r" t="t"/>
              <a:pathLst>
                <a:path extrusionOk="0" h="31180" w="51134">
                  <a:moveTo>
                    <a:pt x="50875" y="3521"/>
                  </a:moveTo>
                  <a:lnTo>
                    <a:pt x="47132" y="3521"/>
                  </a:lnTo>
                  <a:cubicBezTo>
                    <a:pt x="40724" y="3521"/>
                    <a:pt x="35513" y="8732"/>
                    <a:pt x="35513" y="15140"/>
                  </a:cubicBezTo>
                  <a:lnTo>
                    <a:pt x="35513" y="15481"/>
                  </a:lnTo>
                  <a:lnTo>
                    <a:pt x="35513" y="15499"/>
                  </a:lnTo>
                  <a:lnTo>
                    <a:pt x="35513" y="15858"/>
                  </a:lnTo>
                  <a:cubicBezTo>
                    <a:pt x="35513" y="22266"/>
                    <a:pt x="40724" y="27477"/>
                    <a:pt x="47132" y="27477"/>
                  </a:cubicBezTo>
                  <a:lnTo>
                    <a:pt x="50875" y="27477"/>
                  </a:lnTo>
                  <a:lnTo>
                    <a:pt x="50875" y="30920"/>
                  </a:lnTo>
                  <a:lnTo>
                    <a:pt x="25699" y="30920"/>
                  </a:lnTo>
                  <a:lnTo>
                    <a:pt x="25699" y="22943"/>
                  </a:lnTo>
                  <a:cubicBezTo>
                    <a:pt x="29696" y="22875"/>
                    <a:pt x="32930" y="19605"/>
                    <a:pt x="32930" y="15590"/>
                  </a:cubicBezTo>
                  <a:cubicBezTo>
                    <a:pt x="32930" y="11574"/>
                    <a:pt x="29696" y="8305"/>
                    <a:pt x="25699" y="8232"/>
                  </a:cubicBezTo>
                  <a:lnTo>
                    <a:pt x="25699" y="260"/>
                  </a:lnTo>
                  <a:lnTo>
                    <a:pt x="50875" y="260"/>
                  </a:lnTo>
                  <a:close/>
                  <a:moveTo>
                    <a:pt x="50875" y="11211"/>
                  </a:moveTo>
                  <a:lnTo>
                    <a:pt x="39842" y="11211"/>
                  </a:lnTo>
                  <a:lnTo>
                    <a:pt x="39174" y="11261"/>
                  </a:lnTo>
                  <a:cubicBezTo>
                    <a:pt x="38946" y="11292"/>
                    <a:pt x="38728" y="11347"/>
                    <a:pt x="38519" y="11411"/>
                  </a:cubicBezTo>
                  <a:lnTo>
                    <a:pt x="37896" y="11665"/>
                  </a:lnTo>
                  <a:cubicBezTo>
                    <a:pt x="37691" y="11765"/>
                    <a:pt x="37500" y="11884"/>
                    <a:pt x="37318" y="12015"/>
                  </a:cubicBezTo>
                  <a:lnTo>
                    <a:pt x="36800" y="12448"/>
                  </a:lnTo>
                  <a:cubicBezTo>
                    <a:pt x="36641" y="12607"/>
                    <a:pt x="36490" y="12775"/>
                    <a:pt x="36359" y="12957"/>
                  </a:cubicBezTo>
                  <a:lnTo>
                    <a:pt x="35999" y="13530"/>
                  </a:lnTo>
                  <a:cubicBezTo>
                    <a:pt x="35945" y="13639"/>
                    <a:pt x="35890" y="13748"/>
                    <a:pt x="35840" y="13862"/>
                  </a:cubicBezTo>
                  <a:cubicBezTo>
                    <a:pt x="36477" y="8195"/>
                    <a:pt x="41297" y="3780"/>
                    <a:pt x="47132" y="3780"/>
                  </a:cubicBezTo>
                  <a:lnTo>
                    <a:pt x="50875" y="3780"/>
                  </a:lnTo>
                  <a:close/>
                  <a:moveTo>
                    <a:pt x="50875" y="19560"/>
                  </a:moveTo>
                  <a:lnTo>
                    <a:pt x="41297" y="19560"/>
                  </a:lnTo>
                  <a:cubicBezTo>
                    <a:pt x="41461" y="19496"/>
                    <a:pt x="41629" y="19428"/>
                    <a:pt x="41788" y="19351"/>
                  </a:cubicBezTo>
                  <a:lnTo>
                    <a:pt x="41670" y="19119"/>
                  </a:lnTo>
                  <a:cubicBezTo>
                    <a:pt x="41479" y="19214"/>
                    <a:pt x="41284" y="19296"/>
                    <a:pt x="41079" y="19364"/>
                  </a:cubicBezTo>
                  <a:lnTo>
                    <a:pt x="41143" y="19560"/>
                  </a:lnTo>
                  <a:lnTo>
                    <a:pt x="40470" y="19560"/>
                  </a:lnTo>
                  <a:lnTo>
                    <a:pt x="40461" y="19510"/>
                  </a:lnTo>
                  <a:cubicBezTo>
                    <a:pt x="40292" y="19537"/>
                    <a:pt x="40119" y="19551"/>
                    <a:pt x="39942" y="19555"/>
                  </a:cubicBezTo>
                  <a:lnTo>
                    <a:pt x="39942" y="11470"/>
                  </a:lnTo>
                  <a:lnTo>
                    <a:pt x="40479" y="11470"/>
                  </a:lnTo>
                  <a:lnTo>
                    <a:pt x="40479" y="11488"/>
                  </a:lnTo>
                  <a:cubicBezTo>
                    <a:pt x="40688" y="11524"/>
                    <a:pt x="40897" y="11574"/>
                    <a:pt x="41097" y="11638"/>
                  </a:cubicBezTo>
                  <a:lnTo>
                    <a:pt x="41152" y="11470"/>
                  </a:lnTo>
                  <a:lnTo>
                    <a:pt x="50875" y="11470"/>
                  </a:lnTo>
                  <a:close/>
                  <a:moveTo>
                    <a:pt x="35781" y="15822"/>
                  </a:moveTo>
                  <a:cubicBezTo>
                    <a:pt x="35781" y="15817"/>
                    <a:pt x="35781" y="15817"/>
                    <a:pt x="35781" y="15813"/>
                  </a:cubicBezTo>
                  <a:cubicBezTo>
                    <a:pt x="35772" y="15713"/>
                    <a:pt x="35772" y="15608"/>
                    <a:pt x="35772" y="15504"/>
                  </a:cubicBezTo>
                  <a:cubicBezTo>
                    <a:pt x="35777" y="13321"/>
                    <a:pt x="37518" y="11543"/>
                    <a:pt x="39687" y="11474"/>
                  </a:cubicBezTo>
                  <a:lnTo>
                    <a:pt x="39687" y="19555"/>
                  </a:lnTo>
                  <a:cubicBezTo>
                    <a:pt x="39519" y="19551"/>
                    <a:pt x="39351" y="19537"/>
                    <a:pt x="39192" y="19510"/>
                  </a:cubicBezTo>
                  <a:lnTo>
                    <a:pt x="39192" y="19510"/>
                  </a:lnTo>
                  <a:cubicBezTo>
                    <a:pt x="38983" y="19478"/>
                    <a:pt x="38773" y="19428"/>
                    <a:pt x="38573" y="19360"/>
                  </a:cubicBezTo>
                  <a:lnTo>
                    <a:pt x="38573" y="19364"/>
                  </a:lnTo>
                  <a:cubicBezTo>
                    <a:pt x="38369" y="19296"/>
                    <a:pt x="38173" y="19214"/>
                    <a:pt x="37982" y="19119"/>
                  </a:cubicBezTo>
                  <a:lnTo>
                    <a:pt x="37982" y="19114"/>
                  </a:lnTo>
                  <a:cubicBezTo>
                    <a:pt x="37796" y="19019"/>
                    <a:pt x="37614" y="18910"/>
                    <a:pt x="37441" y="18782"/>
                  </a:cubicBezTo>
                  <a:lnTo>
                    <a:pt x="37441" y="18787"/>
                  </a:lnTo>
                  <a:cubicBezTo>
                    <a:pt x="37268" y="18660"/>
                    <a:pt x="37104" y="18523"/>
                    <a:pt x="36954" y="18373"/>
                  </a:cubicBezTo>
                  <a:lnTo>
                    <a:pt x="36959" y="18369"/>
                  </a:lnTo>
                  <a:cubicBezTo>
                    <a:pt x="36809" y="18218"/>
                    <a:pt x="36668" y="18055"/>
                    <a:pt x="36545" y="17882"/>
                  </a:cubicBezTo>
                  <a:lnTo>
                    <a:pt x="36541" y="17886"/>
                  </a:lnTo>
                  <a:cubicBezTo>
                    <a:pt x="36418" y="17714"/>
                    <a:pt x="36304" y="17532"/>
                    <a:pt x="36209" y="17341"/>
                  </a:cubicBezTo>
                  <a:lnTo>
                    <a:pt x="36213" y="17341"/>
                  </a:lnTo>
                  <a:cubicBezTo>
                    <a:pt x="36113" y="17154"/>
                    <a:pt x="36031" y="16954"/>
                    <a:pt x="35968" y="16754"/>
                  </a:cubicBezTo>
                  <a:lnTo>
                    <a:pt x="35963" y="16754"/>
                  </a:lnTo>
                  <a:cubicBezTo>
                    <a:pt x="35899" y="16554"/>
                    <a:pt x="35849" y="16345"/>
                    <a:pt x="35817" y="16136"/>
                  </a:cubicBezTo>
                  <a:lnTo>
                    <a:pt x="35817" y="16131"/>
                  </a:lnTo>
                  <a:cubicBezTo>
                    <a:pt x="35804" y="16031"/>
                    <a:pt x="35790" y="15926"/>
                    <a:pt x="35781" y="15822"/>
                  </a:cubicBezTo>
                  <a:close/>
                  <a:moveTo>
                    <a:pt x="50875" y="27218"/>
                  </a:moveTo>
                  <a:lnTo>
                    <a:pt x="47132" y="27218"/>
                  </a:lnTo>
                  <a:cubicBezTo>
                    <a:pt x="41311" y="27218"/>
                    <a:pt x="36504" y="22825"/>
                    <a:pt x="35849" y="17182"/>
                  </a:cubicBezTo>
                  <a:cubicBezTo>
                    <a:pt x="36500" y="18728"/>
                    <a:pt x="38032" y="19819"/>
                    <a:pt x="39815" y="19819"/>
                  </a:cubicBezTo>
                  <a:lnTo>
                    <a:pt x="39824" y="19819"/>
                  </a:lnTo>
                  <a:lnTo>
                    <a:pt x="39828" y="19819"/>
                  </a:lnTo>
                  <a:lnTo>
                    <a:pt x="50875" y="19819"/>
                  </a:lnTo>
                  <a:close/>
                  <a:moveTo>
                    <a:pt x="32661" y="15590"/>
                  </a:moveTo>
                  <a:cubicBezTo>
                    <a:pt x="32661" y="19455"/>
                    <a:pt x="29551" y="22611"/>
                    <a:pt x="25699" y="22684"/>
                  </a:cubicBezTo>
                  <a:lnTo>
                    <a:pt x="25699" y="8491"/>
                  </a:lnTo>
                  <a:cubicBezTo>
                    <a:pt x="29551" y="8568"/>
                    <a:pt x="32661" y="11720"/>
                    <a:pt x="32661" y="15590"/>
                  </a:cubicBezTo>
                  <a:close/>
                  <a:moveTo>
                    <a:pt x="18473" y="15590"/>
                  </a:moveTo>
                  <a:cubicBezTo>
                    <a:pt x="18473" y="11720"/>
                    <a:pt x="21579" y="8568"/>
                    <a:pt x="25431" y="8491"/>
                  </a:cubicBezTo>
                  <a:lnTo>
                    <a:pt x="25431" y="22684"/>
                  </a:lnTo>
                  <a:cubicBezTo>
                    <a:pt x="21579" y="22611"/>
                    <a:pt x="18473" y="19455"/>
                    <a:pt x="18473" y="15590"/>
                  </a:cubicBezTo>
                  <a:close/>
                  <a:moveTo>
                    <a:pt x="25431" y="30920"/>
                  </a:moveTo>
                  <a:lnTo>
                    <a:pt x="260" y="30920"/>
                  </a:lnTo>
                  <a:lnTo>
                    <a:pt x="260" y="27477"/>
                  </a:lnTo>
                  <a:lnTo>
                    <a:pt x="4002" y="27477"/>
                  </a:lnTo>
                  <a:cubicBezTo>
                    <a:pt x="10410" y="27477"/>
                    <a:pt x="15621" y="22266"/>
                    <a:pt x="15621" y="15858"/>
                  </a:cubicBezTo>
                  <a:lnTo>
                    <a:pt x="15621" y="15499"/>
                  </a:lnTo>
                  <a:lnTo>
                    <a:pt x="15621" y="15481"/>
                  </a:lnTo>
                  <a:lnTo>
                    <a:pt x="15621" y="15140"/>
                  </a:lnTo>
                  <a:cubicBezTo>
                    <a:pt x="15621" y="8732"/>
                    <a:pt x="10410" y="3521"/>
                    <a:pt x="4002" y="3521"/>
                  </a:cubicBezTo>
                  <a:lnTo>
                    <a:pt x="260" y="3521"/>
                  </a:lnTo>
                  <a:lnTo>
                    <a:pt x="260" y="260"/>
                  </a:lnTo>
                  <a:lnTo>
                    <a:pt x="25431" y="260"/>
                  </a:lnTo>
                  <a:lnTo>
                    <a:pt x="25431" y="8232"/>
                  </a:lnTo>
                  <a:cubicBezTo>
                    <a:pt x="21433" y="8305"/>
                    <a:pt x="18204" y="11574"/>
                    <a:pt x="18204" y="15590"/>
                  </a:cubicBezTo>
                  <a:cubicBezTo>
                    <a:pt x="18204" y="19605"/>
                    <a:pt x="21433" y="22875"/>
                    <a:pt x="25431" y="22943"/>
                  </a:cubicBezTo>
                  <a:close/>
                  <a:moveTo>
                    <a:pt x="260" y="19819"/>
                  </a:moveTo>
                  <a:lnTo>
                    <a:pt x="11301" y="19819"/>
                  </a:lnTo>
                  <a:lnTo>
                    <a:pt x="11306" y="19819"/>
                  </a:lnTo>
                  <a:lnTo>
                    <a:pt x="11319" y="19819"/>
                  </a:lnTo>
                  <a:cubicBezTo>
                    <a:pt x="13102" y="19819"/>
                    <a:pt x="14635" y="18728"/>
                    <a:pt x="15285" y="17182"/>
                  </a:cubicBezTo>
                  <a:cubicBezTo>
                    <a:pt x="14630" y="22825"/>
                    <a:pt x="9819" y="27218"/>
                    <a:pt x="4002" y="27218"/>
                  </a:cubicBezTo>
                  <a:lnTo>
                    <a:pt x="260" y="27218"/>
                  </a:lnTo>
                  <a:close/>
                  <a:moveTo>
                    <a:pt x="260" y="11470"/>
                  </a:moveTo>
                  <a:lnTo>
                    <a:pt x="9978" y="11470"/>
                  </a:lnTo>
                  <a:lnTo>
                    <a:pt x="10037" y="11638"/>
                  </a:lnTo>
                  <a:cubicBezTo>
                    <a:pt x="10237" y="11574"/>
                    <a:pt x="10446" y="11524"/>
                    <a:pt x="10655" y="11488"/>
                  </a:cubicBezTo>
                  <a:lnTo>
                    <a:pt x="10651" y="11470"/>
                  </a:lnTo>
                  <a:lnTo>
                    <a:pt x="11188" y="11470"/>
                  </a:lnTo>
                  <a:lnTo>
                    <a:pt x="11188" y="19555"/>
                  </a:lnTo>
                  <a:cubicBezTo>
                    <a:pt x="11015" y="19551"/>
                    <a:pt x="10842" y="19537"/>
                    <a:pt x="10669" y="19510"/>
                  </a:cubicBezTo>
                  <a:lnTo>
                    <a:pt x="10665" y="19560"/>
                  </a:lnTo>
                  <a:lnTo>
                    <a:pt x="9987" y="19560"/>
                  </a:lnTo>
                  <a:lnTo>
                    <a:pt x="10051" y="19364"/>
                  </a:lnTo>
                  <a:cubicBezTo>
                    <a:pt x="9850" y="19296"/>
                    <a:pt x="9650" y="19214"/>
                    <a:pt x="9464" y="19119"/>
                  </a:cubicBezTo>
                  <a:lnTo>
                    <a:pt x="9346" y="19351"/>
                  </a:lnTo>
                  <a:cubicBezTo>
                    <a:pt x="9505" y="19428"/>
                    <a:pt x="9669" y="19496"/>
                    <a:pt x="9837" y="19560"/>
                  </a:cubicBezTo>
                  <a:lnTo>
                    <a:pt x="260" y="19560"/>
                  </a:lnTo>
                  <a:close/>
                  <a:moveTo>
                    <a:pt x="15317" y="16136"/>
                  </a:moveTo>
                  <a:cubicBezTo>
                    <a:pt x="15280" y="16345"/>
                    <a:pt x="15230" y="16554"/>
                    <a:pt x="15167" y="16754"/>
                  </a:cubicBezTo>
                  <a:lnTo>
                    <a:pt x="15167" y="16754"/>
                  </a:lnTo>
                  <a:cubicBezTo>
                    <a:pt x="15098" y="16954"/>
                    <a:pt x="15017" y="17154"/>
                    <a:pt x="14921" y="17341"/>
                  </a:cubicBezTo>
                  <a:lnTo>
                    <a:pt x="14926" y="17341"/>
                  </a:lnTo>
                  <a:cubicBezTo>
                    <a:pt x="14826" y="17532"/>
                    <a:pt x="14716" y="17714"/>
                    <a:pt x="14589" y="17886"/>
                  </a:cubicBezTo>
                  <a:lnTo>
                    <a:pt x="14589" y="17882"/>
                  </a:lnTo>
                  <a:cubicBezTo>
                    <a:pt x="14462" y="18055"/>
                    <a:pt x="14325" y="18218"/>
                    <a:pt x="14175" y="18369"/>
                  </a:cubicBezTo>
                  <a:lnTo>
                    <a:pt x="14175" y="18373"/>
                  </a:lnTo>
                  <a:cubicBezTo>
                    <a:pt x="14025" y="18523"/>
                    <a:pt x="13866" y="18660"/>
                    <a:pt x="13693" y="18787"/>
                  </a:cubicBezTo>
                  <a:lnTo>
                    <a:pt x="13689" y="18782"/>
                  </a:lnTo>
                  <a:cubicBezTo>
                    <a:pt x="13520" y="18910"/>
                    <a:pt x="13334" y="19019"/>
                    <a:pt x="13148" y="19114"/>
                  </a:cubicBezTo>
                  <a:lnTo>
                    <a:pt x="13148" y="19119"/>
                  </a:lnTo>
                  <a:cubicBezTo>
                    <a:pt x="12961" y="19214"/>
                    <a:pt x="12766" y="19296"/>
                    <a:pt x="12561" y="19364"/>
                  </a:cubicBezTo>
                  <a:lnTo>
                    <a:pt x="12561" y="19360"/>
                  </a:lnTo>
                  <a:cubicBezTo>
                    <a:pt x="12356" y="19428"/>
                    <a:pt x="12152" y="19478"/>
                    <a:pt x="11942" y="19510"/>
                  </a:cubicBezTo>
                  <a:lnTo>
                    <a:pt x="11942" y="19510"/>
                  </a:lnTo>
                  <a:cubicBezTo>
                    <a:pt x="11779" y="19537"/>
                    <a:pt x="11615" y="19551"/>
                    <a:pt x="11447" y="19555"/>
                  </a:cubicBezTo>
                  <a:lnTo>
                    <a:pt x="11447" y="11474"/>
                  </a:lnTo>
                  <a:cubicBezTo>
                    <a:pt x="13616" y="11543"/>
                    <a:pt x="15358" y="13321"/>
                    <a:pt x="15362" y="15504"/>
                  </a:cubicBezTo>
                  <a:cubicBezTo>
                    <a:pt x="15362" y="15608"/>
                    <a:pt x="15358" y="15713"/>
                    <a:pt x="15349" y="15813"/>
                  </a:cubicBezTo>
                  <a:cubicBezTo>
                    <a:pt x="15349" y="15817"/>
                    <a:pt x="15349" y="15817"/>
                    <a:pt x="15349" y="15822"/>
                  </a:cubicBezTo>
                  <a:cubicBezTo>
                    <a:pt x="15339" y="15926"/>
                    <a:pt x="15330" y="16031"/>
                    <a:pt x="15312" y="16131"/>
                  </a:cubicBezTo>
                  <a:close/>
                  <a:moveTo>
                    <a:pt x="260" y="3780"/>
                  </a:moveTo>
                  <a:lnTo>
                    <a:pt x="4002" y="3780"/>
                  </a:lnTo>
                  <a:cubicBezTo>
                    <a:pt x="9832" y="3780"/>
                    <a:pt x="14653" y="8195"/>
                    <a:pt x="15289" y="13862"/>
                  </a:cubicBezTo>
                  <a:cubicBezTo>
                    <a:pt x="15244" y="13748"/>
                    <a:pt x="15189" y="13639"/>
                    <a:pt x="15130" y="13530"/>
                  </a:cubicBezTo>
                  <a:lnTo>
                    <a:pt x="15144" y="13521"/>
                  </a:lnTo>
                  <a:cubicBezTo>
                    <a:pt x="15039" y="13321"/>
                    <a:pt x="14921" y="13130"/>
                    <a:pt x="14785" y="12948"/>
                  </a:cubicBezTo>
                  <a:lnTo>
                    <a:pt x="14776" y="12957"/>
                  </a:lnTo>
                  <a:cubicBezTo>
                    <a:pt x="14639" y="12775"/>
                    <a:pt x="14494" y="12607"/>
                    <a:pt x="14330" y="12448"/>
                  </a:cubicBezTo>
                  <a:lnTo>
                    <a:pt x="13816" y="12015"/>
                  </a:lnTo>
                  <a:cubicBezTo>
                    <a:pt x="13634" y="11884"/>
                    <a:pt x="13439" y="11765"/>
                    <a:pt x="13238" y="11665"/>
                  </a:cubicBezTo>
                  <a:lnTo>
                    <a:pt x="12615" y="11411"/>
                  </a:lnTo>
                  <a:cubicBezTo>
                    <a:pt x="12402" y="11347"/>
                    <a:pt x="12183" y="11292"/>
                    <a:pt x="11961" y="11261"/>
                  </a:cubicBezTo>
                  <a:lnTo>
                    <a:pt x="11292" y="11211"/>
                  </a:lnTo>
                  <a:lnTo>
                    <a:pt x="260" y="11211"/>
                  </a:lnTo>
                  <a:close/>
                  <a:moveTo>
                    <a:pt x="25690" y="1"/>
                  </a:moveTo>
                  <a:lnTo>
                    <a:pt x="25444" y="1"/>
                  </a:lnTo>
                  <a:lnTo>
                    <a:pt x="0" y="1"/>
                  </a:lnTo>
                  <a:lnTo>
                    <a:pt x="0" y="3521"/>
                  </a:lnTo>
                  <a:lnTo>
                    <a:pt x="0" y="3780"/>
                  </a:lnTo>
                  <a:lnTo>
                    <a:pt x="0" y="11211"/>
                  </a:lnTo>
                  <a:lnTo>
                    <a:pt x="0" y="11470"/>
                  </a:lnTo>
                  <a:lnTo>
                    <a:pt x="0" y="19560"/>
                  </a:lnTo>
                  <a:lnTo>
                    <a:pt x="0" y="19819"/>
                  </a:lnTo>
                  <a:lnTo>
                    <a:pt x="0" y="27218"/>
                  </a:lnTo>
                  <a:lnTo>
                    <a:pt x="0" y="27477"/>
                  </a:lnTo>
                  <a:lnTo>
                    <a:pt x="0" y="31179"/>
                  </a:lnTo>
                  <a:lnTo>
                    <a:pt x="25444" y="31179"/>
                  </a:lnTo>
                  <a:lnTo>
                    <a:pt x="25690" y="31179"/>
                  </a:lnTo>
                  <a:lnTo>
                    <a:pt x="51134" y="31179"/>
                  </a:lnTo>
                  <a:lnTo>
                    <a:pt x="51134" y="27477"/>
                  </a:lnTo>
                  <a:lnTo>
                    <a:pt x="51134" y="27218"/>
                  </a:lnTo>
                  <a:lnTo>
                    <a:pt x="51134" y="19819"/>
                  </a:lnTo>
                  <a:lnTo>
                    <a:pt x="51134" y="19560"/>
                  </a:lnTo>
                  <a:lnTo>
                    <a:pt x="51134" y="11470"/>
                  </a:lnTo>
                  <a:lnTo>
                    <a:pt x="51134" y="11211"/>
                  </a:lnTo>
                  <a:lnTo>
                    <a:pt x="51134" y="3780"/>
                  </a:lnTo>
                  <a:lnTo>
                    <a:pt x="51134" y="3521"/>
                  </a:lnTo>
                  <a:lnTo>
                    <a:pt x="511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5493125" y="2689865"/>
              <a:ext cx="33532" cy="35950"/>
            </a:xfrm>
            <a:custGeom>
              <a:rect b="b" l="l" r="r" t="t"/>
              <a:pathLst>
                <a:path extrusionOk="0" h="669" w="624">
                  <a:moveTo>
                    <a:pt x="623" y="514"/>
                  </a:moveTo>
                  <a:cubicBezTo>
                    <a:pt x="491" y="332"/>
                    <a:pt x="346" y="159"/>
                    <a:pt x="187" y="0"/>
                  </a:cubicBezTo>
                  <a:lnTo>
                    <a:pt x="0" y="182"/>
                  </a:lnTo>
                  <a:cubicBezTo>
                    <a:pt x="150" y="332"/>
                    <a:pt x="291" y="496"/>
                    <a:pt x="414" y="6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5554170" y="2817650"/>
              <a:ext cx="16444" cy="36488"/>
            </a:xfrm>
            <a:custGeom>
              <a:rect b="b" l="l" r="r" t="t"/>
              <a:pathLst>
                <a:path extrusionOk="0" h="679" w="306">
                  <a:moveTo>
                    <a:pt x="46" y="669"/>
                  </a:moveTo>
                  <a:lnTo>
                    <a:pt x="306" y="678"/>
                  </a:lnTo>
                  <a:lnTo>
                    <a:pt x="306" y="669"/>
                  </a:lnTo>
                  <a:cubicBezTo>
                    <a:pt x="306" y="446"/>
                    <a:pt x="287" y="219"/>
                    <a:pt x="256" y="0"/>
                  </a:cubicBezTo>
                  <a:lnTo>
                    <a:pt x="1" y="41"/>
                  </a:lnTo>
                  <a:cubicBezTo>
                    <a:pt x="33" y="246"/>
                    <a:pt x="46" y="460"/>
                    <a:pt x="46" y="66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5533159" y="2748760"/>
              <a:ext cx="26493" cy="37885"/>
            </a:xfrm>
            <a:custGeom>
              <a:rect b="b" l="l" r="r" t="t"/>
              <a:pathLst>
                <a:path extrusionOk="0" h="705" w="493">
                  <a:moveTo>
                    <a:pt x="492" y="623"/>
                  </a:moveTo>
                  <a:cubicBezTo>
                    <a:pt x="419" y="409"/>
                    <a:pt x="333" y="200"/>
                    <a:pt x="233" y="0"/>
                  </a:cubicBezTo>
                  <a:lnTo>
                    <a:pt x="1" y="114"/>
                  </a:lnTo>
                  <a:cubicBezTo>
                    <a:pt x="96" y="305"/>
                    <a:pt x="178" y="505"/>
                    <a:pt x="242" y="70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5466472" y="3008037"/>
              <a:ext cx="35950" cy="33532"/>
            </a:xfrm>
            <a:custGeom>
              <a:rect b="b" l="l" r="r" t="t"/>
              <a:pathLst>
                <a:path extrusionOk="0" h="624" w="669">
                  <a:moveTo>
                    <a:pt x="155" y="623"/>
                  </a:moveTo>
                  <a:cubicBezTo>
                    <a:pt x="337" y="491"/>
                    <a:pt x="510" y="341"/>
                    <a:pt x="669" y="182"/>
                  </a:cubicBezTo>
                  <a:lnTo>
                    <a:pt x="487" y="0"/>
                  </a:lnTo>
                  <a:cubicBezTo>
                    <a:pt x="337" y="150"/>
                    <a:pt x="173" y="291"/>
                    <a:pt x="0" y="4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5438099" y="2647091"/>
              <a:ext cx="37455" cy="30362"/>
            </a:xfrm>
            <a:custGeom>
              <a:rect b="b" l="l" r="r" t="t"/>
              <a:pathLst>
                <a:path extrusionOk="0" h="565" w="697">
                  <a:moveTo>
                    <a:pt x="697" y="355"/>
                  </a:moveTo>
                  <a:cubicBezTo>
                    <a:pt x="515" y="223"/>
                    <a:pt x="319" y="100"/>
                    <a:pt x="119" y="0"/>
                  </a:cubicBezTo>
                  <a:lnTo>
                    <a:pt x="1" y="228"/>
                  </a:lnTo>
                  <a:cubicBezTo>
                    <a:pt x="187" y="323"/>
                    <a:pt x="369" y="437"/>
                    <a:pt x="542" y="5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5545895" y="2888044"/>
              <a:ext cx="21817" cy="37670"/>
            </a:xfrm>
            <a:custGeom>
              <a:rect b="b" l="l" r="r" t="t"/>
              <a:pathLst>
                <a:path extrusionOk="0" h="701" w="406">
                  <a:moveTo>
                    <a:pt x="0" y="619"/>
                  </a:moveTo>
                  <a:lnTo>
                    <a:pt x="246" y="701"/>
                  </a:lnTo>
                  <a:cubicBezTo>
                    <a:pt x="319" y="487"/>
                    <a:pt x="369" y="264"/>
                    <a:pt x="405" y="41"/>
                  </a:cubicBezTo>
                  <a:lnTo>
                    <a:pt x="150" y="0"/>
                  </a:lnTo>
                  <a:cubicBezTo>
                    <a:pt x="119" y="209"/>
                    <a:pt x="69" y="419"/>
                    <a:pt x="0" y="6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3"/>
            <p:cNvSpPr/>
            <p:nvPr/>
          </p:nvSpPr>
          <p:spPr>
            <a:xfrm>
              <a:off x="5514835" y="2953011"/>
              <a:ext cx="30362" cy="37240"/>
            </a:xfrm>
            <a:custGeom>
              <a:rect b="b" l="l" r="r" t="t"/>
              <a:pathLst>
                <a:path extrusionOk="0" h="693" w="565">
                  <a:moveTo>
                    <a:pt x="210" y="692"/>
                  </a:moveTo>
                  <a:cubicBezTo>
                    <a:pt x="342" y="510"/>
                    <a:pt x="460" y="319"/>
                    <a:pt x="565" y="119"/>
                  </a:cubicBezTo>
                  <a:lnTo>
                    <a:pt x="337" y="1"/>
                  </a:lnTo>
                  <a:cubicBezTo>
                    <a:pt x="237" y="187"/>
                    <a:pt x="128" y="369"/>
                    <a:pt x="1" y="5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3"/>
            <p:cNvSpPr/>
            <p:nvPr/>
          </p:nvSpPr>
          <p:spPr>
            <a:xfrm>
              <a:off x="3008300" y="2691799"/>
              <a:ext cx="140846" cy="333119"/>
            </a:xfrm>
            <a:custGeom>
              <a:rect b="b" l="l" r="r" t="t"/>
              <a:pathLst>
                <a:path extrusionOk="0" h="6199" w="2621">
                  <a:moveTo>
                    <a:pt x="2620" y="5699"/>
                  </a:moveTo>
                  <a:cubicBezTo>
                    <a:pt x="2620" y="5976"/>
                    <a:pt x="2397" y="6199"/>
                    <a:pt x="2120" y="6199"/>
                  </a:cubicBezTo>
                  <a:lnTo>
                    <a:pt x="501" y="6199"/>
                  </a:lnTo>
                  <a:cubicBezTo>
                    <a:pt x="224" y="6199"/>
                    <a:pt x="1" y="5976"/>
                    <a:pt x="1" y="5699"/>
                  </a:cubicBezTo>
                  <a:lnTo>
                    <a:pt x="1" y="501"/>
                  </a:lnTo>
                  <a:cubicBezTo>
                    <a:pt x="1" y="228"/>
                    <a:pt x="224" y="0"/>
                    <a:pt x="501" y="0"/>
                  </a:cubicBezTo>
                  <a:lnTo>
                    <a:pt x="2120" y="0"/>
                  </a:lnTo>
                  <a:cubicBezTo>
                    <a:pt x="2397" y="0"/>
                    <a:pt x="2620" y="228"/>
                    <a:pt x="2620" y="501"/>
                  </a:cubicBezTo>
                  <a:close/>
                </a:path>
              </a:pathLst>
            </a:custGeom>
            <a:solidFill>
              <a:srgbClr val="252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3063058" y="2718452"/>
              <a:ext cx="226611" cy="278629"/>
            </a:xfrm>
            <a:custGeom>
              <a:rect b="b" l="l" r="r" t="t"/>
              <a:pathLst>
                <a:path extrusionOk="0" h="5185" w="4217">
                  <a:moveTo>
                    <a:pt x="4216" y="737"/>
                  </a:moveTo>
                  <a:lnTo>
                    <a:pt x="4216" y="0"/>
                  </a:lnTo>
                  <a:lnTo>
                    <a:pt x="1492" y="0"/>
                  </a:lnTo>
                  <a:lnTo>
                    <a:pt x="924" y="0"/>
                  </a:lnTo>
                  <a:lnTo>
                    <a:pt x="924" y="737"/>
                  </a:lnTo>
                  <a:lnTo>
                    <a:pt x="924" y="1756"/>
                  </a:lnTo>
                  <a:lnTo>
                    <a:pt x="1" y="1756"/>
                  </a:lnTo>
                  <a:lnTo>
                    <a:pt x="1" y="3424"/>
                  </a:lnTo>
                  <a:lnTo>
                    <a:pt x="924" y="3424"/>
                  </a:lnTo>
                  <a:lnTo>
                    <a:pt x="924" y="4448"/>
                  </a:lnTo>
                  <a:lnTo>
                    <a:pt x="924" y="5184"/>
                  </a:lnTo>
                  <a:lnTo>
                    <a:pt x="1492" y="5184"/>
                  </a:lnTo>
                  <a:lnTo>
                    <a:pt x="4216" y="5184"/>
                  </a:lnTo>
                  <a:lnTo>
                    <a:pt x="4216" y="4448"/>
                  </a:lnTo>
                  <a:lnTo>
                    <a:pt x="1492" y="4448"/>
                  </a:lnTo>
                  <a:lnTo>
                    <a:pt x="1492" y="737"/>
                  </a:lnTo>
                  <a:close/>
                </a:path>
              </a:pathLst>
            </a:custGeom>
            <a:solidFill>
              <a:srgbClr val="8F9D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3284935" y="2691799"/>
              <a:ext cx="35735" cy="333119"/>
            </a:xfrm>
            <a:custGeom>
              <a:rect b="b" l="l" r="r" t="t"/>
              <a:pathLst>
                <a:path extrusionOk="0" h="6199" w="665">
                  <a:moveTo>
                    <a:pt x="665" y="6199"/>
                  </a:moveTo>
                  <a:lnTo>
                    <a:pt x="1" y="6199"/>
                  </a:lnTo>
                  <a:lnTo>
                    <a:pt x="1" y="0"/>
                  </a:lnTo>
                  <a:lnTo>
                    <a:pt x="665" y="0"/>
                  </a:lnTo>
                  <a:close/>
                </a:path>
              </a:pathLst>
            </a:custGeom>
            <a:solidFill>
              <a:srgbClr val="252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3"/>
            <p:cNvSpPr/>
            <p:nvPr/>
          </p:nvSpPr>
          <p:spPr>
            <a:xfrm>
              <a:off x="3320616" y="2779551"/>
              <a:ext cx="157935" cy="157881"/>
            </a:xfrm>
            <a:custGeom>
              <a:rect b="b" l="l" r="r" t="t"/>
              <a:pathLst>
                <a:path extrusionOk="0" h="2938" w="2939">
                  <a:moveTo>
                    <a:pt x="1470" y="2679"/>
                  </a:moveTo>
                  <a:cubicBezTo>
                    <a:pt x="801" y="2679"/>
                    <a:pt x="260" y="2137"/>
                    <a:pt x="260" y="1469"/>
                  </a:cubicBezTo>
                  <a:cubicBezTo>
                    <a:pt x="260" y="800"/>
                    <a:pt x="801" y="255"/>
                    <a:pt x="1470" y="255"/>
                  </a:cubicBezTo>
                  <a:cubicBezTo>
                    <a:pt x="2143" y="255"/>
                    <a:pt x="2684" y="800"/>
                    <a:pt x="2684" y="1469"/>
                  </a:cubicBezTo>
                  <a:cubicBezTo>
                    <a:pt x="2684" y="2137"/>
                    <a:pt x="2143" y="2679"/>
                    <a:pt x="1470" y="2679"/>
                  </a:cubicBezTo>
                  <a:close/>
                  <a:moveTo>
                    <a:pt x="1470" y="0"/>
                  </a:moveTo>
                  <a:cubicBezTo>
                    <a:pt x="660" y="0"/>
                    <a:pt x="1" y="655"/>
                    <a:pt x="1" y="1469"/>
                  </a:cubicBezTo>
                  <a:cubicBezTo>
                    <a:pt x="1" y="2278"/>
                    <a:pt x="660" y="2938"/>
                    <a:pt x="1470" y="2938"/>
                  </a:cubicBezTo>
                  <a:cubicBezTo>
                    <a:pt x="2284" y="2938"/>
                    <a:pt x="2938" y="2278"/>
                    <a:pt x="2938" y="1469"/>
                  </a:cubicBezTo>
                  <a:cubicBezTo>
                    <a:pt x="2938" y="655"/>
                    <a:pt x="2284" y="0"/>
                    <a:pt x="1470" y="0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3"/>
            <p:cNvSpPr/>
            <p:nvPr/>
          </p:nvSpPr>
          <p:spPr>
            <a:xfrm>
              <a:off x="3334534" y="2793200"/>
              <a:ext cx="130313" cy="130313"/>
            </a:xfrm>
            <a:custGeom>
              <a:rect b="b" l="l" r="r" t="t"/>
              <a:pathLst>
                <a:path extrusionOk="0" h="2425" w="2425">
                  <a:moveTo>
                    <a:pt x="1211" y="2093"/>
                  </a:moveTo>
                  <a:cubicBezTo>
                    <a:pt x="729" y="2093"/>
                    <a:pt x="333" y="1697"/>
                    <a:pt x="333" y="1215"/>
                  </a:cubicBezTo>
                  <a:cubicBezTo>
                    <a:pt x="333" y="728"/>
                    <a:pt x="729" y="337"/>
                    <a:pt x="1211" y="337"/>
                  </a:cubicBezTo>
                  <a:cubicBezTo>
                    <a:pt x="1697" y="337"/>
                    <a:pt x="2093" y="728"/>
                    <a:pt x="2093" y="1215"/>
                  </a:cubicBezTo>
                  <a:cubicBezTo>
                    <a:pt x="2093" y="1697"/>
                    <a:pt x="1697" y="2093"/>
                    <a:pt x="1211" y="2093"/>
                  </a:cubicBezTo>
                  <a:close/>
                  <a:moveTo>
                    <a:pt x="1211" y="1"/>
                  </a:moveTo>
                  <a:cubicBezTo>
                    <a:pt x="542" y="1"/>
                    <a:pt x="1" y="546"/>
                    <a:pt x="1" y="1215"/>
                  </a:cubicBezTo>
                  <a:cubicBezTo>
                    <a:pt x="1" y="1883"/>
                    <a:pt x="542" y="2425"/>
                    <a:pt x="1211" y="2425"/>
                  </a:cubicBezTo>
                  <a:cubicBezTo>
                    <a:pt x="1884" y="2425"/>
                    <a:pt x="2425" y="1883"/>
                    <a:pt x="2425" y="1215"/>
                  </a:cubicBezTo>
                  <a:cubicBezTo>
                    <a:pt x="2425" y="546"/>
                    <a:pt x="1884" y="1"/>
                    <a:pt x="1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5994540" y="2691799"/>
              <a:ext cx="140846" cy="333119"/>
            </a:xfrm>
            <a:custGeom>
              <a:rect b="b" l="l" r="r" t="t"/>
              <a:pathLst>
                <a:path extrusionOk="0" h="6199" w="2621">
                  <a:moveTo>
                    <a:pt x="1" y="5699"/>
                  </a:moveTo>
                  <a:cubicBezTo>
                    <a:pt x="1" y="5976"/>
                    <a:pt x="224" y="6199"/>
                    <a:pt x="501" y="6199"/>
                  </a:cubicBezTo>
                  <a:lnTo>
                    <a:pt x="2120" y="6199"/>
                  </a:lnTo>
                  <a:cubicBezTo>
                    <a:pt x="2393" y="6199"/>
                    <a:pt x="2620" y="5976"/>
                    <a:pt x="2620" y="5699"/>
                  </a:cubicBezTo>
                  <a:lnTo>
                    <a:pt x="2620" y="501"/>
                  </a:lnTo>
                  <a:cubicBezTo>
                    <a:pt x="2620" y="228"/>
                    <a:pt x="2393" y="0"/>
                    <a:pt x="2120" y="0"/>
                  </a:cubicBezTo>
                  <a:lnTo>
                    <a:pt x="501" y="0"/>
                  </a:lnTo>
                  <a:cubicBezTo>
                    <a:pt x="224" y="0"/>
                    <a:pt x="1" y="228"/>
                    <a:pt x="1" y="501"/>
                  </a:cubicBezTo>
                  <a:close/>
                </a:path>
              </a:pathLst>
            </a:custGeom>
            <a:solidFill>
              <a:srgbClr val="252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5854019" y="2718452"/>
              <a:ext cx="226611" cy="278629"/>
            </a:xfrm>
            <a:custGeom>
              <a:rect b="b" l="l" r="r" t="t"/>
              <a:pathLst>
                <a:path extrusionOk="0" h="5185" w="4217">
                  <a:moveTo>
                    <a:pt x="1" y="737"/>
                  </a:moveTo>
                  <a:lnTo>
                    <a:pt x="1" y="0"/>
                  </a:lnTo>
                  <a:lnTo>
                    <a:pt x="2725" y="0"/>
                  </a:lnTo>
                  <a:lnTo>
                    <a:pt x="3293" y="0"/>
                  </a:lnTo>
                  <a:lnTo>
                    <a:pt x="3293" y="737"/>
                  </a:lnTo>
                  <a:lnTo>
                    <a:pt x="3293" y="1756"/>
                  </a:lnTo>
                  <a:lnTo>
                    <a:pt x="4217" y="1756"/>
                  </a:lnTo>
                  <a:lnTo>
                    <a:pt x="4217" y="3424"/>
                  </a:lnTo>
                  <a:lnTo>
                    <a:pt x="3293" y="3424"/>
                  </a:lnTo>
                  <a:lnTo>
                    <a:pt x="3293" y="4448"/>
                  </a:lnTo>
                  <a:lnTo>
                    <a:pt x="3293" y="5184"/>
                  </a:lnTo>
                  <a:lnTo>
                    <a:pt x="2725" y="5184"/>
                  </a:lnTo>
                  <a:lnTo>
                    <a:pt x="1" y="5184"/>
                  </a:lnTo>
                  <a:lnTo>
                    <a:pt x="1" y="4448"/>
                  </a:lnTo>
                  <a:lnTo>
                    <a:pt x="2725" y="4448"/>
                  </a:lnTo>
                  <a:lnTo>
                    <a:pt x="2725" y="737"/>
                  </a:lnTo>
                  <a:close/>
                </a:path>
              </a:pathLst>
            </a:custGeom>
            <a:solidFill>
              <a:srgbClr val="8F9D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5822745" y="2691799"/>
              <a:ext cx="36004" cy="333119"/>
            </a:xfrm>
            <a:custGeom>
              <a:rect b="b" l="l" r="r" t="t"/>
              <a:pathLst>
                <a:path extrusionOk="0" h="6199" w="670">
                  <a:moveTo>
                    <a:pt x="1" y="6199"/>
                  </a:moveTo>
                  <a:lnTo>
                    <a:pt x="669" y="6199"/>
                  </a:lnTo>
                  <a:lnTo>
                    <a:pt x="669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52F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3"/>
            <p:cNvSpPr/>
            <p:nvPr/>
          </p:nvSpPr>
          <p:spPr>
            <a:xfrm>
              <a:off x="5664921" y="2779551"/>
              <a:ext cx="158149" cy="157881"/>
            </a:xfrm>
            <a:custGeom>
              <a:rect b="b" l="l" r="r" t="t"/>
              <a:pathLst>
                <a:path extrusionOk="0" h="2938" w="2943">
                  <a:moveTo>
                    <a:pt x="259" y="1469"/>
                  </a:moveTo>
                  <a:cubicBezTo>
                    <a:pt x="259" y="800"/>
                    <a:pt x="800" y="255"/>
                    <a:pt x="1469" y="255"/>
                  </a:cubicBezTo>
                  <a:cubicBezTo>
                    <a:pt x="2142" y="255"/>
                    <a:pt x="2683" y="800"/>
                    <a:pt x="2683" y="1469"/>
                  </a:cubicBezTo>
                  <a:cubicBezTo>
                    <a:pt x="2683" y="2137"/>
                    <a:pt x="2142" y="2679"/>
                    <a:pt x="1469" y="2679"/>
                  </a:cubicBezTo>
                  <a:cubicBezTo>
                    <a:pt x="800" y="2679"/>
                    <a:pt x="259" y="2137"/>
                    <a:pt x="259" y="1469"/>
                  </a:cubicBezTo>
                  <a:close/>
                  <a:moveTo>
                    <a:pt x="0" y="1469"/>
                  </a:moveTo>
                  <a:cubicBezTo>
                    <a:pt x="0" y="2278"/>
                    <a:pt x="659" y="2938"/>
                    <a:pt x="1469" y="2938"/>
                  </a:cubicBezTo>
                  <a:cubicBezTo>
                    <a:pt x="2283" y="2938"/>
                    <a:pt x="2942" y="2278"/>
                    <a:pt x="2942" y="1469"/>
                  </a:cubicBezTo>
                  <a:cubicBezTo>
                    <a:pt x="2942" y="655"/>
                    <a:pt x="2283" y="0"/>
                    <a:pt x="1469" y="0"/>
                  </a:cubicBezTo>
                  <a:cubicBezTo>
                    <a:pt x="659" y="0"/>
                    <a:pt x="0" y="655"/>
                    <a:pt x="0" y="1469"/>
                  </a:cubicBezTo>
                  <a:close/>
                </a:path>
              </a:pathLst>
            </a:custGeom>
            <a:solidFill>
              <a:srgbClr val="FF93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3"/>
            <p:cNvSpPr/>
            <p:nvPr/>
          </p:nvSpPr>
          <p:spPr>
            <a:xfrm>
              <a:off x="5678838" y="2793200"/>
              <a:ext cx="130313" cy="130313"/>
            </a:xfrm>
            <a:custGeom>
              <a:rect b="b" l="l" r="r" t="t"/>
              <a:pathLst>
                <a:path extrusionOk="0" h="2425" w="2425">
                  <a:moveTo>
                    <a:pt x="332" y="1215"/>
                  </a:moveTo>
                  <a:cubicBezTo>
                    <a:pt x="332" y="728"/>
                    <a:pt x="728" y="337"/>
                    <a:pt x="1210" y="337"/>
                  </a:cubicBezTo>
                  <a:cubicBezTo>
                    <a:pt x="1697" y="337"/>
                    <a:pt x="2092" y="728"/>
                    <a:pt x="2092" y="1215"/>
                  </a:cubicBezTo>
                  <a:cubicBezTo>
                    <a:pt x="2092" y="1697"/>
                    <a:pt x="1697" y="2093"/>
                    <a:pt x="1210" y="2093"/>
                  </a:cubicBezTo>
                  <a:cubicBezTo>
                    <a:pt x="728" y="2093"/>
                    <a:pt x="332" y="1697"/>
                    <a:pt x="332" y="1215"/>
                  </a:cubicBezTo>
                  <a:close/>
                  <a:moveTo>
                    <a:pt x="0" y="1215"/>
                  </a:moveTo>
                  <a:cubicBezTo>
                    <a:pt x="0" y="1883"/>
                    <a:pt x="541" y="2425"/>
                    <a:pt x="1210" y="2425"/>
                  </a:cubicBezTo>
                  <a:cubicBezTo>
                    <a:pt x="1883" y="2425"/>
                    <a:pt x="2424" y="1883"/>
                    <a:pt x="2424" y="1215"/>
                  </a:cubicBezTo>
                  <a:cubicBezTo>
                    <a:pt x="2424" y="546"/>
                    <a:pt x="1883" y="1"/>
                    <a:pt x="1210" y="1"/>
                  </a:cubicBezTo>
                  <a:cubicBezTo>
                    <a:pt x="541" y="1"/>
                    <a:pt x="0" y="546"/>
                    <a:pt x="0" y="12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23"/>
          <p:cNvGrpSpPr/>
          <p:nvPr/>
        </p:nvGrpSpPr>
        <p:grpSpPr>
          <a:xfrm>
            <a:off x="2542146" y="3955676"/>
            <a:ext cx="1980324" cy="829023"/>
            <a:chOff x="-2082450" y="3633626"/>
            <a:chExt cx="1980324" cy="829023"/>
          </a:xfrm>
        </p:grpSpPr>
        <p:sp>
          <p:nvSpPr>
            <p:cNvPr id="770" name="Google Shape;770;p23"/>
            <p:cNvSpPr txBox="1"/>
            <p:nvPr/>
          </p:nvSpPr>
          <p:spPr>
            <a:xfrm>
              <a:off x="-2082426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Neptune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71" name="Google Shape;771;p23"/>
            <p:cNvSpPr txBox="1"/>
            <p:nvPr/>
          </p:nvSpPr>
          <p:spPr>
            <a:xfrm>
              <a:off x="-2082450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2" name="Google Shape;772;p23"/>
          <p:cNvGrpSpPr/>
          <p:nvPr/>
        </p:nvGrpSpPr>
        <p:grpSpPr>
          <a:xfrm>
            <a:off x="2542146" y="930326"/>
            <a:ext cx="1980324" cy="829023"/>
            <a:chOff x="-2082450" y="3633626"/>
            <a:chExt cx="1980324" cy="829023"/>
          </a:xfrm>
        </p:grpSpPr>
        <p:sp>
          <p:nvSpPr>
            <p:cNvPr id="773" name="Google Shape;773;p23"/>
            <p:cNvSpPr txBox="1"/>
            <p:nvPr/>
          </p:nvSpPr>
          <p:spPr>
            <a:xfrm>
              <a:off x="-2082426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Uranus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74" name="Google Shape;774;p23"/>
            <p:cNvSpPr txBox="1"/>
            <p:nvPr/>
          </p:nvSpPr>
          <p:spPr>
            <a:xfrm>
              <a:off x="-2082450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Uranus is the seventh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5" name="Google Shape;775;p23"/>
          <p:cNvGrpSpPr/>
          <p:nvPr/>
        </p:nvGrpSpPr>
        <p:grpSpPr>
          <a:xfrm>
            <a:off x="462925" y="3955676"/>
            <a:ext cx="1980324" cy="829023"/>
            <a:chOff x="-2082450" y="3633626"/>
            <a:chExt cx="1980324" cy="829023"/>
          </a:xfrm>
        </p:grpSpPr>
        <p:sp>
          <p:nvSpPr>
            <p:cNvPr id="776" name="Google Shape;776;p23"/>
            <p:cNvSpPr txBox="1"/>
            <p:nvPr/>
          </p:nvSpPr>
          <p:spPr>
            <a:xfrm>
              <a:off x="-2082426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Earth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77" name="Google Shape;777;p23"/>
            <p:cNvSpPr txBox="1"/>
            <p:nvPr/>
          </p:nvSpPr>
          <p:spPr>
            <a:xfrm>
              <a:off x="-2082450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Earth is the beautiful planet where we all live</a:t>
              </a: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8" name="Google Shape;778;p23"/>
          <p:cNvGrpSpPr/>
          <p:nvPr/>
        </p:nvGrpSpPr>
        <p:grpSpPr>
          <a:xfrm>
            <a:off x="462925" y="930326"/>
            <a:ext cx="1980324" cy="829023"/>
            <a:chOff x="-2082450" y="3633626"/>
            <a:chExt cx="1980324" cy="829023"/>
          </a:xfrm>
        </p:grpSpPr>
        <p:sp>
          <p:nvSpPr>
            <p:cNvPr id="779" name="Google Shape;779;p23"/>
            <p:cNvSpPr txBox="1"/>
            <p:nvPr/>
          </p:nvSpPr>
          <p:spPr>
            <a:xfrm>
              <a:off x="-2082426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Mercury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80" name="Google Shape;780;p23"/>
            <p:cNvSpPr txBox="1"/>
            <p:nvPr/>
          </p:nvSpPr>
          <p:spPr>
            <a:xfrm>
              <a:off x="-2082450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1" name="Google Shape;781;p23"/>
          <p:cNvGrpSpPr/>
          <p:nvPr/>
        </p:nvGrpSpPr>
        <p:grpSpPr>
          <a:xfrm>
            <a:off x="6700588" y="3955676"/>
            <a:ext cx="1980324" cy="829023"/>
            <a:chOff x="-2082450" y="3633626"/>
            <a:chExt cx="1980324" cy="829023"/>
          </a:xfrm>
        </p:grpSpPr>
        <p:sp>
          <p:nvSpPr>
            <p:cNvPr id="782" name="Google Shape;782;p23"/>
            <p:cNvSpPr txBox="1"/>
            <p:nvPr/>
          </p:nvSpPr>
          <p:spPr>
            <a:xfrm>
              <a:off x="-2082426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Mars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83" name="Google Shape;783;p23"/>
            <p:cNvSpPr txBox="1"/>
            <p:nvPr/>
          </p:nvSpPr>
          <p:spPr>
            <a:xfrm>
              <a:off x="-2082450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84" name="Google Shape;784;p23"/>
          <p:cNvGrpSpPr/>
          <p:nvPr/>
        </p:nvGrpSpPr>
        <p:grpSpPr>
          <a:xfrm>
            <a:off x="6700588" y="930326"/>
            <a:ext cx="1980324" cy="829023"/>
            <a:chOff x="-2082450" y="3633626"/>
            <a:chExt cx="1980324" cy="829023"/>
          </a:xfrm>
        </p:grpSpPr>
        <p:sp>
          <p:nvSpPr>
            <p:cNvPr id="785" name="Google Shape;785;p23"/>
            <p:cNvSpPr txBox="1"/>
            <p:nvPr/>
          </p:nvSpPr>
          <p:spPr>
            <a:xfrm>
              <a:off x="-2082426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Jupiter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86" name="Google Shape;786;p23"/>
            <p:cNvSpPr txBox="1"/>
            <p:nvPr/>
          </p:nvSpPr>
          <p:spPr>
            <a:xfrm>
              <a:off x="-2082450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87" name="Google Shape;787;p23"/>
          <p:cNvSpPr/>
          <p:nvPr/>
        </p:nvSpPr>
        <p:spPr>
          <a:xfrm>
            <a:off x="3930013" y="3190925"/>
            <a:ext cx="348600" cy="34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23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788" name="Google Shape;788;p23"/>
          <p:cNvCxnSpPr>
            <a:stCxn id="780" idx="2"/>
            <a:endCxn id="789" idx="2"/>
          </p:cNvCxnSpPr>
          <p:nvPr/>
        </p:nvCxnSpPr>
        <p:spPr>
          <a:xfrm flipH="1" rot="-5400000">
            <a:off x="2023825" y="1188598"/>
            <a:ext cx="823800" cy="1965300"/>
          </a:xfrm>
          <a:prstGeom prst="bentConnector2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23"/>
          <p:cNvCxnSpPr>
            <a:stCxn id="776" idx="0"/>
            <a:endCxn id="791" idx="2"/>
          </p:cNvCxnSpPr>
          <p:nvPr/>
        </p:nvCxnSpPr>
        <p:spPr>
          <a:xfrm rot="-5400000">
            <a:off x="2033149" y="2551826"/>
            <a:ext cx="823800" cy="1983900"/>
          </a:xfrm>
          <a:prstGeom prst="bentConnector2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23"/>
          <p:cNvCxnSpPr>
            <a:stCxn id="786" idx="2"/>
            <a:endCxn id="793" idx="6"/>
          </p:cNvCxnSpPr>
          <p:nvPr/>
        </p:nvCxnSpPr>
        <p:spPr>
          <a:xfrm rot="5400000">
            <a:off x="6302038" y="1183048"/>
            <a:ext cx="812400" cy="1965000"/>
          </a:xfrm>
          <a:prstGeom prst="bentConnector2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23"/>
          <p:cNvCxnSpPr>
            <a:stCxn id="782" idx="0"/>
            <a:endCxn id="795" idx="6"/>
          </p:cNvCxnSpPr>
          <p:nvPr/>
        </p:nvCxnSpPr>
        <p:spPr>
          <a:xfrm flipH="1" rot="5400000">
            <a:off x="6296361" y="2561276"/>
            <a:ext cx="823800" cy="1965000"/>
          </a:xfrm>
          <a:prstGeom prst="bentConnector2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96" name="Google Shape;796;p23"/>
          <p:cNvGrpSpPr/>
          <p:nvPr/>
        </p:nvGrpSpPr>
        <p:grpSpPr>
          <a:xfrm>
            <a:off x="4621367" y="3955676"/>
            <a:ext cx="1980324" cy="829023"/>
            <a:chOff x="-2082450" y="3633626"/>
            <a:chExt cx="1980324" cy="829023"/>
          </a:xfrm>
        </p:grpSpPr>
        <p:sp>
          <p:nvSpPr>
            <p:cNvPr id="797" name="Google Shape;797;p23"/>
            <p:cNvSpPr txBox="1"/>
            <p:nvPr/>
          </p:nvSpPr>
          <p:spPr>
            <a:xfrm>
              <a:off x="-2082426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Saturn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98" name="Google Shape;798;p23"/>
            <p:cNvSpPr txBox="1"/>
            <p:nvPr/>
          </p:nvSpPr>
          <p:spPr>
            <a:xfrm>
              <a:off x="-2082450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9" name="Google Shape;799;p23"/>
          <p:cNvGrpSpPr/>
          <p:nvPr/>
        </p:nvGrpSpPr>
        <p:grpSpPr>
          <a:xfrm>
            <a:off x="4621367" y="930326"/>
            <a:ext cx="1980324" cy="829023"/>
            <a:chOff x="-2082450" y="3633626"/>
            <a:chExt cx="1980324" cy="829023"/>
          </a:xfrm>
        </p:grpSpPr>
        <p:sp>
          <p:nvSpPr>
            <p:cNvPr id="800" name="Google Shape;800;p23"/>
            <p:cNvSpPr txBox="1"/>
            <p:nvPr/>
          </p:nvSpPr>
          <p:spPr>
            <a:xfrm>
              <a:off x="-2082426" y="3633626"/>
              <a:ext cx="19803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Venus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01" name="Google Shape;801;p23"/>
            <p:cNvSpPr txBox="1"/>
            <p:nvPr/>
          </p:nvSpPr>
          <p:spPr>
            <a:xfrm>
              <a:off x="-2082450" y="3911248"/>
              <a:ext cx="1980300" cy="5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89" name="Google Shape;789;p23"/>
          <p:cNvSpPr/>
          <p:nvPr/>
        </p:nvSpPr>
        <p:spPr>
          <a:xfrm>
            <a:off x="3418363" y="2408800"/>
            <a:ext cx="348600" cy="34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1" name="Google Shape;791;p23"/>
          <p:cNvSpPr/>
          <p:nvPr/>
        </p:nvSpPr>
        <p:spPr>
          <a:xfrm>
            <a:off x="3436875" y="2957613"/>
            <a:ext cx="348600" cy="34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99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2" name="Google Shape;802;p23"/>
          <p:cNvSpPr/>
          <p:nvPr/>
        </p:nvSpPr>
        <p:spPr>
          <a:xfrm>
            <a:off x="3930013" y="2194325"/>
            <a:ext cx="348600" cy="34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3" name="Google Shape;803;p23"/>
          <p:cNvSpPr/>
          <p:nvPr/>
        </p:nvSpPr>
        <p:spPr>
          <a:xfrm>
            <a:off x="4883913" y="3190925"/>
            <a:ext cx="348600" cy="34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3" name="Google Shape;793;p23"/>
          <p:cNvSpPr/>
          <p:nvPr/>
        </p:nvSpPr>
        <p:spPr>
          <a:xfrm>
            <a:off x="5377038" y="2397450"/>
            <a:ext cx="348600" cy="34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66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5" name="Google Shape;795;p23"/>
          <p:cNvSpPr/>
          <p:nvPr/>
        </p:nvSpPr>
        <p:spPr>
          <a:xfrm>
            <a:off x="5377025" y="2957613"/>
            <a:ext cx="348600" cy="34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00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4" name="Google Shape;804;p23"/>
          <p:cNvSpPr/>
          <p:nvPr/>
        </p:nvSpPr>
        <p:spPr>
          <a:xfrm>
            <a:off x="4883913" y="2194325"/>
            <a:ext cx="348600" cy="34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05" name="Google Shape;805;p23"/>
          <p:cNvCxnSpPr>
            <a:stCxn id="774" idx="2"/>
            <a:endCxn id="802" idx="2"/>
          </p:cNvCxnSpPr>
          <p:nvPr/>
        </p:nvCxnSpPr>
        <p:spPr>
          <a:xfrm flipH="1" rot="-5400000">
            <a:off x="3426546" y="1865098"/>
            <a:ext cx="609300" cy="397800"/>
          </a:xfrm>
          <a:prstGeom prst="bentConnector2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6" name="Google Shape;806;p23"/>
          <p:cNvCxnSpPr>
            <a:stCxn id="770" idx="0"/>
            <a:endCxn id="787" idx="2"/>
          </p:cNvCxnSpPr>
          <p:nvPr/>
        </p:nvCxnSpPr>
        <p:spPr>
          <a:xfrm rot="-5400000">
            <a:off x="3436020" y="3461576"/>
            <a:ext cx="590400" cy="397800"/>
          </a:xfrm>
          <a:prstGeom prst="bentConnector2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23"/>
          <p:cNvCxnSpPr>
            <a:stCxn id="801" idx="2"/>
            <a:endCxn id="804" idx="6"/>
          </p:cNvCxnSpPr>
          <p:nvPr/>
        </p:nvCxnSpPr>
        <p:spPr>
          <a:xfrm rot="5400000">
            <a:off x="5117417" y="1874548"/>
            <a:ext cx="609300" cy="378900"/>
          </a:xfrm>
          <a:prstGeom prst="bentConnector2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23"/>
          <p:cNvCxnSpPr>
            <a:stCxn id="797" idx="0"/>
            <a:endCxn id="803" idx="6"/>
          </p:cNvCxnSpPr>
          <p:nvPr/>
        </p:nvCxnSpPr>
        <p:spPr>
          <a:xfrm flipH="1" rot="5400000">
            <a:off x="5126890" y="3471026"/>
            <a:ext cx="590400" cy="378900"/>
          </a:xfrm>
          <a:prstGeom prst="bentConnector2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9" name="Google Shape;809;p23"/>
          <p:cNvSpPr/>
          <p:nvPr/>
        </p:nvSpPr>
        <p:spPr>
          <a:xfrm>
            <a:off x="4476699" y="2752963"/>
            <a:ext cx="209100" cy="209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ketball Infographics by Slidesgo">
  <a:themeElements>
    <a:clrScheme name="Simple Light">
      <a:dk1>
        <a:srgbClr val="000000"/>
      </a:dk1>
      <a:lt1>
        <a:srgbClr val="FFFFFF"/>
      </a:lt1>
      <a:dk2>
        <a:srgbClr val="818181"/>
      </a:dk2>
      <a:lt2>
        <a:srgbClr val="E6E6E6"/>
      </a:lt2>
      <a:accent1>
        <a:srgbClr val="F0BF1A"/>
      </a:accent1>
      <a:accent2>
        <a:srgbClr val="F8812F"/>
      </a:accent2>
      <a:accent3>
        <a:srgbClr val="FF5714"/>
      </a:accent3>
      <a:accent4>
        <a:srgbClr val="DB271B"/>
      </a:accent4>
      <a:accent5>
        <a:srgbClr val="00B7B3"/>
      </a:accent5>
      <a:accent6>
        <a:srgbClr val="005466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