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21945600" cy="16459200"/>
  <p:notesSz cx="6858000" cy="9144000"/>
  <p:defaultTextStyle>
    <a:defPPr>
      <a:defRPr lang="en-US"/>
    </a:defPPr>
    <a:lvl1pPr algn="l" defTabSz="1096963" rtl="0" fontAlgn="base">
      <a:spcBef>
        <a:spcPct val="0"/>
      </a:spcBef>
      <a:spcAft>
        <a:spcPct val="0"/>
      </a:spcAft>
      <a:defRPr sz="4300" kern="1200">
        <a:solidFill>
          <a:schemeClr val="tx1"/>
        </a:solidFill>
        <a:latin typeface="Arial" charset="0"/>
        <a:ea typeface="ＭＳ Ｐゴシック" pitchFamily="-65" charset="-128"/>
        <a:cs typeface="+mn-cs"/>
      </a:defRPr>
    </a:lvl1pPr>
    <a:lvl2pPr marL="1096963" indent="-868363" algn="l" defTabSz="1096963" rtl="0" fontAlgn="base">
      <a:spcBef>
        <a:spcPct val="0"/>
      </a:spcBef>
      <a:spcAft>
        <a:spcPct val="0"/>
      </a:spcAft>
      <a:defRPr sz="4300" kern="1200">
        <a:solidFill>
          <a:schemeClr val="tx1"/>
        </a:solidFill>
        <a:latin typeface="Arial" charset="0"/>
        <a:ea typeface="ＭＳ Ｐゴシック" pitchFamily="-65" charset="-128"/>
        <a:cs typeface="+mn-cs"/>
      </a:defRPr>
    </a:lvl2pPr>
    <a:lvl3pPr marL="2193925" indent="-1736725" algn="l" defTabSz="1096963" rtl="0" fontAlgn="base">
      <a:spcBef>
        <a:spcPct val="0"/>
      </a:spcBef>
      <a:spcAft>
        <a:spcPct val="0"/>
      </a:spcAft>
      <a:defRPr sz="4300" kern="1200">
        <a:solidFill>
          <a:schemeClr val="tx1"/>
        </a:solidFill>
        <a:latin typeface="Arial" charset="0"/>
        <a:ea typeface="ＭＳ Ｐゴシック" pitchFamily="-65" charset="-128"/>
        <a:cs typeface="+mn-cs"/>
      </a:defRPr>
    </a:lvl3pPr>
    <a:lvl4pPr marL="3291682" indent="-2605882" algn="l" defTabSz="1096963" rtl="0" fontAlgn="base">
      <a:spcBef>
        <a:spcPct val="0"/>
      </a:spcBef>
      <a:spcAft>
        <a:spcPct val="0"/>
      </a:spcAft>
      <a:defRPr sz="4300" kern="1200">
        <a:solidFill>
          <a:schemeClr val="tx1"/>
        </a:solidFill>
        <a:latin typeface="Arial" charset="0"/>
        <a:ea typeface="ＭＳ Ｐゴシック" pitchFamily="-65" charset="-128"/>
        <a:cs typeface="+mn-cs"/>
      </a:defRPr>
    </a:lvl4pPr>
    <a:lvl5pPr marL="4388644" indent="-3474244" algn="l" defTabSz="1096963" rtl="0" fontAlgn="base">
      <a:spcBef>
        <a:spcPct val="0"/>
      </a:spcBef>
      <a:spcAft>
        <a:spcPct val="0"/>
      </a:spcAft>
      <a:defRPr sz="4300" kern="1200">
        <a:solidFill>
          <a:schemeClr val="tx1"/>
        </a:solidFill>
        <a:latin typeface="Arial" charset="0"/>
        <a:ea typeface="ＭＳ Ｐゴシック" pitchFamily="-65" charset="-128"/>
        <a:cs typeface="+mn-cs"/>
      </a:defRPr>
    </a:lvl5pPr>
    <a:lvl6pPr marL="1143000" algn="l" defTabSz="457200" rtl="0" eaLnBrk="1" latinLnBrk="0" hangingPunct="1">
      <a:defRPr sz="4300" kern="1200">
        <a:solidFill>
          <a:schemeClr val="tx1"/>
        </a:solidFill>
        <a:latin typeface="Arial" charset="0"/>
        <a:ea typeface="ＭＳ Ｐゴシック" pitchFamily="-65" charset="-128"/>
        <a:cs typeface="+mn-cs"/>
      </a:defRPr>
    </a:lvl6pPr>
    <a:lvl7pPr marL="1371600" algn="l" defTabSz="457200" rtl="0" eaLnBrk="1" latinLnBrk="0" hangingPunct="1">
      <a:defRPr sz="4300" kern="1200">
        <a:solidFill>
          <a:schemeClr val="tx1"/>
        </a:solidFill>
        <a:latin typeface="Arial" charset="0"/>
        <a:ea typeface="ＭＳ Ｐゴシック" pitchFamily="-65" charset="-128"/>
        <a:cs typeface="+mn-cs"/>
      </a:defRPr>
    </a:lvl7pPr>
    <a:lvl8pPr marL="1600200" algn="l" defTabSz="457200" rtl="0" eaLnBrk="1" latinLnBrk="0" hangingPunct="1">
      <a:defRPr sz="4300" kern="1200">
        <a:solidFill>
          <a:schemeClr val="tx1"/>
        </a:solidFill>
        <a:latin typeface="Arial" charset="0"/>
        <a:ea typeface="ＭＳ Ｐゴシック" pitchFamily="-65" charset="-128"/>
        <a:cs typeface="+mn-cs"/>
      </a:defRPr>
    </a:lvl8pPr>
    <a:lvl9pPr marL="1828800" algn="l" defTabSz="457200" rtl="0" eaLnBrk="1" latinLnBrk="0" hangingPunct="1">
      <a:defRPr sz="43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5184"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0"/>
    <p:restoredTop sz="94663"/>
  </p:normalViewPr>
  <p:slideViewPr>
    <p:cSldViewPr snapToObjects="1">
      <p:cViewPr>
        <p:scale>
          <a:sx n="161" d="100"/>
          <a:sy n="161" d="100"/>
        </p:scale>
        <p:origin x="-3640" y="144"/>
      </p:cViewPr>
      <p:guideLst>
        <p:guide orient="horz" pos="5184"/>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8F2E9-3BCA-E04B-9FFF-C6956BDCD70E}" type="doc">
      <dgm:prSet loTypeId="urn:microsoft.com/office/officeart/2005/8/layout/radial3" loCatId="" qsTypeId="urn:microsoft.com/office/officeart/2005/8/quickstyle/simple1" qsCatId="simple" csTypeId="urn:microsoft.com/office/officeart/2005/8/colors/accent2_2" csCatId="accent2" phldr="1"/>
      <dgm:spPr/>
      <dgm:t>
        <a:bodyPr/>
        <a:lstStyle/>
        <a:p>
          <a:endParaRPr lang="en-US"/>
        </a:p>
      </dgm:t>
    </dgm:pt>
    <dgm:pt modelId="{B619EA5C-4B44-9745-8954-1D8C90F7E38E}">
      <dgm:prSet phldrT="[Text]"/>
      <dgm:spPr/>
      <dgm:t>
        <a:bodyPr/>
        <a:lstStyle/>
        <a:p>
          <a:r>
            <a:rPr lang="en-US" dirty="0"/>
            <a:t>Budget</a:t>
          </a:r>
        </a:p>
      </dgm:t>
    </dgm:pt>
    <dgm:pt modelId="{70C4A42C-C9EE-7441-9488-B130BE482491}" type="parTrans" cxnId="{4CA93B7B-518B-BF48-9D39-85340F6E0709}">
      <dgm:prSet/>
      <dgm:spPr/>
      <dgm:t>
        <a:bodyPr/>
        <a:lstStyle/>
        <a:p>
          <a:endParaRPr lang="en-US"/>
        </a:p>
      </dgm:t>
    </dgm:pt>
    <dgm:pt modelId="{6192E544-824A-DA46-AA6D-2518DCA9F738}" type="sibTrans" cxnId="{4CA93B7B-518B-BF48-9D39-85340F6E0709}">
      <dgm:prSet/>
      <dgm:spPr/>
      <dgm:t>
        <a:bodyPr/>
        <a:lstStyle/>
        <a:p>
          <a:endParaRPr lang="en-US"/>
        </a:p>
      </dgm:t>
    </dgm:pt>
    <dgm:pt modelId="{E5E4E775-ADD6-FA48-8C0C-347CBE5532D6}">
      <dgm:prSet phldrT="[Text]"/>
      <dgm:spPr/>
      <dgm:t>
        <a:bodyPr/>
        <a:lstStyle/>
        <a:p>
          <a:r>
            <a:rPr lang="en-US" dirty="0"/>
            <a:t>Book Costs</a:t>
          </a:r>
        </a:p>
      </dgm:t>
    </dgm:pt>
    <dgm:pt modelId="{8B8E906F-096D-C84B-AC2D-B6B12646A147}" type="parTrans" cxnId="{DBF1177A-6438-054D-B2FB-5BC6C3720044}">
      <dgm:prSet/>
      <dgm:spPr/>
      <dgm:t>
        <a:bodyPr/>
        <a:lstStyle/>
        <a:p>
          <a:endParaRPr lang="en-US"/>
        </a:p>
      </dgm:t>
    </dgm:pt>
    <dgm:pt modelId="{E6242474-48D9-8345-80A1-E2814EFEA086}" type="sibTrans" cxnId="{DBF1177A-6438-054D-B2FB-5BC6C3720044}">
      <dgm:prSet/>
      <dgm:spPr/>
      <dgm:t>
        <a:bodyPr/>
        <a:lstStyle/>
        <a:p>
          <a:endParaRPr lang="en-US"/>
        </a:p>
      </dgm:t>
    </dgm:pt>
    <dgm:pt modelId="{42979401-2235-9642-ACD9-222AEB19C7E5}">
      <dgm:prSet phldrT="[Text]"/>
      <dgm:spPr/>
      <dgm:t>
        <a:bodyPr/>
        <a:lstStyle/>
        <a:p>
          <a:r>
            <a:rPr lang="en-US" dirty="0"/>
            <a:t>Labor Costs</a:t>
          </a:r>
        </a:p>
      </dgm:t>
    </dgm:pt>
    <dgm:pt modelId="{55931B4E-8CDE-9348-B648-8A3F05E7C7B6}" type="parTrans" cxnId="{473849DD-38CD-804E-A895-5FF4AA94A696}">
      <dgm:prSet/>
      <dgm:spPr/>
      <dgm:t>
        <a:bodyPr/>
        <a:lstStyle/>
        <a:p>
          <a:endParaRPr lang="en-US"/>
        </a:p>
      </dgm:t>
    </dgm:pt>
    <dgm:pt modelId="{7F7CFD6E-7728-AE4C-ABA8-AD9FEC90A745}" type="sibTrans" cxnId="{473849DD-38CD-804E-A895-5FF4AA94A696}">
      <dgm:prSet/>
      <dgm:spPr/>
      <dgm:t>
        <a:bodyPr/>
        <a:lstStyle/>
        <a:p>
          <a:endParaRPr lang="en-US"/>
        </a:p>
      </dgm:t>
    </dgm:pt>
    <dgm:pt modelId="{42839408-C35D-4049-869E-4D30EA36D71F}">
      <dgm:prSet phldrT="[Text]"/>
      <dgm:spPr/>
      <dgm:t>
        <a:bodyPr/>
        <a:lstStyle/>
        <a:p>
          <a:r>
            <a:rPr lang="en-US" dirty="0"/>
            <a:t>Preservation</a:t>
          </a:r>
        </a:p>
      </dgm:t>
    </dgm:pt>
    <dgm:pt modelId="{E941B22E-5DEE-F147-95B5-71BB33506568}" type="parTrans" cxnId="{3A2DBEC8-5493-B247-A647-EDB45F6B6B58}">
      <dgm:prSet/>
      <dgm:spPr/>
      <dgm:t>
        <a:bodyPr/>
        <a:lstStyle/>
        <a:p>
          <a:endParaRPr lang="en-US"/>
        </a:p>
      </dgm:t>
    </dgm:pt>
    <dgm:pt modelId="{821C6E30-DE94-6B42-9952-D7DC64EBA0D3}" type="sibTrans" cxnId="{3A2DBEC8-5493-B247-A647-EDB45F6B6B58}">
      <dgm:prSet/>
      <dgm:spPr/>
      <dgm:t>
        <a:bodyPr/>
        <a:lstStyle/>
        <a:p>
          <a:endParaRPr lang="en-US"/>
        </a:p>
      </dgm:t>
    </dgm:pt>
    <dgm:pt modelId="{C11A5A31-5DAD-0848-B8A5-D1C1DC7F7CEE}">
      <dgm:prSet/>
      <dgm:spPr/>
      <dgm:t>
        <a:bodyPr/>
        <a:lstStyle/>
        <a:p>
          <a:r>
            <a:rPr lang="en-US" dirty="0"/>
            <a:t>Possible Purchased New Materials</a:t>
          </a:r>
        </a:p>
      </dgm:t>
    </dgm:pt>
    <dgm:pt modelId="{F8B15BAA-A72C-8841-83DE-D5179A3A10DA}" type="parTrans" cxnId="{ED399B2B-B15B-8E42-86F1-53498A0FD27A}">
      <dgm:prSet/>
      <dgm:spPr/>
      <dgm:t>
        <a:bodyPr/>
        <a:lstStyle/>
        <a:p>
          <a:endParaRPr lang="en-US"/>
        </a:p>
      </dgm:t>
    </dgm:pt>
    <dgm:pt modelId="{0B16E910-053F-B443-B892-3ADCA8CD7274}" type="sibTrans" cxnId="{ED399B2B-B15B-8E42-86F1-53498A0FD27A}">
      <dgm:prSet/>
      <dgm:spPr/>
      <dgm:t>
        <a:bodyPr/>
        <a:lstStyle/>
        <a:p>
          <a:endParaRPr lang="en-US"/>
        </a:p>
      </dgm:t>
    </dgm:pt>
    <dgm:pt modelId="{0AC48D65-3515-7D4F-8304-3675D74D234A}" type="pres">
      <dgm:prSet presAssocID="{E0F8F2E9-3BCA-E04B-9FFF-C6956BDCD70E}" presName="composite" presStyleCnt="0">
        <dgm:presLayoutVars>
          <dgm:chMax val="1"/>
          <dgm:dir/>
          <dgm:resizeHandles val="exact"/>
        </dgm:presLayoutVars>
      </dgm:prSet>
      <dgm:spPr/>
    </dgm:pt>
    <dgm:pt modelId="{028212ED-AC19-1B40-896B-B74F0CAFA386}" type="pres">
      <dgm:prSet presAssocID="{E0F8F2E9-3BCA-E04B-9FFF-C6956BDCD70E}" presName="radial" presStyleCnt="0">
        <dgm:presLayoutVars>
          <dgm:animLvl val="ctr"/>
        </dgm:presLayoutVars>
      </dgm:prSet>
      <dgm:spPr/>
    </dgm:pt>
    <dgm:pt modelId="{9FDA212D-6BBF-3745-84B5-470ACFA5C36A}" type="pres">
      <dgm:prSet presAssocID="{B619EA5C-4B44-9745-8954-1D8C90F7E38E}" presName="centerShape" presStyleLbl="vennNode1" presStyleIdx="0" presStyleCnt="5"/>
      <dgm:spPr/>
    </dgm:pt>
    <dgm:pt modelId="{4E4CEE1E-89A1-4D4B-A51B-0818DCD75378}" type="pres">
      <dgm:prSet presAssocID="{E5E4E775-ADD6-FA48-8C0C-347CBE5532D6}" presName="node" presStyleLbl="vennNode1" presStyleIdx="1" presStyleCnt="5">
        <dgm:presLayoutVars>
          <dgm:bulletEnabled val="1"/>
        </dgm:presLayoutVars>
      </dgm:prSet>
      <dgm:spPr/>
    </dgm:pt>
    <dgm:pt modelId="{D61B78D7-C99F-2D47-AE19-6366BBEDDDBC}" type="pres">
      <dgm:prSet presAssocID="{42979401-2235-9642-ACD9-222AEB19C7E5}" presName="node" presStyleLbl="vennNode1" presStyleIdx="2" presStyleCnt="5">
        <dgm:presLayoutVars>
          <dgm:bulletEnabled val="1"/>
        </dgm:presLayoutVars>
      </dgm:prSet>
      <dgm:spPr/>
    </dgm:pt>
    <dgm:pt modelId="{A38BACFE-C02A-D14B-A8A4-280A87326A1D}" type="pres">
      <dgm:prSet presAssocID="{C11A5A31-5DAD-0848-B8A5-D1C1DC7F7CEE}" presName="node" presStyleLbl="vennNode1" presStyleIdx="3" presStyleCnt="5">
        <dgm:presLayoutVars>
          <dgm:bulletEnabled val="1"/>
        </dgm:presLayoutVars>
      </dgm:prSet>
      <dgm:spPr/>
    </dgm:pt>
    <dgm:pt modelId="{5255BB97-7310-6344-999D-B16F90E8A8DD}" type="pres">
      <dgm:prSet presAssocID="{42839408-C35D-4049-869E-4D30EA36D71F}" presName="node" presStyleLbl="vennNode1" presStyleIdx="4" presStyleCnt="5">
        <dgm:presLayoutVars>
          <dgm:bulletEnabled val="1"/>
        </dgm:presLayoutVars>
      </dgm:prSet>
      <dgm:spPr/>
    </dgm:pt>
  </dgm:ptLst>
  <dgm:cxnLst>
    <dgm:cxn modelId="{C7CFB113-6E7E-244E-BA80-9FF8C650264F}" type="presOf" srcId="{C11A5A31-5DAD-0848-B8A5-D1C1DC7F7CEE}" destId="{A38BACFE-C02A-D14B-A8A4-280A87326A1D}" srcOrd="0" destOrd="0" presId="urn:microsoft.com/office/officeart/2005/8/layout/radial3"/>
    <dgm:cxn modelId="{ED399B2B-B15B-8E42-86F1-53498A0FD27A}" srcId="{B619EA5C-4B44-9745-8954-1D8C90F7E38E}" destId="{C11A5A31-5DAD-0848-B8A5-D1C1DC7F7CEE}" srcOrd="2" destOrd="0" parTransId="{F8B15BAA-A72C-8841-83DE-D5179A3A10DA}" sibTransId="{0B16E910-053F-B443-B892-3ADCA8CD7274}"/>
    <dgm:cxn modelId="{94DA6C78-F9E7-B644-BACD-F288283DEFD5}" type="presOf" srcId="{E5E4E775-ADD6-FA48-8C0C-347CBE5532D6}" destId="{4E4CEE1E-89A1-4D4B-A51B-0818DCD75378}" srcOrd="0" destOrd="0" presId="urn:microsoft.com/office/officeart/2005/8/layout/radial3"/>
    <dgm:cxn modelId="{DBF1177A-6438-054D-B2FB-5BC6C3720044}" srcId="{B619EA5C-4B44-9745-8954-1D8C90F7E38E}" destId="{E5E4E775-ADD6-FA48-8C0C-347CBE5532D6}" srcOrd="0" destOrd="0" parTransId="{8B8E906F-096D-C84B-AC2D-B6B12646A147}" sibTransId="{E6242474-48D9-8345-80A1-E2814EFEA086}"/>
    <dgm:cxn modelId="{4CA93B7B-518B-BF48-9D39-85340F6E0709}" srcId="{E0F8F2E9-3BCA-E04B-9FFF-C6956BDCD70E}" destId="{B619EA5C-4B44-9745-8954-1D8C90F7E38E}" srcOrd="0" destOrd="0" parTransId="{70C4A42C-C9EE-7441-9488-B130BE482491}" sibTransId="{6192E544-824A-DA46-AA6D-2518DCA9F738}"/>
    <dgm:cxn modelId="{C4C6437B-9C8F-4F4F-9728-9B187E2F1256}" type="presOf" srcId="{42979401-2235-9642-ACD9-222AEB19C7E5}" destId="{D61B78D7-C99F-2D47-AE19-6366BBEDDDBC}" srcOrd="0" destOrd="0" presId="urn:microsoft.com/office/officeart/2005/8/layout/radial3"/>
    <dgm:cxn modelId="{65B40BC6-80EC-7141-9BCA-008434EA88B0}" type="presOf" srcId="{E0F8F2E9-3BCA-E04B-9FFF-C6956BDCD70E}" destId="{0AC48D65-3515-7D4F-8304-3675D74D234A}" srcOrd="0" destOrd="0" presId="urn:microsoft.com/office/officeart/2005/8/layout/radial3"/>
    <dgm:cxn modelId="{3A2DBEC8-5493-B247-A647-EDB45F6B6B58}" srcId="{B619EA5C-4B44-9745-8954-1D8C90F7E38E}" destId="{42839408-C35D-4049-869E-4D30EA36D71F}" srcOrd="3" destOrd="0" parTransId="{E941B22E-5DEE-F147-95B5-71BB33506568}" sibTransId="{821C6E30-DE94-6B42-9952-D7DC64EBA0D3}"/>
    <dgm:cxn modelId="{033498C9-BA9E-5944-863D-F3A42FDF9351}" type="presOf" srcId="{B619EA5C-4B44-9745-8954-1D8C90F7E38E}" destId="{9FDA212D-6BBF-3745-84B5-470ACFA5C36A}" srcOrd="0" destOrd="0" presId="urn:microsoft.com/office/officeart/2005/8/layout/radial3"/>
    <dgm:cxn modelId="{4671CCDC-0E64-AC42-9680-5FB870057877}" type="presOf" srcId="{42839408-C35D-4049-869E-4D30EA36D71F}" destId="{5255BB97-7310-6344-999D-B16F90E8A8DD}" srcOrd="0" destOrd="0" presId="urn:microsoft.com/office/officeart/2005/8/layout/radial3"/>
    <dgm:cxn modelId="{473849DD-38CD-804E-A895-5FF4AA94A696}" srcId="{B619EA5C-4B44-9745-8954-1D8C90F7E38E}" destId="{42979401-2235-9642-ACD9-222AEB19C7E5}" srcOrd="1" destOrd="0" parTransId="{55931B4E-8CDE-9348-B648-8A3F05E7C7B6}" sibTransId="{7F7CFD6E-7728-AE4C-ABA8-AD9FEC90A745}"/>
    <dgm:cxn modelId="{74E0DC9F-26E3-424F-93A0-62E25B26CB52}" type="presParOf" srcId="{0AC48D65-3515-7D4F-8304-3675D74D234A}" destId="{028212ED-AC19-1B40-896B-B74F0CAFA386}" srcOrd="0" destOrd="0" presId="urn:microsoft.com/office/officeart/2005/8/layout/radial3"/>
    <dgm:cxn modelId="{F51776DE-2D3D-9E42-8938-55F3B230C68D}" type="presParOf" srcId="{028212ED-AC19-1B40-896B-B74F0CAFA386}" destId="{9FDA212D-6BBF-3745-84B5-470ACFA5C36A}" srcOrd="0" destOrd="0" presId="urn:microsoft.com/office/officeart/2005/8/layout/radial3"/>
    <dgm:cxn modelId="{7C55F6C0-BBDF-DC41-8E58-AA502B36A947}" type="presParOf" srcId="{028212ED-AC19-1B40-896B-B74F0CAFA386}" destId="{4E4CEE1E-89A1-4D4B-A51B-0818DCD75378}" srcOrd="1" destOrd="0" presId="urn:microsoft.com/office/officeart/2005/8/layout/radial3"/>
    <dgm:cxn modelId="{7F1AA824-8167-2045-A40D-802D296684C3}" type="presParOf" srcId="{028212ED-AC19-1B40-896B-B74F0CAFA386}" destId="{D61B78D7-C99F-2D47-AE19-6366BBEDDDBC}" srcOrd="2" destOrd="0" presId="urn:microsoft.com/office/officeart/2005/8/layout/radial3"/>
    <dgm:cxn modelId="{7C6B6D86-B31F-3D4E-B55D-99FD7E9727A2}" type="presParOf" srcId="{028212ED-AC19-1B40-896B-B74F0CAFA386}" destId="{A38BACFE-C02A-D14B-A8A4-280A87326A1D}" srcOrd="3" destOrd="0" presId="urn:microsoft.com/office/officeart/2005/8/layout/radial3"/>
    <dgm:cxn modelId="{E5E1DFE7-50BE-804F-9841-687D5DFF2BF4}" type="presParOf" srcId="{028212ED-AC19-1B40-896B-B74F0CAFA386}" destId="{5255BB97-7310-6344-999D-B16F90E8A8DD}" srcOrd="4" destOrd="0" presId="urn:microsoft.com/office/officeart/2005/8/layout/radial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69BC7-C491-E941-B669-A0276E657277}" type="doc">
      <dgm:prSet loTypeId="urn:microsoft.com/office/officeart/2005/8/layout/radial3" loCatId="" qsTypeId="urn:microsoft.com/office/officeart/2005/8/quickstyle/simple1" qsCatId="simple" csTypeId="urn:microsoft.com/office/officeart/2005/8/colors/accent1_2" csCatId="accent1" phldr="1"/>
      <dgm:spPr/>
      <dgm:t>
        <a:bodyPr/>
        <a:lstStyle/>
        <a:p>
          <a:endParaRPr lang="en-US"/>
        </a:p>
      </dgm:t>
    </dgm:pt>
    <dgm:pt modelId="{56414C51-08C8-5545-9AC9-0DFB23C72AF5}">
      <dgm:prSet phldrT="[Text]"/>
      <dgm:spPr/>
      <dgm:t>
        <a:bodyPr/>
        <a:lstStyle/>
        <a:p>
          <a:r>
            <a:rPr lang="en-US" dirty="0"/>
            <a:t>Total Space</a:t>
          </a:r>
        </a:p>
      </dgm:t>
    </dgm:pt>
    <dgm:pt modelId="{276FF8B8-C980-E74E-BCEC-8D81942536E9}" type="parTrans" cxnId="{D19FD1C3-EECD-3046-AFFB-E36829C8D565}">
      <dgm:prSet/>
      <dgm:spPr/>
      <dgm:t>
        <a:bodyPr/>
        <a:lstStyle/>
        <a:p>
          <a:endParaRPr lang="en-US"/>
        </a:p>
      </dgm:t>
    </dgm:pt>
    <dgm:pt modelId="{7037AB4A-2834-3F41-9228-11532797E296}" type="sibTrans" cxnId="{D19FD1C3-EECD-3046-AFFB-E36829C8D565}">
      <dgm:prSet/>
      <dgm:spPr/>
      <dgm:t>
        <a:bodyPr/>
        <a:lstStyle/>
        <a:p>
          <a:endParaRPr lang="en-US"/>
        </a:p>
      </dgm:t>
    </dgm:pt>
    <dgm:pt modelId="{0393A61F-67DD-5748-B099-D6CC596A7589}">
      <dgm:prSet phldrT="[Text]"/>
      <dgm:spPr/>
      <dgm:t>
        <a:bodyPr/>
        <a:lstStyle/>
        <a:p>
          <a:r>
            <a:rPr lang="en-US" dirty="0"/>
            <a:t>Current Volumes</a:t>
          </a:r>
        </a:p>
      </dgm:t>
    </dgm:pt>
    <dgm:pt modelId="{1A03C1DA-08D0-844E-A58D-AC363D8A5FBA}" type="parTrans" cxnId="{97118600-48B5-CC49-9FBC-C1C24EAF75A6}">
      <dgm:prSet/>
      <dgm:spPr/>
      <dgm:t>
        <a:bodyPr/>
        <a:lstStyle/>
        <a:p>
          <a:endParaRPr lang="en-US"/>
        </a:p>
      </dgm:t>
    </dgm:pt>
    <dgm:pt modelId="{6958E830-AA58-3B40-AAE1-BAD04CE63C62}" type="sibTrans" cxnId="{97118600-48B5-CC49-9FBC-C1C24EAF75A6}">
      <dgm:prSet/>
      <dgm:spPr/>
      <dgm:t>
        <a:bodyPr/>
        <a:lstStyle/>
        <a:p>
          <a:endParaRPr lang="en-US"/>
        </a:p>
      </dgm:t>
    </dgm:pt>
    <dgm:pt modelId="{C9C97AC6-B3AC-484F-9CDC-E70959B0EB07}">
      <dgm:prSet phldrT="[Text]"/>
      <dgm:spPr/>
      <dgm:t>
        <a:bodyPr/>
        <a:lstStyle/>
        <a:p>
          <a:r>
            <a:rPr lang="en-US" dirty="0"/>
            <a:t>Maintaining Cost</a:t>
          </a:r>
        </a:p>
      </dgm:t>
    </dgm:pt>
    <dgm:pt modelId="{DAAB8E23-0568-6748-98D5-C1AB8C587B11}" type="parTrans" cxnId="{182DF6C6-F5B7-6D48-A441-A6161ACFF669}">
      <dgm:prSet/>
      <dgm:spPr/>
      <dgm:t>
        <a:bodyPr/>
        <a:lstStyle/>
        <a:p>
          <a:endParaRPr lang="en-US"/>
        </a:p>
      </dgm:t>
    </dgm:pt>
    <dgm:pt modelId="{7B3FB64F-A8AE-8744-87FB-C5E26A0AE25D}" type="sibTrans" cxnId="{182DF6C6-F5B7-6D48-A441-A6161ACFF669}">
      <dgm:prSet/>
      <dgm:spPr/>
      <dgm:t>
        <a:bodyPr/>
        <a:lstStyle/>
        <a:p>
          <a:endParaRPr lang="en-US"/>
        </a:p>
      </dgm:t>
    </dgm:pt>
    <dgm:pt modelId="{753E2F3B-A5A8-EE45-B8CE-539F3F9C1006}">
      <dgm:prSet phldrT="[Text]"/>
      <dgm:spPr/>
      <dgm:t>
        <a:bodyPr/>
        <a:lstStyle/>
        <a:p>
          <a:r>
            <a:rPr lang="en-US" dirty="0"/>
            <a:t>Possible Purchased Physical Books</a:t>
          </a:r>
        </a:p>
      </dgm:t>
    </dgm:pt>
    <dgm:pt modelId="{16C8F812-6BC2-8149-90B8-C997F0138E0E}" type="parTrans" cxnId="{59928617-C221-524D-8EDD-2ACCA1D81A75}">
      <dgm:prSet/>
      <dgm:spPr/>
      <dgm:t>
        <a:bodyPr/>
        <a:lstStyle/>
        <a:p>
          <a:endParaRPr lang="en-US"/>
        </a:p>
      </dgm:t>
    </dgm:pt>
    <dgm:pt modelId="{C5C067DA-2A94-C549-8F71-34911B0EB7FD}" type="sibTrans" cxnId="{59928617-C221-524D-8EDD-2ACCA1D81A75}">
      <dgm:prSet/>
      <dgm:spPr/>
      <dgm:t>
        <a:bodyPr/>
        <a:lstStyle/>
        <a:p>
          <a:endParaRPr lang="en-US"/>
        </a:p>
      </dgm:t>
    </dgm:pt>
    <dgm:pt modelId="{CDCC14FA-F487-204A-AE8A-1CF30AAFB820}">
      <dgm:prSet phldrT="[Text]"/>
      <dgm:spPr/>
      <dgm:t>
        <a:bodyPr/>
        <a:lstStyle/>
        <a:p>
          <a:r>
            <a:rPr lang="en-US" dirty="0"/>
            <a:t>Available Space</a:t>
          </a:r>
        </a:p>
      </dgm:t>
    </dgm:pt>
    <dgm:pt modelId="{8957B352-7C81-D248-9B92-026827783E36}" type="parTrans" cxnId="{9D3D1FBF-36B0-6C4D-A524-F7803599C443}">
      <dgm:prSet/>
      <dgm:spPr/>
      <dgm:t>
        <a:bodyPr/>
        <a:lstStyle/>
        <a:p>
          <a:endParaRPr lang="en-US"/>
        </a:p>
      </dgm:t>
    </dgm:pt>
    <dgm:pt modelId="{D57FD6BA-39E6-DD46-BEE2-FBCC8C0000F9}" type="sibTrans" cxnId="{9D3D1FBF-36B0-6C4D-A524-F7803599C443}">
      <dgm:prSet/>
      <dgm:spPr/>
      <dgm:t>
        <a:bodyPr/>
        <a:lstStyle/>
        <a:p>
          <a:endParaRPr lang="en-US"/>
        </a:p>
      </dgm:t>
    </dgm:pt>
    <dgm:pt modelId="{C04E7C88-AE84-2D4C-8837-67259ACFB6E1}" type="pres">
      <dgm:prSet presAssocID="{4DA69BC7-C491-E941-B669-A0276E657277}" presName="composite" presStyleCnt="0">
        <dgm:presLayoutVars>
          <dgm:chMax val="1"/>
          <dgm:dir/>
          <dgm:resizeHandles val="exact"/>
        </dgm:presLayoutVars>
      </dgm:prSet>
      <dgm:spPr/>
    </dgm:pt>
    <dgm:pt modelId="{F8048440-072E-4D41-9C27-3EB4F3A784EB}" type="pres">
      <dgm:prSet presAssocID="{4DA69BC7-C491-E941-B669-A0276E657277}" presName="radial" presStyleCnt="0">
        <dgm:presLayoutVars>
          <dgm:animLvl val="ctr"/>
        </dgm:presLayoutVars>
      </dgm:prSet>
      <dgm:spPr/>
    </dgm:pt>
    <dgm:pt modelId="{1FE523D9-13D1-B24C-9A9A-D75B92228F34}" type="pres">
      <dgm:prSet presAssocID="{56414C51-08C8-5545-9AC9-0DFB23C72AF5}" presName="centerShape" presStyleLbl="vennNode1" presStyleIdx="0" presStyleCnt="5"/>
      <dgm:spPr/>
    </dgm:pt>
    <dgm:pt modelId="{DD7792B6-74F2-EA46-8A91-6A6399D94174}" type="pres">
      <dgm:prSet presAssocID="{0393A61F-67DD-5748-B099-D6CC596A7589}" presName="node" presStyleLbl="vennNode1" presStyleIdx="1" presStyleCnt="5">
        <dgm:presLayoutVars>
          <dgm:bulletEnabled val="1"/>
        </dgm:presLayoutVars>
      </dgm:prSet>
      <dgm:spPr/>
    </dgm:pt>
    <dgm:pt modelId="{3E32769E-A98F-834F-A058-ED81907C4B08}" type="pres">
      <dgm:prSet presAssocID="{C9C97AC6-B3AC-484F-9CDC-E70959B0EB07}" presName="node" presStyleLbl="vennNode1" presStyleIdx="2" presStyleCnt="5">
        <dgm:presLayoutVars>
          <dgm:bulletEnabled val="1"/>
        </dgm:presLayoutVars>
      </dgm:prSet>
      <dgm:spPr/>
    </dgm:pt>
    <dgm:pt modelId="{62A7EF2D-ABF8-154A-AA80-56960BC334DE}" type="pres">
      <dgm:prSet presAssocID="{753E2F3B-A5A8-EE45-B8CE-539F3F9C1006}" presName="node" presStyleLbl="vennNode1" presStyleIdx="3" presStyleCnt="5">
        <dgm:presLayoutVars>
          <dgm:bulletEnabled val="1"/>
        </dgm:presLayoutVars>
      </dgm:prSet>
      <dgm:spPr/>
    </dgm:pt>
    <dgm:pt modelId="{1F856330-D4D7-C649-B9C1-12107AF18CD2}" type="pres">
      <dgm:prSet presAssocID="{CDCC14FA-F487-204A-AE8A-1CF30AAFB820}" presName="node" presStyleLbl="vennNode1" presStyleIdx="4" presStyleCnt="5">
        <dgm:presLayoutVars>
          <dgm:bulletEnabled val="1"/>
        </dgm:presLayoutVars>
      </dgm:prSet>
      <dgm:spPr/>
    </dgm:pt>
  </dgm:ptLst>
  <dgm:cxnLst>
    <dgm:cxn modelId="{97118600-48B5-CC49-9FBC-C1C24EAF75A6}" srcId="{56414C51-08C8-5545-9AC9-0DFB23C72AF5}" destId="{0393A61F-67DD-5748-B099-D6CC596A7589}" srcOrd="0" destOrd="0" parTransId="{1A03C1DA-08D0-844E-A58D-AC363D8A5FBA}" sibTransId="{6958E830-AA58-3B40-AAE1-BAD04CE63C62}"/>
    <dgm:cxn modelId="{59928617-C221-524D-8EDD-2ACCA1D81A75}" srcId="{56414C51-08C8-5545-9AC9-0DFB23C72AF5}" destId="{753E2F3B-A5A8-EE45-B8CE-539F3F9C1006}" srcOrd="2" destOrd="0" parTransId="{16C8F812-6BC2-8149-90B8-C997F0138E0E}" sibTransId="{C5C067DA-2A94-C549-8F71-34911B0EB7FD}"/>
    <dgm:cxn modelId="{E849D223-F3EF-E147-8A9F-334AA9828742}" type="presOf" srcId="{4DA69BC7-C491-E941-B669-A0276E657277}" destId="{C04E7C88-AE84-2D4C-8837-67259ACFB6E1}" srcOrd="0" destOrd="0" presId="urn:microsoft.com/office/officeart/2005/8/layout/radial3"/>
    <dgm:cxn modelId="{573F715B-C8B3-3540-9CC6-539EB6A035B8}" type="presOf" srcId="{CDCC14FA-F487-204A-AE8A-1CF30AAFB820}" destId="{1F856330-D4D7-C649-B9C1-12107AF18CD2}" srcOrd="0" destOrd="0" presId="urn:microsoft.com/office/officeart/2005/8/layout/radial3"/>
    <dgm:cxn modelId="{66112E85-FCF5-8A48-B36A-57FA6FEA3D75}" type="presOf" srcId="{753E2F3B-A5A8-EE45-B8CE-539F3F9C1006}" destId="{62A7EF2D-ABF8-154A-AA80-56960BC334DE}" srcOrd="0" destOrd="0" presId="urn:microsoft.com/office/officeart/2005/8/layout/radial3"/>
    <dgm:cxn modelId="{9D3D1FBF-36B0-6C4D-A524-F7803599C443}" srcId="{56414C51-08C8-5545-9AC9-0DFB23C72AF5}" destId="{CDCC14FA-F487-204A-AE8A-1CF30AAFB820}" srcOrd="3" destOrd="0" parTransId="{8957B352-7C81-D248-9B92-026827783E36}" sibTransId="{D57FD6BA-39E6-DD46-BEE2-FBCC8C0000F9}"/>
    <dgm:cxn modelId="{E812AAC1-C509-394D-A83D-C938D101EB7D}" type="presOf" srcId="{56414C51-08C8-5545-9AC9-0DFB23C72AF5}" destId="{1FE523D9-13D1-B24C-9A9A-D75B92228F34}" srcOrd="0" destOrd="0" presId="urn:microsoft.com/office/officeart/2005/8/layout/radial3"/>
    <dgm:cxn modelId="{D19FD1C3-EECD-3046-AFFB-E36829C8D565}" srcId="{4DA69BC7-C491-E941-B669-A0276E657277}" destId="{56414C51-08C8-5545-9AC9-0DFB23C72AF5}" srcOrd="0" destOrd="0" parTransId="{276FF8B8-C980-E74E-BCEC-8D81942536E9}" sibTransId="{7037AB4A-2834-3F41-9228-11532797E296}"/>
    <dgm:cxn modelId="{182DF6C6-F5B7-6D48-A441-A6161ACFF669}" srcId="{56414C51-08C8-5545-9AC9-0DFB23C72AF5}" destId="{C9C97AC6-B3AC-484F-9CDC-E70959B0EB07}" srcOrd="1" destOrd="0" parTransId="{DAAB8E23-0568-6748-98D5-C1AB8C587B11}" sibTransId="{7B3FB64F-A8AE-8744-87FB-C5E26A0AE25D}"/>
    <dgm:cxn modelId="{DDBCACEE-CA80-854F-818E-1E26B7DFD549}" type="presOf" srcId="{C9C97AC6-B3AC-484F-9CDC-E70959B0EB07}" destId="{3E32769E-A98F-834F-A058-ED81907C4B08}" srcOrd="0" destOrd="0" presId="urn:microsoft.com/office/officeart/2005/8/layout/radial3"/>
    <dgm:cxn modelId="{00CE9CFB-7F6F-F347-84E1-E3B83811BA40}" type="presOf" srcId="{0393A61F-67DD-5748-B099-D6CC596A7589}" destId="{DD7792B6-74F2-EA46-8A91-6A6399D94174}" srcOrd="0" destOrd="0" presId="urn:microsoft.com/office/officeart/2005/8/layout/radial3"/>
    <dgm:cxn modelId="{C6956122-1222-0E49-9DF4-FE9F7CFD90CA}" type="presParOf" srcId="{C04E7C88-AE84-2D4C-8837-67259ACFB6E1}" destId="{F8048440-072E-4D41-9C27-3EB4F3A784EB}" srcOrd="0" destOrd="0" presId="urn:microsoft.com/office/officeart/2005/8/layout/radial3"/>
    <dgm:cxn modelId="{BE700C28-CBBD-4943-82EE-172CD718ABFA}" type="presParOf" srcId="{F8048440-072E-4D41-9C27-3EB4F3A784EB}" destId="{1FE523D9-13D1-B24C-9A9A-D75B92228F34}" srcOrd="0" destOrd="0" presId="urn:microsoft.com/office/officeart/2005/8/layout/radial3"/>
    <dgm:cxn modelId="{9D2B2BE2-6719-4745-BBBF-EBB3385405B1}" type="presParOf" srcId="{F8048440-072E-4D41-9C27-3EB4F3A784EB}" destId="{DD7792B6-74F2-EA46-8A91-6A6399D94174}" srcOrd="1" destOrd="0" presId="urn:microsoft.com/office/officeart/2005/8/layout/radial3"/>
    <dgm:cxn modelId="{BC744F4A-3B06-3E43-A635-93414875C136}" type="presParOf" srcId="{F8048440-072E-4D41-9C27-3EB4F3A784EB}" destId="{3E32769E-A98F-834F-A058-ED81907C4B08}" srcOrd="2" destOrd="0" presId="urn:microsoft.com/office/officeart/2005/8/layout/radial3"/>
    <dgm:cxn modelId="{39E4DB15-444B-E34F-A40F-0D62450DBF1B}" type="presParOf" srcId="{F8048440-072E-4D41-9C27-3EB4F3A784EB}" destId="{62A7EF2D-ABF8-154A-AA80-56960BC334DE}" srcOrd="3" destOrd="0" presId="urn:microsoft.com/office/officeart/2005/8/layout/radial3"/>
    <dgm:cxn modelId="{03A6F331-F83A-3F4D-BA85-2D05176FC5BC}" type="presParOf" srcId="{F8048440-072E-4D41-9C27-3EB4F3A784EB}" destId="{1F856330-D4D7-C649-B9C1-12107AF18CD2}" srcOrd="4" destOrd="0" presId="urn:microsoft.com/office/officeart/2005/8/layout/radial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A212D-6BBF-3745-84B5-470ACFA5C36A}">
      <dsp:nvSpPr>
        <dsp:cNvPr id="0" name=""/>
        <dsp:cNvSpPr/>
      </dsp:nvSpPr>
      <dsp:spPr>
        <a:xfrm>
          <a:off x="545449" y="525604"/>
          <a:ext cx="1309400" cy="130940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Budget</a:t>
          </a:r>
        </a:p>
      </dsp:txBody>
      <dsp:txXfrm>
        <a:off x="737206" y="717361"/>
        <a:ext cx="925886" cy="925886"/>
      </dsp:txXfrm>
    </dsp:sp>
    <dsp:sp modelId="{4E4CEE1E-89A1-4D4B-A51B-0818DCD75378}">
      <dsp:nvSpPr>
        <dsp:cNvPr id="0" name=""/>
        <dsp:cNvSpPr/>
      </dsp:nvSpPr>
      <dsp:spPr>
        <a:xfrm>
          <a:off x="872799" y="233"/>
          <a:ext cx="654700" cy="65470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Book Costs</a:t>
          </a:r>
        </a:p>
      </dsp:txBody>
      <dsp:txXfrm>
        <a:off x="968678" y="96112"/>
        <a:ext cx="462942" cy="462942"/>
      </dsp:txXfrm>
    </dsp:sp>
    <dsp:sp modelId="{D61B78D7-C99F-2D47-AE19-6366BBEDDDBC}">
      <dsp:nvSpPr>
        <dsp:cNvPr id="0" name=""/>
        <dsp:cNvSpPr/>
      </dsp:nvSpPr>
      <dsp:spPr>
        <a:xfrm>
          <a:off x="1725520" y="852954"/>
          <a:ext cx="654700" cy="65470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Labor Costs</a:t>
          </a:r>
        </a:p>
      </dsp:txBody>
      <dsp:txXfrm>
        <a:off x="1821399" y="948833"/>
        <a:ext cx="462942" cy="462942"/>
      </dsp:txXfrm>
    </dsp:sp>
    <dsp:sp modelId="{A38BACFE-C02A-D14B-A8A4-280A87326A1D}">
      <dsp:nvSpPr>
        <dsp:cNvPr id="0" name=""/>
        <dsp:cNvSpPr/>
      </dsp:nvSpPr>
      <dsp:spPr>
        <a:xfrm>
          <a:off x="872799" y="1705675"/>
          <a:ext cx="654700" cy="65470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Possible Purchased New Materials</a:t>
          </a:r>
        </a:p>
      </dsp:txBody>
      <dsp:txXfrm>
        <a:off x="968678" y="1801554"/>
        <a:ext cx="462942" cy="462942"/>
      </dsp:txXfrm>
    </dsp:sp>
    <dsp:sp modelId="{5255BB97-7310-6344-999D-B16F90E8A8DD}">
      <dsp:nvSpPr>
        <dsp:cNvPr id="0" name=""/>
        <dsp:cNvSpPr/>
      </dsp:nvSpPr>
      <dsp:spPr>
        <a:xfrm>
          <a:off x="20078" y="852954"/>
          <a:ext cx="654700" cy="65470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Preservation</a:t>
          </a:r>
        </a:p>
      </dsp:txBody>
      <dsp:txXfrm>
        <a:off x="115957" y="948833"/>
        <a:ext cx="462942" cy="462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523D9-13D1-B24C-9A9A-D75B92228F34}">
      <dsp:nvSpPr>
        <dsp:cNvPr id="0" name=""/>
        <dsp:cNvSpPr/>
      </dsp:nvSpPr>
      <dsp:spPr>
        <a:xfrm>
          <a:off x="534441" y="553491"/>
          <a:ext cx="1331416" cy="133141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Total Space</a:t>
          </a:r>
        </a:p>
      </dsp:txBody>
      <dsp:txXfrm>
        <a:off x="729422" y="748472"/>
        <a:ext cx="941454" cy="941454"/>
      </dsp:txXfrm>
    </dsp:sp>
    <dsp:sp modelId="{DD7792B6-74F2-EA46-8A91-6A6399D94174}">
      <dsp:nvSpPr>
        <dsp:cNvPr id="0" name=""/>
        <dsp:cNvSpPr/>
      </dsp:nvSpPr>
      <dsp:spPr>
        <a:xfrm>
          <a:off x="867295" y="19287"/>
          <a:ext cx="665708" cy="665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Current Volumes</a:t>
          </a:r>
        </a:p>
      </dsp:txBody>
      <dsp:txXfrm>
        <a:off x="964786" y="116778"/>
        <a:ext cx="470726" cy="470726"/>
      </dsp:txXfrm>
    </dsp:sp>
    <dsp:sp modelId="{3E32769E-A98F-834F-A058-ED81907C4B08}">
      <dsp:nvSpPr>
        <dsp:cNvPr id="0" name=""/>
        <dsp:cNvSpPr/>
      </dsp:nvSpPr>
      <dsp:spPr>
        <a:xfrm>
          <a:off x="1734354" y="886345"/>
          <a:ext cx="665708" cy="665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Maintaining Cost</a:t>
          </a:r>
        </a:p>
      </dsp:txBody>
      <dsp:txXfrm>
        <a:off x="1831845" y="983836"/>
        <a:ext cx="470726" cy="470726"/>
      </dsp:txXfrm>
    </dsp:sp>
    <dsp:sp modelId="{62A7EF2D-ABF8-154A-AA80-56960BC334DE}">
      <dsp:nvSpPr>
        <dsp:cNvPr id="0" name=""/>
        <dsp:cNvSpPr/>
      </dsp:nvSpPr>
      <dsp:spPr>
        <a:xfrm>
          <a:off x="867295" y="1753404"/>
          <a:ext cx="665708" cy="665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Possible Purchased Physical Books</a:t>
          </a:r>
        </a:p>
      </dsp:txBody>
      <dsp:txXfrm>
        <a:off x="964786" y="1850895"/>
        <a:ext cx="470726" cy="470726"/>
      </dsp:txXfrm>
    </dsp:sp>
    <dsp:sp modelId="{1F856330-D4D7-C649-B9C1-12107AF18CD2}">
      <dsp:nvSpPr>
        <dsp:cNvPr id="0" name=""/>
        <dsp:cNvSpPr/>
      </dsp:nvSpPr>
      <dsp:spPr>
        <a:xfrm>
          <a:off x="237" y="886345"/>
          <a:ext cx="665708" cy="665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Available Space</a:t>
          </a:r>
        </a:p>
      </dsp:txBody>
      <dsp:txXfrm>
        <a:off x="97728" y="983836"/>
        <a:ext cx="470726" cy="47072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4/24/19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228600" rtl="0" eaLnBrk="0" fontAlgn="base" hangingPunct="0">
      <a:spcBef>
        <a:spcPct val="30000"/>
      </a:spcBef>
      <a:spcAft>
        <a:spcPct val="0"/>
      </a:spcAft>
      <a:defRPr sz="600" kern="1200">
        <a:solidFill>
          <a:schemeClr val="tx1"/>
        </a:solidFill>
        <a:latin typeface="+mn-lt"/>
        <a:ea typeface="ＭＳ Ｐゴシック" pitchFamily="-108" charset="-128"/>
        <a:cs typeface="ＭＳ Ｐゴシック" pitchFamily="-108" charset="-128"/>
      </a:defRPr>
    </a:lvl1pPr>
    <a:lvl2pPr marL="228600" algn="l" defTabSz="228600" rtl="0" eaLnBrk="0" fontAlgn="base" hangingPunct="0">
      <a:spcBef>
        <a:spcPct val="30000"/>
      </a:spcBef>
      <a:spcAft>
        <a:spcPct val="0"/>
      </a:spcAft>
      <a:defRPr sz="600" kern="1200">
        <a:solidFill>
          <a:schemeClr val="tx1"/>
        </a:solidFill>
        <a:latin typeface="+mn-lt"/>
        <a:ea typeface="ＭＳ Ｐゴシック" pitchFamily="-108" charset="-128"/>
        <a:cs typeface="+mn-cs"/>
      </a:defRPr>
    </a:lvl2pPr>
    <a:lvl3pPr marL="457200" algn="l" defTabSz="228600" rtl="0" eaLnBrk="0" fontAlgn="base" hangingPunct="0">
      <a:spcBef>
        <a:spcPct val="30000"/>
      </a:spcBef>
      <a:spcAft>
        <a:spcPct val="0"/>
      </a:spcAft>
      <a:defRPr sz="600" kern="1200">
        <a:solidFill>
          <a:schemeClr val="tx1"/>
        </a:solidFill>
        <a:latin typeface="+mn-lt"/>
        <a:ea typeface="ＭＳ Ｐゴシック" pitchFamily="-108" charset="-128"/>
        <a:cs typeface="+mn-cs"/>
      </a:defRPr>
    </a:lvl3pPr>
    <a:lvl4pPr marL="685800" algn="l" defTabSz="228600" rtl="0" eaLnBrk="0" fontAlgn="base" hangingPunct="0">
      <a:spcBef>
        <a:spcPct val="30000"/>
      </a:spcBef>
      <a:spcAft>
        <a:spcPct val="0"/>
      </a:spcAft>
      <a:defRPr sz="600" kern="1200">
        <a:solidFill>
          <a:schemeClr val="tx1"/>
        </a:solidFill>
        <a:latin typeface="+mn-lt"/>
        <a:ea typeface="ＭＳ Ｐゴシック" pitchFamily="-108" charset="-128"/>
        <a:cs typeface="+mn-cs"/>
      </a:defRPr>
    </a:lvl4pPr>
    <a:lvl5pPr marL="914400" algn="l" defTabSz="228600" rtl="0" eaLnBrk="0" fontAlgn="base" hangingPunct="0">
      <a:spcBef>
        <a:spcPct val="30000"/>
      </a:spcBef>
      <a:spcAft>
        <a:spcPct val="0"/>
      </a:spcAft>
      <a:defRPr sz="600" kern="1200">
        <a:solidFill>
          <a:schemeClr val="tx1"/>
        </a:solidFill>
        <a:latin typeface="+mn-lt"/>
        <a:ea typeface="ＭＳ Ｐゴシック" pitchFamily="-108" charset="-128"/>
        <a:cs typeface="+mn-cs"/>
      </a:defRPr>
    </a:lvl5pPr>
    <a:lvl6pPr marL="1143000" algn="l" defTabSz="228600" rtl="0" eaLnBrk="1" latinLnBrk="0" hangingPunct="1">
      <a:defRPr sz="600" kern="1200">
        <a:solidFill>
          <a:schemeClr val="tx1"/>
        </a:solidFill>
        <a:latin typeface="+mn-lt"/>
        <a:ea typeface="+mn-ea"/>
        <a:cs typeface="+mn-cs"/>
      </a:defRPr>
    </a:lvl6pPr>
    <a:lvl7pPr marL="1371600" algn="l" defTabSz="228600" rtl="0" eaLnBrk="1" latinLnBrk="0" hangingPunct="1">
      <a:defRPr sz="600" kern="1200">
        <a:solidFill>
          <a:schemeClr val="tx1"/>
        </a:solidFill>
        <a:latin typeface="+mn-lt"/>
        <a:ea typeface="+mn-ea"/>
        <a:cs typeface="+mn-cs"/>
      </a:defRPr>
    </a:lvl7pPr>
    <a:lvl8pPr marL="1600200" algn="l" defTabSz="228600" rtl="0" eaLnBrk="1" latinLnBrk="0" hangingPunct="1">
      <a:defRPr sz="600" kern="1200">
        <a:solidFill>
          <a:schemeClr val="tx1"/>
        </a:solidFill>
        <a:latin typeface="+mn-lt"/>
        <a:ea typeface="+mn-ea"/>
        <a:cs typeface="+mn-cs"/>
      </a:defRPr>
    </a:lvl8pPr>
    <a:lvl9pPr marL="1828800" algn="l" defTabSz="2286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spcBef>
                <a:spcPct val="0"/>
              </a:spcBef>
            </a:pPr>
            <a:endParaRPr lang="en-US">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spcBef>
                <a:spcPct val="0"/>
              </a:spcBef>
            </a:pPr>
            <a:endParaRPr lang="en-US">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2</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113021"/>
            <a:ext cx="18653760" cy="3528060"/>
          </a:xfrm>
        </p:spPr>
        <p:txBody>
          <a:bodyPr/>
          <a:lstStyle/>
          <a:p>
            <a:r>
              <a:rPr lang="en-US"/>
              <a:t>Click to edit Master title style</a:t>
            </a:r>
          </a:p>
        </p:txBody>
      </p:sp>
      <p:sp>
        <p:nvSpPr>
          <p:cNvPr id="3" name="Subtitle 2"/>
          <p:cNvSpPr>
            <a:spLocks noGrp="1"/>
          </p:cNvSpPr>
          <p:nvPr>
            <p:ph type="subTitle" idx="1"/>
          </p:nvPr>
        </p:nvSpPr>
        <p:spPr>
          <a:xfrm>
            <a:off x="3291840" y="9326880"/>
            <a:ext cx="15361920" cy="4206240"/>
          </a:xfrm>
        </p:spPr>
        <p:txBody>
          <a:bodyPr/>
          <a:lstStyle>
            <a:lvl1pPr marL="0" indent="0" algn="ctr">
              <a:buNone/>
              <a:defRPr>
                <a:solidFill>
                  <a:schemeClr val="tx1">
                    <a:tint val="75000"/>
                  </a:schemeClr>
                </a:solidFill>
              </a:defRPr>
            </a:lvl1pPr>
            <a:lvl2pPr marL="1097253" indent="0" algn="ctr">
              <a:buNone/>
              <a:defRPr>
                <a:solidFill>
                  <a:schemeClr val="tx1">
                    <a:tint val="75000"/>
                  </a:schemeClr>
                </a:solidFill>
              </a:defRPr>
            </a:lvl2pPr>
            <a:lvl3pPr marL="2194505" indent="0" algn="ctr">
              <a:buNone/>
              <a:defRPr>
                <a:solidFill>
                  <a:schemeClr val="tx1">
                    <a:tint val="75000"/>
                  </a:schemeClr>
                </a:solidFill>
              </a:defRPr>
            </a:lvl3pPr>
            <a:lvl4pPr marL="3291758" indent="0" algn="ctr">
              <a:buNone/>
              <a:defRPr>
                <a:solidFill>
                  <a:schemeClr val="tx1">
                    <a:tint val="75000"/>
                  </a:schemeClr>
                </a:solidFill>
              </a:defRPr>
            </a:lvl4pPr>
            <a:lvl5pPr marL="4389010" indent="0" algn="ctr">
              <a:buNone/>
              <a:defRPr>
                <a:solidFill>
                  <a:schemeClr val="tx1">
                    <a:tint val="75000"/>
                  </a:schemeClr>
                </a:solidFill>
              </a:defRPr>
            </a:lvl5pPr>
            <a:lvl6pPr marL="5486263" indent="0" algn="ctr">
              <a:buNone/>
              <a:defRPr>
                <a:solidFill>
                  <a:schemeClr val="tx1">
                    <a:tint val="75000"/>
                  </a:schemeClr>
                </a:solidFill>
              </a:defRPr>
            </a:lvl6pPr>
            <a:lvl7pPr marL="6583515" indent="0" algn="ctr">
              <a:buNone/>
              <a:defRPr>
                <a:solidFill>
                  <a:schemeClr val="tx1">
                    <a:tint val="75000"/>
                  </a:schemeClr>
                </a:solidFill>
              </a:defRPr>
            </a:lvl7pPr>
            <a:lvl8pPr marL="7680768" indent="0" algn="ctr">
              <a:buNone/>
              <a:defRPr>
                <a:solidFill>
                  <a:schemeClr val="tx1">
                    <a:tint val="75000"/>
                  </a:schemeClr>
                </a:solidFill>
              </a:defRPr>
            </a:lvl8pPr>
            <a:lvl9pPr marL="877802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4/24/19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4/24/19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371453" y="3162300"/>
            <a:ext cx="23702009" cy="6741033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65422" y="3162300"/>
            <a:ext cx="70740271" cy="674103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4/24/19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4/24/19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10576561"/>
            <a:ext cx="18653760" cy="3268980"/>
          </a:xfrm>
        </p:spPr>
        <p:txBody>
          <a:bodyPr anchor="t"/>
          <a:lstStyle>
            <a:lvl1pPr algn="l">
              <a:defRPr sz="9600" b="1" cap="all"/>
            </a:lvl1pPr>
          </a:lstStyle>
          <a:p>
            <a:r>
              <a:rPr lang="en-US"/>
              <a:t>Click to edit Master title style</a:t>
            </a:r>
          </a:p>
        </p:txBody>
      </p:sp>
      <p:sp>
        <p:nvSpPr>
          <p:cNvPr id="3" name="Text Placeholder 2"/>
          <p:cNvSpPr>
            <a:spLocks noGrp="1"/>
          </p:cNvSpPr>
          <p:nvPr>
            <p:ph type="body" idx="1"/>
          </p:nvPr>
        </p:nvSpPr>
        <p:spPr>
          <a:xfrm>
            <a:off x="1733551" y="6976113"/>
            <a:ext cx="18653760" cy="3600449"/>
          </a:xfrm>
        </p:spPr>
        <p:txBody>
          <a:bodyPr anchor="b"/>
          <a:lstStyle>
            <a:lvl1pPr marL="0" indent="0">
              <a:buNone/>
              <a:defRPr sz="4800">
                <a:solidFill>
                  <a:schemeClr val="tx1">
                    <a:tint val="75000"/>
                  </a:schemeClr>
                </a:solidFill>
              </a:defRPr>
            </a:lvl1pPr>
            <a:lvl2pPr marL="1097253" indent="0">
              <a:buNone/>
              <a:defRPr sz="4300">
                <a:solidFill>
                  <a:schemeClr val="tx1">
                    <a:tint val="75000"/>
                  </a:schemeClr>
                </a:solidFill>
              </a:defRPr>
            </a:lvl2pPr>
            <a:lvl3pPr marL="2194505" indent="0">
              <a:buNone/>
              <a:defRPr sz="3851">
                <a:solidFill>
                  <a:schemeClr val="tx1">
                    <a:tint val="75000"/>
                  </a:schemeClr>
                </a:solidFill>
              </a:defRPr>
            </a:lvl3pPr>
            <a:lvl4pPr marL="3291758" indent="0">
              <a:buNone/>
              <a:defRPr sz="3351">
                <a:solidFill>
                  <a:schemeClr val="tx1">
                    <a:tint val="75000"/>
                  </a:schemeClr>
                </a:solidFill>
              </a:defRPr>
            </a:lvl4pPr>
            <a:lvl5pPr marL="4389010" indent="0">
              <a:buNone/>
              <a:defRPr sz="3351">
                <a:solidFill>
                  <a:schemeClr val="tx1">
                    <a:tint val="75000"/>
                  </a:schemeClr>
                </a:solidFill>
              </a:defRPr>
            </a:lvl5pPr>
            <a:lvl6pPr marL="5486263" indent="0">
              <a:buNone/>
              <a:defRPr sz="3351">
                <a:solidFill>
                  <a:schemeClr val="tx1">
                    <a:tint val="75000"/>
                  </a:schemeClr>
                </a:solidFill>
              </a:defRPr>
            </a:lvl6pPr>
            <a:lvl7pPr marL="6583515" indent="0">
              <a:buNone/>
              <a:defRPr sz="3351">
                <a:solidFill>
                  <a:schemeClr val="tx1">
                    <a:tint val="75000"/>
                  </a:schemeClr>
                </a:solidFill>
              </a:defRPr>
            </a:lvl7pPr>
            <a:lvl8pPr marL="7680768" indent="0">
              <a:buNone/>
              <a:defRPr sz="3351">
                <a:solidFill>
                  <a:schemeClr val="tx1">
                    <a:tint val="75000"/>
                  </a:schemeClr>
                </a:solidFill>
              </a:defRPr>
            </a:lvl8pPr>
            <a:lvl9pPr marL="8778021" indent="0">
              <a:buNone/>
              <a:defRPr sz="33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4/24/19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65422" y="18432780"/>
            <a:ext cx="47221140" cy="52139851"/>
          </a:xfrm>
        </p:spPr>
        <p:txBody>
          <a:bodyPr/>
          <a:lstStyle>
            <a:lvl1pPr>
              <a:defRPr sz="6700"/>
            </a:lvl1pPr>
            <a:lvl2pPr>
              <a:defRPr sz="5751"/>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852322" y="18432780"/>
            <a:ext cx="47221140" cy="52139851"/>
          </a:xfrm>
        </p:spPr>
        <p:txBody>
          <a:bodyPr/>
          <a:lstStyle>
            <a:lvl1pPr>
              <a:defRPr sz="6700"/>
            </a:lvl1pPr>
            <a:lvl2pPr>
              <a:defRPr sz="5751"/>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4/24/19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659131"/>
            <a:ext cx="1975104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3684271"/>
            <a:ext cx="9696451" cy="1535429"/>
          </a:xfrm>
        </p:spPr>
        <p:txBody>
          <a:bodyPr anchor="b"/>
          <a:lstStyle>
            <a:lvl1pPr marL="0" indent="0">
              <a:buNone/>
              <a:defRPr sz="5751" b="1"/>
            </a:lvl1pPr>
            <a:lvl2pPr marL="1097253" indent="0">
              <a:buNone/>
              <a:defRPr sz="4800" b="1"/>
            </a:lvl2pPr>
            <a:lvl3pPr marL="2194505" indent="0">
              <a:buNone/>
              <a:defRPr sz="4300" b="1"/>
            </a:lvl3pPr>
            <a:lvl4pPr marL="3291758" indent="0">
              <a:buNone/>
              <a:defRPr sz="3851" b="1"/>
            </a:lvl4pPr>
            <a:lvl5pPr marL="4389010" indent="0">
              <a:buNone/>
              <a:defRPr sz="3851" b="1"/>
            </a:lvl5pPr>
            <a:lvl6pPr marL="5486263" indent="0">
              <a:buNone/>
              <a:defRPr sz="3851" b="1"/>
            </a:lvl6pPr>
            <a:lvl7pPr marL="6583515" indent="0">
              <a:buNone/>
              <a:defRPr sz="3851" b="1"/>
            </a:lvl7pPr>
            <a:lvl8pPr marL="7680768" indent="0">
              <a:buNone/>
              <a:defRPr sz="3851" b="1"/>
            </a:lvl8pPr>
            <a:lvl9pPr marL="8778021" indent="0">
              <a:buNone/>
              <a:defRPr sz="3851" b="1"/>
            </a:lvl9pPr>
          </a:lstStyle>
          <a:p>
            <a:pPr lvl="0"/>
            <a:r>
              <a:rPr lang="en-US"/>
              <a:t>Click to edit Master text styles</a:t>
            </a:r>
          </a:p>
        </p:txBody>
      </p:sp>
      <p:sp>
        <p:nvSpPr>
          <p:cNvPr id="4" name="Content Placeholder 3"/>
          <p:cNvSpPr>
            <a:spLocks noGrp="1"/>
          </p:cNvSpPr>
          <p:nvPr>
            <p:ph sz="half" idx="2"/>
          </p:nvPr>
        </p:nvSpPr>
        <p:spPr>
          <a:xfrm>
            <a:off x="1097280" y="5219700"/>
            <a:ext cx="9696451" cy="9483091"/>
          </a:xfrm>
        </p:spPr>
        <p:txBody>
          <a:bodyPr/>
          <a:lstStyle>
            <a:lvl1pPr>
              <a:defRPr sz="5751"/>
            </a:lvl1pPr>
            <a:lvl2pPr>
              <a:defRPr sz="4800"/>
            </a:lvl2pPr>
            <a:lvl3pPr>
              <a:defRPr sz="4300"/>
            </a:lvl3pPr>
            <a:lvl4pPr>
              <a:defRPr sz="3851"/>
            </a:lvl4pPr>
            <a:lvl5pPr>
              <a:defRPr sz="3851"/>
            </a:lvl5pPr>
            <a:lvl6pPr>
              <a:defRPr sz="3851"/>
            </a:lvl6pPr>
            <a:lvl7pPr>
              <a:defRPr sz="3851"/>
            </a:lvl7pPr>
            <a:lvl8pPr>
              <a:defRPr sz="3851"/>
            </a:lvl8pPr>
            <a:lvl9pPr>
              <a:defRPr sz="38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2" y="3684271"/>
            <a:ext cx="9700260" cy="1535429"/>
          </a:xfrm>
        </p:spPr>
        <p:txBody>
          <a:bodyPr anchor="b"/>
          <a:lstStyle>
            <a:lvl1pPr marL="0" indent="0">
              <a:buNone/>
              <a:defRPr sz="5751" b="1"/>
            </a:lvl1pPr>
            <a:lvl2pPr marL="1097253" indent="0">
              <a:buNone/>
              <a:defRPr sz="4800" b="1"/>
            </a:lvl2pPr>
            <a:lvl3pPr marL="2194505" indent="0">
              <a:buNone/>
              <a:defRPr sz="4300" b="1"/>
            </a:lvl3pPr>
            <a:lvl4pPr marL="3291758" indent="0">
              <a:buNone/>
              <a:defRPr sz="3851" b="1"/>
            </a:lvl4pPr>
            <a:lvl5pPr marL="4389010" indent="0">
              <a:buNone/>
              <a:defRPr sz="3851" b="1"/>
            </a:lvl5pPr>
            <a:lvl6pPr marL="5486263" indent="0">
              <a:buNone/>
              <a:defRPr sz="3851" b="1"/>
            </a:lvl6pPr>
            <a:lvl7pPr marL="6583515" indent="0">
              <a:buNone/>
              <a:defRPr sz="3851" b="1"/>
            </a:lvl7pPr>
            <a:lvl8pPr marL="7680768" indent="0">
              <a:buNone/>
              <a:defRPr sz="3851" b="1"/>
            </a:lvl8pPr>
            <a:lvl9pPr marL="8778021" indent="0">
              <a:buNone/>
              <a:defRPr sz="3851" b="1"/>
            </a:lvl9pPr>
          </a:lstStyle>
          <a:p>
            <a:pPr lvl="0"/>
            <a:r>
              <a:rPr lang="en-US"/>
              <a:t>Click to edit Master text styles</a:t>
            </a:r>
          </a:p>
        </p:txBody>
      </p:sp>
      <p:sp>
        <p:nvSpPr>
          <p:cNvPr id="6" name="Content Placeholder 5"/>
          <p:cNvSpPr>
            <a:spLocks noGrp="1"/>
          </p:cNvSpPr>
          <p:nvPr>
            <p:ph sz="quarter" idx="4"/>
          </p:nvPr>
        </p:nvSpPr>
        <p:spPr>
          <a:xfrm>
            <a:off x="11148062" y="5219700"/>
            <a:ext cx="9700260" cy="9483091"/>
          </a:xfrm>
        </p:spPr>
        <p:txBody>
          <a:bodyPr/>
          <a:lstStyle>
            <a:lvl1pPr>
              <a:defRPr sz="5751"/>
            </a:lvl1pPr>
            <a:lvl2pPr>
              <a:defRPr sz="4800"/>
            </a:lvl2pPr>
            <a:lvl3pPr>
              <a:defRPr sz="4300"/>
            </a:lvl3pPr>
            <a:lvl4pPr>
              <a:defRPr sz="3851"/>
            </a:lvl4pPr>
            <a:lvl5pPr>
              <a:defRPr sz="3851"/>
            </a:lvl5pPr>
            <a:lvl6pPr>
              <a:defRPr sz="3851"/>
            </a:lvl6pPr>
            <a:lvl7pPr>
              <a:defRPr sz="3851"/>
            </a:lvl7pPr>
            <a:lvl8pPr>
              <a:defRPr sz="3851"/>
            </a:lvl8pPr>
            <a:lvl9pPr>
              <a:defRPr sz="38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4/24/19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4/24/19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4/24/19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2" y="655320"/>
            <a:ext cx="7219951" cy="2788920"/>
          </a:xfrm>
        </p:spPr>
        <p:txBody>
          <a:bodyPr anchor="b"/>
          <a:lstStyle>
            <a:lvl1pPr algn="l">
              <a:defRPr sz="4800" b="1"/>
            </a:lvl1pPr>
          </a:lstStyle>
          <a:p>
            <a:r>
              <a:rPr lang="en-US"/>
              <a:t>Click to edit Master title style</a:t>
            </a:r>
          </a:p>
        </p:txBody>
      </p:sp>
      <p:sp>
        <p:nvSpPr>
          <p:cNvPr id="3" name="Content Placeholder 2"/>
          <p:cNvSpPr>
            <a:spLocks noGrp="1"/>
          </p:cNvSpPr>
          <p:nvPr>
            <p:ph idx="1"/>
          </p:nvPr>
        </p:nvSpPr>
        <p:spPr>
          <a:xfrm>
            <a:off x="8580120" y="655322"/>
            <a:ext cx="12268200" cy="14047471"/>
          </a:xfrm>
        </p:spPr>
        <p:txBody>
          <a:bodyPr/>
          <a:lstStyle>
            <a:lvl1pPr>
              <a:defRPr sz="7700"/>
            </a:lvl1pPr>
            <a:lvl2pPr>
              <a:defRPr sz="6700"/>
            </a:lvl2pPr>
            <a:lvl3pPr>
              <a:defRPr sz="5751"/>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2" y="3444242"/>
            <a:ext cx="7219951" cy="11258551"/>
          </a:xfrm>
        </p:spPr>
        <p:txBody>
          <a:bodyPr/>
          <a:lstStyle>
            <a:lvl1pPr marL="0" indent="0">
              <a:buNone/>
              <a:defRPr sz="3351"/>
            </a:lvl1pPr>
            <a:lvl2pPr marL="1097253" indent="0">
              <a:buNone/>
              <a:defRPr sz="2900"/>
            </a:lvl2pPr>
            <a:lvl3pPr marL="2194505" indent="0">
              <a:buNone/>
              <a:defRPr sz="2400"/>
            </a:lvl3pPr>
            <a:lvl4pPr marL="3291758" indent="0">
              <a:buNone/>
              <a:defRPr sz="2151"/>
            </a:lvl4pPr>
            <a:lvl5pPr marL="4389010" indent="0">
              <a:buNone/>
              <a:defRPr sz="2151"/>
            </a:lvl5pPr>
            <a:lvl6pPr marL="5486263" indent="0">
              <a:buNone/>
              <a:defRPr sz="2151"/>
            </a:lvl6pPr>
            <a:lvl7pPr marL="6583515" indent="0">
              <a:buNone/>
              <a:defRPr sz="2151"/>
            </a:lvl7pPr>
            <a:lvl8pPr marL="7680768" indent="0">
              <a:buNone/>
              <a:defRPr sz="2151"/>
            </a:lvl8pPr>
            <a:lvl9pPr marL="8778021" indent="0">
              <a:buNone/>
              <a:defRPr sz="2151"/>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4/24/19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11521440"/>
            <a:ext cx="13167360" cy="1360171"/>
          </a:xfrm>
        </p:spPr>
        <p:txBody>
          <a:bodyPr anchor="b"/>
          <a:lstStyle>
            <a:lvl1pPr algn="l">
              <a:defRPr sz="4800" b="1"/>
            </a:lvl1pPr>
          </a:lstStyle>
          <a:p>
            <a:r>
              <a:rPr lang="en-US"/>
              <a:t>Click to edit Master title style</a:t>
            </a:r>
          </a:p>
        </p:txBody>
      </p:sp>
      <p:sp>
        <p:nvSpPr>
          <p:cNvPr id="3" name="Picture Placeholder 2"/>
          <p:cNvSpPr>
            <a:spLocks noGrp="1"/>
          </p:cNvSpPr>
          <p:nvPr>
            <p:ph type="pic" idx="1"/>
          </p:nvPr>
        </p:nvSpPr>
        <p:spPr>
          <a:xfrm>
            <a:off x="4301491" y="1470660"/>
            <a:ext cx="13167360" cy="9875520"/>
          </a:xfrm>
        </p:spPr>
        <p:txBody>
          <a:bodyPr rtlCol="0">
            <a:normAutofit/>
          </a:bodyPr>
          <a:lstStyle>
            <a:lvl1pPr marL="0" indent="0">
              <a:buNone/>
              <a:defRPr sz="7700"/>
            </a:lvl1pPr>
            <a:lvl2pPr marL="1097253" indent="0">
              <a:buNone/>
              <a:defRPr sz="6700"/>
            </a:lvl2pPr>
            <a:lvl3pPr marL="2194505" indent="0">
              <a:buNone/>
              <a:defRPr sz="5751"/>
            </a:lvl3pPr>
            <a:lvl4pPr marL="3291758" indent="0">
              <a:buNone/>
              <a:defRPr sz="4800"/>
            </a:lvl4pPr>
            <a:lvl5pPr marL="4389010" indent="0">
              <a:buNone/>
              <a:defRPr sz="4800"/>
            </a:lvl5pPr>
            <a:lvl6pPr marL="5486263" indent="0">
              <a:buNone/>
              <a:defRPr sz="4800"/>
            </a:lvl6pPr>
            <a:lvl7pPr marL="6583515" indent="0">
              <a:buNone/>
              <a:defRPr sz="4800"/>
            </a:lvl7pPr>
            <a:lvl8pPr marL="7680768" indent="0">
              <a:buNone/>
              <a:defRPr sz="4800"/>
            </a:lvl8pPr>
            <a:lvl9pPr marL="8778021" indent="0">
              <a:buNone/>
              <a:defRPr sz="4800"/>
            </a:lvl9pPr>
          </a:lstStyle>
          <a:p>
            <a:pPr lvl="0"/>
            <a:r>
              <a:rPr lang="en-US" noProof="0"/>
              <a:t>Click icon to add picture</a:t>
            </a:r>
          </a:p>
        </p:txBody>
      </p:sp>
      <p:sp>
        <p:nvSpPr>
          <p:cNvPr id="4" name="Text Placeholder 3"/>
          <p:cNvSpPr>
            <a:spLocks noGrp="1"/>
          </p:cNvSpPr>
          <p:nvPr>
            <p:ph type="body" sz="half" idx="2"/>
          </p:nvPr>
        </p:nvSpPr>
        <p:spPr>
          <a:xfrm>
            <a:off x="4301491" y="12881611"/>
            <a:ext cx="13167360" cy="1931669"/>
          </a:xfrm>
        </p:spPr>
        <p:txBody>
          <a:bodyPr/>
          <a:lstStyle>
            <a:lvl1pPr marL="0" indent="0">
              <a:buNone/>
              <a:defRPr sz="3351"/>
            </a:lvl1pPr>
            <a:lvl2pPr marL="1097253" indent="0">
              <a:buNone/>
              <a:defRPr sz="2900"/>
            </a:lvl2pPr>
            <a:lvl3pPr marL="2194505" indent="0">
              <a:buNone/>
              <a:defRPr sz="2400"/>
            </a:lvl3pPr>
            <a:lvl4pPr marL="3291758" indent="0">
              <a:buNone/>
              <a:defRPr sz="2151"/>
            </a:lvl4pPr>
            <a:lvl5pPr marL="4389010" indent="0">
              <a:buNone/>
              <a:defRPr sz="2151"/>
            </a:lvl5pPr>
            <a:lvl6pPr marL="5486263" indent="0">
              <a:buNone/>
              <a:defRPr sz="2151"/>
            </a:lvl6pPr>
            <a:lvl7pPr marL="6583515" indent="0">
              <a:buNone/>
              <a:defRPr sz="2151"/>
            </a:lvl7pPr>
            <a:lvl8pPr marL="7680768" indent="0">
              <a:buNone/>
              <a:defRPr sz="2151"/>
            </a:lvl8pPr>
            <a:lvl9pPr marL="8778021" indent="0">
              <a:buNone/>
              <a:defRPr sz="2151"/>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4/24/19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6963" y="658813"/>
            <a:ext cx="19751675" cy="27432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6963" y="3840163"/>
            <a:ext cx="19751675" cy="10862469"/>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6963" y="15255082"/>
            <a:ext cx="5121275" cy="876300"/>
          </a:xfrm>
          <a:prstGeom prst="rect">
            <a:avLst/>
          </a:prstGeom>
        </p:spPr>
        <p:txBody>
          <a:bodyPr vert="horz" wrap="square" lIns="438912" tIns="219456" rIns="438912" bIns="219456" numCol="1" anchor="ctr" anchorCtr="0" compatLnSpc="1">
            <a:prstTxWarp prst="textNoShape">
              <a:avLst/>
            </a:prstTxWarp>
          </a:bodyPr>
          <a:lstStyle>
            <a:lvl1pPr>
              <a:defRPr sz="2900">
                <a:solidFill>
                  <a:srgbClr val="898989"/>
                </a:solidFill>
              </a:defRPr>
            </a:lvl1pPr>
          </a:lstStyle>
          <a:p>
            <a:fld id="{CCA49F0C-5252-4983-9722-A40AADD52538}" type="datetime1">
              <a:rPr lang="en-US"/>
              <a:pPr/>
              <a:t>4/24/19</a:t>
            </a:fld>
            <a:endParaRPr lang="en-US"/>
          </a:p>
        </p:txBody>
      </p:sp>
      <p:sp>
        <p:nvSpPr>
          <p:cNvPr id="5" name="Footer Placeholder 4"/>
          <p:cNvSpPr>
            <a:spLocks noGrp="1"/>
          </p:cNvSpPr>
          <p:nvPr>
            <p:ph type="ftr" sz="quarter" idx="3"/>
          </p:nvPr>
        </p:nvSpPr>
        <p:spPr>
          <a:xfrm>
            <a:off x="7497763" y="15255082"/>
            <a:ext cx="6950075" cy="876300"/>
          </a:xfrm>
          <a:prstGeom prst="rect">
            <a:avLst/>
          </a:prstGeom>
        </p:spPr>
        <p:txBody>
          <a:bodyPr vert="horz" wrap="square" lIns="438912" tIns="219456" rIns="438912" bIns="219456" numCol="1" anchor="ctr" anchorCtr="0" compatLnSpc="1">
            <a:prstTxWarp prst="textNoShape">
              <a:avLst/>
            </a:prstTxWarp>
          </a:bodyPr>
          <a:lstStyle>
            <a:lvl1pPr algn="ctr">
              <a:defRPr sz="2900">
                <a:solidFill>
                  <a:srgbClr val="898989"/>
                </a:solidFill>
              </a:defRPr>
            </a:lvl1pPr>
          </a:lstStyle>
          <a:p>
            <a:endParaRPr lang="en-US"/>
          </a:p>
        </p:txBody>
      </p:sp>
      <p:sp>
        <p:nvSpPr>
          <p:cNvPr id="6" name="Slide Number Placeholder 5"/>
          <p:cNvSpPr>
            <a:spLocks noGrp="1"/>
          </p:cNvSpPr>
          <p:nvPr>
            <p:ph type="sldNum" sz="quarter" idx="4"/>
          </p:nvPr>
        </p:nvSpPr>
        <p:spPr>
          <a:xfrm>
            <a:off x="15727363" y="15255082"/>
            <a:ext cx="5121275" cy="876300"/>
          </a:xfrm>
          <a:prstGeom prst="rect">
            <a:avLst/>
          </a:prstGeom>
        </p:spPr>
        <p:txBody>
          <a:bodyPr vert="horz" wrap="square" lIns="438912" tIns="219456" rIns="438912" bIns="219456" numCol="1" anchor="ctr" anchorCtr="0" compatLnSpc="1">
            <a:prstTxWarp prst="textNoShape">
              <a:avLst/>
            </a:prstTxWarp>
          </a:bodyPr>
          <a:lstStyle>
            <a:lvl1pPr algn="r">
              <a:defRPr sz="29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96935" rtl="0" eaLnBrk="1" fontAlgn="base" hangingPunct="1">
        <a:spcBef>
          <a:spcPct val="0"/>
        </a:spcBef>
        <a:spcAft>
          <a:spcPct val="0"/>
        </a:spcAft>
        <a:defRPr sz="10550" kern="1200">
          <a:solidFill>
            <a:schemeClr val="tx1"/>
          </a:solidFill>
          <a:latin typeface="+mj-lt"/>
          <a:ea typeface="ＭＳ Ｐゴシック" pitchFamily="-108" charset="-128"/>
          <a:cs typeface="ＭＳ Ｐゴシック" pitchFamily="-108" charset="-128"/>
        </a:defRPr>
      </a:lvl1pPr>
      <a:lvl2pPr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2pPr>
      <a:lvl3pPr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3pPr>
      <a:lvl4pPr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4pPr>
      <a:lvl5pPr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5pPr>
      <a:lvl6pPr marL="228594"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6pPr>
      <a:lvl7pPr marL="457189"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7pPr>
      <a:lvl8pPr marL="685783"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8pPr>
      <a:lvl9pPr marL="914377" algn="ctr" defTabSz="1096935" rtl="0" eaLnBrk="1" fontAlgn="base" hangingPunct="1">
        <a:spcBef>
          <a:spcPct val="0"/>
        </a:spcBef>
        <a:spcAft>
          <a:spcPct val="0"/>
        </a:spcAft>
        <a:defRPr sz="10550">
          <a:solidFill>
            <a:schemeClr val="tx1"/>
          </a:solidFill>
          <a:latin typeface="Arial" pitchFamily="-108" charset="0"/>
          <a:ea typeface="ＭＳ Ｐゴシック" pitchFamily="-108" charset="-128"/>
          <a:cs typeface="ＭＳ Ｐゴシック" pitchFamily="-108" charset="-128"/>
        </a:defRPr>
      </a:lvl9pPr>
    </p:titleStyle>
    <p:bodyStyle>
      <a:lvl1pPr marL="822305" indent="-822305" algn="l" defTabSz="1096935" rtl="0" eaLnBrk="1" fontAlgn="base" hangingPunct="1">
        <a:spcBef>
          <a:spcPct val="20000"/>
        </a:spcBef>
        <a:spcAft>
          <a:spcPct val="0"/>
        </a:spcAft>
        <a:buFont typeface="Arial" charset="0"/>
        <a:buChar char="•"/>
        <a:defRPr sz="7700" kern="1200">
          <a:solidFill>
            <a:schemeClr val="tx1"/>
          </a:solidFill>
          <a:latin typeface="+mn-lt"/>
          <a:ea typeface="ＭＳ Ｐゴシック" pitchFamily="-108" charset="-128"/>
          <a:cs typeface="ＭＳ Ｐゴシック" pitchFamily="-108" charset="-128"/>
        </a:defRPr>
      </a:lvl1pPr>
      <a:lvl2pPr marL="1782718" indent="-685783" algn="l" defTabSz="1096935" rtl="0" eaLnBrk="1" fontAlgn="base" hangingPunct="1">
        <a:spcBef>
          <a:spcPct val="20000"/>
        </a:spcBef>
        <a:spcAft>
          <a:spcPct val="0"/>
        </a:spcAft>
        <a:buFont typeface="Arial" charset="0"/>
        <a:buChar char="–"/>
        <a:defRPr sz="6700" kern="1200">
          <a:solidFill>
            <a:schemeClr val="tx1"/>
          </a:solidFill>
          <a:latin typeface="+mn-lt"/>
          <a:ea typeface="ＭＳ Ｐゴシック" pitchFamily="-108" charset="-128"/>
          <a:cs typeface="+mn-cs"/>
        </a:defRPr>
      </a:lvl2pPr>
      <a:lvl3pPr marL="2743131" indent="-548468" algn="l" defTabSz="1096935" rtl="0" eaLnBrk="1" fontAlgn="base" hangingPunct="1">
        <a:spcBef>
          <a:spcPct val="20000"/>
        </a:spcBef>
        <a:spcAft>
          <a:spcPct val="0"/>
        </a:spcAft>
        <a:buFont typeface="Arial" charset="0"/>
        <a:buChar char="•"/>
        <a:defRPr sz="5751" kern="1200">
          <a:solidFill>
            <a:schemeClr val="tx1"/>
          </a:solidFill>
          <a:latin typeface="+mn-lt"/>
          <a:ea typeface="ＭＳ Ｐゴシック" pitchFamily="-108" charset="-128"/>
          <a:cs typeface="+mn-cs"/>
        </a:defRPr>
      </a:lvl3pPr>
      <a:lvl4pPr marL="3840067" indent="-548468" algn="l" defTabSz="1096935" rtl="0" eaLnBrk="1" fontAlgn="base" hangingPunct="1">
        <a:spcBef>
          <a:spcPct val="20000"/>
        </a:spcBef>
        <a:spcAft>
          <a:spcPct val="0"/>
        </a:spcAft>
        <a:buFont typeface="Arial" charset="0"/>
        <a:buChar char="–"/>
        <a:defRPr sz="4800" kern="1200">
          <a:solidFill>
            <a:schemeClr val="tx1"/>
          </a:solidFill>
          <a:latin typeface="+mn-lt"/>
          <a:ea typeface="ＭＳ Ｐゴシック" pitchFamily="-108" charset="-128"/>
          <a:cs typeface="+mn-cs"/>
        </a:defRPr>
      </a:lvl4pPr>
      <a:lvl5pPr marL="4937002" indent="-548468" algn="l" defTabSz="1096935" rtl="0" eaLnBrk="1" fontAlgn="base" hangingPunct="1">
        <a:spcBef>
          <a:spcPct val="20000"/>
        </a:spcBef>
        <a:spcAft>
          <a:spcPct val="0"/>
        </a:spcAft>
        <a:buFont typeface="Arial" charset="0"/>
        <a:buChar char="»"/>
        <a:defRPr sz="4800" kern="1200">
          <a:solidFill>
            <a:schemeClr val="tx1"/>
          </a:solidFill>
          <a:latin typeface="+mn-lt"/>
          <a:ea typeface="ＭＳ Ｐゴシック" pitchFamily="-108" charset="-128"/>
          <a:cs typeface="+mn-cs"/>
        </a:defRPr>
      </a:lvl5pPr>
      <a:lvl6pPr marL="6034889" indent="-548626" algn="l" defTabSz="1097253" rtl="0" eaLnBrk="1" latinLnBrk="0" hangingPunct="1">
        <a:spcBef>
          <a:spcPct val="20000"/>
        </a:spcBef>
        <a:buFont typeface="Arial"/>
        <a:buChar char="•"/>
        <a:defRPr sz="4800" kern="1200">
          <a:solidFill>
            <a:schemeClr val="tx1"/>
          </a:solidFill>
          <a:latin typeface="+mn-lt"/>
          <a:ea typeface="+mn-ea"/>
          <a:cs typeface="+mn-cs"/>
        </a:defRPr>
      </a:lvl6pPr>
      <a:lvl7pPr marL="7132142" indent="-548626" algn="l" defTabSz="1097253" rtl="0" eaLnBrk="1" latinLnBrk="0" hangingPunct="1">
        <a:spcBef>
          <a:spcPct val="20000"/>
        </a:spcBef>
        <a:buFont typeface="Arial"/>
        <a:buChar char="•"/>
        <a:defRPr sz="4800" kern="1200">
          <a:solidFill>
            <a:schemeClr val="tx1"/>
          </a:solidFill>
          <a:latin typeface="+mn-lt"/>
          <a:ea typeface="+mn-ea"/>
          <a:cs typeface="+mn-cs"/>
        </a:defRPr>
      </a:lvl7pPr>
      <a:lvl8pPr marL="8229394" indent="-548626" algn="l" defTabSz="1097253" rtl="0" eaLnBrk="1" latinLnBrk="0" hangingPunct="1">
        <a:spcBef>
          <a:spcPct val="20000"/>
        </a:spcBef>
        <a:buFont typeface="Arial"/>
        <a:buChar char="•"/>
        <a:defRPr sz="4800" kern="1200">
          <a:solidFill>
            <a:schemeClr val="tx1"/>
          </a:solidFill>
          <a:latin typeface="+mn-lt"/>
          <a:ea typeface="+mn-ea"/>
          <a:cs typeface="+mn-cs"/>
        </a:defRPr>
      </a:lvl8pPr>
      <a:lvl9pPr marL="9326647" indent="-548626" algn="l" defTabSz="1097253" rtl="0" eaLnBrk="1" latinLnBrk="0" hangingPunct="1">
        <a:spcBef>
          <a:spcPct val="20000"/>
        </a:spcBef>
        <a:buFont typeface="Arial"/>
        <a:buChar char="•"/>
        <a:defRPr sz="4800" kern="1200">
          <a:solidFill>
            <a:schemeClr val="tx1"/>
          </a:solidFill>
          <a:latin typeface="+mn-lt"/>
          <a:ea typeface="+mn-ea"/>
          <a:cs typeface="+mn-cs"/>
        </a:defRPr>
      </a:lvl9pPr>
    </p:bodyStyle>
    <p:otherStyle>
      <a:defPPr>
        <a:defRPr lang="en-US"/>
      </a:defPPr>
      <a:lvl1pPr marL="0" algn="l" defTabSz="1097253" rtl="0" eaLnBrk="1" latinLnBrk="0" hangingPunct="1">
        <a:defRPr sz="4300" kern="1200">
          <a:solidFill>
            <a:schemeClr val="tx1"/>
          </a:solidFill>
          <a:latin typeface="+mn-lt"/>
          <a:ea typeface="+mn-ea"/>
          <a:cs typeface="+mn-cs"/>
        </a:defRPr>
      </a:lvl1pPr>
      <a:lvl2pPr marL="1097253" algn="l" defTabSz="1097253" rtl="0" eaLnBrk="1" latinLnBrk="0" hangingPunct="1">
        <a:defRPr sz="4300" kern="1200">
          <a:solidFill>
            <a:schemeClr val="tx1"/>
          </a:solidFill>
          <a:latin typeface="+mn-lt"/>
          <a:ea typeface="+mn-ea"/>
          <a:cs typeface="+mn-cs"/>
        </a:defRPr>
      </a:lvl2pPr>
      <a:lvl3pPr marL="2194505" algn="l" defTabSz="1097253" rtl="0" eaLnBrk="1" latinLnBrk="0" hangingPunct="1">
        <a:defRPr sz="4300" kern="1200">
          <a:solidFill>
            <a:schemeClr val="tx1"/>
          </a:solidFill>
          <a:latin typeface="+mn-lt"/>
          <a:ea typeface="+mn-ea"/>
          <a:cs typeface="+mn-cs"/>
        </a:defRPr>
      </a:lvl3pPr>
      <a:lvl4pPr marL="3291758" algn="l" defTabSz="1097253" rtl="0" eaLnBrk="1" latinLnBrk="0" hangingPunct="1">
        <a:defRPr sz="4300" kern="1200">
          <a:solidFill>
            <a:schemeClr val="tx1"/>
          </a:solidFill>
          <a:latin typeface="+mn-lt"/>
          <a:ea typeface="+mn-ea"/>
          <a:cs typeface="+mn-cs"/>
        </a:defRPr>
      </a:lvl4pPr>
      <a:lvl5pPr marL="4389010" algn="l" defTabSz="1097253" rtl="0" eaLnBrk="1" latinLnBrk="0" hangingPunct="1">
        <a:defRPr sz="4300" kern="1200">
          <a:solidFill>
            <a:schemeClr val="tx1"/>
          </a:solidFill>
          <a:latin typeface="+mn-lt"/>
          <a:ea typeface="+mn-ea"/>
          <a:cs typeface="+mn-cs"/>
        </a:defRPr>
      </a:lvl5pPr>
      <a:lvl6pPr marL="5486263" algn="l" defTabSz="1097253" rtl="0" eaLnBrk="1" latinLnBrk="0" hangingPunct="1">
        <a:defRPr sz="4300" kern="1200">
          <a:solidFill>
            <a:schemeClr val="tx1"/>
          </a:solidFill>
          <a:latin typeface="+mn-lt"/>
          <a:ea typeface="+mn-ea"/>
          <a:cs typeface="+mn-cs"/>
        </a:defRPr>
      </a:lvl6pPr>
      <a:lvl7pPr marL="6583515" algn="l" defTabSz="1097253" rtl="0" eaLnBrk="1" latinLnBrk="0" hangingPunct="1">
        <a:defRPr sz="4300" kern="1200">
          <a:solidFill>
            <a:schemeClr val="tx1"/>
          </a:solidFill>
          <a:latin typeface="+mn-lt"/>
          <a:ea typeface="+mn-ea"/>
          <a:cs typeface="+mn-cs"/>
        </a:defRPr>
      </a:lvl7pPr>
      <a:lvl8pPr marL="7680768" algn="l" defTabSz="1097253" rtl="0" eaLnBrk="1" latinLnBrk="0" hangingPunct="1">
        <a:defRPr sz="4300" kern="1200">
          <a:solidFill>
            <a:schemeClr val="tx1"/>
          </a:solidFill>
          <a:latin typeface="+mn-lt"/>
          <a:ea typeface="+mn-ea"/>
          <a:cs typeface="+mn-cs"/>
        </a:defRPr>
      </a:lvl8pPr>
      <a:lvl9pPr marL="8778021" algn="l" defTabSz="1097253"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diagramColors" Target="../diagrams/colors1.xml"/><Relationship Id="rId18" Type="http://schemas.openxmlformats.org/officeDocument/2006/relationships/diagramColors" Target="../diagrams/colors2.xml"/><Relationship Id="rId3" Type="http://schemas.openxmlformats.org/officeDocument/2006/relationships/hyperlink" Target="PrintingCustomerService@fs.illinois.edu" TargetMode="External"/><Relationship Id="rId7" Type="http://schemas.openxmlformats.org/officeDocument/2006/relationships/image" Target="../media/image1.pdf"/><Relationship Id="rId12" Type="http://schemas.openxmlformats.org/officeDocument/2006/relationships/diagramQuickStyle" Target="../diagrams/quickStyle1.xml"/><Relationship Id="rId17" Type="http://schemas.openxmlformats.org/officeDocument/2006/relationships/diagramQuickStyle" Target="../diagrams/quickStyle2.xml"/><Relationship Id="rId2" Type="http://schemas.openxmlformats.org/officeDocument/2006/relationships/notesSlide" Target="../notesSlides/notesSlide1.xml"/><Relationship Id="rId16" Type="http://schemas.openxmlformats.org/officeDocument/2006/relationships/diagramLayout" Target="../diagrams/layout2.xml"/><Relationship Id="rId1" Type="http://schemas.openxmlformats.org/officeDocument/2006/relationships/slideLayout" Target="../slideLayouts/slideLayout7.xml"/><Relationship Id="rId11" Type="http://schemas.openxmlformats.org/officeDocument/2006/relationships/diagramLayout" Target="../diagrams/layout1.xml"/><Relationship Id="rId15" Type="http://schemas.openxmlformats.org/officeDocument/2006/relationships/diagramData" Target="../diagrams/data2.xml"/><Relationship Id="rId10" Type="http://schemas.openxmlformats.org/officeDocument/2006/relationships/diagramData" Target="../diagrams/data1.xml"/><Relationship Id="rId19" Type="http://schemas.microsoft.com/office/2007/relationships/diagramDrawing" Target="../diagrams/drawing2.xml"/><Relationship Id="rId9" Type="http://schemas.openxmlformats.org/officeDocument/2006/relationships/image" Target="../media/image2.tiff"/><Relationship Id="rId14"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image" Target="../media/image1.pdf"/><Relationship Id="rId3" Type="http://schemas.openxmlformats.org/officeDocument/2006/relationships/hyperlink" Target="https://illinois.edu/formBuilder/OrganizationSecure?id=942349" TargetMode="External"/><Relationship Id="rId7" Type="http://schemas.openxmlformats.org/officeDocument/2006/relationships/hyperlink" Target="PrintingCustomerService@fs.illinois.edu"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www.cio.illinois.edu/policies/copyright/ccs.pdf" TargetMode="External"/><Relationship Id="rId5" Type="http://schemas.openxmlformats.org/officeDocument/2006/relationships/hyperlink" Target="http://irb.illinois.edu" TargetMode="External"/><Relationship Id="rId10" Type="http://schemas.openxmlformats.org/officeDocument/2006/relationships/image" Target="../media/image2.tiff"/><Relationship Id="rId4" Type="http://schemas.openxmlformats.org/officeDocument/2006/relationships/hyperlink" Target="file:////(http/::www.identitystandards.illinois.edu:writingstyleguide:index.html"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a:cxnSpLocks noChangeShapeType="1"/>
          </p:cNvCxnSpPr>
          <p:nvPr/>
        </p:nvCxnSpPr>
        <p:spPr bwMode="auto">
          <a:xfrm>
            <a:off x="0" y="2057400"/>
            <a:ext cx="21945600" cy="795"/>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 xmlns:a14="http://schemas.microsoft.com/office/drawing/2010/main" xmlns:mv="urn:schemas-microsoft-com:mac:vml" xmlns:mc="http://schemas.openxmlformats.org/markup-compatibility/2006">
                <a:noFill/>
              </a14:hiddenFill>
            </a:ext>
          </a:extLst>
        </p:spPr>
      </p:cxnSp>
      <p:sp>
        <p:nvSpPr>
          <p:cNvPr id="14339" name="Rectangle 5"/>
          <p:cNvSpPr>
            <a:spLocks noChangeArrowheads="1"/>
          </p:cNvSpPr>
          <p:nvPr/>
        </p:nvSpPr>
        <p:spPr bwMode="auto">
          <a:xfrm>
            <a:off x="571500" y="1220788"/>
            <a:ext cx="20802600" cy="646224"/>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5621" tIns="22807" rIns="45621" bIns="22807">
            <a:spAutoFit/>
          </a:bodyPr>
          <a:lstStyle/>
          <a:p>
            <a:pPr>
              <a:spcBef>
                <a:spcPct val="50000"/>
              </a:spcBef>
            </a:pPr>
            <a:r>
              <a:rPr lang="en-US" sz="2500" b="1" dirty="0" err="1"/>
              <a:t>JinKyung</a:t>
            </a:r>
            <a:r>
              <a:rPr lang="en-US" sz="2500" b="1" dirty="0"/>
              <a:t> Lee and </a:t>
            </a:r>
            <a:r>
              <a:rPr lang="en-US" sz="2500" b="1" dirty="0" err="1"/>
              <a:t>Shyui</a:t>
            </a:r>
            <a:r>
              <a:rPr lang="en-US" sz="2500" b="1" dirty="0"/>
              <a:t> Liu</a:t>
            </a:r>
            <a:br>
              <a:rPr lang="en-US" sz="2400" b="1" dirty="0"/>
            </a:br>
            <a:r>
              <a:rPr lang="en-US" sz="1400" b="1" dirty="0"/>
              <a:t>School of Information Sciences, University of Illinois at Urbana-Champaign</a:t>
            </a:r>
          </a:p>
        </p:txBody>
      </p:sp>
      <p:sp>
        <p:nvSpPr>
          <p:cNvPr id="14340" name="TextBox 93"/>
          <p:cNvSpPr txBox="1">
            <a:spLocks noChangeArrowheads="1"/>
          </p:cNvSpPr>
          <p:nvPr/>
        </p:nvSpPr>
        <p:spPr bwMode="auto">
          <a:xfrm>
            <a:off x="571500" y="443708"/>
            <a:ext cx="20802600" cy="769441"/>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4400" dirty="0">
                <a:solidFill>
                  <a:srgbClr val="052754"/>
                </a:solidFill>
                <a:latin typeface="Arial Black" pitchFamily="-65" charset="0"/>
              </a:rPr>
              <a:t>Monte Carlo Simulation for Library Acquisitions</a:t>
            </a:r>
          </a:p>
        </p:txBody>
      </p:sp>
      <p:sp>
        <p:nvSpPr>
          <p:cNvPr id="14341" name="Rectangle 35"/>
          <p:cNvSpPr>
            <a:spLocks noChangeArrowheads="1"/>
          </p:cNvSpPr>
          <p:nvPr/>
        </p:nvSpPr>
        <p:spPr bwMode="auto">
          <a:xfrm>
            <a:off x="16459201" y="11925301"/>
            <a:ext cx="4914900" cy="20955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dirty="0">
                <a:solidFill>
                  <a:srgbClr val="CC3300"/>
                </a:solidFill>
              </a:rPr>
              <a:t>Reference</a:t>
            </a:r>
          </a:p>
          <a:p>
            <a:endParaRPr lang="en-US" sz="1400" dirty="0"/>
          </a:p>
          <a:p>
            <a:r>
              <a:rPr lang="en-US" sz="1400" dirty="0"/>
              <a:t>Check to make sure you’ve acknowledged partner and funding agencies, either with text or with their logos.</a:t>
            </a:r>
          </a:p>
        </p:txBody>
      </p:sp>
      <p:sp>
        <p:nvSpPr>
          <p:cNvPr id="14342" name="Rectangle 34"/>
          <p:cNvSpPr>
            <a:spLocks noChangeArrowheads="1"/>
          </p:cNvSpPr>
          <p:nvPr/>
        </p:nvSpPr>
        <p:spPr bwMode="auto">
          <a:xfrm>
            <a:off x="16459201" y="8458200"/>
            <a:ext cx="4914900" cy="31242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dirty="0">
                <a:solidFill>
                  <a:srgbClr val="CC3300"/>
                </a:solidFill>
              </a:rPr>
              <a:t>Conclusions</a:t>
            </a:r>
          </a:p>
          <a:p>
            <a:endParaRPr lang="en-US" sz="1400" dirty="0"/>
          </a:p>
          <a:p>
            <a:r>
              <a:rPr lang="en-US" sz="1400" dirty="0"/>
              <a:t>We have created this template with scientific researchers in mind and with the help of feedback we have received.  </a:t>
            </a:r>
          </a:p>
        </p:txBody>
      </p:sp>
      <p:sp>
        <p:nvSpPr>
          <p:cNvPr id="14343" name="Rectangle 33"/>
          <p:cNvSpPr>
            <a:spLocks noChangeArrowheads="1"/>
          </p:cNvSpPr>
          <p:nvPr/>
        </p:nvSpPr>
        <p:spPr bwMode="auto">
          <a:xfrm>
            <a:off x="571501" y="9982201"/>
            <a:ext cx="4914900" cy="59055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dirty="0">
                <a:solidFill>
                  <a:srgbClr val="CC3300"/>
                </a:solidFill>
              </a:rPr>
              <a:t>Hypothesis</a:t>
            </a:r>
          </a:p>
          <a:p>
            <a:r>
              <a:rPr lang="en-US" sz="1400" dirty="0"/>
              <a:t> </a:t>
            </a:r>
          </a:p>
          <a:p>
            <a:r>
              <a:rPr lang="en-US" sz="1400" dirty="0"/>
              <a:t>Annual budget and a library space is stable, although budget might be changed year by year. Also, a total library space is fixed, available space is gradually decreased because of new physical materials.</a:t>
            </a:r>
          </a:p>
          <a:p>
            <a:endParaRPr lang="en-US" sz="1400" dirty="0"/>
          </a:p>
          <a:p>
            <a:r>
              <a:rPr lang="en-US" sz="1400" dirty="0"/>
              <a:t>We simulate probability of that a library purchases only physical books as a preliminary simulations. Next, we simulate probability of that a library purchases both physical books and e-books. </a:t>
            </a:r>
          </a:p>
          <a:p>
            <a:endParaRPr lang="en-US" sz="1400" dirty="0"/>
          </a:p>
          <a:p>
            <a:r>
              <a:rPr lang="en-US" sz="1400" dirty="0"/>
              <a:t>In terms of the preliminary simulation, available space and budget may not remarkably impact on a library’s annual plan to purchase of books. However, e-book may crucially impact possible purchased number of titles, because to purchase e-book has more variables such as prices depending on access condition and contract with aggregators. According to Jesse Holden, “options for the acquisition of eBook bundles tend to be more numerous and varied” than printed books.</a:t>
            </a:r>
            <a:r>
              <a:rPr lang="en-US" sz="1400" baseline="30000" dirty="0"/>
              <a:t>1)</a:t>
            </a:r>
            <a:r>
              <a:rPr lang="en-US" sz="1400" dirty="0"/>
              <a:t> </a:t>
            </a:r>
          </a:p>
          <a:p>
            <a:endParaRPr lang="en-US" sz="1400" dirty="0"/>
          </a:p>
          <a:p>
            <a:r>
              <a:rPr lang="en-US" sz="1400" dirty="0"/>
              <a:t> </a:t>
            </a:r>
            <a:r>
              <a:rPr lang="en-US" sz="1050" dirty="0"/>
              <a:t>1) Holden, Jesse. Acquisitions: Core Concepts and Practices. Chicago: Neal-Schuman, 2017: 61.</a:t>
            </a:r>
            <a:endParaRPr lang="en-AU" sz="1400" dirty="0"/>
          </a:p>
        </p:txBody>
      </p:sp>
      <p:sp>
        <p:nvSpPr>
          <p:cNvPr id="14344" name="Rectangle 29"/>
          <p:cNvSpPr>
            <a:spLocks noChangeArrowheads="1"/>
          </p:cNvSpPr>
          <p:nvPr/>
        </p:nvSpPr>
        <p:spPr bwMode="auto">
          <a:xfrm>
            <a:off x="571501" y="2362200"/>
            <a:ext cx="4914900" cy="72390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dirty="0">
                <a:solidFill>
                  <a:srgbClr val="CC3300"/>
                </a:solidFill>
              </a:rPr>
              <a:t>Introduction</a:t>
            </a:r>
          </a:p>
          <a:p>
            <a:r>
              <a:rPr lang="en-US" sz="1400" b="1" dirty="0"/>
              <a:t> </a:t>
            </a:r>
            <a:endParaRPr lang="en-US" sz="1400" dirty="0"/>
          </a:p>
          <a:p>
            <a:r>
              <a:rPr lang="en-US" sz="1400" dirty="0"/>
              <a:t>Library Acquisitions refer to a library response for the selection and purchase of materials or resources. While collection development focuses primarily on selection, acquisitions makes that selected, paid-for content available to authorized uses. Thus, acquisitions cannot be simply explained as “buying books.” Acquisitions should be considered all the process of the purchase, ordering, receiving, establishing access, and paying. Also, acquisitions should be considered a library’s physical space, budget, and their collections they house.</a:t>
            </a:r>
          </a:p>
          <a:p>
            <a:endParaRPr lang="en-US" sz="1400" dirty="0"/>
          </a:p>
          <a:p>
            <a:r>
              <a:rPr lang="en-US" sz="1400" dirty="0"/>
              <a:t>We create A Monte Carlo Simulation for Library Acquisition focusing on printed books and e-book. Each library has different patrons preference between two different formats. Based on patron’s needs and preference in a certain format of resources, each library consider to purchase a certain format more than the other format. Also, depending on preference of the two formats, variables a library should consider might change. For example, in terms of printed books, a library considers budget, available space for new materials, labor costs for cataloging and circulation, and preservation. Unlike printed book, a library should consider budget, aggregators, access contract, cataloging cost, etc.</a:t>
            </a:r>
          </a:p>
          <a:p>
            <a:endParaRPr lang="en-US" sz="1400" dirty="0"/>
          </a:p>
          <a:p>
            <a:r>
              <a:rPr lang="en-US" sz="1400" dirty="0"/>
              <a:t>Our primary goal of the simulation is to suggest better acquisitions to purchase new materials based on these variables.</a:t>
            </a:r>
          </a:p>
        </p:txBody>
      </p:sp>
      <p:sp>
        <p:nvSpPr>
          <p:cNvPr id="31" name="Rectangle 30"/>
          <p:cNvSpPr>
            <a:spLocks noChangeArrowheads="1"/>
          </p:cNvSpPr>
          <p:nvPr/>
        </p:nvSpPr>
        <p:spPr bwMode="auto">
          <a:xfrm>
            <a:off x="5867401" y="2362200"/>
            <a:ext cx="4914900" cy="10134600"/>
          </a:xfrm>
          <a:prstGeom prst="rect">
            <a:avLst/>
          </a:prstGeom>
          <a:solidFill>
            <a:schemeClr val="bg1"/>
          </a:solidFill>
          <a:ln w="9525">
            <a:noFill/>
            <a:miter lim="800000"/>
            <a:headEnd/>
            <a:tailEnd/>
          </a:ln>
        </p:spPr>
        <p:txBody>
          <a:bodyPr lIns="180000" tIns="180000" rIns="180000" bIns="180000"/>
          <a:lstStyle/>
          <a:p>
            <a:pPr marL="190495" indent="-190495">
              <a:spcBef>
                <a:spcPct val="50000"/>
              </a:spcBef>
            </a:pPr>
            <a:r>
              <a:rPr lang="en-GB" sz="2000" b="1" dirty="0">
                <a:solidFill>
                  <a:srgbClr val="CC3300"/>
                </a:solidFill>
              </a:rPr>
              <a:t>Method</a:t>
            </a:r>
          </a:p>
          <a:p>
            <a:pPr marL="190495" indent="-190495"/>
            <a:endParaRPr lang="en-US" sz="1400" b="1" dirty="0"/>
          </a:p>
          <a:p>
            <a:pPr marL="190495" indent="-190495"/>
            <a:r>
              <a:rPr lang="en-US" sz="1400" b="1" dirty="0"/>
              <a:t>Parameters</a:t>
            </a:r>
            <a:endParaRPr lang="en-US" sz="1400" dirty="0"/>
          </a:p>
          <a:p>
            <a:pPr marL="190495" indent="-190495"/>
            <a:r>
              <a:rPr lang="en-US" sz="1400" dirty="0"/>
              <a:t>We add six parameters in order to calculate cost of maintain a building and collections, labor costs, and prices of new materials in both printed books and e-books.</a:t>
            </a:r>
          </a:p>
          <a:p>
            <a:pPr marL="190495" indent="-190495"/>
            <a:endParaRPr lang="en-US" sz="1400" dirty="0"/>
          </a:p>
          <a:p>
            <a:pPr marL="190495" indent="-190495"/>
            <a:r>
              <a:rPr lang="en-US" sz="1400" dirty="0"/>
              <a:t>• Budget: annual budget for acquisitions including labor and maintaining costs along with costs for new materials.</a:t>
            </a:r>
          </a:p>
          <a:p>
            <a:pPr marL="190495" indent="-190495"/>
            <a:r>
              <a:rPr lang="en-US" sz="1400" dirty="0"/>
              <a:t>• Total Storage Space: this parameters will impact a cost of maintaining material. A Library needs a certain environment for preserving materials.</a:t>
            </a:r>
          </a:p>
          <a:p>
            <a:pPr marL="190495" indent="-190495"/>
            <a:r>
              <a:rPr lang="en-US" sz="1400" dirty="0"/>
              <a:t>• Current Collection Volumes: this parameters will impact a cost of maintaining and repairing costs. Physical books can be damaged. Depending on how many books are circulated, the damages books get are varied.</a:t>
            </a:r>
          </a:p>
          <a:p>
            <a:pPr marL="190495" indent="-190495"/>
            <a:r>
              <a:rPr lang="en-US" sz="1400" dirty="0"/>
              <a:t>• Available Space: This parameters will impact a number of books a library plans to purchase. It might be possible that a librarian purchase e-book because of limited physical space.</a:t>
            </a:r>
          </a:p>
          <a:p>
            <a:pPr marL="190495" indent="-190495"/>
            <a:r>
              <a:rPr lang="en-US" sz="1400" dirty="0"/>
              <a:t>• A Number of Titles: a library has their own plan to purchase number of titles. </a:t>
            </a:r>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endParaRPr lang="en-US" sz="1400" dirty="0"/>
          </a:p>
          <a:p>
            <a:pPr marL="190495" indent="-190495"/>
            <a:r>
              <a:rPr lang="en-US" sz="1400" dirty="0"/>
              <a:t>• Ratio for Formats of Books: A library has their own plan to purchase books in certain format. The ratio may be influenced by patron’s preference, the library’s budget and space. The parameters are directly related to available spaces, budget, and total purchased number of books.</a:t>
            </a:r>
          </a:p>
          <a:p>
            <a:pPr marL="190495" indent="-190495"/>
            <a:endParaRPr lang="en-US" sz="1400" dirty="0"/>
          </a:p>
          <a:p>
            <a:pPr marL="190495" indent="-190495"/>
            <a:endParaRPr lang="en-US" sz="1400" dirty="0"/>
          </a:p>
        </p:txBody>
      </p:sp>
      <p:sp>
        <p:nvSpPr>
          <p:cNvPr id="14346" name="Rectangle 31"/>
          <p:cNvSpPr>
            <a:spLocks noChangeArrowheads="1"/>
          </p:cNvSpPr>
          <p:nvPr/>
        </p:nvSpPr>
        <p:spPr bwMode="auto">
          <a:xfrm>
            <a:off x="5867401" y="12877800"/>
            <a:ext cx="10210800" cy="3009899"/>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dirty="0">
                <a:solidFill>
                  <a:srgbClr val="CC3300"/>
                </a:solidFill>
              </a:rPr>
              <a:t>Code for Preliminary Simulation</a:t>
            </a:r>
          </a:p>
          <a:p>
            <a:endParaRPr lang="en-US" sz="1400" dirty="0"/>
          </a:p>
          <a:p>
            <a:r>
              <a:rPr lang="en-US" sz="1400" b="1" dirty="0"/>
              <a:t>Images</a:t>
            </a:r>
            <a:endParaRPr lang="en-US" sz="1400" dirty="0"/>
          </a:p>
          <a:p>
            <a:r>
              <a:rPr lang="en-US" sz="1400" dirty="0"/>
              <a:t>TIFFs are the preferred file format for images appearing in printed posters. Avoid the use of low-resolution jpgs, especially those downloaded from the Internet, as they will reproduce poorly.</a:t>
            </a:r>
          </a:p>
          <a:p>
            <a:r>
              <a:rPr lang="en-US" sz="1400" dirty="0"/>
              <a:t> </a:t>
            </a:r>
          </a:p>
          <a:p>
            <a:r>
              <a:rPr lang="en-US" sz="1400" dirty="0"/>
              <a:t>In order to insert an image, use the menu toolbar at the top of your screen. </a:t>
            </a:r>
          </a:p>
          <a:p>
            <a:endParaRPr lang="en-US" sz="1400" dirty="0"/>
          </a:p>
          <a:p>
            <a:r>
              <a:rPr lang="en-US" sz="1400" dirty="0"/>
              <a:t>Select:</a:t>
            </a:r>
          </a:p>
          <a:p>
            <a:r>
              <a:rPr lang="en-US" sz="1400" dirty="0"/>
              <a:t>1  Insert</a:t>
            </a:r>
            <a:r>
              <a:rPr lang="en-GB" sz="1400" b="1" dirty="0">
                <a:solidFill>
                  <a:srgbClr val="CC3300"/>
                </a:solidFill>
              </a:rPr>
              <a:t>Code for Preliminary Simulation</a:t>
            </a:r>
          </a:p>
          <a:p>
            <a:endParaRPr lang="en-US" sz="1400" dirty="0"/>
          </a:p>
          <a:p>
            <a:r>
              <a:rPr lang="en-US" sz="1400" dirty="0"/>
              <a:t>2  Picture</a:t>
            </a:r>
          </a:p>
          <a:p>
            <a:r>
              <a:rPr lang="en-US" sz="1400" dirty="0"/>
              <a:t>3  From file </a:t>
            </a:r>
          </a:p>
          <a:p>
            <a:r>
              <a:rPr lang="en-US" sz="1400" dirty="0"/>
              <a:t>4  Find and select the correct file on your computer</a:t>
            </a:r>
          </a:p>
          <a:p>
            <a:r>
              <a:rPr lang="en-US" sz="1400" dirty="0"/>
              <a:t>5  Press OK</a:t>
            </a:r>
          </a:p>
          <a:p>
            <a:r>
              <a:rPr lang="en-US" sz="1400" dirty="0"/>
              <a:t> </a:t>
            </a:r>
          </a:p>
          <a:p>
            <a:r>
              <a:rPr lang="en-US" sz="1400" dirty="0"/>
              <a:t>Be aware of the image size you are importing.  </a:t>
            </a:r>
          </a:p>
          <a:p>
            <a:endParaRPr lang="en-US" sz="1400" dirty="0"/>
          </a:p>
          <a:p>
            <a:r>
              <a:rPr lang="en-GB" sz="1400" b="1" dirty="0">
                <a:solidFill>
                  <a:srgbClr val="CC3300"/>
                </a:solidFill>
              </a:rPr>
              <a:t>Code for Preliminary Simulation</a:t>
            </a:r>
          </a:p>
          <a:p>
            <a:endParaRPr lang="en-US" sz="1400" dirty="0"/>
          </a:p>
          <a:p>
            <a:pPr>
              <a:spcBef>
                <a:spcPct val="50000"/>
              </a:spcBef>
            </a:pPr>
            <a:endParaRPr lang="en-US" sz="2000" b="1" dirty="0">
              <a:solidFill>
                <a:srgbClr val="CC3300"/>
              </a:solidFill>
            </a:endParaRPr>
          </a:p>
        </p:txBody>
      </p:sp>
      <p:sp>
        <p:nvSpPr>
          <p:cNvPr id="14347" name="Rectangle 32"/>
          <p:cNvSpPr>
            <a:spLocks noChangeArrowheads="1"/>
          </p:cNvSpPr>
          <p:nvPr/>
        </p:nvSpPr>
        <p:spPr bwMode="auto">
          <a:xfrm>
            <a:off x="16459201" y="2362200"/>
            <a:ext cx="4914900" cy="57150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US" sz="1400" b="1" dirty="0"/>
              <a:t>Printing and Laminating</a:t>
            </a:r>
            <a:endParaRPr lang="en-AU" sz="1400" dirty="0"/>
          </a:p>
          <a:p>
            <a:r>
              <a:rPr lang="en-US" sz="1400" dirty="0"/>
              <a:t>Document Services will print and laminate posters in the dimensions of this template and provide a mailing tube for transportation at these prices:</a:t>
            </a:r>
          </a:p>
          <a:p>
            <a:r>
              <a:rPr lang="en-US" sz="1400" dirty="0"/>
              <a:t> </a:t>
            </a:r>
          </a:p>
          <a:p>
            <a:r>
              <a:rPr lang="en-US" sz="1400" dirty="0"/>
              <a:t>$60.00 printing</a:t>
            </a:r>
          </a:p>
          <a:p>
            <a:r>
              <a:rPr lang="en-US" sz="1400" dirty="0"/>
              <a:t>$18.00 lamination</a:t>
            </a:r>
          </a:p>
          <a:p>
            <a:r>
              <a:rPr lang="en-US" sz="1400" dirty="0"/>
              <a:t>$5.00 proof (</a:t>
            </a:r>
            <a:r>
              <a:rPr lang="en-US" sz="1400" dirty="0">
                <a:solidFill>
                  <a:srgbClr val="000000"/>
                </a:solidFill>
                <a:latin typeface="Arial"/>
                <a:ea typeface="Arial"/>
                <a:cs typeface="Arial"/>
              </a:rPr>
              <a:t>12.6" x 16.8”)</a:t>
            </a:r>
            <a:endParaRPr lang="en-US" sz="1400" dirty="0"/>
          </a:p>
          <a:p>
            <a:r>
              <a:rPr lang="en-US" sz="1400" dirty="0"/>
              <a:t>$3.50 mailing tube</a:t>
            </a:r>
          </a:p>
          <a:p>
            <a:r>
              <a:rPr lang="en-US" sz="1400" dirty="0"/>
              <a:t> </a:t>
            </a:r>
          </a:p>
          <a:p>
            <a:r>
              <a:rPr lang="en-US" sz="1400" dirty="0"/>
              <a:t>To place your order, contact Document Services at 217-333-9350 or </a:t>
            </a:r>
            <a:r>
              <a:rPr lang="en-US" sz="1400" dirty="0">
                <a:hlinkClick r:id="rId3" action="ppaction://hlinkfile"/>
              </a:rPr>
              <a:t>send an e-mail</a:t>
            </a:r>
            <a:r>
              <a:rPr lang="en-US" sz="1400" dirty="0"/>
              <a:t>.</a:t>
            </a:r>
          </a:p>
          <a:p>
            <a:r>
              <a:rPr lang="en-US" sz="1400" dirty="0"/>
              <a:t> </a:t>
            </a:r>
          </a:p>
          <a:p>
            <a:r>
              <a:rPr lang="en-US" sz="1400" dirty="0"/>
              <a:t>Please refer to estimate #005238 when submitting your order. Plan ahead; allow three business days for the Printing Department to complete the order. Other dimensions and options are available. Contact Document Services for pricing information.</a:t>
            </a:r>
          </a:p>
          <a:p>
            <a:endParaRPr lang="en-US" sz="1400" b="1" dirty="0"/>
          </a:p>
          <a:p>
            <a:r>
              <a:rPr lang="en-US" sz="1400" b="1" dirty="0"/>
              <a:t>Resolving Printing Problems</a:t>
            </a:r>
          </a:p>
          <a:p>
            <a:r>
              <a:rPr lang="en-US" sz="1400" dirty="0"/>
              <a:t>PowerPoint does not always create the best PostScript files for printing. If you choose to have these printed on a campus plotter or by a third-party vendor and have printing errors, you may wish to export the file as a PDF and resend the file to the printing server/plotter. </a:t>
            </a:r>
          </a:p>
          <a:p>
            <a:endParaRPr lang="en-US" sz="1400" dirty="0"/>
          </a:p>
        </p:txBody>
      </p:sp>
      <p:sp>
        <p:nvSpPr>
          <p:cNvPr id="14360" name="Rectangle 35"/>
          <p:cNvSpPr>
            <a:spLocks noChangeArrowheads="1"/>
          </p:cNvSpPr>
          <p:nvPr/>
        </p:nvSpPr>
        <p:spPr bwMode="auto">
          <a:xfrm>
            <a:off x="16459201" y="14401801"/>
            <a:ext cx="4914900" cy="14859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endParaRPr lang="en-US" sz="1400"/>
          </a:p>
        </p:txBody>
      </p:sp>
      <p:pic>
        <p:nvPicPr>
          <p:cNvPr id="26" name="Picture 25" descr="010_INFO_1Color_CMYK.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7"/>
              <a:stretch>
                <a:fillRect/>
              </a:stretch>
            </p:blipFill>
          </mc:Choice>
          <mc:Fallback>
            <p:blipFill>
              <a:blip r:embed="rId8"/>
              <a:stretch>
                <a:fillRect/>
              </a:stretch>
            </p:blipFill>
          </mc:Fallback>
        </mc:AlternateContent>
        <p:spPr>
          <a:xfrm>
            <a:off x="16510001" y="713401"/>
            <a:ext cx="4752975" cy="864177"/>
          </a:xfrm>
          <a:prstGeom prst="rect">
            <a:avLst/>
          </a:prstGeom>
        </p:spPr>
      </p:pic>
      <p:pic>
        <p:nvPicPr>
          <p:cNvPr id="28" name="Picture 27" descr="Illinois-Wordmark-Horizontal-2color-OrangeBlue[BlueText]-CMYK.tif"/>
          <p:cNvPicPr>
            <a:picLocks noChangeAspect="1"/>
          </p:cNvPicPr>
          <p:nvPr/>
        </p:nvPicPr>
        <p:blipFill>
          <a:blip r:embed="rId9"/>
          <a:stretch>
            <a:fillRect/>
          </a:stretch>
        </p:blipFill>
        <p:spPr>
          <a:xfrm>
            <a:off x="16963810" y="14859001"/>
            <a:ext cx="3838791" cy="657225"/>
          </a:xfrm>
          <a:prstGeom prst="rect">
            <a:avLst/>
          </a:prstGeom>
        </p:spPr>
      </p:pic>
      <p:sp>
        <p:nvSpPr>
          <p:cNvPr id="29" name="Rectangle 31">
            <a:extLst>
              <a:ext uri="{FF2B5EF4-FFF2-40B4-BE49-F238E27FC236}">
                <a16:creationId xmlns:a16="http://schemas.microsoft.com/office/drawing/2014/main" id="{518BD86D-77F8-E447-826E-EDA61B944028}"/>
              </a:ext>
            </a:extLst>
          </p:cNvPr>
          <p:cNvSpPr>
            <a:spLocks noChangeArrowheads="1"/>
          </p:cNvSpPr>
          <p:nvPr/>
        </p:nvSpPr>
        <p:spPr bwMode="auto">
          <a:xfrm>
            <a:off x="11163301" y="2362199"/>
            <a:ext cx="4914900" cy="1013142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endParaRPr lang="en-US" sz="1400" dirty="0"/>
          </a:p>
          <a:p>
            <a:pPr marL="190495" lvl="0" indent="-190495"/>
            <a:r>
              <a:rPr lang="en-US" sz="1400" b="1" dirty="0">
                <a:solidFill>
                  <a:prstClr val="black"/>
                </a:solidFill>
              </a:rPr>
              <a:t>Variables</a:t>
            </a:r>
            <a:endParaRPr lang="en-US" sz="1400" dirty="0">
              <a:solidFill>
                <a:prstClr val="black"/>
              </a:solidFill>
            </a:endParaRPr>
          </a:p>
          <a:p>
            <a:pPr marL="190495" lvl="0" indent="-190495"/>
            <a:endParaRPr lang="en-US" sz="1400" dirty="0">
              <a:solidFill>
                <a:prstClr val="black"/>
              </a:solidFill>
            </a:endParaRPr>
          </a:p>
          <a:p>
            <a:pPr marL="190495" lvl="0" indent="-190495"/>
            <a:r>
              <a:rPr lang="en-US" sz="1400" dirty="0">
                <a:solidFill>
                  <a:prstClr val="black"/>
                </a:solidFill>
              </a:rPr>
              <a:t>Depending on formats of books, variables may changed. We set these variables in each case.</a:t>
            </a:r>
          </a:p>
          <a:p>
            <a:pPr marL="190495" lvl="0" indent="-190495"/>
            <a:endParaRPr lang="en-US" sz="1400" dirty="0">
              <a:solidFill>
                <a:prstClr val="black"/>
              </a:solidFill>
            </a:endParaRPr>
          </a:p>
          <a:p>
            <a:pPr marL="190495" lvl="0" indent="-190495"/>
            <a:r>
              <a:rPr lang="en-US" sz="1400" dirty="0">
                <a:solidFill>
                  <a:prstClr val="black"/>
                </a:solidFill>
              </a:rPr>
              <a:t>If printed books:</a:t>
            </a:r>
          </a:p>
          <a:p>
            <a:pPr marL="190495" lvl="0" indent="-190495"/>
            <a:r>
              <a:rPr lang="en-US" sz="1400" dirty="0">
                <a:solidFill>
                  <a:prstClr val="black"/>
                </a:solidFill>
              </a:rPr>
              <a:t>	there are two main variables directly related to a book: price and thickness.</a:t>
            </a:r>
          </a:p>
          <a:p>
            <a:pPr marL="190495" lvl="0" indent="-190495"/>
            <a:endParaRPr lang="en-US" sz="1400" dirty="0">
              <a:solidFill>
                <a:prstClr val="black"/>
              </a:solidFill>
            </a:endParaRPr>
          </a:p>
          <a:p>
            <a:pPr marL="190495" lvl="0" indent="-190495"/>
            <a:r>
              <a:rPr lang="en-US" sz="1400" dirty="0">
                <a:solidFill>
                  <a:prstClr val="black"/>
                </a:solidFill>
              </a:rPr>
              <a:t>• Price: annual budget for acquisitions including labor and maintaining costs along with costs for new materials.</a:t>
            </a:r>
          </a:p>
          <a:p>
            <a:pPr marL="190495" lvl="0" indent="-190495"/>
            <a:r>
              <a:rPr lang="en-US" sz="1400" dirty="0">
                <a:solidFill>
                  <a:prstClr val="black"/>
                </a:solidFill>
              </a:rPr>
              <a:t>• Thickness: annual budget for acquisitions including labor and maintaining costs along with costs for new materials.</a:t>
            </a:r>
          </a:p>
          <a:p>
            <a:pPr marL="190495" lvl="0" indent="-190495"/>
            <a:endParaRPr lang="en-US" sz="1400" dirty="0">
              <a:solidFill>
                <a:prstClr val="black"/>
              </a:solidFill>
            </a:endParaRPr>
          </a:p>
          <a:p>
            <a:pPr marL="190495" lvl="0" indent="-190495"/>
            <a:r>
              <a:rPr lang="en-US" sz="1400" dirty="0" err="1">
                <a:solidFill>
                  <a:prstClr val="black"/>
                </a:solidFill>
              </a:rPr>
              <a:t>Elif</a:t>
            </a:r>
            <a:r>
              <a:rPr lang="en-US" sz="1400" dirty="0">
                <a:solidFill>
                  <a:prstClr val="black"/>
                </a:solidFill>
              </a:rPr>
              <a:t> e-books:</a:t>
            </a:r>
          </a:p>
          <a:p>
            <a:pPr marL="190495" lvl="0" indent="-190495"/>
            <a:endParaRPr lang="en-US" sz="1400" dirty="0">
              <a:solidFill>
                <a:prstClr val="black"/>
              </a:solidFill>
            </a:endParaRPr>
          </a:p>
          <a:p>
            <a:pPr marL="190495" lvl="0" indent="-190495"/>
            <a:r>
              <a:rPr lang="en-US" sz="1400" dirty="0">
                <a:solidFill>
                  <a:prstClr val="black"/>
                </a:solidFill>
              </a:rPr>
              <a:t>• Contract: </a:t>
            </a:r>
          </a:p>
          <a:p>
            <a:pPr marL="190495" lvl="0" indent="-190495"/>
            <a:r>
              <a:rPr lang="en-US" sz="1400" dirty="0">
                <a:solidFill>
                  <a:prstClr val="black"/>
                </a:solidFill>
              </a:rPr>
              <a:t>• Aggregators: total storage space: this parameters will impact a cost of maintaining material. A Library needs a certain environment for preserving materials.</a:t>
            </a:r>
          </a:p>
          <a:p>
            <a:pPr marL="190495" lvl="0" indent="-190495"/>
            <a:endParaRPr lang="en-US" sz="1400" dirty="0">
              <a:solidFill>
                <a:prstClr val="black"/>
              </a:solidFill>
            </a:endParaRPr>
          </a:p>
          <a:p>
            <a:pPr>
              <a:spcBef>
                <a:spcPct val="50000"/>
              </a:spcBef>
            </a:pPr>
            <a:endParaRPr lang="en-US" sz="2000" b="1" dirty="0">
              <a:solidFill>
                <a:srgbClr val="CC3300"/>
              </a:solidFill>
            </a:endParaRPr>
          </a:p>
        </p:txBody>
      </p:sp>
      <p:graphicFrame>
        <p:nvGraphicFramePr>
          <p:cNvPr id="3" name="Diagram 2">
            <a:extLst>
              <a:ext uri="{FF2B5EF4-FFF2-40B4-BE49-F238E27FC236}">
                <a16:creationId xmlns:a16="http://schemas.microsoft.com/office/drawing/2014/main" id="{9B833949-9C0C-F445-885A-7690CFFDC580}"/>
              </a:ext>
            </a:extLst>
          </p:cNvPr>
          <p:cNvGraphicFramePr/>
          <p:nvPr>
            <p:extLst>
              <p:ext uri="{D42A27DB-BD31-4B8C-83A1-F6EECF244321}">
                <p14:modId xmlns:p14="http://schemas.microsoft.com/office/powerpoint/2010/main" val="1390468013"/>
              </p:ext>
            </p:extLst>
          </p:nvPr>
        </p:nvGraphicFramePr>
        <p:xfrm>
          <a:off x="5905501" y="8077200"/>
          <a:ext cx="2400300" cy="236061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4" name="Diagram 3">
            <a:extLst>
              <a:ext uri="{FF2B5EF4-FFF2-40B4-BE49-F238E27FC236}">
                <a16:creationId xmlns:a16="http://schemas.microsoft.com/office/drawing/2014/main" id="{F9CFA832-17D5-B442-9142-B8348A405227}"/>
              </a:ext>
            </a:extLst>
          </p:cNvPr>
          <p:cNvGraphicFramePr/>
          <p:nvPr>
            <p:extLst>
              <p:ext uri="{D42A27DB-BD31-4B8C-83A1-F6EECF244321}">
                <p14:modId xmlns:p14="http://schemas.microsoft.com/office/powerpoint/2010/main" val="4036113239"/>
              </p:ext>
            </p:extLst>
          </p:nvPr>
        </p:nvGraphicFramePr>
        <p:xfrm>
          <a:off x="8305800" y="8001000"/>
          <a:ext cx="2400300" cy="24384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571500" y="1220788"/>
            <a:ext cx="20802600" cy="646224"/>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45621" tIns="22807" rIns="45621" bIns="22807">
            <a:spAutoFit/>
          </a:bodyPr>
          <a:lstStyle/>
          <a:p>
            <a:pPr>
              <a:spcBef>
                <a:spcPct val="50000"/>
              </a:spcBef>
            </a:pPr>
            <a:r>
              <a:rPr lang="en-US" sz="2500" b="1"/>
              <a:t>Presenter name, Associates and Collaborators</a:t>
            </a:r>
            <a:br>
              <a:rPr lang="en-US" sz="2400" b="1"/>
            </a:br>
            <a:r>
              <a:rPr lang="en-US" sz="1400" b="1"/>
              <a:t>Department of XXXXXXXXXXXXXXXX, College of XXXXXXXXXXXXXXXXXX, University of Illinois at Urbana-Champaign</a:t>
            </a:r>
          </a:p>
        </p:txBody>
      </p:sp>
      <p:cxnSp>
        <p:nvCxnSpPr>
          <p:cNvPr id="70" name="Straight Connector 69"/>
          <p:cNvCxnSpPr>
            <a:cxnSpLocks noChangeShapeType="1"/>
          </p:cNvCxnSpPr>
          <p:nvPr/>
        </p:nvCxnSpPr>
        <p:spPr bwMode="auto">
          <a:xfrm>
            <a:off x="0" y="2057400"/>
            <a:ext cx="21945600" cy="795"/>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 xmlns:a14="http://schemas.microsoft.com/office/drawing/2010/main" xmlns:mv="urn:schemas-microsoft-com:mac:vml" xmlns:mc="http://schemas.openxmlformats.org/markup-compatibility/2006">
                <a:noFill/>
              </a14:hiddenFill>
            </a:ext>
          </a:extLst>
        </p:spPr>
      </p:cxnSp>
      <p:sp>
        <p:nvSpPr>
          <p:cNvPr id="16388" name="TextBox 91"/>
          <p:cNvSpPr txBox="1">
            <a:spLocks noChangeArrowheads="1"/>
          </p:cNvSpPr>
          <p:nvPr/>
        </p:nvSpPr>
        <p:spPr bwMode="auto">
          <a:xfrm>
            <a:off x="571500" y="443708"/>
            <a:ext cx="20802600" cy="769441"/>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4400">
                <a:solidFill>
                  <a:srgbClr val="052754"/>
                </a:solidFill>
                <a:latin typeface="Arial Black" pitchFamily="-65" charset="0"/>
              </a:rPr>
              <a:t>Template for a 48”x36” poster</a:t>
            </a:r>
          </a:p>
        </p:txBody>
      </p:sp>
      <p:sp>
        <p:nvSpPr>
          <p:cNvPr id="16389" name="Rectangle 35"/>
          <p:cNvSpPr>
            <a:spLocks noChangeArrowheads="1"/>
          </p:cNvSpPr>
          <p:nvPr/>
        </p:nvSpPr>
        <p:spPr bwMode="auto">
          <a:xfrm>
            <a:off x="16459201" y="11925301"/>
            <a:ext cx="4914900" cy="20955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a:solidFill>
                  <a:srgbClr val="CC3300"/>
                </a:solidFill>
              </a:rPr>
              <a:t>Acknowledgments</a:t>
            </a:r>
          </a:p>
          <a:p>
            <a:endParaRPr lang="en-US" sz="1400"/>
          </a:p>
          <a:p>
            <a:r>
              <a:rPr lang="en-US" sz="1400"/>
              <a:t>Check to make sure you’ve acknowledged partner and funding agencies, either with text or with their logos.</a:t>
            </a:r>
          </a:p>
        </p:txBody>
      </p:sp>
      <p:sp>
        <p:nvSpPr>
          <p:cNvPr id="16390" name="Rectangle 34"/>
          <p:cNvSpPr>
            <a:spLocks noChangeArrowheads="1"/>
          </p:cNvSpPr>
          <p:nvPr/>
        </p:nvSpPr>
        <p:spPr bwMode="auto">
          <a:xfrm>
            <a:off x="16459201" y="8458200"/>
            <a:ext cx="4914900" cy="31242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a:solidFill>
                  <a:srgbClr val="CC3300"/>
                </a:solidFill>
              </a:rPr>
              <a:t>Conclusions</a:t>
            </a:r>
          </a:p>
          <a:p>
            <a:endParaRPr lang="en-US" sz="1400"/>
          </a:p>
          <a:p>
            <a:r>
              <a:rPr lang="en-US" sz="1400"/>
              <a:t>We have created this template with scientific researchers in mind and with the help of feedback we have received.  We encourage any comments or suggestions so that we can continue to update and improve this template. </a:t>
            </a:r>
            <a:r>
              <a:rPr lang="en-US" sz="1400">
                <a:hlinkClick r:id="rId3"/>
              </a:rPr>
              <a:t>Visit this page to make a suggestion.</a:t>
            </a:r>
            <a:endParaRPr lang="en-US" sz="1400"/>
          </a:p>
        </p:txBody>
      </p:sp>
      <p:sp>
        <p:nvSpPr>
          <p:cNvPr id="16391" name="Rectangle 33"/>
          <p:cNvSpPr>
            <a:spLocks noChangeArrowheads="1"/>
          </p:cNvSpPr>
          <p:nvPr/>
        </p:nvSpPr>
        <p:spPr bwMode="auto">
          <a:xfrm>
            <a:off x="571501" y="9982201"/>
            <a:ext cx="4914900" cy="59055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a:solidFill>
                  <a:srgbClr val="CC3300"/>
                </a:solidFill>
              </a:rPr>
              <a:t>Aim</a:t>
            </a:r>
          </a:p>
          <a:p>
            <a:r>
              <a:rPr lang="en-US" sz="1400"/>
              <a:t> </a:t>
            </a:r>
          </a:p>
          <a:p>
            <a:r>
              <a:rPr lang="en-US" sz="1400" b="1"/>
              <a:t>How to use this template</a:t>
            </a:r>
            <a:endParaRPr lang="en-US" sz="1400"/>
          </a:p>
          <a:p>
            <a:r>
              <a:rPr lang="en-US" sz="1400"/>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1400"/>
          </a:p>
          <a:p>
            <a:r>
              <a:rPr lang="en-US" sz="1400"/>
              <a:t>The text boxes and photo boxes may be resized, eliminated, or added as necessary. The references to the department, college and university, including the logo, should remain.</a:t>
            </a:r>
          </a:p>
          <a:p>
            <a:r>
              <a:rPr lang="en-US" sz="1400"/>
              <a:t> </a:t>
            </a:r>
          </a:p>
          <a:p>
            <a:r>
              <a:rPr lang="en-US" sz="1400"/>
              <a:t>Refer to the next page for logos commonly used on campus posters.  You can drag and drop them to your personal PowerPoint scrapbook for use in subsequent posters; refer to PowerPoint help documents for more specific information regarding how to use the scrapbook. </a:t>
            </a:r>
            <a:endParaRPr lang="en-AU" sz="1400"/>
          </a:p>
        </p:txBody>
      </p:sp>
      <p:sp>
        <p:nvSpPr>
          <p:cNvPr id="16392" name="Rectangle 49"/>
          <p:cNvSpPr>
            <a:spLocks noChangeArrowheads="1"/>
          </p:cNvSpPr>
          <p:nvPr/>
        </p:nvSpPr>
        <p:spPr bwMode="auto">
          <a:xfrm>
            <a:off x="571501" y="2362200"/>
            <a:ext cx="4914900" cy="72390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a:solidFill>
                  <a:srgbClr val="CC3300"/>
                </a:solidFill>
              </a:rPr>
              <a:t>Introduction</a:t>
            </a:r>
          </a:p>
          <a:p>
            <a:r>
              <a:rPr lang="en-US" sz="1400" b="1"/>
              <a:t> </a:t>
            </a:r>
            <a:endParaRPr lang="en-US" sz="1400"/>
          </a:p>
          <a:p>
            <a:r>
              <a:rPr lang="en-US" sz="1400"/>
              <a:t>This editable template is in the most common poster size (48” x 36”) and orientation (horizontal); check with the conference organizers for specific conference requirements regarding exact poster dimensions. </a:t>
            </a:r>
          </a:p>
          <a:p>
            <a:r>
              <a:rPr lang="en-US" sz="1400"/>
              <a:t> </a:t>
            </a:r>
          </a:p>
          <a:p>
            <a:r>
              <a:rPr lang="en-US" sz="1400" b="1"/>
              <a:t>Writing Style:</a:t>
            </a:r>
            <a:endParaRPr lang="en-US" sz="1400"/>
          </a:p>
          <a:p>
            <a:r>
              <a:rPr lang="en-US" sz="1400"/>
              <a:t>The writing style for scientific posters should match the guidelines for your particular research discipline. Use the campus </a:t>
            </a:r>
            <a:r>
              <a:rPr lang="en-US" sz="1400">
                <a:hlinkClick r:id="rId4" action="ppaction://hlinkfile"/>
              </a:rPr>
              <a:t>Writing Style Guide</a:t>
            </a:r>
            <a:r>
              <a:rPr lang="en-US" sz="1400"/>
              <a:t> for general guidance with academic titles, names of campus buildings, the correct way to refer to the campus, etc.</a:t>
            </a:r>
          </a:p>
          <a:p>
            <a:r>
              <a:rPr lang="en-US" sz="1400"/>
              <a:t> </a:t>
            </a:r>
          </a:p>
          <a:p>
            <a:r>
              <a:rPr lang="en-US" sz="1400" b="1"/>
              <a:t>Campus Guidelines</a:t>
            </a:r>
            <a:endParaRPr lang="en-US" sz="1400"/>
          </a:p>
          <a:p>
            <a:r>
              <a:rPr lang="en-US" sz="1400"/>
              <a:t>Authors should be aware of and follow the guidelines of the </a:t>
            </a:r>
            <a:r>
              <a:rPr lang="en-US" sz="1400">
                <a:hlinkClick r:id="rId5"/>
              </a:rPr>
              <a:t>Institutional Review Board</a:t>
            </a:r>
            <a:r>
              <a:rPr lang="en-US" sz="1400"/>
              <a:t> and the </a:t>
            </a:r>
            <a:r>
              <a:rPr lang="en-US" sz="1400">
                <a:hlinkClick r:id="rId6"/>
              </a:rPr>
              <a:t>guidelines for campus copyright</a:t>
            </a:r>
            <a:r>
              <a:rPr lang="en-US" sz="1400"/>
              <a:t>.</a:t>
            </a:r>
          </a:p>
        </p:txBody>
      </p:sp>
      <p:sp>
        <p:nvSpPr>
          <p:cNvPr id="51" name="Rectangle 50"/>
          <p:cNvSpPr>
            <a:spLocks noChangeArrowheads="1"/>
          </p:cNvSpPr>
          <p:nvPr/>
        </p:nvSpPr>
        <p:spPr bwMode="auto">
          <a:xfrm>
            <a:off x="5867401" y="2362201"/>
            <a:ext cx="4914900" cy="13525500"/>
          </a:xfrm>
          <a:prstGeom prst="rect">
            <a:avLst/>
          </a:prstGeom>
          <a:solidFill>
            <a:schemeClr val="bg1"/>
          </a:solidFill>
          <a:ln w="9525">
            <a:noFill/>
            <a:miter lim="800000"/>
            <a:headEnd/>
            <a:tailEnd/>
          </a:ln>
        </p:spPr>
        <p:txBody>
          <a:bodyPr lIns="180000" tIns="180000" rIns="180000" bIns="180000"/>
          <a:lstStyle/>
          <a:p>
            <a:pPr marL="190495" indent="-190495">
              <a:spcBef>
                <a:spcPct val="50000"/>
              </a:spcBef>
            </a:pPr>
            <a:r>
              <a:rPr lang="en-GB" sz="2000" b="1">
                <a:solidFill>
                  <a:srgbClr val="CC3300"/>
                </a:solidFill>
              </a:rPr>
              <a:t>Method</a:t>
            </a:r>
          </a:p>
          <a:p>
            <a:pPr marL="190495" indent="-190495"/>
            <a:endParaRPr lang="en-US" sz="1400" b="1"/>
          </a:p>
          <a:p>
            <a:pPr marL="190495" indent="-190495"/>
            <a:r>
              <a:rPr lang="en-US" sz="1400" b="1"/>
              <a:t>Text</a:t>
            </a:r>
            <a:endParaRPr lang="en-US" sz="1400"/>
          </a:p>
          <a:p>
            <a:pPr marL="190495" indent="-190495"/>
            <a:r>
              <a:rPr lang="en-US" sz="1400"/>
              <a:t>Be sure to spell check all text and have trusted colleagues proofread the poster. In general, </a:t>
            </a:r>
            <a:br>
              <a:rPr lang="en-US" sz="1400"/>
            </a:br>
            <a:r>
              <a:rPr lang="en-US" sz="1400"/>
              <a:t>authors should:</a:t>
            </a:r>
          </a:p>
          <a:p>
            <a:pPr marL="190495" indent="-190495"/>
            <a:r>
              <a:rPr lang="en-US" sz="1400"/>
              <a:t> </a:t>
            </a:r>
          </a:p>
          <a:p>
            <a:pPr marL="190495" indent="-190495"/>
            <a:r>
              <a:rPr lang="en-US" sz="1400"/>
              <a:t>• Use the active tense</a:t>
            </a:r>
          </a:p>
          <a:p>
            <a:pPr marL="190495" indent="-190495"/>
            <a:r>
              <a:rPr lang="en-US" sz="1400"/>
              <a:t>• Simplify text by using bullet points</a:t>
            </a:r>
          </a:p>
          <a:p>
            <a:pPr marL="190495" indent="-190495"/>
            <a:r>
              <a:rPr lang="en-US" sz="1400"/>
              <a:t>• Use colored graphs and charts</a:t>
            </a:r>
          </a:p>
          <a:p>
            <a:pPr marL="190495" indent="-190495"/>
            <a:r>
              <a:rPr lang="en-US" sz="1400"/>
              <a:t>• Use bold to provide emphasis; avoid capitals </a:t>
            </a:r>
            <a:br>
              <a:rPr lang="en-US" sz="1400"/>
            </a:br>
            <a:r>
              <a:rPr lang="en-US" sz="1400"/>
              <a:t>  and underlining</a:t>
            </a:r>
          </a:p>
          <a:p>
            <a:pPr marL="190495" indent="-190495"/>
            <a:r>
              <a:rPr lang="en-US" sz="1400"/>
              <a:t>• Avoid long numerical tables</a:t>
            </a:r>
          </a:p>
          <a:p>
            <a:pPr marL="190495" indent="-190495"/>
            <a:r>
              <a:rPr lang="en-US" sz="1400"/>
              <a:t> </a:t>
            </a:r>
          </a:p>
          <a:p>
            <a:pPr marL="190495" indent="-190495"/>
            <a:r>
              <a:rPr lang="en-US" sz="1400"/>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6394" name="Rectangle 51"/>
          <p:cNvSpPr>
            <a:spLocks noChangeArrowheads="1"/>
          </p:cNvSpPr>
          <p:nvPr/>
        </p:nvSpPr>
        <p:spPr bwMode="auto">
          <a:xfrm>
            <a:off x="11163301" y="2362201"/>
            <a:ext cx="4914900" cy="135255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GB" sz="2000" b="1">
                <a:solidFill>
                  <a:srgbClr val="CC3300"/>
                </a:solidFill>
              </a:rPr>
              <a:t>Results</a:t>
            </a:r>
          </a:p>
          <a:p>
            <a:endParaRPr lang="en-US" sz="1400"/>
          </a:p>
          <a:p>
            <a:r>
              <a:rPr lang="en-US" sz="1400" b="1"/>
              <a:t>Images</a:t>
            </a:r>
            <a:endParaRPr lang="en-US" sz="1400"/>
          </a:p>
          <a:p>
            <a:r>
              <a:rPr lang="en-US" sz="1400"/>
              <a:t>TIFFs are the preferred file format for images appearing in printed posters. Avoid the use of low-resolution jpgs, especially those downloaded from the Internet, as they will reproduce poorly.</a:t>
            </a:r>
          </a:p>
          <a:p>
            <a:r>
              <a:rPr lang="en-US" sz="1400"/>
              <a:t> </a:t>
            </a:r>
          </a:p>
          <a:p>
            <a:r>
              <a:rPr lang="en-US" sz="1400"/>
              <a:t>In order to insert an image, use the menu toolbar at the top of your screen. </a:t>
            </a:r>
          </a:p>
          <a:p>
            <a:endParaRPr lang="en-US" sz="1400"/>
          </a:p>
          <a:p>
            <a:r>
              <a:rPr lang="en-US" sz="1400"/>
              <a:t>Select:</a:t>
            </a:r>
          </a:p>
          <a:p>
            <a:r>
              <a:rPr lang="en-US" sz="1400"/>
              <a:t>1  Insert</a:t>
            </a:r>
          </a:p>
          <a:p>
            <a:r>
              <a:rPr lang="en-US" sz="1400"/>
              <a:t>2  Picture</a:t>
            </a:r>
          </a:p>
          <a:p>
            <a:r>
              <a:rPr lang="en-US" sz="1400"/>
              <a:t>3  From file </a:t>
            </a:r>
          </a:p>
          <a:p>
            <a:r>
              <a:rPr lang="en-US" sz="1400"/>
              <a:t>4  Find and select the correct file on your computer</a:t>
            </a:r>
          </a:p>
          <a:p>
            <a:r>
              <a:rPr lang="en-US" sz="1400"/>
              <a:t>5  Press OK</a:t>
            </a:r>
          </a:p>
          <a:p>
            <a:r>
              <a:rPr lang="en-US" sz="1400"/>
              <a:t> </a:t>
            </a:r>
          </a:p>
          <a:p>
            <a:r>
              <a:rPr lang="en-US" sz="1400"/>
              <a:t>Be aware of the image size you are importing.  </a:t>
            </a:r>
          </a:p>
          <a:p>
            <a:pPr>
              <a:spcBef>
                <a:spcPct val="50000"/>
              </a:spcBef>
            </a:pPr>
            <a:endParaRPr lang="en-US" sz="2000" b="1">
              <a:solidFill>
                <a:srgbClr val="CC3300"/>
              </a:solidFill>
            </a:endParaRPr>
          </a:p>
        </p:txBody>
      </p:sp>
      <p:sp>
        <p:nvSpPr>
          <p:cNvPr id="16395" name="Rectangle 52"/>
          <p:cNvSpPr>
            <a:spLocks noChangeArrowheads="1"/>
          </p:cNvSpPr>
          <p:nvPr/>
        </p:nvSpPr>
        <p:spPr bwMode="auto">
          <a:xfrm>
            <a:off x="16459201" y="2362200"/>
            <a:ext cx="4914900" cy="57150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r>
              <a:rPr lang="en-US" sz="1400" b="1" dirty="0"/>
              <a:t>Printing and Laminating</a:t>
            </a:r>
            <a:endParaRPr lang="en-AU" sz="1400" dirty="0"/>
          </a:p>
          <a:p>
            <a:r>
              <a:rPr lang="en-US" sz="1400" dirty="0"/>
              <a:t>Facilities &amp; Services Printing Department will print and laminate posters in the dimensions of this template and provide a mailing tube for transportation at these prices:</a:t>
            </a:r>
          </a:p>
          <a:p>
            <a:r>
              <a:rPr lang="en-US" sz="1400" dirty="0"/>
              <a:t> </a:t>
            </a:r>
          </a:p>
          <a:p>
            <a:r>
              <a:rPr lang="en-US" sz="1400" dirty="0"/>
              <a:t>$60.00 printing</a:t>
            </a:r>
          </a:p>
          <a:p>
            <a:r>
              <a:rPr lang="en-US" sz="1400" dirty="0"/>
              <a:t>$18.00 lamination</a:t>
            </a:r>
          </a:p>
          <a:p>
            <a:r>
              <a:rPr lang="en-US" sz="1400" dirty="0"/>
              <a:t>$5.00 proof (</a:t>
            </a:r>
            <a:r>
              <a:rPr lang="en-US" sz="1400" dirty="0">
                <a:solidFill>
                  <a:srgbClr val="000000"/>
                </a:solidFill>
                <a:cs typeface="Arial" charset="0"/>
              </a:rPr>
              <a:t>12.6" x 16.8”)</a:t>
            </a:r>
            <a:endParaRPr lang="en-US" sz="1400" dirty="0"/>
          </a:p>
          <a:p>
            <a:r>
              <a:rPr lang="en-US" sz="1400" dirty="0"/>
              <a:t>$3.50 mailing tube</a:t>
            </a:r>
          </a:p>
          <a:p>
            <a:r>
              <a:rPr lang="en-US" sz="1400" dirty="0"/>
              <a:t> </a:t>
            </a:r>
          </a:p>
          <a:p>
            <a:r>
              <a:rPr lang="en-US" sz="1400" dirty="0"/>
              <a:t>To place your order, contact the Printing Department at 217-333-9350 or </a:t>
            </a:r>
            <a:r>
              <a:rPr lang="en-US" sz="1400" dirty="0">
                <a:hlinkClick r:id="rId7" action="ppaction://hlinkfile"/>
              </a:rPr>
              <a:t>send an e-mail</a:t>
            </a:r>
            <a:r>
              <a:rPr lang="en-US" sz="1400" dirty="0"/>
              <a:t>.</a:t>
            </a:r>
          </a:p>
          <a:p>
            <a:r>
              <a:rPr lang="en-US" sz="1400" dirty="0"/>
              <a:t> </a:t>
            </a:r>
          </a:p>
          <a:p>
            <a:r>
              <a:rPr lang="en-US" sz="1400" dirty="0"/>
              <a:t>Please refer to estimate #005238 when submitting your order. Plan ahead; allow three business days for the Printing Department to complete the order. Other dimensions are available; the charge is by square foot. Contact the Printing Department for pricing information.</a:t>
            </a:r>
          </a:p>
          <a:p>
            <a:endParaRPr lang="en-US" sz="1400" b="1" dirty="0"/>
          </a:p>
          <a:p>
            <a:r>
              <a:rPr lang="en-US" sz="1400" b="1" dirty="0"/>
              <a:t>Resolving Printing Problems</a:t>
            </a:r>
          </a:p>
          <a:p>
            <a:r>
              <a:rPr lang="en-US" sz="1400" dirty="0"/>
              <a:t>PowerPoint does not always create the best PostScript files for printing. If you choose to have these printed on a campus plotter or by a third-party vendor and have printing errors, you may wish to export the file as a PDF and resend the file to the printing server/plotter. </a:t>
            </a:r>
          </a:p>
        </p:txBody>
      </p:sp>
      <p:sp>
        <p:nvSpPr>
          <p:cNvPr id="16396" name="Rectangle 13"/>
          <p:cNvSpPr>
            <a:spLocks noChangeArrowheads="1"/>
          </p:cNvSpPr>
          <p:nvPr/>
        </p:nvSpPr>
        <p:spPr bwMode="auto">
          <a:xfrm>
            <a:off x="11391901" y="13138151"/>
            <a:ext cx="4457700" cy="1799432"/>
          </a:xfrm>
          <a:prstGeom prst="rect">
            <a:avLst/>
          </a:prstGeom>
          <a:solidFill>
            <a:srgbClr val="EEEEEE"/>
          </a:solidFill>
          <a:ln w="9525">
            <a:solidFill>
              <a:schemeClr val="tx1"/>
            </a:solidFill>
            <a:miter lim="800000"/>
            <a:headEnd/>
            <a:tailEnd/>
          </a:ln>
        </p:spPr>
        <p:txBody>
          <a:bodyPr wrap="none" anchor="ctr"/>
          <a:lstStyle/>
          <a:p>
            <a:endParaRPr lang="en-US" sz="2151"/>
          </a:p>
        </p:txBody>
      </p:sp>
      <p:sp>
        <p:nvSpPr>
          <p:cNvPr id="16397" name="Text Box 14"/>
          <p:cNvSpPr txBox="1">
            <a:spLocks noChangeArrowheads="1"/>
          </p:cNvSpPr>
          <p:nvPr/>
        </p:nvSpPr>
        <p:spPr bwMode="auto">
          <a:xfrm>
            <a:off x="11391901" y="14997113"/>
            <a:ext cx="4457700" cy="707886"/>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1000" i="1"/>
              <a:t>Captions set in a serif style font such as Times, 18 to 24 size, italic style. </a:t>
            </a:r>
          </a:p>
          <a:p>
            <a:pPr eaLnBrk="1" hangingPunct="1"/>
            <a:endParaRPr lang="en-AU" sz="1000" i="1"/>
          </a:p>
          <a:p>
            <a:pPr eaLnBrk="1" hangingPunct="1"/>
            <a:r>
              <a:rPr lang="en-US" sz="1000" i="1"/>
              <a:t>Duis autem vel eum iriure dolor in hendrerit in vulputate velit esse molestie consequat.</a:t>
            </a:r>
            <a:endParaRPr lang="en-AU" sz="1000" i="1"/>
          </a:p>
        </p:txBody>
      </p:sp>
      <p:sp>
        <p:nvSpPr>
          <p:cNvPr id="16398" name="Rectangle 15"/>
          <p:cNvSpPr>
            <a:spLocks noChangeArrowheads="1"/>
          </p:cNvSpPr>
          <p:nvPr/>
        </p:nvSpPr>
        <p:spPr bwMode="auto">
          <a:xfrm>
            <a:off x="11391900" y="10998200"/>
            <a:ext cx="2699544" cy="1799432"/>
          </a:xfrm>
          <a:prstGeom prst="rect">
            <a:avLst/>
          </a:prstGeom>
          <a:solidFill>
            <a:srgbClr val="EEEEEE"/>
          </a:solidFill>
          <a:ln w="9525">
            <a:solidFill>
              <a:schemeClr val="tx1"/>
            </a:solidFill>
            <a:miter lim="800000"/>
            <a:headEnd/>
            <a:tailEnd/>
          </a:ln>
        </p:spPr>
        <p:txBody>
          <a:bodyPr wrap="none" anchor="ctr"/>
          <a:lstStyle/>
          <a:p>
            <a:endParaRPr lang="en-US" sz="2151"/>
          </a:p>
        </p:txBody>
      </p:sp>
      <p:sp>
        <p:nvSpPr>
          <p:cNvPr id="16399" name="Text Box 16"/>
          <p:cNvSpPr txBox="1">
            <a:spLocks noChangeArrowheads="1"/>
          </p:cNvSpPr>
          <p:nvPr/>
        </p:nvSpPr>
        <p:spPr bwMode="auto">
          <a:xfrm>
            <a:off x="14097000" y="10895013"/>
            <a:ext cx="1752600" cy="1412864"/>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0000" tIns="90000" rIns="90000" bIns="9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1000" i="1"/>
              <a:t>Captions set in a serif style font such as Times, 18 to 24 size, italic style. </a:t>
            </a:r>
          </a:p>
          <a:p>
            <a:pPr eaLnBrk="1" hangingPunct="1"/>
            <a:endParaRPr lang="en-AU" sz="1000" i="1"/>
          </a:p>
          <a:p>
            <a:pPr eaLnBrk="1" hangingPunct="1"/>
            <a:r>
              <a:rPr lang="en-US" sz="1000" i="1"/>
              <a:t>Duis autem vel eum iriure dolor in hendrerit in vulputate velit esse molestie consequat.</a:t>
            </a:r>
            <a:endParaRPr lang="en-AU" sz="1000" i="1"/>
          </a:p>
        </p:txBody>
      </p:sp>
      <p:sp>
        <p:nvSpPr>
          <p:cNvPr id="16400" name="Text Box 17"/>
          <p:cNvSpPr txBox="1">
            <a:spLocks noChangeArrowheads="1"/>
          </p:cNvSpPr>
          <p:nvPr/>
        </p:nvSpPr>
        <p:spPr bwMode="auto">
          <a:xfrm>
            <a:off x="6096000" y="10883901"/>
            <a:ext cx="1752600" cy="1412864"/>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0000" tIns="90000" rIns="90000" bIns="9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r" eaLnBrk="1" hangingPunct="1"/>
            <a:r>
              <a:rPr lang="en-AU" sz="1000" i="1"/>
              <a:t>Captions set in a serif style font such as Times, 18 to 24 size, italic style. </a:t>
            </a:r>
          </a:p>
          <a:p>
            <a:pPr algn="r" eaLnBrk="1" hangingPunct="1"/>
            <a:endParaRPr lang="en-AU" sz="1000" i="1"/>
          </a:p>
          <a:p>
            <a:pPr algn="r" eaLnBrk="1" hangingPunct="1"/>
            <a:r>
              <a:rPr lang="en-US" sz="1000" i="1"/>
              <a:t>Duis autem vel eum iriure dolor in hendrerit in vulputate velit esse molestie consequat.</a:t>
            </a:r>
            <a:endParaRPr lang="en-AU" sz="1000" i="1"/>
          </a:p>
        </p:txBody>
      </p:sp>
      <p:sp>
        <p:nvSpPr>
          <p:cNvPr id="16401" name="Rectangle 18"/>
          <p:cNvSpPr>
            <a:spLocks noChangeArrowheads="1"/>
          </p:cNvSpPr>
          <p:nvPr/>
        </p:nvSpPr>
        <p:spPr bwMode="auto">
          <a:xfrm>
            <a:off x="7854156" y="10998200"/>
            <a:ext cx="2699544" cy="1799432"/>
          </a:xfrm>
          <a:prstGeom prst="rect">
            <a:avLst/>
          </a:prstGeom>
          <a:solidFill>
            <a:srgbClr val="EEEEEE"/>
          </a:solidFill>
          <a:ln w="9525">
            <a:solidFill>
              <a:schemeClr val="tx1"/>
            </a:solidFill>
            <a:miter lim="800000"/>
            <a:headEnd/>
            <a:tailEnd/>
          </a:ln>
        </p:spPr>
        <p:txBody>
          <a:bodyPr wrap="none" anchor="ctr"/>
          <a:lstStyle/>
          <a:p>
            <a:endParaRPr lang="en-US" sz="2151"/>
          </a:p>
        </p:txBody>
      </p:sp>
      <p:sp>
        <p:nvSpPr>
          <p:cNvPr id="16402" name="Rectangle 19"/>
          <p:cNvSpPr>
            <a:spLocks noChangeArrowheads="1"/>
          </p:cNvSpPr>
          <p:nvPr/>
        </p:nvSpPr>
        <p:spPr bwMode="auto">
          <a:xfrm>
            <a:off x="6096001" y="13138151"/>
            <a:ext cx="4457700" cy="1799432"/>
          </a:xfrm>
          <a:prstGeom prst="rect">
            <a:avLst/>
          </a:prstGeom>
          <a:solidFill>
            <a:srgbClr val="EEEEEE"/>
          </a:solidFill>
          <a:ln w="9525">
            <a:solidFill>
              <a:schemeClr val="tx1"/>
            </a:solidFill>
            <a:miter lim="800000"/>
            <a:headEnd/>
            <a:tailEnd/>
          </a:ln>
        </p:spPr>
        <p:txBody>
          <a:bodyPr wrap="none" anchor="ctr"/>
          <a:lstStyle/>
          <a:p>
            <a:endParaRPr lang="en-US" sz="2151"/>
          </a:p>
        </p:txBody>
      </p:sp>
      <p:sp>
        <p:nvSpPr>
          <p:cNvPr id="16403" name="Text Box 20"/>
          <p:cNvSpPr txBox="1">
            <a:spLocks noChangeArrowheads="1"/>
          </p:cNvSpPr>
          <p:nvPr/>
        </p:nvSpPr>
        <p:spPr bwMode="auto">
          <a:xfrm>
            <a:off x="6096001" y="14997113"/>
            <a:ext cx="4457700" cy="707886"/>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1000" i="1"/>
              <a:t>Captions set in a serif style font such as Times, 18 to 24 size, italic style. </a:t>
            </a:r>
          </a:p>
          <a:p>
            <a:pPr eaLnBrk="1" hangingPunct="1"/>
            <a:endParaRPr lang="en-AU" sz="1000" i="1"/>
          </a:p>
          <a:p>
            <a:pPr eaLnBrk="1" hangingPunct="1"/>
            <a:r>
              <a:rPr lang="en-US" sz="1000" i="1"/>
              <a:t>Duis autem vel eum iriure dolor in hendrerit in vulputate velit esse molestie consequat.</a:t>
            </a:r>
            <a:endParaRPr lang="en-AU" sz="1000" i="1"/>
          </a:p>
        </p:txBody>
      </p:sp>
      <p:sp>
        <p:nvSpPr>
          <p:cNvPr id="16404" name="Rectangle 21"/>
          <p:cNvSpPr>
            <a:spLocks noChangeArrowheads="1"/>
          </p:cNvSpPr>
          <p:nvPr/>
        </p:nvSpPr>
        <p:spPr bwMode="auto">
          <a:xfrm>
            <a:off x="6096000" y="8862219"/>
            <a:ext cx="2699544" cy="1799431"/>
          </a:xfrm>
          <a:prstGeom prst="rect">
            <a:avLst/>
          </a:prstGeom>
          <a:solidFill>
            <a:srgbClr val="EEEEEE"/>
          </a:solidFill>
          <a:ln w="9525">
            <a:solidFill>
              <a:schemeClr val="tx1"/>
            </a:solidFill>
            <a:miter lim="800000"/>
            <a:headEnd/>
            <a:tailEnd/>
          </a:ln>
        </p:spPr>
        <p:txBody>
          <a:bodyPr wrap="none" anchor="ctr"/>
          <a:lstStyle/>
          <a:p>
            <a:endParaRPr lang="en-US" sz="2151"/>
          </a:p>
        </p:txBody>
      </p:sp>
      <p:sp>
        <p:nvSpPr>
          <p:cNvPr id="16405" name="Text Box 22"/>
          <p:cNvSpPr txBox="1">
            <a:spLocks noChangeArrowheads="1"/>
          </p:cNvSpPr>
          <p:nvPr/>
        </p:nvSpPr>
        <p:spPr bwMode="auto">
          <a:xfrm>
            <a:off x="8801100" y="8759032"/>
            <a:ext cx="1752600" cy="1412864"/>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0000" tIns="90000" rIns="90000" bIns="9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1000" i="1"/>
              <a:t>Captions set in a serif style font such as Times, 18 to 24 size, italic style. </a:t>
            </a:r>
          </a:p>
          <a:p>
            <a:pPr eaLnBrk="1" hangingPunct="1"/>
            <a:endParaRPr lang="en-AU" sz="1000" i="1"/>
          </a:p>
          <a:p>
            <a:pPr eaLnBrk="1" hangingPunct="1"/>
            <a:r>
              <a:rPr lang="en-US" sz="1000" i="1"/>
              <a:t>Duis autem vel eum iriure dolor in hendrerit in vulputate velit esse molestie consequat.</a:t>
            </a:r>
            <a:endParaRPr lang="en-AU" sz="1000" i="1"/>
          </a:p>
        </p:txBody>
      </p:sp>
      <p:sp>
        <p:nvSpPr>
          <p:cNvPr id="16406" name="Rectangle 21"/>
          <p:cNvSpPr>
            <a:spLocks noChangeArrowheads="1"/>
          </p:cNvSpPr>
          <p:nvPr/>
        </p:nvSpPr>
        <p:spPr bwMode="auto">
          <a:xfrm>
            <a:off x="11397456" y="8862219"/>
            <a:ext cx="2699544" cy="1799431"/>
          </a:xfrm>
          <a:prstGeom prst="rect">
            <a:avLst/>
          </a:prstGeom>
          <a:solidFill>
            <a:srgbClr val="EEEEEE"/>
          </a:solidFill>
          <a:ln w="9525">
            <a:solidFill>
              <a:schemeClr val="tx1"/>
            </a:solidFill>
            <a:miter lim="800000"/>
            <a:headEnd/>
            <a:tailEnd/>
          </a:ln>
        </p:spPr>
        <p:txBody>
          <a:bodyPr wrap="none" anchor="ctr"/>
          <a:lstStyle/>
          <a:p>
            <a:endParaRPr lang="en-US" sz="2151"/>
          </a:p>
        </p:txBody>
      </p:sp>
      <p:sp>
        <p:nvSpPr>
          <p:cNvPr id="16407" name="Text Box 22"/>
          <p:cNvSpPr txBox="1">
            <a:spLocks noChangeArrowheads="1"/>
          </p:cNvSpPr>
          <p:nvPr/>
        </p:nvSpPr>
        <p:spPr bwMode="auto">
          <a:xfrm>
            <a:off x="14102556" y="8759032"/>
            <a:ext cx="1752600" cy="1412864"/>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0000" tIns="90000" rIns="90000" bIns="9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1000" i="1"/>
              <a:t>Captions set in a serif style font such as Times, 18 to 24 size, italic style. </a:t>
            </a:r>
          </a:p>
          <a:p>
            <a:pPr eaLnBrk="1" hangingPunct="1"/>
            <a:endParaRPr lang="en-AU" sz="1000" i="1"/>
          </a:p>
          <a:p>
            <a:pPr eaLnBrk="1" hangingPunct="1"/>
            <a:r>
              <a:rPr lang="en-US" sz="1000" i="1"/>
              <a:t>Duis autem vel eum iriure dolor in hendrerit in vulputate velit esse molestie consequat.</a:t>
            </a:r>
            <a:endParaRPr lang="en-AU" sz="1000" i="1"/>
          </a:p>
        </p:txBody>
      </p:sp>
      <p:sp>
        <p:nvSpPr>
          <p:cNvPr id="16408" name="Rectangle 35"/>
          <p:cNvSpPr>
            <a:spLocks noChangeArrowheads="1"/>
          </p:cNvSpPr>
          <p:nvPr/>
        </p:nvSpPr>
        <p:spPr bwMode="auto">
          <a:xfrm>
            <a:off x="16459201" y="14401801"/>
            <a:ext cx="4914900" cy="148590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lstStyle/>
          <a:p>
            <a:pPr>
              <a:spcBef>
                <a:spcPct val="50000"/>
              </a:spcBef>
            </a:pPr>
            <a:endParaRPr lang="en-US" sz="1400"/>
          </a:p>
        </p:txBody>
      </p:sp>
      <p:pic>
        <p:nvPicPr>
          <p:cNvPr id="27" name="Picture 26" descr="010_INFO_1Color_CMYK.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8"/>
              <a:stretch>
                <a:fillRect/>
              </a:stretch>
            </p:blipFill>
          </mc:Choice>
          <mc:Fallback>
            <p:blipFill>
              <a:blip r:embed="rId9"/>
              <a:stretch>
                <a:fillRect/>
              </a:stretch>
            </p:blipFill>
          </mc:Fallback>
        </mc:AlternateContent>
        <p:spPr>
          <a:xfrm>
            <a:off x="16510001" y="713401"/>
            <a:ext cx="4752975" cy="864177"/>
          </a:xfrm>
          <a:prstGeom prst="rect">
            <a:avLst/>
          </a:prstGeom>
        </p:spPr>
      </p:pic>
      <p:pic>
        <p:nvPicPr>
          <p:cNvPr id="29" name="Picture 28" descr="Illinois-Wordmark-Horizontal-2color-OrangeBlue[BlueText]-CMYK.tif"/>
          <p:cNvPicPr>
            <a:picLocks noChangeAspect="1"/>
          </p:cNvPicPr>
          <p:nvPr/>
        </p:nvPicPr>
        <p:blipFill>
          <a:blip r:embed="rId10"/>
          <a:stretch>
            <a:fillRect/>
          </a:stretch>
        </p:blipFill>
        <p:spPr>
          <a:xfrm>
            <a:off x="16963810" y="14859001"/>
            <a:ext cx="3838791" cy="657225"/>
          </a:xfrm>
          <a:prstGeom prst="rect">
            <a:avLst/>
          </a:prstGeom>
        </p:spPr>
      </p:pic>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160</TotalTime>
  <Words>757</Words>
  <Application>Microsoft Macintosh PowerPoint</Application>
  <PresentationFormat>Custom</PresentationFormat>
  <Paragraphs>191</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Arial Black</vt:lpstr>
      <vt:lpstr>Calibri</vt:lpstr>
      <vt:lpstr>Postertemplate</vt:lpstr>
      <vt:lpstr>PowerPoint Presentation</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Lee, Jin Kyung</cp:lastModifiedBy>
  <cp:revision>17</cp:revision>
  <cp:lastPrinted>2009-06-18T18:06:01Z</cp:lastPrinted>
  <dcterms:created xsi:type="dcterms:W3CDTF">2017-11-01T21:32:42Z</dcterms:created>
  <dcterms:modified xsi:type="dcterms:W3CDTF">2019-04-25T01:48:43Z</dcterms:modified>
  <cp:category/>
</cp:coreProperties>
</file>