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722-80C3-40B3-9892-1F3C8EC1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5217-7E54-44BD-BC51-E231F40C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1877-2281-40AC-BFDD-32443035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634B-7967-4978-9F1A-002677F3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BC3E-B827-4A12-989E-66AA109E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1187-9A3E-47BC-93B6-0B642EB3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2F31-45EB-4CF5-9161-22A827938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7D65-53CC-4076-ADA5-F12782DD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97E7-0886-4EAB-89C3-F0C6966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52B2-2393-4AC1-BBF4-31256969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3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34E8C-2B70-4FB6-BC98-EC5F816A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662A7-E49D-4743-B71F-F9D24413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1B53-376E-49F1-A49B-7BA4104C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0FFE-1C03-411A-A765-359994A1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53A0-2B46-44FA-B56D-E8A27A8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2B97-24FB-485B-8E09-9E9FDAF6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ACF8-5D5A-4613-AA7C-D4A16743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C268-5DF5-41CF-86BC-035382F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3273-F086-49D3-9723-68693FC7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3FBA-3CFF-4D18-9501-71C1B381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DE0C-DBF3-42ED-A61D-2D6B0C30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1F6-4452-40E5-849B-978D0BE3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5974-B322-4B7D-B249-57237073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BD04-A0C1-44E9-B92F-61D7813B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1F25-454A-4EFD-AD5A-F01340C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8318-CA6F-4D29-86F4-F8D1E47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4AF8-E021-4244-BE5A-5D479D3B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FCC1C-79B6-47EA-998E-999309BB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6398-3E53-40D2-911C-AC708D83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C4E0D-AC46-4F71-84C2-92F5AC1A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0A5F-1DB6-4107-A129-972920F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3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0656-769B-4A27-A522-17BA3FB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0A5B7-FE6B-4171-B5CE-E73D0671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31DD2-ABC3-4865-B2A6-AE50706E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4BA7-D14D-45E9-BEA4-1FF7AEA7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4D817-8EF2-40C1-80B3-0C37D7FE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2C30B-79E7-468C-A0E8-1D3D4ED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6B23-7270-48C7-93C6-CEC0A9F7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00799-E4CE-4FE1-9FB6-BFD493C6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2AF-5B93-4BD8-A229-2D9D1BB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8B40E-1D12-4D4C-8116-7D3C98E3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78451-8238-4777-B499-5307410A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555E1-88D3-46C4-8F2B-14CF8EF6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0CB64-2E0B-4539-842A-9F38DDF7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2A03-C524-416C-88CE-B08DED7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84178-CE7E-4966-A96E-4AFA12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E0A4-4D4F-45E7-9B8E-4C39DD3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DAE3-AE7A-4B18-98A7-C6A5212E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6835D-E307-47C7-B6CE-EFAE914C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A212-0352-4FA9-802A-E46953F8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1ABD-D5A3-4979-B1C8-68902E5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D711-E4A7-487B-85C7-F7CF0FDB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5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424-EF25-440B-AF48-A1856099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791A1-B873-47A7-A4E1-42C425164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0042-B583-4B68-AD42-B7EE7BE8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B378-DB23-4EE2-AE1A-3C5B0DF1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286D-3114-4E74-8CE6-6C5138FA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B766A-D3D4-4AC2-A6EB-8932DBAA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9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CB07-A6E2-4A8D-8691-312BBC82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A7EB-240F-4438-BCCA-0D701DDC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359D-0221-4AA0-A594-00B2FDEC3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C33E-28CD-4A30-B10A-8A567ADCB42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E6D4-783F-4265-9FE9-674B246FC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D3B7-A749-43C3-8C3F-A6041BB6A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22CC-E5A7-44BA-AE78-35CD03AA0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4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2CA8562-1685-49A4-8B52-653BF893F0E3}"/>
              </a:ext>
            </a:extLst>
          </p:cNvPr>
          <p:cNvSpPr/>
          <p:nvPr/>
        </p:nvSpPr>
        <p:spPr>
          <a:xfrm>
            <a:off x="4827639" y="3429000"/>
            <a:ext cx="3242201" cy="32692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00982-F45A-4A02-BA5C-67520BF87CD6}"/>
              </a:ext>
            </a:extLst>
          </p:cNvPr>
          <p:cNvSpPr/>
          <p:nvPr/>
        </p:nvSpPr>
        <p:spPr>
          <a:xfrm>
            <a:off x="5127521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622262-ADC3-44D7-BF6C-DC9DF49B2EF7}"/>
              </a:ext>
            </a:extLst>
          </p:cNvPr>
          <p:cNvSpPr/>
          <p:nvPr/>
        </p:nvSpPr>
        <p:spPr>
          <a:xfrm>
            <a:off x="6218904" y="2679289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4EB72-F389-4743-B567-6F0AC115CA65}"/>
              </a:ext>
            </a:extLst>
          </p:cNvPr>
          <p:cNvSpPr/>
          <p:nvPr/>
        </p:nvSpPr>
        <p:spPr>
          <a:xfrm>
            <a:off x="3628103" y="2553927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5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E3B1A-28F7-4921-9761-C75AF4ADD06D}"/>
              </a:ext>
            </a:extLst>
          </p:cNvPr>
          <p:cNvSpPr/>
          <p:nvPr/>
        </p:nvSpPr>
        <p:spPr>
          <a:xfrm>
            <a:off x="5240592" y="3500284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55B2CB-5C88-4F39-A76D-E14D56D54B00}"/>
              </a:ext>
            </a:extLst>
          </p:cNvPr>
          <p:cNvSpPr/>
          <p:nvPr/>
        </p:nvSpPr>
        <p:spPr>
          <a:xfrm>
            <a:off x="7246373" y="3500284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D13A6-A6BA-4AD0-B7B8-AA8C3E3C8C0F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4070555" y="1838632"/>
            <a:ext cx="117003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13A54-5B45-4BCE-BC02-4FDBE2F628F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240592" y="1838632"/>
            <a:ext cx="1091383" cy="8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F8439-7BC5-4278-B941-ADD594574C0B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353663" y="2915263"/>
            <a:ext cx="978312" cy="5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B4440-D402-4088-A7DB-DF74F4FF32A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331975" y="2915263"/>
            <a:ext cx="1027469" cy="58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9F2D6-4081-4442-86BB-913F1DC4CCF7}"/>
              </a:ext>
            </a:extLst>
          </p:cNvPr>
          <p:cNvSpPr/>
          <p:nvPr/>
        </p:nvSpPr>
        <p:spPr>
          <a:xfrm>
            <a:off x="3829661" y="4542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3F555-E3B8-4949-8161-4B6059CCE35B}"/>
              </a:ext>
            </a:extLst>
          </p:cNvPr>
          <p:cNvSpPr/>
          <p:nvPr/>
        </p:nvSpPr>
        <p:spPr>
          <a:xfrm>
            <a:off x="5243054" y="4542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,1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C6CB6-205D-4A21-B4D7-E2EEAF04A921}"/>
              </a:ext>
            </a:extLst>
          </p:cNvPr>
          <p:cNvSpPr/>
          <p:nvPr/>
        </p:nvSpPr>
        <p:spPr>
          <a:xfrm>
            <a:off x="6656447" y="4542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5444F4-8269-4ADA-B74C-E425885314D9}"/>
              </a:ext>
            </a:extLst>
          </p:cNvPr>
          <p:cNvSpPr/>
          <p:nvPr/>
        </p:nvSpPr>
        <p:spPr>
          <a:xfrm>
            <a:off x="8069840" y="4542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)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D1F83-FF38-4D61-BE55-2485C87ED278}"/>
              </a:ext>
            </a:extLst>
          </p:cNvPr>
          <p:cNvCxnSpPr>
            <a:stCxn id="7" idx="4"/>
            <a:endCxn id="25" idx="0"/>
          </p:cNvCxnSpPr>
          <p:nvPr/>
        </p:nvCxnSpPr>
        <p:spPr>
          <a:xfrm flipH="1">
            <a:off x="4272113" y="3736258"/>
            <a:ext cx="1081550" cy="8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06427-D0A9-4802-8059-F0897654400C}"/>
              </a:ext>
            </a:extLst>
          </p:cNvPr>
          <p:cNvCxnSpPr>
            <a:stCxn id="7" idx="4"/>
            <a:endCxn id="26" idx="0"/>
          </p:cNvCxnSpPr>
          <p:nvPr/>
        </p:nvCxnSpPr>
        <p:spPr>
          <a:xfrm>
            <a:off x="5353663" y="3736258"/>
            <a:ext cx="331843" cy="8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A59B-6F64-4FAC-938D-1F856EA320CB}"/>
              </a:ext>
            </a:extLst>
          </p:cNvPr>
          <p:cNvCxnSpPr>
            <a:stCxn id="8" idx="4"/>
            <a:endCxn id="27" idx="0"/>
          </p:cNvCxnSpPr>
          <p:nvPr/>
        </p:nvCxnSpPr>
        <p:spPr>
          <a:xfrm flipH="1">
            <a:off x="7098899" y="3736258"/>
            <a:ext cx="260545" cy="8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55EBEA-354E-4137-AA83-75631EB54891}"/>
              </a:ext>
            </a:extLst>
          </p:cNvPr>
          <p:cNvCxnSpPr>
            <a:stCxn id="8" idx="4"/>
            <a:endCxn id="28" idx="0"/>
          </p:cNvCxnSpPr>
          <p:nvPr/>
        </p:nvCxnSpPr>
        <p:spPr>
          <a:xfrm>
            <a:off x="7359444" y="3736258"/>
            <a:ext cx="1152848" cy="8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9C5D21-2866-4046-8FF3-0E224B557605}"/>
              </a:ext>
            </a:extLst>
          </p:cNvPr>
          <p:cNvSpPr txBox="1"/>
          <p:nvPr/>
        </p:nvSpPr>
        <p:spPr>
          <a:xfrm>
            <a:off x="4272113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EA9655-D8F5-4671-B5C4-711FD5C15E68}"/>
              </a:ext>
            </a:extLst>
          </p:cNvPr>
          <p:cNvSpPr txBox="1"/>
          <p:nvPr/>
        </p:nvSpPr>
        <p:spPr>
          <a:xfrm>
            <a:off x="5842819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E9DDF-A56C-43BB-88E3-48ABB369DFDC}"/>
              </a:ext>
            </a:extLst>
          </p:cNvPr>
          <p:cNvSpPr txBox="1"/>
          <p:nvPr/>
        </p:nvSpPr>
        <p:spPr>
          <a:xfrm>
            <a:off x="5569972" y="284581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2DE2E-5D02-4777-A660-AE2B1C5C3FA6}"/>
              </a:ext>
            </a:extLst>
          </p:cNvPr>
          <p:cNvSpPr txBox="1"/>
          <p:nvPr/>
        </p:nvSpPr>
        <p:spPr>
          <a:xfrm>
            <a:off x="6853082" y="284581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1CA41-4025-446D-8FEF-6A063132A7A6}"/>
              </a:ext>
            </a:extLst>
          </p:cNvPr>
          <p:cNvSpPr txBox="1"/>
          <p:nvPr/>
        </p:nvSpPr>
        <p:spPr>
          <a:xfrm>
            <a:off x="4331098" y="384195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1ACC4D-B877-46D6-8DA6-46AAD0E42FC5}"/>
              </a:ext>
            </a:extLst>
          </p:cNvPr>
          <p:cNvSpPr txBox="1"/>
          <p:nvPr/>
        </p:nvSpPr>
        <p:spPr>
          <a:xfrm>
            <a:off x="5614208" y="384195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7E738-8974-4240-920F-C46915113396}"/>
              </a:ext>
            </a:extLst>
          </p:cNvPr>
          <p:cNvSpPr txBox="1"/>
          <p:nvPr/>
        </p:nvSpPr>
        <p:spPr>
          <a:xfrm>
            <a:off x="6796531" y="384195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31F177-48DC-414D-AEDE-E67F971483E3}"/>
              </a:ext>
            </a:extLst>
          </p:cNvPr>
          <p:cNvSpPr txBox="1"/>
          <p:nvPr/>
        </p:nvSpPr>
        <p:spPr>
          <a:xfrm>
            <a:off x="8079641" y="384195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61FB47-E5D5-4D79-8251-F4DF2630FDCC}"/>
              </a:ext>
            </a:extLst>
          </p:cNvPr>
          <p:cNvSpPr/>
          <p:nvPr/>
        </p:nvSpPr>
        <p:spPr>
          <a:xfrm>
            <a:off x="858847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71E192E-94AC-46C3-9EF0-3166C82F6349}"/>
              </a:ext>
            </a:extLst>
          </p:cNvPr>
          <p:cNvSpPr/>
          <p:nvPr/>
        </p:nvSpPr>
        <p:spPr>
          <a:xfrm>
            <a:off x="858847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D87B1C-04ED-499F-917E-1D9A02DEEAFD}"/>
              </a:ext>
            </a:extLst>
          </p:cNvPr>
          <p:cNvSpPr txBox="1"/>
          <p:nvPr/>
        </p:nvSpPr>
        <p:spPr>
          <a:xfrm>
            <a:off x="895474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10115E-4355-4332-A9F7-969F47D781C6}"/>
              </a:ext>
            </a:extLst>
          </p:cNvPr>
          <p:cNvSpPr txBox="1"/>
          <p:nvPr/>
        </p:nvSpPr>
        <p:spPr>
          <a:xfrm>
            <a:off x="895474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70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2F84175-3A9A-467B-AC2B-A491E44D919E}"/>
              </a:ext>
            </a:extLst>
          </p:cNvPr>
          <p:cNvSpPr/>
          <p:nvPr/>
        </p:nvSpPr>
        <p:spPr>
          <a:xfrm>
            <a:off x="5127521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8CBCE0-D883-4332-B588-A7D5D958DE77}"/>
              </a:ext>
            </a:extLst>
          </p:cNvPr>
          <p:cNvSpPr/>
          <p:nvPr/>
        </p:nvSpPr>
        <p:spPr>
          <a:xfrm>
            <a:off x="6218904" y="2679289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EC00A-B373-4D6B-9CCD-54E4703D7878}"/>
              </a:ext>
            </a:extLst>
          </p:cNvPr>
          <p:cNvSpPr/>
          <p:nvPr/>
        </p:nvSpPr>
        <p:spPr>
          <a:xfrm>
            <a:off x="3628103" y="2553927"/>
            <a:ext cx="884904" cy="48669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21AF7-A217-421F-AEF0-DEC58E7A3E9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4070555" y="1838632"/>
            <a:ext cx="117003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E0854-B2D2-484D-951E-620EEA167E6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240592" y="1838632"/>
            <a:ext cx="1091383" cy="8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EF1A96-16B6-4DE9-B8ED-3891E17E3CE4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 flipH="1">
            <a:off x="5343831" y="2915263"/>
            <a:ext cx="988144" cy="65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2BE9B5-2F1D-4F12-9FB7-A644F74A3D20}"/>
              </a:ext>
            </a:extLst>
          </p:cNvPr>
          <p:cNvCxnSpPr>
            <a:cxnSpLocks/>
            <a:stCxn id="6" idx="4"/>
            <a:endCxn id="35" idx="0"/>
          </p:cNvCxnSpPr>
          <p:nvPr/>
        </p:nvCxnSpPr>
        <p:spPr>
          <a:xfrm>
            <a:off x="6331975" y="2915263"/>
            <a:ext cx="1005345" cy="65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D1CB9-C94E-473D-ABBC-E209E1FD3280}"/>
              </a:ext>
            </a:extLst>
          </p:cNvPr>
          <p:cNvSpPr/>
          <p:nvPr/>
        </p:nvSpPr>
        <p:spPr>
          <a:xfrm>
            <a:off x="4901379" y="356972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BE890-4458-4FB0-A923-70E0D07E9B02}"/>
              </a:ext>
            </a:extLst>
          </p:cNvPr>
          <p:cNvSpPr txBox="1"/>
          <p:nvPr/>
        </p:nvSpPr>
        <p:spPr>
          <a:xfrm>
            <a:off x="4272113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BC6B-9D92-476F-81D2-DAE5336AE882}"/>
              </a:ext>
            </a:extLst>
          </p:cNvPr>
          <p:cNvSpPr txBox="1"/>
          <p:nvPr/>
        </p:nvSpPr>
        <p:spPr>
          <a:xfrm>
            <a:off x="5842819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1B942-1566-4E65-94A2-B0F39B4BAD35}"/>
              </a:ext>
            </a:extLst>
          </p:cNvPr>
          <p:cNvSpPr txBox="1"/>
          <p:nvPr/>
        </p:nvSpPr>
        <p:spPr>
          <a:xfrm>
            <a:off x="5569972" y="284581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E474B-3C2E-4874-A8B4-F2345D52819E}"/>
              </a:ext>
            </a:extLst>
          </p:cNvPr>
          <p:cNvSpPr txBox="1"/>
          <p:nvPr/>
        </p:nvSpPr>
        <p:spPr>
          <a:xfrm>
            <a:off x="6853082" y="284581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2E314-C59C-4EB3-BB19-235B77608BBE}"/>
              </a:ext>
            </a:extLst>
          </p:cNvPr>
          <p:cNvSpPr/>
          <p:nvPr/>
        </p:nvSpPr>
        <p:spPr>
          <a:xfrm>
            <a:off x="858847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96CADC-BD04-4787-A6A3-908DE6BDB15B}"/>
              </a:ext>
            </a:extLst>
          </p:cNvPr>
          <p:cNvSpPr/>
          <p:nvPr/>
        </p:nvSpPr>
        <p:spPr>
          <a:xfrm>
            <a:off x="858847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16341-F791-4560-A848-057C259C3D72}"/>
              </a:ext>
            </a:extLst>
          </p:cNvPr>
          <p:cNvSpPr txBox="1"/>
          <p:nvPr/>
        </p:nvSpPr>
        <p:spPr>
          <a:xfrm>
            <a:off x="895474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59C16-A8E9-453B-8991-A143E5C4B927}"/>
              </a:ext>
            </a:extLst>
          </p:cNvPr>
          <p:cNvSpPr txBox="1"/>
          <p:nvPr/>
        </p:nvSpPr>
        <p:spPr>
          <a:xfrm>
            <a:off x="895474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C92DBF-7D09-42D9-9087-D081F206AA53}"/>
              </a:ext>
            </a:extLst>
          </p:cNvPr>
          <p:cNvSpPr/>
          <p:nvPr/>
        </p:nvSpPr>
        <p:spPr>
          <a:xfrm>
            <a:off x="6843248" y="3569729"/>
            <a:ext cx="98814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-10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-10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9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85F982F-71C4-4666-A628-E62D47BC11F4}"/>
              </a:ext>
            </a:extLst>
          </p:cNvPr>
          <p:cNvSpPr/>
          <p:nvPr/>
        </p:nvSpPr>
        <p:spPr>
          <a:xfrm>
            <a:off x="5710088" y="2506912"/>
            <a:ext cx="3242201" cy="32692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4175-3A9A-467B-AC2B-A491E44D919E}"/>
              </a:ext>
            </a:extLst>
          </p:cNvPr>
          <p:cNvSpPr/>
          <p:nvPr/>
        </p:nvSpPr>
        <p:spPr>
          <a:xfrm>
            <a:off x="5464262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21AF7-A217-421F-AEF0-DEC58E7A3E92}"/>
              </a:ext>
            </a:extLst>
          </p:cNvPr>
          <p:cNvCxnSpPr>
            <a:cxnSpLocks/>
            <a:stCxn id="5" idx="4"/>
            <a:endCxn id="141" idx="0"/>
          </p:cNvCxnSpPr>
          <p:nvPr/>
        </p:nvCxnSpPr>
        <p:spPr>
          <a:xfrm flipH="1">
            <a:off x="2894322" y="1838632"/>
            <a:ext cx="2683011" cy="8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BBE890-4458-4FB0-A923-70E0D07E9B02}"/>
              </a:ext>
            </a:extLst>
          </p:cNvPr>
          <p:cNvSpPr txBox="1"/>
          <p:nvPr/>
        </p:nvSpPr>
        <p:spPr>
          <a:xfrm>
            <a:off x="3785371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BC6B-9D92-476F-81D2-DAE5336AE882}"/>
              </a:ext>
            </a:extLst>
          </p:cNvPr>
          <p:cNvSpPr txBox="1"/>
          <p:nvPr/>
        </p:nvSpPr>
        <p:spPr>
          <a:xfrm>
            <a:off x="5464262" y="191512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2E314-C59C-4EB3-BB19-235B77608BBE}"/>
              </a:ext>
            </a:extLst>
          </p:cNvPr>
          <p:cNvSpPr/>
          <p:nvPr/>
        </p:nvSpPr>
        <p:spPr>
          <a:xfrm>
            <a:off x="1020096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96CADC-BD04-4787-A6A3-908DE6BDB15B}"/>
              </a:ext>
            </a:extLst>
          </p:cNvPr>
          <p:cNvSpPr/>
          <p:nvPr/>
        </p:nvSpPr>
        <p:spPr>
          <a:xfrm>
            <a:off x="1020096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16341-F791-4560-A848-057C259C3D72}"/>
              </a:ext>
            </a:extLst>
          </p:cNvPr>
          <p:cNvSpPr txBox="1"/>
          <p:nvPr/>
        </p:nvSpPr>
        <p:spPr>
          <a:xfrm>
            <a:off x="1056723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59C16-A8E9-453B-8991-A143E5C4B927}"/>
              </a:ext>
            </a:extLst>
          </p:cNvPr>
          <p:cNvSpPr txBox="1"/>
          <p:nvPr/>
        </p:nvSpPr>
        <p:spPr>
          <a:xfrm>
            <a:off x="1056723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65792-E361-43E1-BCAA-157A8C3E5119}"/>
              </a:ext>
            </a:extLst>
          </p:cNvPr>
          <p:cNvSpPr txBox="1"/>
          <p:nvPr/>
        </p:nvSpPr>
        <p:spPr>
          <a:xfrm>
            <a:off x="7236528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AC5A9-F1BC-4E20-82A9-BD2881E6BC76}"/>
              </a:ext>
            </a:extLst>
          </p:cNvPr>
          <p:cNvSpPr/>
          <p:nvPr/>
        </p:nvSpPr>
        <p:spPr>
          <a:xfrm>
            <a:off x="6272972" y="2561302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BC6E9-2AB1-40C1-A2FE-3F569D095E6B}"/>
              </a:ext>
            </a:extLst>
          </p:cNvPr>
          <p:cNvSpPr/>
          <p:nvPr/>
        </p:nvSpPr>
        <p:spPr>
          <a:xfrm>
            <a:off x="8100549" y="2553927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4EE9D-41FE-4DBA-807C-E0C8A15C3D9E}"/>
              </a:ext>
            </a:extLst>
          </p:cNvPr>
          <p:cNvCxnSpPr>
            <a:stCxn id="5" idx="4"/>
            <a:endCxn id="21" idx="0"/>
          </p:cNvCxnSpPr>
          <p:nvPr/>
        </p:nvCxnSpPr>
        <p:spPr>
          <a:xfrm>
            <a:off x="5577333" y="1838632"/>
            <a:ext cx="808710" cy="7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2718F-2E8E-4DD7-A930-F0417CB13AA9}"/>
              </a:ext>
            </a:extLst>
          </p:cNvPr>
          <p:cNvCxnSpPr>
            <a:stCxn id="5" idx="4"/>
            <a:endCxn id="26" idx="0"/>
          </p:cNvCxnSpPr>
          <p:nvPr/>
        </p:nvCxnSpPr>
        <p:spPr>
          <a:xfrm>
            <a:off x="5577333" y="1838632"/>
            <a:ext cx="263628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9358BCE-CF4C-4DD2-82EE-9E1D2A7D1FEE}"/>
              </a:ext>
            </a:extLst>
          </p:cNvPr>
          <p:cNvSpPr/>
          <p:nvPr/>
        </p:nvSpPr>
        <p:spPr>
          <a:xfrm>
            <a:off x="4505598" y="3652684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C561B6-92FD-49D7-B1E1-C8461F4378F8}"/>
              </a:ext>
            </a:extLst>
          </p:cNvPr>
          <p:cNvSpPr/>
          <p:nvPr/>
        </p:nvSpPr>
        <p:spPr>
          <a:xfrm>
            <a:off x="6733245" y="3652684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D2CE27-A442-4C0F-A64D-C439FECC9BAF}"/>
              </a:ext>
            </a:extLst>
          </p:cNvPr>
          <p:cNvSpPr/>
          <p:nvPr/>
        </p:nvSpPr>
        <p:spPr>
          <a:xfrm>
            <a:off x="7736154" y="3652684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FAD14B-641A-4040-8E2E-B3129B439E10}"/>
              </a:ext>
            </a:extLst>
          </p:cNvPr>
          <p:cNvSpPr/>
          <p:nvPr/>
        </p:nvSpPr>
        <p:spPr>
          <a:xfrm>
            <a:off x="10215698" y="3652684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F5E85-E0B1-4081-9EA9-F93CAA0AAB89}"/>
              </a:ext>
            </a:extLst>
          </p:cNvPr>
          <p:cNvCxnSpPr>
            <a:stCxn id="21" idx="4"/>
            <a:endCxn id="28" idx="0"/>
          </p:cNvCxnSpPr>
          <p:nvPr/>
        </p:nvCxnSpPr>
        <p:spPr>
          <a:xfrm flipH="1">
            <a:off x="4618669" y="2797276"/>
            <a:ext cx="1767374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00980-2124-4692-BEA3-E16C11B4E637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>
            <a:off x="6386043" y="2797276"/>
            <a:ext cx="460273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D8AB0-E095-4B2F-AC52-C3277617F030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 flipH="1">
            <a:off x="7849225" y="2789901"/>
            <a:ext cx="364395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C93D6-703B-400D-BA53-C549EFFCFFA2}"/>
              </a:ext>
            </a:extLst>
          </p:cNvPr>
          <p:cNvCxnSpPr>
            <a:cxnSpLocks/>
            <a:stCxn id="26" idx="4"/>
            <a:endCxn id="36" idx="0"/>
          </p:cNvCxnSpPr>
          <p:nvPr/>
        </p:nvCxnSpPr>
        <p:spPr>
          <a:xfrm>
            <a:off x="8213620" y="2789901"/>
            <a:ext cx="2115149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559DA4-B10F-473B-A24E-868243F7B749}"/>
              </a:ext>
            </a:extLst>
          </p:cNvPr>
          <p:cNvSpPr txBox="1"/>
          <p:nvPr/>
        </p:nvSpPr>
        <p:spPr>
          <a:xfrm>
            <a:off x="5343797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046F96-C5BF-47AF-9E26-676F881E59EE}"/>
              </a:ext>
            </a:extLst>
          </p:cNvPr>
          <p:cNvSpPr txBox="1"/>
          <p:nvPr/>
        </p:nvSpPr>
        <p:spPr>
          <a:xfrm>
            <a:off x="663983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807B2-7237-426B-AF03-19276BDCC826}"/>
              </a:ext>
            </a:extLst>
          </p:cNvPr>
          <p:cNvSpPr txBox="1"/>
          <p:nvPr/>
        </p:nvSpPr>
        <p:spPr>
          <a:xfrm>
            <a:off x="7731218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1F5CF-0C38-40BB-A72D-11F5243D179D}"/>
              </a:ext>
            </a:extLst>
          </p:cNvPr>
          <p:cNvSpPr txBox="1"/>
          <p:nvPr/>
        </p:nvSpPr>
        <p:spPr>
          <a:xfrm>
            <a:off x="939411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3ABC35-2583-41E0-AA1A-62A2AF70E688}"/>
              </a:ext>
            </a:extLst>
          </p:cNvPr>
          <p:cNvSpPr/>
          <p:nvPr/>
        </p:nvSpPr>
        <p:spPr>
          <a:xfrm>
            <a:off x="3111910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4944EC-F7C1-4419-B7F9-4DA41EFC213F}"/>
              </a:ext>
            </a:extLst>
          </p:cNvPr>
          <p:cNvSpPr/>
          <p:nvPr/>
        </p:nvSpPr>
        <p:spPr>
          <a:xfrm>
            <a:off x="4166402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1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A87614-B357-4912-B5A6-47AFD0E75903}"/>
              </a:ext>
            </a:extLst>
          </p:cNvPr>
          <p:cNvSpPr/>
          <p:nvPr/>
        </p:nvSpPr>
        <p:spPr>
          <a:xfrm>
            <a:off x="5190230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6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7D60C0-25E9-4863-B361-F6BE5330DB78}"/>
              </a:ext>
            </a:extLst>
          </p:cNvPr>
          <p:cNvSpPr/>
          <p:nvPr/>
        </p:nvSpPr>
        <p:spPr>
          <a:xfrm>
            <a:off x="6244722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6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618582-3746-491B-BBC9-F3E37A319EDA}"/>
              </a:ext>
            </a:extLst>
          </p:cNvPr>
          <p:cNvSpPr/>
          <p:nvPr/>
        </p:nvSpPr>
        <p:spPr>
          <a:xfrm>
            <a:off x="7272199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0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10E35F-E8EA-43A6-B824-570D42BC79D2}"/>
              </a:ext>
            </a:extLst>
          </p:cNvPr>
          <p:cNvSpPr/>
          <p:nvPr/>
        </p:nvSpPr>
        <p:spPr>
          <a:xfrm>
            <a:off x="8326691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3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A12002-07C4-46D6-9C35-12B826773287}"/>
              </a:ext>
            </a:extLst>
          </p:cNvPr>
          <p:cNvSpPr/>
          <p:nvPr/>
        </p:nvSpPr>
        <p:spPr>
          <a:xfrm>
            <a:off x="9462345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C6389-E925-4721-8541-6E20920B6F54}"/>
              </a:ext>
            </a:extLst>
          </p:cNvPr>
          <p:cNvSpPr/>
          <p:nvPr/>
        </p:nvSpPr>
        <p:spPr>
          <a:xfrm>
            <a:off x="10516837" y="4660492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5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dirty="0"/>
              <a:t>)</a:t>
            </a:r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0D66A8-857F-43CC-9465-A97E8ACF1370}"/>
              </a:ext>
            </a:extLst>
          </p:cNvPr>
          <p:cNvCxnSpPr>
            <a:stCxn id="28" idx="4"/>
            <a:endCxn id="44" idx="0"/>
          </p:cNvCxnSpPr>
          <p:nvPr/>
        </p:nvCxnSpPr>
        <p:spPr>
          <a:xfrm flipH="1">
            <a:off x="3554362" y="3888658"/>
            <a:ext cx="1064307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6A4798-57F6-4E89-92F1-BDA48F29A4A8}"/>
              </a:ext>
            </a:extLst>
          </p:cNvPr>
          <p:cNvCxnSpPr>
            <a:stCxn id="28" idx="4"/>
            <a:endCxn id="49" idx="0"/>
          </p:cNvCxnSpPr>
          <p:nvPr/>
        </p:nvCxnSpPr>
        <p:spPr>
          <a:xfrm flipH="1">
            <a:off x="4608854" y="3888658"/>
            <a:ext cx="9815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97A25A-937E-4D46-824C-4B9160CFE6E3}"/>
              </a:ext>
            </a:extLst>
          </p:cNvPr>
          <p:cNvCxnSpPr>
            <a:stCxn id="29" idx="4"/>
            <a:endCxn id="61" idx="0"/>
          </p:cNvCxnSpPr>
          <p:nvPr/>
        </p:nvCxnSpPr>
        <p:spPr>
          <a:xfrm flipH="1">
            <a:off x="5632682" y="3888658"/>
            <a:ext cx="1213634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6A69D8B-43D2-4761-BBE8-E0EE3B7222EC}"/>
              </a:ext>
            </a:extLst>
          </p:cNvPr>
          <p:cNvCxnSpPr>
            <a:stCxn id="29" idx="4"/>
            <a:endCxn id="62" idx="0"/>
          </p:cNvCxnSpPr>
          <p:nvPr/>
        </p:nvCxnSpPr>
        <p:spPr>
          <a:xfrm flipH="1">
            <a:off x="6687174" y="3888658"/>
            <a:ext cx="159142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658E7-D1AF-49A7-855D-461DED973B32}"/>
              </a:ext>
            </a:extLst>
          </p:cNvPr>
          <p:cNvCxnSpPr>
            <a:stCxn id="34" idx="4"/>
            <a:endCxn id="63" idx="0"/>
          </p:cNvCxnSpPr>
          <p:nvPr/>
        </p:nvCxnSpPr>
        <p:spPr>
          <a:xfrm flipH="1">
            <a:off x="7714651" y="3888658"/>
            <a:ext cx="134574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750B7-6DAE-4ECA-AF69-536319D18FCD}"/>
              </a:ext>
            </a:extLst>
          </p:cNvPr>
          <p:cNvCxnSpPr>
            <a:stCxn id="34" idx="4"/>
            <a:endCxn id="64" idx="0"/>
          </p:cNvCxnSpPr>
          <p:nvPr/>
        </p:nvCxnSpPr>
        <p:spPr>
          <a:xfrm>
            <a:off x="7849225" y="3888658"/>
            <a:ext cx="919918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32802B-0E70-40ED-B554-E23EE4FAE8E4}"/>
              </a:ext>
            </a:extLst>
          </p:cNvPr>
          <p:cNvCxnSpPr>
            <a:stCxn id="36" idx="4"/>
            <a:endCxn id="65" idx="0"/>
          </p:cNvCxnSpPr>
          <p:nvPr/>
        </p:nvCxnSpPr>
        <p:spPr>
          <a:xfrm flipH="1">
            <a:off x="9904797" y="3888658"/>
            <a:ext cx="423972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C389742-5832-4085-A3DC-D1A661DAF957}"/>
              </a:ext>
            </a:extLst>
          </p:cNvPr>
          <p:cNvCxnSpPr>
            <a:stCxn id="36" idx="4"/>
            <a:endCxn id="66" idx="0"/>
          </p:cNvCxnSpPr>
          <p:nvPr/>
        </p:nvCxnSpPr>
        <p:spPr>
          <a:xfrm>
            <a:off x="10328769" y="3888658"/>
            <a:ext cx="630520" cy="7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36A433-0220-43FF-BA91-25CAA15195D0}"/>
              </a:ext>
            </a:extLst>
          </p:cNvPr>
          <p:cNvSpPr txBox="1"/>
          <p:nvPr/>
        </p:nvSpPr>
        <p:spPr>
          <a:xfrm>
            <a:off x="3594841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5C963D-E144-457C-9680-7DBC0E50B79C}"/>
              </a:ext>
            </a:extLst>
          </p:cNvPr>
          <p:cNvSpPr txBox="1"/>
          <p:nvPr/>
        </p:nvSpPr>
        <p:spPr>
          <a:xfrm>
            <a:off x="4659148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CFA330-8CB0-4F8A-9FDA-9D9532D4461F}"/>
              </a:ext>
            </a:extLst>
          </p:cNvPr>
          <p:cNvSpPr txBox="1"/>
          <p:nvPr/>
        </p:nvSpPr>
        <p:spPr>
          <a:xfrm>
            <a:off x="5741999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EBC9F8-2D16-4FAC-B79C-7350C7285404}"/>
              </a:ext>
            </a:extLst>
          </p:cNvPr>
          <p:cNvSpPr txBox="1"/>
          <p:nvPr/>
        </p:nvSpPr>
        <p:spPr>
          <a:xfrm>
            <a:off x="6806306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C366-3B34-45B6-8A53-1DFFC49CB2F4}"/>
              </a:ext>
            </a:extLst>
          </p:cNvPr>
          <p:cNvSpPr txBox="1"/>
          <p:nvPr/>
        </p:nvSpPr>
        <p:spPr>
          <a:xfrm>
            <a:off x="7314577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A50AE8-FC01-4E09-840D-8FDDCCEE2681}"/>
              </a:ext>
            </a:extLst>
          </p:cNvPr>
          <p:cNvSpPr txBox="1"/>
          <p:nvPr/>
        </p:nvSpPr>
        <p:spPr>
          <a:xfrm>
            <a:off x="8378884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C60CB2-D607-4CEC-9699-F0AE61845DE8}"/>
              </a:ext>
            </a:extLst>
          </p:cNvPr>
          <p:cNvSpPr txBox="1"/>
          <p:nvPr/>
        </p:nvSpPr>
        <p:spPr>
          <a:xfrm>
            <a:off x="9671186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50FBC-0E1D-48F3-A291-D8EDC9FC58AE}"/>
              </a:ext>
            </a:extLst>
          </p:cNvPr>
          <p:cNvSpPr txBox="1"/>
          <p:nvPr/>
        </p:nvSpPr>
        <p:spPr>
          <a:xfrm>
            <a:off x="10735493" y="4055186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  <a:endParaRPr lang="en-GB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3124F38-DD86-4BFB-9B64-950BCDB2B447}"/>
              </a:ext>
            </a:extLst>
          </p:cNvPr>
          <p:cNvSpPr/>
          <p:nvPr/>
        </p:nvSpPr>
        <p:spPr>
          <a:xfrm>
            <a:off x="2781251" y="2671914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2F0A4A-DFE4-48A1-8B40-BCF6B7FAD406}"/>
              </a:ext>
            </a:extLst>
          </p:cNvPr>
          <p:cNvSpPr/>
          <p:nvPr/>
        </p:nvSpPr>
        <p:spPr>
          <a:xfrm>
            <a:off x="1897323" y="3450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7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EDDCB8A-835D-49D5-A3F4-03368414D02D}"/>
              </a:ext>
            </a:extLst>
          </p:cNvPr>
          <p:cNvSpPr/>
          <p:nvPr/>
        </p:nvSpPr>
        <p:spPr>
          <a:xfrm>
            <a:off x="2951815" y="3450501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1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E2E08BB-3246-4013-9C22-BB5B0726A810}"/>
              </a:ext>
            </a:extLst>
          </p:cNvPr>
          <p:cNvCxnSpPr>
            <a:stCxn id="141" idx="4"/>
            <a:endCxn id="145" idx="0"/>
          </p:cNvCxnSpPr>
          <p:nvPr/>
        </p:nvCxnSpPr>
        <p:spPr>
          <a:xfrm flipH="1">
            <a:off x="2339775" y="2907888"/>
            <a:ext cx="554547" cy="5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AC968DF-C1DA-43F5-819E-648E8477997F}"/>
              </a:ext>
            </a:extLst>
          </p:cNvPr>
          <p:cNvCxnSpPr>
            <a:stCxn id="141" idx="4"/>
            <a:endCxn id="146" idx="0"/>
          </p:cNvCxnSpPr>
          <p:nvPr/>
        </p:nvCxnSpPr>
        <p:spPr>
          <a:xfrm>
            <a:off x="2894322" y="2907888"/>
            <a:ext cx="499945" cy="5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D15FEFF-752A-4273-ACFF-FC6E899E589F}"/>
              </a:ext>
            </a:extLst>
          </p:cNvPr>
          <p:cNvSpPr txBox="1"/>
          <p:nvPr/>
        </p:nvSpPr>
        <p:spPr>
          <a:xfrm>
            <a:off x="2239062" y="2900202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DFE159-E396-4BA2-BF35-44B81197BFE9}"/>
              </a:ext>
            </a:extLst>
          </p:cNvPr>
          <p:cNvSpPr txBox="1"/>
          <p:nvPr/>
        </p:nvSpPr>
        <p:spPr>
          <a:xfrm>
            <a:off x="3155679" y="2900202"/>
            <a:ext cx="5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05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85F982F-71C4-4666-A628-E62D47BC11F4}"/>
              </a:ext>
            </a:extLst>
          </p:cNvPr>
          <p:cNvSpPr/>
          <p:nvPr/>
        </p:nvSpPr>
        <p:spPr>
          <a:xfrm>
            <a:off x="5710088" y="2506912"/>
            <a:ext cx="3242201" cy="32692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4175-3A9A-467B-AC2B-A491E44D919E}"/>
              </a:ext>
            </a:extLst>
          </p:cNvPr>
          <p:cNvSpPr/>
          <p:nvPr/>
        </p:nvSpPr>
        <p:spPr>
          <a:xfrm>
            <a:off x="5464262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21AF7-A217-421F-AEF0-DEC58E7A3E9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894322" y="1838632"/>
            <a:ext cx="2683011" cy="8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BBE890-4458-4FB0-A923-70E0D07E9B02}"/>
              </a:ext>
            </a:extLst>
          </p:cNvPr>
          <p:cNvSpPr txBox="1"/>
          <p:nvPr/>
        </p:nvSpPr>
        <p:spPr>
          <a:xfrm>
            <a:off x="3785371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BC6B-9D92-476F-81D2-DAE5336AE882}"/>
              </a:ext>
            </a:extLst>
          </p:cNvPr>
          <p:cNvSpPr txBox="1"/>
          <p:nvPr/>
        </p:nvSpPr>
        <p:spPr>
          <a:xfrm>
            <a:off x="5464262" y="191512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2E314-C59C-4EB3-BB19-235B77608BBE}"/>
              </a:ext>
            </a:extLst>
          </p:cNvPr>
          <p:cNvSpPr/>
          <p:nvPr/>
        </p:nvSpPr>
        <p:spPr>
          <a:xfrm>
            <a:off x="1020096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96CADC-BD04-4787-A6A3-908DE6BDB15B}"/>
              </a:ext>
            </a:extLst>
          </p:cNvPr>
          <p:cNvSpPr/>
          <p:nvPr/>
        </p:nvSpPr>
        <p:spPr>
          <a:xfrm>
            <a:off x="1020096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16341-F791-4560-A848-057C259C3D72}"/>
              </a:ext>
            </a:extLst>
          </p:cNvPr>
          <p:cNvSpPr txBox="1"/>
          <p:nvPr/>
        </p:nvSpPr>
        <p:spPr>
          <a:xfrm>
            <a:off x="1056723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59C16-A8E9-453B-8991-A143E5C4B927}"/>
              </a:ext>
            </a:extLst>
          </p:cNvPr>
          <p:cNvSpPr txBox="1"/>
          <p:nvPr/>
        </p:nvSpPr>
        <p:spPr>
          <a:xfrm>
            <a:off x="1056723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65792-E361-43E1-BCAA-157A8C3E5119}"/>
              </a:ext>
            </a:extLst>
          </p:cNvPr>
          <p:cNvSpPr txBox="1"/>
          <p:nvPr/>
        </p:nvSpPr>
        <p:spPr>
          <a:xfrm>
            <a:off x="7236528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AC5A9-F1BC-4E20-82A9-BD2881E6BC76}"/>
              </a:ext>
            </a:extLst>
          </p:cNvPr>
          <p:cNvSpPr/>
          <p:nvPr/>
        </p:nvSpPr>
        <p:spPr>
          <a:xfrm>
            <a:off x="6272972" y="2561302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BC6E9-2AB1-40C1-A2FE-3F569D095E6B}"/>
              </a:ext>
            </a:extLst>
          </p:cNvPr>
          <p:cNvSpPr/>
          <p:nvPr/>
        </p:nvSpPr>
        <p:spPr>
          <a:xfrm>
            <a:off x="8100549" y="2553927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4EE9D-41FE-4DBA-807C-E0C8A15C3D9E}"/>
              </a:ext>
            </a:extLst>
          </p:cNvPr>
          <p:cNvCxnSpPr>
            <a:stCxn id="5" idx="4"/>
            <a:endCxn id="21" idx="0"/>
          </p:cNvCxnSpPr>
          <p:nvPr/>
        </p:nvCxnSpPr>
        <p:spPr>
          <a:xfrm>
            <a:off x="5577333" y="1838632"/>
            <a:ext cx="808710" cy="7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2718F-2E8E-4DD7-A930-F0417CB13AA9}"/>
              </a:ext>
            </a:extLst>
          </p:cNvPr>
          <p:cNvCxnSpPr>
            <a:stCxn id="5" idx="4"/>
            <a:endCxn id="26" idx="0"/>
          </p:cNvCxnSpPr>
          <p:nvPr/>
        </p:nvCxnSpPr>
        <p:spPr>
          <a:xfrm>
            <a:off x="5577333" y="1838632"/>
            <a:ext cx="263628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F5E85-E0B1-4081-9EA9-F93CAA0AAB89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4618669" y="2797276"/>
            <a:ext cx="1767374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00980-2124-4692-BEA3-E16C11B4E63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386043" y="2797276"/>
            <a:ext cx="460273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D8AB0-E095-4B2F-AC52-C3277617F030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849225" y="2789901"/>
            <a:ext cx="364395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C93D6-703B-400D-BA53-C549EFFCFFA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213620" y="2789901"/>
            <a:ext cx="2115149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559DA4-B10F-473B-A24E-868243F7B749}"/>
              </a:ext>
            </a:extLst>
          </p:cNvPr>
          <p:cNvSpPr txBox="1"/>
          <p:nvPr/>
        </p:nvSpPr>
        <p:spPr>
          <a:xfrm>
            <a:off x="5343797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046F96-C5BF-47AF-9E26-676F881E59EE}"/>
              </a:ext>
            </a:extLst>
          </p:cNvPr>
          <p:cNvSpPr txBox="1"/>
          <p:nvPr/>
        </p:nvSpPr>
        <p:spPr>
          <a:xfrm>
            <a:off x="663983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807B2-7237-426B-AF03-19276BDCC826}"/>
              </a:ext>
            </a:extLst>
          </p:cNvPr>
          <p:cNvSpPr txBox="1"/>
          <p:nvPr/>
        </p:nvSpPr>
        <p:spPr>
          <a:xfrm>
            <a:off x="7731218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1F5CF-0C38-40BB-A72D-11F5243D179D}"/>
              </a:ext>
            </a:extLst>
          </p:cNvPr>
          <p:cNvSpPr txBox="1"/>
          <p:nvPr/>
        </p:nvSpPr>
        <p:spPr>
          <a:xfrm>
            <a:off x="939411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3ABC35-2583-41E0-AA1A-62A2AF70E688}"/>
              </a:ext>
            </a:extLst>
          </p:cNvPr>
          <p:cNvSpPr/>
          <p:nvPr/>
        </p:nvSpPr>
        <p:spPr>
          <a:xfrm>
            <a:off x="4176217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A87614-B357-4912-B5A6-47AFD0E75903}"/>
              </a:ext>
            </a:extLst>
          </p:cNvPr>
          <p:cNvSpPr/>
          <p:nvPr/>
        </p:nvSpPr>
        <p:spPr>
          <a:xfrm>
            <a:off x="6403864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6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10E35F-E8EA-43A6-B824-570D42BC79D2}"/>
              </a:ext>
            </a:extLst>
          </p:cNvPr>
          <p:cNvSpPr/>
          <p:nvPr/>
        </p:nvSpPr>
        <p:spPr>
          <a:xfrm>
            <a:off x="7406773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3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C6389-E925-4721-8541-6E20920B6F54}"/>
              </a:ext>
            </a:extLst>
          </p:cNvPr>
          <p:cNvSpPr/>
          <p:nvPr/>
        </p:nvSpPr>
        <p:spPr>
          <a:xfrm>
            <a:off x="9808260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5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2F0A4A-DFE4-48A1-8B40-BCF6B7FAD406}"/>
              </a:ext>
            </a:extLst>
          </p:cNvPr>
          <p:cNvSpPr/>
          <p:nvPr/>
        </p:nvSpPr>
        <p:spPr>
          <a:xfrm>
            <a:off x="2451870" y="26848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7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85F982F-71C4-4666-A628-E62D47BC11F4}"/>
              </a:ext>
            </a:extLst>
          </p:cNvPr>
          <p:cNvSpPr/>
          <p:nvPr/>
        </p:nvSpPr>
        <p:spPr>
          <a:xfrm>
            <a:off x="5710088" y="2506912"/>
            <a:ext cx="3242201" cy="32692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4175-3A9A-467B-AC2B-A491E44D919E}"/>
              </a:ext>
            </a:extLst>
          </p:cNvPr>
          <p:cNvSpPr/>
          <p:nvPr/>
        </p:nvSpPr>
        <p:spPr>
          <a:xfrm>
            <a:off x="5464262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21AF7-A217-421F-AEF0-DEC58E7A3E9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894322" y="1838632"/>
            <a:ext cx="2683011" cy="8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BBE890-4458-4FB0-A923-70E0D07E9B02}"/>
              </a:ext>
            </a:extLst>
          </p:cNvPr>
          <p:cNvSpPr txBox="1"/>
          <p:nvPr/>
        </p:nvSpPr>
        <p:spPr>
          <a:xfrm>
            <a:off x="3785371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BC6B-9D92-476F-81D2-DAE5336AE882}"/>
              </a:ext>
            </a:extLst>
          </p:cNvPr>
          <p:cNvSpPr txBox="1"/>
          <p:nvPr/>
        </p:nvSpPr>
        <p:spPr>
          <a:xfrm>
            <a:off x="5464262" y="191512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2E314-C59C-4EB3-BB19-235B77608BBE}"/>
              </a:ext>
            </a:extLst>
          </p:cNvPr>
          <p:cNvSpPr/>
          <p:nvPr/>
        </p:nvSpPr>
        <p:spPr>
          <a:xfrm>
            <a:off x="1020096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96CADC-BD04-4787-A6A3-908DE6BDB15B}"/>
              </a:ext>
            </a:extLst>
          </p:cNvPr>
          <p:cNvSpPr/>
          <p:nvPr/>
        </p:nvSpPr>
        <p:spPr>
          <a:xfrm>
            <a:off x="1020096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16341-F791-4560-A848-057C259C3D72}"/>
              </a:ext>
            </a:extLst>
          </p:cNvPr>
          <p:cNvSpPr txBox="1"/>
          <p:nvPr/>
        </p:nvSpPr>
        <p:spPr>
          <a:xfrm>
            <a:off x="1056723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59C16-A8E9-453B-8991-A143E5C4B927}"/>
              </a:ext>
            </a:extLst>
          </p:cNvPr>
          <p:cNvSpPr txBox="1"/>
          <p:nvPr/>
        </p:nvSpPr>
        <p:spPr>
          <a:xfrm>
            <a:off x="1056723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65792-E361-43E1-BCAA-157A8C3E5119}"/>
              </a:ext>
            </a:extLst>
          </p:cNvPr>
          <p:cNvSpPr txBox="1"/>
          <p:nvPr/>
        </p:nvSpPr>
        <p:spPr>
          <a:xfrm>
            <a:off x="7236528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AC5A9-F1BC-4E20-82A9-BD2881E6BC76}"/>
              </a:ext>
            </a:extLst>
          </p:cNvPr>
          <p:cNvSpPr/>
          <p:nvPr/>
        </p:nvSpPr>
        <p:spPr>
          <a:xfrm>
            <a:off x="6272972" y="2561302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BC6E9-2AB1-40C1-A2FE-3F569D095E6B}"/>
              </a:ext>
            </a:extLst>
          </p:cNvPr>
          <p:cNvSpPr/>
          <p:nvPr/>
        </p:nvSpPr>
        <p:spPr>
          <a:xfrm>
            <a:off x="8100549" y="2553927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4EE9D-41FE-4DBA-807C-E0C8A15C3D9E}"/>
              </a:ext>
            </a:extLst>
          </p:cNvPr>
          <p:cNvCxnSpPr>
            <a:stCxn id="5" idx="4"/>
            <a:endCxn id="21" idx="0"/>
          </p:cNvCxnSpPr>
          <p:nvPr/>
        </p:nvCxnSpPr>
        <p:spPr>
          <a:xfrm>
            <a:off x="5577333" y="1838632"/>
            <a:ext cx="808710" cy="7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2718F-2E8E-4DD7-A930-F0417CB13AA9}"/>
              </a:ext>
            </a:extLst>
          </p:cNvPr>
          <p:cNvCxnSpPr>
            <a:stCxn id="5" idx="4"/>
            <a:endCxn id="26" idx="0"/>
          </p:cNvCxnSpPr>
          <p:nvPr/>
        </p:nvCxnSpPr>
        <p:spPr>
          <a:xfrm>
            <a:off x="5577333" y="1838632"/>
            <a:ext cx="263628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F5E85-E0B1-4081-9EA9-F93CAA0AAB89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4618669" y="2797276"/>
            <a:ext cx="1767374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00980-2124-4692-BEA3-E16C11B4E63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386043" y="2797276"/>
            <a:ext cx="460273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D8AB0-E095-4B2F-AC52-C3277617F030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849225" y="2789901"/>
            <a:ext cx="364395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C93D6-703B-400D-BA53-C549EFFCFFA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213620" y="2789901"/>
            <a:ext cx="2115149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559DA4-B10F-473B-A24E-868243F7B749}"/>
              </a:ext>
            </a:extLst>
          </p:cNvPr>
          <p:cNvSpPr txBox="1"/>
          <p:nvPr/>
        </p:nvSpPr>
        <p:spPr>
          <a:xfrm>
            <a:off x="5343797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046F96-C5BF-47AF-9E26-676F881E59EE}"/>
              </a:ext>
            </a:extLst>
          </p:cNvPr>
          <p:cNvSpPr txBox="1"/>
          <p:nvPr/>
        </p:nvSpPr>
        <p:spPr>
          <a:xfrm>
            <a:off x="663983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807B2-7237-426B-AF03-19276BDCC826}"/>
              </a:ext>
            </a:extLst>
          </p:cNvPr>
          <p:cNvSpPr txBox="1"/>
          <p:nvPr/>
        </p:nvSpPr>
        <p:spPr>
          <a:xfrm>
            <a:off x="7731218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1F5CF-0C38-40BB-A72D-11F5243D179D}"/>
              </a:ext>
            </a:extLst>
          </p:cNvPr>
          <p:cNvSpPr txBox="1"/>
          <p:nvPr/>
        </p:nvSpPr>
        <p:spPr>
          <a:xfrm>
            <a:off x="939411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3ABC35-2583-41E0-AA1A-62A2AF70E688}"/>
              </a:ext>
            </a:extLst>
          </p:cNvPr>
          <p:cNvSpPr/>
          <p:nvPr/>
        </p:nvSpPr>
        <p:spPr>
          <a:xfrm>
            <a:off x="4176217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A87614-B357-4912-B5A6-47AFD0E75903}"/>
              </a:ext>
            </a:extLst>
          </p:cNvPr>
          <p:cNvSpPr/>
          <p:nvPr/>
        </p:nvSpPr>
        <p:spPr>
          <a:xfrm>
            <a:off x="6403864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6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10E35F-E8EA-43A6-B824-570D42BC79D2}"/>
              </a:ext>
            </a:extLst>
          </p:cNvPr>
          <p:cNvSpPr/>
          <p:nvPr/>
        </p:nvSpPr>
        <p:spPr>
          <a:xfrm>
            <a:off x="7406773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3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C6389-E925-4721-8541-6E20920B6F54}"/>
              </a:ext>
            </a:extLst>
          </p:cNvPr>
          <p:cNvSpPr/>
          <p:nvPr/>
        </p:nvSpPr>
        <p:spPr>
          <a:xfrm>
            <a:off x="9808260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5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2F0A4A-DFE4-48A1-8B40-BCF6B7FAD406}"/>
              </a:ext>
            </a:extLst>
          </p:cNvPr>
          <p:cNvSpPr/>
          <p:nvPr/>
        </p:nvSpPr>
        <p:spPr>
          <a:xfrm>
            <a:off x="2451870" y="26848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7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9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85F982F-71C4-4666-A628-E62D47BC11F4}"/>
              </a:ext>
            </a:extLst>
          </p:cNvPr>
          <p:cNvSpPr/>
          <p:nvPr/>
        </p:nvSpPr>
        <p:spPr>
          <a:xfrm>
            <a:off x="5710088" y="2506912"/>
            <a:ext cx="3242201" cy="32692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84175-3A9A-467B-AC2B-A491E44D919E}"/>
              </a:ext>
            </a:extLst>
          </p:cNvPr>
          <p:cNvSpPr/>
          <p:nvPr/>
        </p:nvSpPr>
        <p:spPr>
          <a:xfrm>
            <a:off x="5464262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21AF7-A217-421F-AEF0-DEC58E7A3E9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894322" y="1838632"/>
            <a:ext cx="2683011" cy="8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BBE890-4458-4FB0-A923-70E0D07E9B02}"/>
              </a:ext>
            </a:extLst>
          </p:cNvPr>
          <p:cNvSpPr txBox="1"/>
          <p:nvPr/>
        </p:nvSpPr>
        <p:spPr>
          <a:xfrm>
            <a:off x="3785371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EBC6B-9D92-476F-81D2-DAE5336AE882}"/>
              </a:ext>
            </a:extLst>
          </p:cNvPr>
          <p:cNvSpPr txBox="1"/>
          <p:nvPr/>
        </p:nvSpPr>
        <p:spPr>
          <a:xfrm>
            <a:off x="5464262" y="1915123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2E314-C59C-4EB3-BB19-235B77608BBE}"/>
              </a:ext>
            </a:extLst>
          </p:cNvPr>
          <p:cNvSpPr/>
          <p:nvPr/>
        </p:nvSpPr>
        <p:spPr>
          <a:xfrm>
            <a:off x="10200965" y="1602658"/>
            <a:ext cx="226142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96CADC-BD04-4787-A6A3-908DE6BDB15B}"/>
              </a:ext>
            </a:extLst>
          </p:cNvPr>
          <p:cNvSpPr/>
          <p:nvPr/>
        </p:nvSpPr>
        <p:spPr>
          <a:xfrm>
            <a:off x="10200965" y="2101956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16341-F791-4560-A848-057C259C3D72}"/>
              </a:ext>
            </a:extLst>
          </p:cNvPr>
          <p:cNvSpPr txBox="1"/>
          <p:nvPr/>
        </p:nvSpPr>
        <p:spPr>
          <a:xfrm>
            <a:off x="10567233" y="1547958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59C16-A8E9-453B-8991-A143E5C4B927}"/>
              </a:ext>
            </a:extLst>
          </p:cNvPr>
          <p:cNvSpPr txBox="1"/>
          <p:nvPr/>
        </p:nvSpPr>
        <p:spPr>
          <a:xfrm>
            <a:off x="10567233" y="2011613"/>
            <a:ext cx="211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65792-E361-43E1-BCAA-157A8C3E5119}"/>
              </a:ext>
            </a:extLst>
          </p:cNvPr>
          <p:cNvSpPr txBox="1"/>
          <p:nvPr/>
        </p:nvSpPr>
        <p:spPr>
          <a:xfrm>
            <a:off x="7236528" y="1917290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AC5A9-F1BC-4E20-82A9-BD2881E6BC76}"/>
              </a:ext>
            </a:extLst>
          </p:cNvPr>
          <p:cNvSpPr/>
          <p:nvPr/>
        </p:nvSpPr>
        <p:spPr>
          <a:xfrm>
            <a:off x="6272972" y="2561302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BC6E9-2AB1-40C1-A2FE-3F569D095E6B}"/>
              </a:ext>
            </a:extLst>
          </p:cNvPr>
          <p:cNvSpPr/>
          <p:nvPr/>
        </p:nvSpPr>
        <p:spPr>
          <a:xfrm>
            <a:off x="8100549" y="2553927"/>
            <a:ext cx="226142" cy="235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B4EE9D-41FE-4DBA-807C-E0C8A15C3D9E}"/>
              </a:ext>
            </a:extLst>
          </p:cNvPr>
          <p:cNvCxnSpPr>
            <a:stCxn id="5" idx="4"/>
            <a:endCxn id="21" idx="0"/>
          </p:cNvCxnSpPr>
          <p:nvPr/>
        </p:nvCxnSpPr>
        <p:spPr>
          <a:xfrm>
            <a:off x="5577333" y="1838632"/>
            <a:ext cx="808710" cy="72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F2718F-2E8E-4DD7-A930-F0417CB13AA9}"/>
              </a:ext>
            </a:extLst>
          </p:cNvPr>
          <p:cNvCxnSpPr>
            <a:stCxn id="5" idx="4"/>
            <a:endCxn id="26" idx="0"/>
          </p:cNvCxnSpPr>
          <p:nvPr/>
        </p:nvCxnSpPr>
        <p:spPr>
          <a:xfrm>
            <a:off x="5577333" y="1838632"/>
            <a:ext cx="2636287" cy="7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F5E85-E0B1-4081-9EA9-F93CAA0AAB89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4618669" y="2797276"/>
            <a:ext cx="1767374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00980-2124-4692-BEA3-E16C11B4E63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6386043" y="2797276"/>
            <a:ext cx="460273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D8AB0-E095-4B2F-AC52-C3277617F030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849225" y="2789901"/>
            <a:ext cx="364395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C93D6-703B-400D-BA53-C549EFFCFFA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213620" y="2789901"/>
            <a:ext cx="2115149" cy="8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559DA4-B10F-473B-A24E-868243F7B749}"/>
              </a:ext>
            </a:extLst>
          </p:cNvPr>
          <p:cNvSpPr txBox="1"/>
          <p:nvPr/>
        </p:nvSpPr>
        <p:spPr>
          <a:xfrm>
            <a:off x="5343797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046F96-C5BF-47AF-9E26-676F881E59EE}"/>
              </a:ext>
            </a:extLst>
          </p:cNvPr>
          <p:cNvSpPr txBox="1"/>
          <p:nvPr/>
        </p:nvSpPr>
        <p:spPr>
          <a:xfrm>
            <a:off x="663983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807B2-7237-426B-AF03-19276BDCC826}"/>
              </a:ext>
            </a:extLst>
          </p:cNvPr>
          <p:cNvSpPr txBox="1"/>
          <p:nvPr/>
        </p:nvSpPr>
        <p:spPr>
          <a:xfrm>
            <a:off x="7731218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1F5CF-0C38-40BB-A72D-11F5243D179D}"/>
              </a:ext>
            </a:extLst>
          </p:cNvPr>
          <p:cNvSpPr txBox="1"/>
          <p:nvPr/>
        </p:nvSpPr>
        <p:spPr>
          <a:xfrm>
            <a:off x="9394115" y="2928158"/>
            <a:ext cx="3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3ABC35-2583-41E0-AA1A-62A2AF70E688}"/>
              </a:ext>
            </a:extLst>
          </p:cNvPr>
          <p:cNvSpPr/>
          <p:nvPr/>
        </p:nvSpPr>
        <p:spPr>
          <a:xfrm>
            <a:off x="4176217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4472C4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A87614-B357-4912-B5A6-47AFD0E75903}"/>
              </a:ext>
            </a:extLst>
          </p:cNvPr>
          <p:cNvSpPr/>
          <p:nvPr/>
        </p:nvSpPr>
        <p:spPr>
          <a:xfrm>
            <a:off x="6403864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6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6p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10E35F-E8EA-43A6-B824-570D42BC79D2}"/>
              </a:ext>
            </a:extLst>
          </p:cNvPr>
          <p:cNvSpPr/>
          <p:nvPr/>
        </p:nvSpPr>
        <p:spPr>
          <a:xfrm>
            <a:off x="7406773" y="3652684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3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C6389-E925-4721-8541-6E20920B6F54}"/>
              </a:ext>
            </a:extLst>
          </p:cNvPr>
          <p:cNvSpPr/>
          <p:nvPr/>
        </p:nvSpPr>
        <p:spPr>
          <a:xfrm>
            <a:off x="9808260" y="36453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5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2F0A4A-DFE4-48A1-8B40-BCF6B7FAD406}"/>
              </a:ext>
            </a:extLst>
          </p:cNvPr>
          <p:cNvSpPr/>
          <p:nvPr/>
        </p:nvSpPr>
        <p:spPr>
          <a:xfrm>
            <a:off x="2451870" y="2684809"/>
            <a:ext cx="884904" cy="48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altLang="zh-CN" dirty="0">
                <a:solidFill>
                  <a:srgbClr val="4472C4"/>
                </a:solidFill>
              </a:rPr>
              <a:t>7</a:t>
            </a:r>
            <a:r>
              <a:rPr lang="en-US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0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175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欧阳 澍崟</dc:creator>
  <cp:lastModifiedBy>欧阳 澍崟</cp:lastModifiedBy>
  <cp:revision>22</cp:revision>
  <dcterms:created xsi:type="dcterms:W3CDTF">2022-03-24T00:27:08Z</dcterms:created>
  <dcterms:modified xsi:type="dcterms:W3CDTF">2022-03-27T22:13:04Z</dcterms:modified>
</cp:coreProperties>
</file>