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94D37C4-57BD-4F96-AA57-013B8A493F0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Hi everyone, I explored how subword tokenizers—Unigram, BPE, and WordPiece—affect performance and robustness. I used Hugging Face tokenizers only, then TF‑IDF + Logistic Regression. To probe robustness, I compared normal test data with a noisy version where about 5% of alphabetic characters are randomly substituted.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A681C79-5A36-4ED7-B8DA-3FC0016FD008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 Zipf plot visualizes token frequency vs rank on log‑log axes; typical Zipf‑like behavior indicates a heavy‑tailed vocabulary distribution.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F6B2BD8-D718-47D2-ADC4-357B376799EA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 Zipf plot visualizes token frequency vs rank on log‑log axes; typical Zipf‑like behavior indicates a heavy‑tailed vocabulary distribution.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F16FF3B-24D3-402B-ABCF-6C537006810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Takeaways: subwords avoid OOV; lowercasing unifies forms but may hide case cues; Unigram wins slightly on absolute accuracy while BPE is slightly more robust. A simple linear model keeps the comparison focused on tokenization.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5610C7C-3731-4F14-8AFC-2A7E2D725812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Next steps: vary vocabulary size, test case sensitivity, use richer noise, try byte‑level BPE, and add subword regularization for Unigram. With more time, I’d also test a small neural encoder with the tokenizer fixed.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A4FA392-BBE3-4530-96E5-500BE6D552A5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References for BPE, WordPiece, Unigram, the CoNLL‑2003 dataset, and scikit‑learn.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64C25EF-C623-4944-9A42-B864762923CB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CoNLL‑2003 is an NER dataset. I converted each sentence into text and created a sentence‑level label: 1 if any token has a non‑O tag. I loaded from the Parquet branch to avoid executing remote loader scripts and to stay compatible with modern datasets.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0FE6670-CCE3-487E-AABD-3DD969A9FFE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 pipeline is: prepare data, train the tokenizer (Unigram/BPE/WordPiece at ~10k vocab), convert token sequences to TF‑IDF features using the tokenizer’s vocabulary, train a Logistic Regression classifier, and evaluate on clean vs noisy text. I also generate Zipf plots of token frequencies.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CB5863A-E9AB-4EDF-A0D7-1E6D46B001A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Key prep lines: joining tokens to sentences and setting the label to 1 if any NE tag is not O. Outputs are a CSV for classification and a raw text corpus for tokenizer training.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47C54B1-1925-44C5-A725-9A995329C6D3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Training the tokenizer with Hugging Face tokenizers: choose Unigram, BPE, or WordPiece. Use NFD → lowercase → strip accents and whitespace pre‑tokenization. Save the trained tokenizer as JSON—no SentencePiece dependency.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661EFB5-2A54-4E64-B8C8-E0477C347E7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For features, I encode sentences to tokens, join with spaces, and build TF‑IDF using a fixed vocabulary equal to the tokenizer’s tokens. Train Logistic Regression. For noise, I apply 5% character substitutions and then re‑tokenize and re‑vectorize before predicting.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7D7C18E-5BA8-45A6-BE74-446E2A55787B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Results: Unigram had the best clean and noisy accuracy; BPE had the smallest relative drop. Differences are modest—around half to one percentage point—so all three are competitive. The plots make this easy to see.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0CC3125-F8D5-4CB7-B922-705803C45E3B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This chart shows clean vs noisy accuracy across tokenizers. The gaps illustrate how performance changes under noise.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A1A1707-570E-46E7-9C41-D46DB8C5A17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This chart shows the relative accuracy drop. Lower is better—here BPE degrades slightly less from its own clean baseline.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85D44AB-CFF4-4E25-A31F-07B703B2F98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848B3AB-4FB1-4CED-BB30-5E91C612CB0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8/12/25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A5BB7E3-BF36-4BDC-B128-D6316B56849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5C6A751-E02D-44B7-8BC6-1149EF4B1E7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8/12/25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F0B959B-C3E1-4E88-A78A-13B296AE254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884FEEE-F46F-4FC1-BE08-96D37BE4F37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8/12/25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5FD507A-6480-42D5-8282-733AAACD5B4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729fc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Subword Tokenization &amp; Robustness on CoNLL‑2003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2000" spc="-1" strike="noStrike">
                <a:latin typeface="Arial"/>
              </a:rPr>
              <a:t>Presenter: Shuyang Ren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729fc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Zipf Plot (Token Frequency)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228600" y="1600200"/>
            <a:ext cx="4111200" cy="2971800"/>
          </a:xfrm>
          <a:prstGeom prst="rect">
            <a:avLst/>
          </a:prstGeom>
          <a:ln w="0">
            <a:noFill/>
          </a:ln>
        </p:spPr>
      </p:pic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4347000" y="1600200"/>
            <a:ext cx="4453920" cy="297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729fc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Zipf Plot (Token Frequency)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1828800" y="1945800"/>
            <a:ext cx="5025600" cy="376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729fc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Takeaways &amp; Design Choices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OOV handling: subwords avoid [UNK] most of the time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Normalization: lowercasing helps but can hide case cues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Granularity vs robustness: Unigram slightly best absolute; BPE smallest relative drop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Simple model → clearer tokenizer comparison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729fc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What’s Next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Vocab sweeps: 5k / 10k / 30k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Case-sensitive training (drop Lowercase() in normalizer)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Richer noise: deletions/insertions, keyboard-adjacent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Byte-level BPE baseline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Subword regularization (Unigram)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Small neural encoder (tokenizer fixed)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729fc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References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Sennrich et al., 2016 — BPE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Schuster &amp; Nakajima, 2012 — WordPiece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Kudo, 2018 — Unigram LM / SentencePiece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Tjong Kim Sang &amp; De Meulder, 2003 — CoNLL‑2003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Pedregosa et al., 2011 — scikit‑learn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729fc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Dataset &amp; Task Adaptation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Dataset: CoNLL‑2003 (English)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Original task: NER (token-level tags)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Our task: sentence-level classification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Loaded from Parquet branch (no remote script)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729fc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Pipeline Overview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Prepare sentences + labels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Train tokenizer (Unigram / BPE / WordPiece, ~10k vocab)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Vectorize: TF‑IDF over tokenizer outputs (fixed vocab)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Classify: Logistic Regression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Evaluate: Clean vs Noisy (+ Zipf plots)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729fc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Code: Data Prep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702720" y="1828800"/>
            <a:ext cx="7755480" cy="11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ds = load_dataset("parquet", data_files={...})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# sentence label = 1 if any NE tag != 'O'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for tokens, ner_ids in zip(ds[split]["tokens"], ds[split]["ner_tags"]):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text = " ".join(tokens)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label = 1 if any(tid != O_IDX for tid in ner_ids) else 0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729fc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Code: Train Tokenizer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228600" y="2514600"/>
            <a:ext cx="8715600" cy="22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from tokenizers.models import Unigram, BPE, WordPiece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from tokenizers import Tokenizer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from tokenizers.trainers import UnigramTrainer, BpeTrainer, WordPieceTrainer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from tokenizers.normalizers import NFD, Lowercase, StripAccents, Sequence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model = Unigram()  # or BPE(), WordPiece()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tok = Tokenizer(model)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tok.normalizer = Sequence([NFD(), Lowercase(), StripAccents()])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tok.train([CORPUS_PATH], UnigramTrainer(vocab_size=10000, special_tokens=[...]))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tok.save(TOK_PATH)  # JSON file (no SentencePiece needed)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729fc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Code: Vectorize &amp; Evaluate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685800" y="2121840"/>
            <a:ext cx="7755480" cy="22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# Encode → space-joined tokens → TF-IDF with fixed vocab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X_train_tok = [" ".join(encode_fn(t)) for t in X_train]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vectorizer = TfidfVectorizer(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vocabulary=vocab_map, tokenizer=str.split,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preprocessor=None, token_pattern=None, lowercase=False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Xtr = vectorizer.fit_transform(X_train_tok)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clf = LogisticRegression(max_iter=1000).fit(Xtr, y_train)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# Noise: ~5% character substitutions, then re-tokenize and re-vectorize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729fc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Results: Scoreboard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42" name="Table 2"/>
          <p:cNvGraphicFramePr/>
          <p:nvPr/>
        </p:nvGraphicFramePr>
        <p:xfrm>
          <a:off x="168480" y="2243880"/>
          <a:ext cx="8768880" cy="2998080"/>
        </p:xfrm>
        <a:graphic>
          <a:graphicData uri="http://schemas.openxmlformats.org/drawingml/2006/table">
            <a:tbl>
              <a:tblPr/>
              <a:tblGrid>
                <a:gridCol w="1753920"/>
                <a:gridCol w="1753920"/>
                <a:gridCol w="1753920"/>
                <a:gridCol w="1753920"/>
                <a:gridCol w="1753200"/>
              </a:tblGrid>
              <a:tr h="7999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Tokenizer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Vocab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Clean Acc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Noisy Acc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Drop (%)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7999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unigram-conll2003-10k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9374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0.8865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0.8532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7999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bpe-conll2003-10k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0.8768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0.8479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2.89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8002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wordpiece-conll2003-10k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0.8768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0.8455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3.13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729fc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Clean vs Noisy Accuracy (Chart)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1463400" y="1828800"/>
            <a:ext cx="5851800" cy="438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729fc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Robustness: Accuracy Drop (%)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914400" y="1417320"/>
            <a:ext cx="6854400" cy="503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LibreOffice/7.0.4.2$Windows_X86_64 LibreOffice_project/dcf040e67528d9187c66b2379df5ea4407429775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2025-08-12T19:46:11Z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