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29508-7ADB-4DDE-A0CA-4AF4AB375C7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27558-3581-4EAE-A2D1-5CE0080A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Simplification: conductor, E//=0, H//~j, then integral over circle to get I from j, then 3D problem-&gt;2D IE -&gt; 1D </a:t>
            </a:r>
            <a:r>
              <a:rPr lang="en-US"/>
              <a:t>line integral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27558-3581-4EAE-A2D1-5CE0080A69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B70A-80EA-472A-B4F4-BC66758D9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C830-2C25-435E-B8F5-17BED3D5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4951-CCA8-486E-AF19-741C3B18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CC24-5CDF-435E-AF6F-ED193F06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2AB9-6CC3-4325-9720-F749CD86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9532-3153-45D1-A97A-79CB6C9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4B83F-6F4E-47D0-9977-EC579494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B241-919F-46E6-8478-990ECFBB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1F25-AD0D-4A36-AE04-BDDDD950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D7D7-7C83-4991-89F2-34404537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52F4-25E5-4248-BDFB-9645A3C4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AD13-8379-4B28-AFB7-5A9769B2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91D2-D70C-4A14-8AA3-884FEA11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2925-C7D2-425B-B43B-567AD91E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452C-605F-485A-A739-57ED431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DC0D-AB28-464E-90DC-0AA4E56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F8EB-23F4-4621-9968-DE776EA9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0572-7225-458F-8CC2-3DF606D9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4B7D-FB71-4193-960D-D63B5AB4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175E-4E6F-4C90-9575-DF52B2DB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BDB-B55F-4F31-994E-EDDED412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BF30-C34C-4E3C-BF0B-9991BECB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730A-1869-4633-B8C3-D8D86FFB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27A8A-6F74-4F75-86B0-B56ABA8B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A54C-1FC2-44DE-86F4-38A3347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DC0-708C-4163-9D9C-F3814003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ED9F-F1BA-42C1-AC45-6AEF1C9C8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FF78F-E53B-44BC-B228-8B81A6C9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0065-82E5-4350-98E1-A6A8985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2477-8960-444A-9CAF-476C4593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F2DC-FDCE-4ED8-AC5A-5C2252BC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DF68-9008-4217-B142-0B58EF2B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3EF-F0E0-4A7B-A2EB-31C6C1D6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856C-64E9-4F3E-AF94-D36CF1D4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E5DB-2DAF-4C78-B42F-295E01D9E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D7A7D-FB0E-430E-A013-F70ABEAAB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64197-F438-4A36-8A9E-FD6C476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1772F-81ED-4F4E-A5C9-08ED46DD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514A0-9431-4214-A220-9B49116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28C-D238-4A31-84DE-BE340500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DA311-1F1C-47C4-947E-25099B9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9FB0D-DEFD-4B6E-BDF7-2ED849C7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190CC-721E-469C-9509-5AB8C0C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50E2C-7F0F-4F49-AE41-2E9BF35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66B5-5FD3-4AFC-ABBD-478951A8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6F3FE-47FB-4D9A-A115-0D5F2663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63B-3F1D-44C5-A9B2-D7DFB60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F8D5-971B-4873-8290-1CD8FD15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9420-5D25-4320-B14B-E4D35776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608D-26DF-4AF2-AB66-8BD8854E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08A32-A55C-405D-A756-FAFE3859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B8A7-B89A-4BD0-B210-D36CAAFA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1757-55F9-42FD-ADF6-1CBA8BA3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D9A4E-F56D-4ADC-A220-8C98688E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1E8A-74B6-49C9-B00B-1C11BD83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DC6BC-B039-4B25-8E55-AA1E2D95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6FF2-CBCB-438F-AD45-D9BF3734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5AEE-07AB-46C1-BA2C-D8E86F84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4368D-8B2A-4A4D-B954-A00B3CFD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ED13-488B-4E6F-A6C3-08ECC201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076C-34A4-4CDA-A091-CBB79A60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DC3D-3DD5-4B1B-9F15-1F8158FE7B9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024A-F2DF-4F4C-88B1-E85EED5A9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1670-D763-4754-92BA-8E3CECF4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EE77-13B8-403D-BE93-31F022A9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340E-E595-4E4B-AB63-8EF38CD10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tantia" panose="02030602050306030303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Thin Wire Antenna Analysis using Method of Moments (MOM)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8DA0A-EFD0-490C-872F-CB38859F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nstantia" panose="02030602050306030303" pitchFamily="18" charset="0"/>
              </a:rPr>
              <a:t>Shuzhan Sun</a:t>
            </a:r>
          </a:p>
        </p:txBody>
      </p:sp>
    </p:spTree>
    <p:extLst>
      <p:ext uri="{BB962C8B-B14F-4D97-AF65-F5344CB8AC3E}">
        <p14:creationId xmlns:p14="http://schemas.microsoft.com/office/powerpoint/2010/main" val="32884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005ED9-E4A7-48D3-8BAF-79392F792EB7}"/>
              </a:ext>
            </a:extLst>
          </p:cNvPr>
          <p:cNvSpPr txBox="1"/>
          <p:nvPr/>
        </p:nvSpPr>
        <p:spPr>
          <a:xfrm>
            <a:off x="6371050" y="3279502"/>
            <a:ext cx="54863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Simplified IE for thin conducting wire antenna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Expansion and matrix formula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EC9E7-DF6D-410E-A390-62BDADB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MOM Formulation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D4A2-9BAF-46D2-B303-EF3C659F7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26" y="1246901"/>
            <a:ext cx="5486400" cy="18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F9348-9510-4214-B3E4-AA5EC995D6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58779" y="3714359"/>
            <a:ext cx="433578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3C858-D2B9-43CC-8AA1-A64A218342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66485" y="4670382"/>
            <a:ext cx="117284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A5991-9C50-4F12-B09C-6751C8101C9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74744" y="4670382"/>
            <a:ext cx="219456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58A8A-24C5-4F98-A4D2-85505965BCF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6485" y="5245104"/>
            <a:ext cx="2983230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00F61-9E4C-4901-BABC-0223B5C66EF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766485" y="6185586"/>
            <a:ext cx="1891665" cy="3657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C9C4C-BD5A-4B46-93C2-4AD7B80EC4A5}"/>
              </a:ext>
            </a:extLst>
          </p:cNvPr>
          <p:cNvGrpSpPr/>
          <p:nvPr/>
        </p:nvGrpSpPr>
        <p:grpSpPr>
          <a:xfrm>
            <a:off x="647160" y="3279502"/>
            <a:ext cx="4531603" cy="2625320"/>
            <a:chOff x="365808" y="3244334"/>
            <a:chExt cx="4531603" cy="26253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2F7885-945E-4632-B619-91265EE73FC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00976" y="3857974"/>
              <a:ext cx="4496435" cy="20116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52E4B5-001B-43A6-A160-CE6228F21DB1}"/>
                </a:ext>
              </a:extLst>
            </p:cNvPr>
            <p:cNvSpPr txBox="1"/>
            <p:nvPr/>
          </p:nvSpPr>
          <p:spPr>
            <a:xfrm>
              <a:off x="365808" y="3244334"/>
              <a:ext cx="377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tantia" panose="02030602050306030303" pitchFamily="18" charset="0"/>
                </a:rPr>
                <a:t>General 3D integral equation (IE)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2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C9E7-DF6D-410E-A390-62BDADB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Center-Fed Antenna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D4A2-9BAF-46D2-B303-EF3C659F72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9" y="283460"/>
            <a:ext cx="5486400" cy="18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C027DB-FB6A-47BB-8062-04730D8C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654483"/>
            <a:ext cx="5693881" cy="3649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BBE5B-6A2C-444B-95DE-64AE0A4A570A}"/>
                  </a:ext>
                </a:extLst>
              </p:cNvPr>
              <p:cNvSpPr/>
              <p:nvPr/>
            </p:nvSpPr>
            <p:spPr>
              <a:xfrm>
                <a:off x="9667071" y="6304085"/>
                <a:ext cx="8757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7BBE5B-6A2C-444B-95DE-64AE0A4A5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71" y="6304085"/>
                <a:ext cx="875753" cy="276999"/>
              </a:xfrm>
              <a:prstGeom prst="rect">
                <a:avLst/>
              </a:prstGeom>
              <a:blipFill>
                <a:blip r:embed="rId4"/>
                <a:stretch>
                  <a:fillRect l="-8392" t="-93478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BCDCD5-1C67-4835-96AA-A659FAAFDB34}"/>
                  </a:ext>
                </a:extLst>
              </p:cNvPr>
              <p:cNvSpPr/>
              <p:nvPr/>
            </p:nvSpPr>
            <p:spPr>
              <a:xfrm>
                <a:off x="7989112" y="6304085"/>
                <a:ext cx="7587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BCDCD5-1C67-4835-96AA-A659FAAFD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12" y="6304085"/>
                <a:ext cx="758734" cy="276999"/>
              </a:xfrm>
              <a:prstGeom prst="rect">
                <a:avLst/>
              </a:prstGeom>
              <a:blipFill>
                <a:blip r:embed="rId5"/>
                <a:stretch>
                  <a:fillRect l="-10484" t="-93478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996BD-E313-493F-AD97-393B19100B40}"/>
                  </a:ext>
                </a:extLst>
              </p:cNvPr>
              <p:cNvSpPr/>
              <p:nvPr/>
            </p:nvSpPr>
            <p:spPr>
              <a:xfrm>
                <a:off x="7113359" y="6297541"/>
                <a:ext cx="8757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996BD-E313-493F-AD97-393B19100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59" y="6297541"/>
                <a:ext cx="875753" cy="276999"/>
              </a:xfrm>
              <a:prstGeom prst="rect">
                <a:avLst/>
              </a:prstGeom>
              <a:blipFill>
                <a:blip r:embed="rId6"/>
                <a:stretch>
                  <a:fillRect l="-8333" t="-93478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FC1FC-B7D9-420F-9B41-E02A49006B70}"/>
              </a:ext>
            </a:extLst>
          </p:cNvPr>
          <p:cNvCxnSpPr>
            <a:cxnSpLocks/>
          </p:cNvCxnSpPr>
          <p:nvPr/>
        </p:nvCxnSpPr>
        <p:spPr>
          <a:xfrm flipV="1">
            <a:off x="7605343" y="4774223"/>
            <a:ext cx="0" cy="1529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B0EFDA-7D91-47D1-803F-0D21AF5E432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368479" y="5451231"/>
            <a:ext cx="247983" cy="85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B049C-8C12-4162-A75C-96A5E131A99C}"/>
              </a:ext>
            </a:extLst>
          </p:cNvPr>
          <p:cNvCxnSpPr>
            <a:cxnSpLocks/>
          </p:cNvCxnSpPr>
          <p:nvPr/>
        </p:nvCxnSpPr>
        <p:spPr>
          <a:xfrm flipH="1" flipV="1">
            <a:off x="9883127" y="5389685"/>
            <a:ext cx="11254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9FE0F31-E5FD-472E-B869-91AA208FD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23" y="2639941"/>
            <a:ext cx="48463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2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BEC9E7-DF6D-410E-A390-62BDADBAEA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tantia" panose="02030602050306030303" pitchFamily="18" charset="0"/>
                  </a:rPr>
                  <a:t>End-Fed Antenna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tantia" panose="0203060205030603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BEC9E7-DF6D-410E-A390-62BDADBAE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35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CB8570B-2DF7-4221-80D6-70CB97C9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23" y="1507621"/>
            <a:ext cx="8630049" cy="51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华文新魏</vt:lpstr>
      <vt:lpstr>Arial</vt:lpstr>
      <vt:lpstr>Calibri</vt:lpstr>
      <vt:lpstr>Calibri Light</vt:lpstr>
      <vt:lpstr>Cambria Math</vt:lpstr>
      <vt:lpstr>Constantia</vt:lpstr>
      <vt:lpstr>Times New Roman</vt:lpstr>
      <vt:lpstr>Office Theme</vt:lpstr>
      <vt:lpstr>Thin Wire Antenna Analysis using Method of Moments (MOM)</vt:lpstr>
      <vt:lpstr>MOM Formulation </vt:lpstr>
      <vt:lpstr>Center-Fed Antenna </vt:lpstr>
      <vt:lpstr>End-Fed Antenna 〖(V〗_0  @ z=-L/2)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Wire Antenna Analysis using Method of Moments (MOM)</dc:title>
  <dc:creator>Shuzhan Sun</dc:creator>
  <cp:lastModifiedBy>Shuzhan Sun</cp:lastModifiedBy>
  <cp:revision>13</cp:revision>
  <dcterms:created xsi:type="dcterms:W3CDTF">2018-04-24T18:09:52Z</dcterms:created>
  <dcterms:modified xsi:type="dcterms:W3CDTF">2018-05-04T19:41:38Z</dcterms:modified>
</cp:coreProperties>
</file>