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3"/>
  </p:notesMasterIdLst>
  <p:sldIdLst>
    <p:sldId id="256" r:id="rId3"/>
    <p:sldId id="267" r:id="rId4"/>
    <p:sldId id="266" r:id="rId5"/>
    <p:sldId id="268" r:id="rId6"/>
    <p:sldId id="274" r:id="rId7"/>
    <p:sldId id="270" r:id="rId8"/>
    <p:sldId id="273" r:id="rId9"/>
    <p:sldId id="272" r:id="rId10"/>
    <p:sldId id="271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5AE8A-9578-4AFB-9495-E1E1F3FABF29}">
  <a:tblStyle styleId="{A205AE8A-9578-4AFB-9495-E1E1F3FABF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6"/>
          </a:solidFill>
        </a:fill>
      </a:tcStyle>
    </a:wholeTbl>
    <a:band1H>
      <a:tcTxStyle/>
      <a:tcStyle>
        <a:tcBdr/>
        <a:fill>
          <a:solidFill>
            <a:schemeClr val="accent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nda Kotethota" userId="3f6a1906-1513-44f2-8f4c-5090738e214f" providerId="ADAL" clId="{807A88BB-F305-4CBB-9886-181FA3564139}"/>
    <pc:docChg chg="undo custSel addSld delSld modSld sldOrd">
      <pc:chgData name="Skanda Kotethota" userId="3f6a1906-1513-44f2-8f4c-5090738e214f" providerId="ADAL" clId="{807A88BB-F305-4CBB-9886-181FA3564139}" dt="2018-03-22T01:36:45.680" v="3038" actId="1076"/>
      <pc:docMkLst>
        <pc:docMk/>
      </pc:docMkLst>
      <pc:sldChg chg="modSp">
        <pc:chgData name="Skanda Kotethota" userId="3f6a1906-1513-44f2-8f4c-5090738e214f" providerId="ADAL" clId="{807A88BB-F305-4CBB-9886-181FA3564139}" dt="2018-03-21T01:39:07.873" v="142" actId="1076"/>
        <pc:sldMkLst>
          <pc:docMk/>
          <pc:sldMk cId="0" sldId="256"/>
        </pc:sldMkLst>
        <pc:spChg chg="mod">
          <ac:chgData name="Skanda Kotethota" userId="3f6a1906-1513-44f2-8f4c-5090738e214f" providerId="ADAL" clId="{807A88BB-F305-4CBB-9886-181FA3564139}" dt="2018-03-21T01:38:07.421" v="140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Skanda Kotethota" userId="3f6a1906-1513-44f2-8f4c-5090738e214f" providerId="ADAL" clId="{807A88BB-F305-4CBB-9886-181FA3564139}" dt="2018-03-21T01:39:07.873" v="142" actId="1076"/>
          <ac:spMkLst>
            <pc:docMk/>
            <pc:sldMk cId="0" sldId="256"/>
            <ac:spMk id="31" creationId="{00000000-0000-0000-0000-000000000000}"/>
          </ac:spMkLst>
        </pc:spChg>
      </pc:sldChg>
      <pc:sldChg chg="addSp delSp modSp del">
        <pc:chgData name="Skanda Kotethota" userId="3f6a1906-1513-44f2-8f4c-5090738e214f" providerId="ADAL" clId="{807A88BB-F305-4CBB-9886-181FA3564139}" dt="2018-03-21T01:46:21.708" v="481" actId="2696"/>
        <pc:sldMkLst>
          <pc:docMk/>
          <pc:sldMk cId="0" sldId="257"/>
        </pc:sldMkLst>
        <pc:spChg chg="mod">
          <ac:chgData name="Skanda Kotethota" userId="3f6a1906-1513-44f2-8f4c-5090738e214f" providerId="ADAL" clId="{807A88BB-F305-4CBB-9886-181FA3564139}" dt="2018-03-21T01:42:59.022" v="344" actId="20577"/>
          <ac:spMkLst>
            <pc:docMk/>
            <pc:sldMk cId="0" sldId="257"/>
            <ac:spMk id="37" creationId="{00000000-0000-0000-0000-000000000000}"/>
          </ac:spMkLst>
        </pc:spChg>
        <pc:spChg chg="mod">
          <ac:chgData name="Skanda Kotethota" userId="3f6a1906-1513-44f2-8f4c-5090738e214f" providerId="ADAL" clId="{807A88BB-F305-4CBB-9886-181FA3564139}" dt="2018-03-21T01:39:54.992" v="170" actId="20577"/>
          <ac:spMkLst>
            <pc:docMk/>
            <pc:sldMk cId="0" sldId="257"/>
            <ac:spMk id="38" creationId="{00000000-0000-0000-0000-000000000000}"/>
          </ac:spMkLst>
        </pc:spChg>
        <pc:spChg chg="del">
          <ac:chgData name="Skanda Kotethota" userId="3f6a1906-1513-44f2-8f4c-5090738e214f" providerId="ADAL" clId="{807A88BB-F305-4CBB-9886-181FA3564139}" dt="2018-03-21T01:42:06.484" v="326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Skanda Kotethota" userId="3f6a1906-1513-44f2-8f4c-5090738e214f" providerId="ADAL" clId="{807A88BB-F305-4CBB-9886-181FA3564139}" dt="2018-03-21T01:42:13.423" v="335" actId="478"/>
          <ac:spMkLst>
            <pc:docMk/>
            <pc:sldMk cId="0" sldId="257"/>
            <ac:spMk id="43" creationId="{00000000-0000-0000-0000-000000000000}"/>
          </ac:spMkLst>
        </pc:spChg>
        <pc:spChg chg="del">
          <ac:chgData name="Skanda Kotethota" userId="3f6a1906-1513-44f2-8f4c-5090738e214f" providerId="ADAL" clId="{807A88BB-F305-4CBB-9886-181FA3564139}" dt="2018-03-21T01:42:11.821" v="333" actId="478"/>
          <ac:spMkLst>
            <pc:docMk/>
            <pc:sldMk cId="0" sldId="257"/>
            <ac:spMk id="44" creationId="{00000000-0000-0000-0000-000000000000}"/>
          </ac:spMkLst>
        </pc:spChg>
        <pc:spChg chg="del">
          <ac:chgData name="Skanda Kotethota" userId="3f6a1906-1513-44f2-8f4c-5090738e214f" providerId="ADAL" clId="{807A88BB-F305-4CBB-9886-181FA3564139}" dt="2018-03-21T01:42:14.846" v="337" actId="478"/>
          <ac:spMkLst>
            <pc:docMk/>
            <pc:sldMk cId="0" sldId="257"/>
            <ac:spMk id="47" creationId="{00000000-0000-0000-0000-000000000000}"/>
          </ac:spMkLst>
        </pc:spChg>
        <pc:spChg chg="del mod">
          <ac:chgData name="Skanda Kotethota" userId="3f6a1906-1513-44f2-8f4c-5090738e214f" providerId="ADAL" clId="{807A88BB-F305-4CBB-9886-181FA3564139}" dt="2018-03-21T01:42:11.173" v="332" actId="478"/>
          <ac:spMkLst>
            <pc:docMk/>
            <pc:sldMk cId="0" sldId="257"/>
            <ac:spMk id="48" creationId="{00000000-0000-0000-0000-000000000000}"/>
          </ac:spMkLst>
        </pc:spChg>
        <pc:spChg chg="del mod">
          <ac:chgData name="Skanda Kotethota" userId="3f6a1906-1513-44f2-8f4c-5090738e214f" providerId="ADAL" clId="{807A88BB-F305-4CBB-9886-181FA3564139}" dt="2018-03-21T01:42:08.339" v="328" actId="478"/>
          <ac:spMkLst>
            <pc:docMk/>
            <pc:sldMk cId="0" sldId="257"/>
            <ac:spMk id="49" creationId="{00000000-0000-0000-0000-000000000000}"/>
          </ac:spMkLst>
        </pc:spChg>
        <pc:spChg chg="mod">
          <ac:chgData name="Skanda Kotethota" userId="3f6a1906-1513-44f2-8f4c-5090738e214f" providerId="ADAL" clId="{807A88BB-F305-4CBB-9886-181FA3564139}" dt="2018-03-21T01:42:02.147" v="324" actId="1076"/>
          <ac:spMkLst>
            <pc:docMk/>
            <pc:sldMk cId="0" sldId="257"/>
            <ac:spMk id="50" creationId="{00000000-0000-0000-0000-000000000000}"/>
          </ac:spMkLst>
        </pc:spChg>
        <pc:picChg chg="add del mod ord">
          <ac:chgData name="Skanda Kotethota" userId="3f6a1906-1513-44f2-8f4c-5090738e214f" providerId="ADAL" clId="{807A88BB-F305-4CBB-9886-181FA3564139}" dt="2018-03-21T01:43:22.752" v="348" actId="478"/>
          <ac:picMkLst>
            <pc:docMk/>
            <pc:sldMk cId="0" sldId="257"/>
            <ac:picMk id="16" creationId="{C00410E0-2B70-4DA9-9665-7859973F43FD}"/>
          </ac:picMkLst>
        </pc:picChg>
        <pc:cxnChg chg="del mod">
          <ac:chgData name="Skanda Kotethota" userId="3f6a1906-1513-44f2-8f4c-5090738e214f" providerId="ADAL" clId="{807A88BB-F305-4CBB-9886-181FA3564139}" dt="2018-03-21T01:42:09.705" v="330" actId="478"/>
          <ac:cxnSpMkLst>
            <pc:docMk/>
            <pc:sldMk cId="0" sldId="257"/>
            <ac:cxnSpMk id="40" creationId="{00000000-0000-0000-0000-000000000000}"/>
          </ac:cxnSpMkLst>
        </pc:cxnChg>
        <pc:cxnChg chg="del">
          <ac:chgData name="Skanda Kotethota" userId="3f6a1906-1513-44f2-8f4c-5090738e214f" providerId="ADAL" clId="{807A88BB-F305-4CBB-9886-181FA3564139}" dt="2018-03-21T01:42:09.055" v="329" actId="478"/>
          <ac:cxnSpMkLst>
            <pc:docMk/>
            <pc:sldMk cId="0" sldId="257"/>
            <ac:cxnSpMk id="41" creationId="{00000000-0000-0000-0000-000000000000}"/>
          </ac:cxnSpMkLst>
        </pc:cxnChg>
        <pc:cxnChg chg="del">
          <ac:chgData name="Skanda Kotethota" userId="3f6a1906-1513-44f2-8f4c-5090738e214f" providerId="ADAL" clId="{807A88BB-F305-4CBB-9886-181FA3564139}" dt="2018-03-21T01:42:12.422" v="334" actId="478"/>
          <ac:cxnSpMkLst>
            <pc:docMk/>
            <pc:sldMk cId="0" sldId="257"/>
            <ac:cxnSpMk id="42" creationId="{00000000-0000-0000-0000-000000000000}"/>
          </ac:cxnSpMkLst>
        </pc:cxnChg>
        <pc:cxnChg chg="del">
          <ac:chgData name="Skanda Kotethota" userId="3f6a1906-1513-44f2-8f4c-5090738e214f" providerId="ADAL" clId="{807A88BB-F305-4CBB-9886-181FA3564139}" dt="2018-03-21T01:42:14.208" v="336" actId="478"/>
          <ac:cxnSpMkLst>
            <pc:docMk/>
            <pc:sldMk cId="0" sldId="257"/>
            <ac:cxnSpMk id="45" creationId="{00000000-0000-0000-0000-000000000000}"/>
          </ac:cxnSpMkLst>
        </pc:cxnChg>
        <pc:cxnChg chg="del">
          <ac:chgData name="Skanda Kotethota" userId="3f6a1906-1513-44f2-8f4c-5090738e214f" providerId="ADAL" clId="{807A88BB-F305-4CBB-9886-181FA3564139}" dt="2018-03-21T01:42:15.847" v="338" actId="478"/>
          <ac:cxnSpMkLst>
            <pc:docMk/>
            <pc:sldMk cId="0" sldId="257"/>
            <ac:cxnSpMk id="46" creationId="{00000000-0000-0000-0000-000000000000}"/>
          </ac:cxnSpMkLst>
        </pc:cxnChg>
      </pc:sldChg>
      <pc:sldChg chg="del">
        <pc:chgData name="Skanda Kotethota" userId="3f6a1906-1513-44f2-8f4c-5090738e214f" providerId="ADAL" clId="{807A88BB-F305-4CBB-9886-181FA3564139}" dt="2018-03-21T02:00:55.059" v="1254" actId="2696"/>
        <pc:sldMkLst>
          <pc:docMk/>
          <pc:sldMk cId="0" sldId="258"/>
        </pc:sldMkLst>
      </pc:sldChg>
      <pc:sldChg chg="del">
        <pc:chgData name="Skanda Kotethota" userId="3f6a1906-1513-44f2-8f4c-5090738e214f" providerId="ADAL" clId="{807A88BB-F305-4CBB-9886-181FA3564139}" dt="2018-03-21T02:00:55.405" v="1255" actId="2696"/>
        <pc:sldMkLst>
          <pc:docMk/>
          <pc:sldMk cId="0" sldId="259"/>
        </pc:sldMkLst>
      </pc:sldChg>
      <pc:sldChg chg="del">
        <pc:chgData name="Skanda Kotethota" userId="3f6a1906-1513-44f2-8f4c-5090738e214f" providerId="ADAL" clId="{807A88BB-F305-4CBB-9886-181FA3564139}" dt="2018-03-21T02:00:55.848" v="1256" actId="2696"/>
        <pc:sldMkLst>
          <pc:docMk/>
          <pc:sldMk cId="0" sldId="260"/>
        </pc:sldMkLst>
      </pc:sldChg>
      <pc:sldChg chg="del">
        <pc:chgData name="Skanda Kotethota" userId="3f6a1906-1513-44f2-8f4c-5090738e214f" providerId="ADAL" clId="{807A88BB-F305-4CBB-9886-181FA3564139}" dt="2018-03-21T02:00:56.164" v="1257" actId="2696"/>
        <pc:sldMkLst>
          <pc:docMk/>
          <pc:sldMk cId="0" sldId="261"/>
        </pc:sldMkLst>
      </pc:sldChg>
      <pc:sldChg chg="del">
        <pc:chgData name="Skanda Kotethota" userId="3f6a1906-1513-44f2-8f4c-5090738e214f" providerId="ADAL" clId="{807A88BB-F305-4CBB-9886-181FA3564139}" dt="2018-03-21T02:00:56.564" v="1258" actId="2696"/>
        <pc:sldMkLst>
          <pc:docMk/>
          <pc:sldMk cId="0" sldId="262"/>
        </pc:sldMkLst>
      </pc:sldChg>
      <pc:sldChg chg="del">
        <pc:chgData name="Skanda Kotethota" userId="3f6a1906-1513-44f2-8f4c-5090738e214f" providerId="ADAL" clId="{807A88BB-F305-4CBB-9886-181FA3564139}" dt="2018-03-21T02:00:57.234" v="1259" actId="2696"/>
        <pc:sldMkLst>
          <pc:docMk/>
          <pc:sldMk cId="0" sldId="263"/>
        </pc:sldMkLst>
      </pc:sldChg>
      <pc:sldChg chg="del">
        <pc:chgData name="Skanda Kotethota" userId="3f6a1906-1513-44f2-8f4c-5090738e214f" providerId="ADAL" clId="{807A88BB-F305-4CBB-9886-181FA3564139}" dt="2018-03-21T02:24:23.213" v="2526" actId="2696"/>
        <pc:sldMkLst>
          <pc:docMk/>
          <pc:sldMk cId="0" sldId="264"/>
        </pc:sldMkLst>
      </pc:sldChg>
      <pc:sldChg chg="modSp">
        <pc:chgData name="Skanda Kotethota" userId="3f6a1906-1513-44f2-8f4c-5090738e214f" providerId="ADAL" clId="{807A88BB-F305-4CBB-9886-181FA3564139}" dt="2018-03-22T01:35:02.119" v="3001" actId="255"/>
        <pc:sldMkLst>
          <pc:docMk/>
          <pc:sldMk cId="0" sldId="265"/>
        </pc:sldMkLst>
        <pc:spChg chg="mod">
          <ac:chgData name="Skanda Kotethota" userId="3f6a1906-1513-44f2-8f4c-5090738e214f" providerId="ADAL" clId="{807A88BB-F305-4CBB-9886-181FA3564139}" dt="2018-03-22T01:35:02.119" v="3001" actId="255"/>
          <ac:spMkLst>
            <pc:docMk/>
            <pc:sldMk cId="0" sldId="265"/>
            <ac:spMk id="116" creationId="{00000000-0000-0000-0000-000000000000}"/>
          </ac:spMkLst>
        </pc:spChg>
      </pc:sldChg>
      <pc:sldChg chg="addSp delSp modSp add">
        <pc:chgData name="Skanda Kotethota" userId="3f6a1906-1513-44f2-8f4c-5090738e214f" providerId="ADAL" clId="{807A88BB-F305-4CBB-9886-181FA3564139}" dt="2018-03-22T01:28:40.435" v="2756" actId="1038"/>
        <pc:sldMkLst>
          <pc:docMk/>
          <pc:sldMk cId="1562305524" sldId="266"/>
        </pc:sldMkLst>
        <pc:spChg chg="mod">
          <ac:chgData name="Skanda Kotethota" userId="3f6a1906-1513-44f2-8f4c-5090738e214f" providerId="ADAL" clId="{807A88BB-F305-4CBB-9886-181FA3564139}" dt="2018-03-21T01:44:37.551" v="414" actId="20577"/>
          <ac:spMkLst>
            <pc:docMk/>
            <pc:sldMk cId="1562305524" sldId="266"/>
            <ac:spMk id="2" creationId="{BAC4102D-C2D2-4ADF-AD46-575386B92F75}"/>
          </ac:spMkLst>
        </pc:spChg>
        <pc:spChg chg="del mod">
          <ac:chgData name="Skanda Kotethota" userId="3f6a1906-1513-44f2-8f4c-5090738e214f" providerId="ADAL" clId="{807A88BB-F305-4CBB-9886-181FA3564139}" dt="2018-03-21T01:43:56.950" v="372" actId="478"/>
          <ac:spMkLst>
            <pc:docMk/>
            <pc:sldMk cId="1562305524" sldId="266"/>
            <ac:spMk id="3" creationId="{0F0016B8-7FD0-443B-898B-2511538835F7}"/>
          </ac:spMkLst>
        </pc:spChg>
        <pc:spChg chg="add del mod">
          <ac:chgData name="Skanda Kotethota" userId="3f6a1906-1513-44f2-8f4c-5090738e214f" providerId="ADAL" clId="{807A88BB-F305-4CBB-9886-181FA3564139}" dt="2018-03-21T01:44:05.088" v="374" actId="478"/>
          <ac:spMkLst>
            <pc:docMk/>
            <pc:sldMk cId="1562305524" sldId="266"/>
            <ac:spMk id="5" creationId="{419BA2C0-BA05-4601-ADDA-356AD6DC49C7}"/>
          </ac:spMkLst>
        </pc:spChg>
        <pc:spChg chg="add del mod">
          <ac:chgData name="Skanda Kotethota" userId="3f6a1906-1513-44f2-8f4c-5090738e214f" providerId="ADAL" clId="{807A88BB-F305-4CBB-9886-181FA3564139}" dt="2018-03-21T01:45:15.362" v="419" actId="20577"/>
          <ac:spMkLst>
            <pc:docMk/>
            <pc:sldMk cId="1562305524" sldId="266"/>
            <ac:spMk id="6" creationId="{9F6E0F7F-8D47-44B7-BD43-099EEAA73E7E}"/>
          </ac:spMkLst>
        </pc:spChg>
        <pc:spChg chg="add mod">
          <ac:chgData name="Skanda Kotethota" userId="3f6a1906-1513-44f2-8f4c-5090738e214f" providerId="ADAL" clId="{807A88BB-F305-4CBB-9886-181FA3564139}" dt="2018-03-22T01:27:19.085" v="2706" actId="57"/>
          <ac:spMkLst>
            <pc:docMk/>
            <pc:sldMk cId="1562305524" sldId="266"/>
            <ac:spMk id="7" creationId="{2F724C9B-0F65-4742-B3C7-81972E67B6FE}"/>
          </ac:spMkLst>
        </pc:spChg>
        <pc:spChg chg="add mod">
          <ac:chgData name="Skanda Kotethota" userId="3f6a1906-1513-44f2-8f4c-5090738e214f" providerId="ADAL" clId="{807A88BB-F305-4CBB-9886-181FA3564139}" dt="2018-03-22T01:28:28.054" v="2732" actId="1036"/>
          <ac:spMkLst>
            <pc:docMk/>
            <pc:sldMk cId="1562305524" sldId="266"/>
            <ac:spMk id="9" creationId="{27472ABB-BF2F-4B39-9672-BCA7571803E7}"/>
          </ac:spMkLst>
        </pc:spChg>
        <pc:picChg chg="add mod">
          <ac:chgData name="Skanda Kotethota" userId="3f6a1906-1513-44f2-8f4c-5090738e214f" providerId="ADAL" clId="{807A88BB-F305-4CBB-9886-181FA3564139}" dt="2018-03-22T01:28:40.435" v="2756" actId="1038"/>
          <ac:picMkLst>
            <pc:docMk/>
            <pc:sldMk cId="1562305524" sldId="266"/>
            <ac:picMk id="3" creationId="{F66746F0-A036-408F-863B-C7205C338834}"/>
          </ac:picMkLst>
        </pc:picChg>
        <pc:picChg chg="add del mod ord">
          <ac:chgData name="Skanda Kotethota" userId="3f6a1906-1513-44f2-8f4c-5090738e214f" providerId="ADAL" clId="{807A88BB-F305-4CBB-9886-181FA3564139}" dt="2018-03-22T01:28:13.415" v="2707" actId="478"/>
          <ac:picMkLst>
            <pc:docMk/>
            <pc:sldMk cId="1562305524" sldId="266"/>
            <ac:picMk id="8" creationId="{E7FAC597-E59B-473B-A910-097F48E67291}"/>
          </ac:picMkLst>
        </pc:picChg>
      </pc:sldChg>
      <pc:sldChg chg="delSp modSp add ord">
        <pc:chgData name="Skanda Kotethota" userId="3f6a1906-1513-44f2-8f4c-5090738e214f" providerId="ADAL" clId="{807A88BB-F305-4CBB-9886-181FA3564139}" dt="2018-03-21T01:49:07.371" v="792" actId="478"/>
        <pc:sldMkLst>
          <pc:docMk/>
          <pc:sldMk cId="166736509" sldId="267"/>
        </pc:sldMkLst>
        <pc:spChg chg="mod">
          <ac:chgData name="Skanda Kotethota" userId="3f6a1906-1513-44f2-8f4c-5090738e214f" providerId="ADAL" clId="{807A88BB-F305-4CBB-9886-181FA3564139}" dt="2018-03-21T01:48:59.875" v="790" actId="20577"/>
          <ac:spMkLst>
            <pc:docMk/>
            <pc:sldMk cId="166736509" sldId="267"/>
            <ac:spMk id="2" creationId="{BAC4102D-C2D2-4ADF-AD46-575386B92F75}"/>
          </ac:spMkLst>
        </pc:spChg>
        <pc:spChg chg="mod">
          <ac:chgData name="Skanda Kotethota" userId="3f6a1906-1513-44f2-8f4c-5090738e214f" providerId="ADAL" clId="{807A88BB-F305-4CBB-9886-181FA3564139}" dt="2018-03-21T01:47:03.834" v="497" actId="20577"/>
          <ac:spMkLst>
            <pc:docMk/>
            <pc:sldMk cId="166736509" sldId="267"/>
            <ac:spMk id="7" creationId="{2F724C9B-0F65-4742-B3C7-81972E67B6FE}"/>
          </ac:spMkLst>
        </pc:spChg>
        <pc:spChg chg="del">
          <ac:chgData name="Skanda Kotethota" userId="3f6a1906-1513-44f2-8f4c-5090738e214f" providerId="ADAL" clId="{807A88BB-F305-4CBB-9886-181FA3564139}" dt="2018-03-21T01:49:07.371" v="792" actId="478"/>
          <ac:spMkLst>
            <pc:docMk/>
            <pc:sldMk cId="166736509" sldId="267"/>
            <ac:spMk id="9" creationId="{27472ABB-BF2F-4B39-9672-BCA7571803E7}"/>
          </ac:spMkLst>
        </pc:spChg>
        <pc:picChg chg="del">
          <ac:chgData name="Skanda Kotethota" userId="3f6a1906-1513-44f2-8f4c-5090738e214f" providerId="ADAL" clId="{807A88BB-F305-4CBB-9886-181FA3564139}" dt="2018-03-21T01:49:05.037" v="791" actId="478"/>
          <ac:picMkLst>
            <pc:docMk/>
            <pc:sldMk cId="166736509" sldId="267"/>
            <ac:picMk id="8" creationId="{E7FAC597-E59B-473B-A910-097F48E67291}"/>
          </ac:picMkLst>
        </pc:picChg>
      </pc:sldChg>
      <pc:sldChg chg="add del ord">
        <pc:chgData name="Skanda Kotethota" userId="3f6a1906-1513-44f2-8f4c-5090738e214f" providerId="ADAL" clId="{807A88BB-F305-4CBB-9886-181FA3564139}" dt="2018-03-21T01:46:55.372" v="486" actId="2696"/>
        <pc:sldMkLst>
          <pc:docMk/>
          <pc:sldMk cId="168923328" sldId="267"/>
        </pc:sldMkLst>
      </pc:sldChg>
      <pc:sldChg chg="add del">
        <pc:chgData name="Skanda Kotethota" userId="3f6a1906-1513-44f2-8f4c-5090738e214f" providerId="ADAL" clId="{807A88BB-F305-4CBB-9886-181FA3564139}" dt="2018-03-21T01:46:45.557" v="483" actId="2696"/>
        <pc:sldMkLst>
          <pc:docMk/>
          <pc:sldMk cId="3172475124" sldId="267"/>
        </pc:sldMkLst>
      </pc:sldChg>
      <pc:sldChg chg="addSp delSp modSp add">
        <pc:chgData name="Skanda Kotethota" userId="3f6a1906-1513-44f2-8f4c-5090738e214f" providerId="ADAL" clId="{807A88BB-F305-4CBB-9886-181FA3564139}" dt="2018-03-22T01:27:12.993" v="2705" actId="20577"/>
        <pc:sldMkLst>
          <pc:docMk/>
          <pc:sldMk cId="1831514570" sldId="268"/>
        </pc:sldMkLst>
        <pc:spChg chg="mod">
          <ac:chgData name="Skanda Kotethota" userId="3f6a1906-1513-44f2-8f4c-5090738e214f" providerId="ADAL" clId="{807A88BB-F305-4CBB-9886-181FA3564139}" dt="2018-03-21T01:59:44.388" v="1203" actId="20577"/>
          <ac:spMkLst>
            <pc:docMk/>
            <pc:sldMk cId="1831514570" sldId="268"/>
            <ac:spMk id="2" creationId="{BAC4102D-C2D2-4ADF-AD46-575386B92F75}"/>
          </ac:spMkLst>
        </pc:spChg>
        <pc:spChg chg="mod">
          <ac:chgData name="Skanda Kotethota" userId="3f6a1906-1513-44f2-8f4c-5090738e214f" providerId="ADAL" clId="{807A88BB-F305-4CBB-9886-181FA3564139}" dt="2018-03-22T01:27:12.993" v="2705" actId="20577"/>
          <ac:spMkLst>
            <pc:docMk/>
            <pc:sldMk cId="1831514570" sldId="268"/>
            <ac:spMk id="7" creationId="{2F724C9B-0F65-4742-B3C7-81972E67B6FE}"/>
          </ac:spMkLst>
        </pc:spChg>
        <pc:spChg chg="mod">
          <ac:chgData name="Skanda Kotethota" userId="3f6a1906-1513-44f2-8f4c-5090738e214f" providerId="ADAL" clId="{807A88BB-F305-4CBB-9886-181FA3564139}" dt="2018-03-21T02:00:08.625" v="1253" actId="1035"/>
          <ac:spMkLst>
            <pc:docMk/>
            <pc:sldMk cId="1831514570" sldId="268"/>
            <ac:spMk id="9" creationId="{27472ABB-BF2F-4B39-9672-BCA7571803E7}"/>
          </ac:spMkLst>
        </pc:spChg>
        <pc:picChg chg="add mod ord">
          <ac:chgData name="Skanda Kotethota" userId="3f6a1906-1513-44f2-8f4c-5090738e214f" providerId="ADAL" clId="{807A88BB-F305-4CBB-9886-181FA3564139}" dt="2018-03-21T02:00:01.196" v="1240" actId="1037"/>
          <ac:picMkLst>
            <pc:docMk/>
            <pc:sldMk cId="1831514570" sldId="268"/>
            <ac:picMk id="3" creationId="{C9A68038-D5FF-49CE-81AF-891C65765D4F}"/>
          </ac:picMkLst>
        </pc:picChg>
        <pc:picChg chg="del">
          <ac:chgData name="Skanda Kotethota" userId="3f6a1906-1513-44f2-8f4c-5090738e214f" providerId="ADAL" clId="{807A88BB-F305-4CBB-9886-181FA3564139}" dt="2018-03-21T01:49:45.679" v="820" actId="478"/>
          <ac:picMkLst>
            <pc:docMk/>
            <pc:sldMk cId="1831514570" sldId="268"/>
            <ac:picMk id="8" creationId="{E7FAC597-E59B-473B-A910-097F48E67291}"/>
          </ac:picMkLst>
        </pc:picChg>
      </pc:sldChg>
      <pc:sldChg chg="delSp modSp add del">
        <pc:chgData name="Skanda Kotethota" userId="3f6a1906-1513-44f2-8f4c-5090738e214f" providerId="ADAL" clId="{807A88BB-F305-4CBB-9886-181FA3564139}" dt="2018-03-22T01:28:49.499" v="2759" actId="2696"/>
        <pc:sldMkLst>
          <pc:docMk/>
          <pc:sldMk cId="505178906" sldId="269"/>
        </pc:sldMkLst>
        <pc:spChg chg="mod">
          <ac:chgData name="Skanda Kotethota" userId="3f6a1906-1513-44f2-8f4c-5090738e214f" providerId="ADAL" clId="{807A88BB-F305-4CBB-9886-181FA3564139}" dt="2018-03-21T02:22:03.168" v="2461" actId="20577"/>
          <ac:spMkLst>
            <pc:docMk/>
            <pc:sldMk cId="505178906" sldId="269"/>
            <ac:spMk id="2" creationId="{BAC4102D-C2D2-4ADF-AD46-575386B92F75}"/>
          </ac:spMkLst>
        </pc:spChg>
        <pc:spChg chg="mod">
          <ac:chgData name="Skanda Kotethota" userId="3f6a1906-1513-44f2-8f4c-5090738e214f" providerId="ADAL" clId="{807A88BB-F305-4CBB-9886-181FA3564139}" dt="2018-03-21T02:03:12.838" v="1364" actId="255"/>
          <ac:spMkLst>
            <pc:docMk/>
            <pc:sldMk cId="505178906" sldId="269"/>
            <ac:spMk id="7" creationId="{2F724C9B-0F65-4742-B3C7-81972E67B6FE}"/>
          </ac:spMkLst>
        </pc:spChg>
        <pc:spChg chg="del">
          <ac:chgData name="Skanda Kotethota" userId="3f6a1906-1513-44f2-8f4c-5090738e214f" providerId="ADAL" clId="{807A88BB-F305-4CBB-9886-181FA3564139}" dt="2018-03-21T02:03:57.641" v="1469" actId="478"/>
          <ac:spMkLst>
            <pc:docMk/>
            <pc:sldMk cId="505178906" sldId="269"/>
            <ac:spMk id="9" creationId="{27472ABB-BF2F-4B39-9672-BCA7571803E7}"/>
          </ac:spMkLst>
        </pc:spChg>
        <pc:picChg chg="del">
          <ac:chgData name="Skanda Kotethota" userId="3f6a1906-1513-44f2-8f4c-5090738e214f" providerId="ADAL" clId="{807A88BB-F305-4CBB-9886-181FA3564139}" dt="2018-03-21T02:03:54.638" v="1468" actId="478"/>
          <ac:picMkLst>
            <pc:docMk/>
            <pc:sldMk cId="505178906" sldId="269"/>
            <ac:picMk id="3" creationId="{C9A68038-D5FF-49CE-81AF-891C65765D4F}"/>
          </ac:picMkLst>
        </pc:picChg>
      </pc:sldChg>
      <pc:sldChg chg="add del">
        <pc:chgData name="Skanda Kotethota" userId="3f6a1906-1513-44f2-8f4c-5090738e214f" providerId="ADAL" clId="{807A88BB-F305-4CBB-9886-181FA3564139}" dt="2018-03-21T02:04:50.757" v="1535" actId="20577"/>
        <pc:sldMkLst>
          <pc:docMk/>
          <pc:sldMk cId="284746427" sldId="270"/>
        </pc:sldMkLst>
      </pc:sldChg>
      <pc:sldChg chg="addSp delSp modSp add">
        <pc:chgData name="Skanda Kotethota" userId="3f6a1906-1513-44f2-8f4c-5090738e214f" providerId="ADAL" clId="{807A88BB-F305-4CBB-9886-181FA3564139}" dt="2018-03-21T02:08:52.621" v="1586" actId="1038"/>
        <pc:sldMkLst>
          <pc:docMk/>
          <pc:sldMk cId="486503166" sldId="270"/>
        </pc:sldMkLst>
        <pc:spChg chg="del">
          <ac:chgData name="Skanda Kotethota" userId="3f6a1906-1513-44f2-8f4c-5090738e214f" providerId="ADAL" clId="{807A88BB-F305-4CBB-9886-181FA3564139}" dt="2018-03-21T02:06:20.374" v="1568" actId="478"/>
          <ac:spMkLst>
            <pc:docMk/>
            <pc:sldMk cId="486503166" sldId="270"/>
            <ac:spMk id="2" creationId="{BAC4102D-C2D2-4ADF-AD46-575386B92F75}"/>
          </ac:spMkLst>
        </pc:spChg>
        <pc:spChg chg="add del mod">
          <ac:chgData name="Skanda Kotethota" userId="3f6a1906-1513-44f2-8f4c-5090738e214f" providerId="ADAL" clId="{807A88BB-F305-4CBB-9886-181FA3564139}" dt="2018-03-21T02:06:23.627" v="1569" actId="478"/>
          <ac:spMkLst>
            <pc:docMk/>
            <pc:sldMk cId="486503166" sldId="270"/>
            <ac:spMk id="5" creationId="{0D91D3FC-DF99-48F5-8A94-14D8823216C5}"/>
          </ac:spMkLst>
        </pc:spChg>
        <pc:spChg chg="mod">
          <ac:chgData name="Skanda Kotethota" userId="3f6a1906-1513-44f2-8f4c-5090738e214f" providerId="ADAL" clId="{807A88BB-F305-4CBB-9886-181FA3564139}" dt="2018-03-21T02:06:05.763" v="1567" actId="20577"/>
          <ac:spMkLst>
            <pc:docMk/>
            <pc:sldMk cId="486503166" sldId="270"/>
            <ac:spMk id="7" creationId="{2F724C9B-0F65-4742-B3C7-81972E67B6FE}"/>
          </ac:spMkLst>
        </pc:spChg>
        <pc:spChg chg="del">
          <ac:chgData name="Skanda Kotethota" userId="3f6a1906-1513-44f2-8f4c-5090738e214f" providerId="ADAL" clId="{807A88BB-F305-4CBB-9886-181FA3564139}" dt="2018-03-21T02:06:27.356" v="1571" actId="478"/>
          <ac:spMkLst>
            <pc:docMk/>
            <pc:sldMk cId="486503166" sldId="270"/>
            <ac:spMk id="9" creationId="{27472ABB-BF2F-4B39-9672-BCA7571803E7}"/>
          </ac:spMkLst>
        </pc:spChg>
        <pc:picChg chg="del">
          <ac:chgData name="Skanda Kotethota" userId="3f6a1906-1513-44f2-8f4c-5090738e214f" providerId="ADAL" clId="{807A88BB-F305-4CBB-9886-181FA3564139}" dt="2018-03-21T02:06:25.128" v="1570" actId="478"/>
          <ac:picMkLst>
            <pc:docMk/>
            <pc:sldMk cId="486503166" sldId="270"/>
            <ac:picMk id="3" creationId="{C9A68038-D5FF-49CE-81AF-891C65765D4F}"/>
          </ac:picMkLst>
        </pc:picChg>
        <pc:picChg chg="add del">
          <ac:chgData name="Skanda Kotethota" userId="3f6a1906-1513-44f2-8f4c-5090738e214f" providerId="ADAL" clId="{807A88BB-F305-4CBB-9886-181FA3564139}" dt="2018-03-21T02:08:12.436" v="1573" actId="478"/>
          <ac:picMkLst>
            <pc:docMk/>
            <pc:sldMk cId="486503166" sldId="270"/>
            <ac:picMk id="6" creationId="{2B48CE4D-0FE1-44D0-ABB0-38BB308162A5}"/>
          </ac:picMkLst>
        </pc:picChg>
        <pc:picChg chg="add mod">
          <ac:chgData name="Skanda Kotethota" userId="3f6a1906-1513-44f2-8f4c-5090738e214f" providerId="ADAL" clId="{807A88BB-F305-4CBB-9886-181FA3564139}" dt="2018-03-21T02:08:52.621" v="1586" actId="1038"/>
          <ac:picMkLst>
            <pc:docMk/>
            <pc:sldMk cId="486503166" sldId="270"/>
            <ac:picMk id="10" creationId="{5EE017CF-7683-4495-B145-368028E79982}"/>
          </ac:picMkLst>
        </pc:picChg>
      </pc:sldChg>
      <pc:sldChg chg="add del">
        <pc:chgData name="Skanda Kotethota" userId="3f6a1906-1513-44f2-8f4c-5090738e214f" providerId="ADAL" clId="{807A88BB-F305-4CBB-9886-181FA3564139}" dt="2018-03-21T02:04:46.168" v="1533" actId="2696"/>
        <pc:sldMkLst>
          <pc:docMk/>
          <pc:sldMk cId="4169651765" sldId="270"/>
        </pc:sldMkLst>
      </pc:sldChg>
      <pc:sldChg chg="addSp delSp modSp add">
        <pc:chgData name="Skanda Kotethota" userId="3f6a1906-1513-44f2-8f4c-5090738e214f" providerId="ADAL" clId="{807A88BB-F305-4CBB-9886-181FA3564139}" dt="2018-03-22T01:26:31.712" v="2690" actId="5793"/>
        <pc:sldMkLst>
          <pc:docMk/>
          <pc:sldMk cId="790868086" sldId="271"/>
        </pc:sldMkLst>
        <pc:spChg chg="add mod">
          <ac:chgData name="Skanda Kotethota" userId="3f6a1906-1513-44f2-8f4c-5090738e214f" providerId="ADAL" clId="{807A88BB-F305-4CBB-9886-181FA3564139}" dt="2018-03-22T01:26:31.712" v="2690" actId="5793"/>
          <ac:spMkLst>
            <pc:docMk/>
            <pc:sldMk cId="790868086" sldId="271"/>
            <ac:spMk id="4" creationId="{E61FDABD-7A58-48C5-B530-5720894C1234}"/>
          </ac:spMkLst>
        </pc:spChg>
        <pc:spChg chg="mod">
          <ac:chgData name="Skanda Kotethota" userId="3f6a1906-1513-44f2-8f4c-5090738e214f" providerId="ADAL" clId="{807A88BB-F305-4CBB-9886-181FA3564139}" dt="2018-03-21T02:10:23.796" v="1615" actId="20577"/>
          <ac:spMkLst>
            <pc:docMk/>
            <pc:sldMk cId="790868086" sldId="271"/>
            <ac:spMk id="7" creationId="{2F724C9B-0F65-4742-B3C7-81972E67B6FE}"/>
          </ac:spMkLst>
        </pc:spChg>
        <pc:picChg chg="del mod">
          <ac:chgData name="Skanda Kotethota" userId="3f6a1906-1513-44f2-8f4c-5090738e214f" providerId="ADAL" clId="{807A88BB-F305-4CBB-9886-181FA3564139}" dt="2018-03-21T02:10:26.612" v="1617" actId="478"/>
          <ac:picMkLst>
            <pc:docMk/>
            <pc:sldMk cId="790868086" sldId="271"/>
            <ac:picMk id="10" creationId="{5EE017CF-7683-4495-B145-368028E79982}"/>
          </ac:picMkLst>
        </pc:picChg>
      </pc:sldChg>
      <pc:sldChg chg="addSp delSp modSp add ord">
        <pc:chgData name="Skanda Kotethota" userId="3f6a1906-1513-44f2-8f4c-5090738e214f" providerId="ADAL" clId="{807A88BB-F305-4CBB-9886-181FA3564139}" dt="2018-03-21T02:27:11.559" v="2636" actId="20577"/>
        <pc:sldMkLst>
          <pc:docMk/>
          <pc:sldMk cId="1360359757" sldId="272"/>
        </pc:sldMkLst>
        <pc:spChg chg="add mod">
          <ac:chgData name="Skanda Kotethota" userId="3f6a1906-1513-44f2-8f4c-5090738e214f" providerId="ADAL" clId="{807A88BB-F305-4CBB-9886-181FA3564139}" dt="2018-03-21T02:27:11.559" v="2636" actId="20577"/>
          <ac:spMkLst>
            <pc:docMk/>
            <pc:sldMk cId="1360359757" sldId="272"/>
            <ac:spMk id="6" creationId="{E95099C9-D74B-484E-9F7E-FA10380A4BC3}"/>
          </ac:spMkLst>
        </pc:spChg>
        <pc:spChg chg="mod">
          <ac:chgData name="Skanda Kotethota" userId="3f6a1906-1513-44f2-8f4c-5090738e214f" providerId="ADAL" clId="{807A88BB-F305-4CBB-9886-181FA3564139}" dt="2018-03-21T02:15:01.643" v="1754" actId="1037"/>
          <ac:spMkLst>
            <pc:docMk/>
            <pc:sldMk cId="1360359757" sldId="272"/>
            <ac:spMk id="7" creationId="{2F724C9B-0F65-4742-B3C7-81972E67B6FE}"/>
          </ac:spMkLst>
        </pc:spChg>
        <pc:picChg chg="add del mod">
          <ac:chgData name="Skanda Kotethota" userId="3f6a1906-1513-44f2-8f4c-5090738e214f" providerId="ADAL" clId="{807A88BB-F305-4CBB-9886-181FA3564139}" dt="2018-03-21T02:15:11.722" v="1755" actId="478"/>
          <ac:picMkLst>
            <pc:docMk/>
            <pc:sldMk cId="1360359757" sldId="272"/>
            <ac:picMk id="2" creationId="{ADC6767C-A8EB-4547-8DED-589253D53297}"/>
          </ac:picMkLst>
        </pc:picChg>
        <pc:picChg chg="add mod ord">
          <ac:chgData name="Skanda Kotethota" userId="3f6a1906-1513-44f2-8f4c-5090738e214f" providerId="ADAL" clId="{807A88BB-F305-4CBB-9886-181FA3564139}" dt="2018-03-21T02:16:27.474" v="1769" actId="14100"/>
          <ac:picMkLst>
            <pc:docMk/>
            <pc:sldMk cId="1360359757" sldId="272"/>
            <ac:picMk id="3" creationId="{775A9EF9-CDFD-4A5D-8A94-0945B3C193E9}"/>
          </ac:picMkLst>
        </pc:picChg>
        <pc:picChg chg="del">
          <ac:chgData name="Skanda Kotethota" userId="3f6a1906-1513-44f2-8f4c-5090738e214f" providerId="ADAL" clId="{807A88BB-F305-4CBB-9886-181FA3564139}" dt="2018-03-21T02:12:16.709" v="1623" actId="478"/>
          <ac:picMkLst>
            <pc:docMk/>
            <pc:sldMk cId="1360359757" sldId="272"/>
            <ac:picMk id="10" creationId="{5EE017CF-7683-4495-B145-368028E79982}"/>
          </ac:picMkLst>
        </pc:picChg>
      </pc:sldChg>
      <pc:sldChg chg="add del">
        <pc:chgData name="Skanda Kotethota" userId="3f6a1906-1513-44f2-8f4c-5090738e214f" providerId="ADAL" clId="{807A88BB-F305-4CBB-9886-181FA3564139}" dt="2018-03-21T02:12:12.203" v="1621" actId="2696"/>
        <pc:sldMkLst>
          <pc:docMk/>
          <pc:sldMk cId="1777522180" sldId="272"/>
        </pc:sldMkLst>
      </pc:sldChg>
      <pc:sldChg chg="addSp delSp modSp add">
        <pc:chgData name="Skanda Kotethota" userId="3f6a1906-1513-44f2-8f4c-5090738e214f" providerId="ADAL" clId="{807A88BB-F305-4CBB-9886-181FA3564139}" dt="2018-03-21T02:27:14.530" v="2638" actId="20577"/>
        <pc:sldMkLst>
          <pc:docMk/>
          <pc:sldMk cId="2782588139" sldId="273"/>
        </pc:sldMkLst>
        <pc:spChg chg="add del mod">
          <ac:chgData name="Skanda Kotethota" userId="3f6a1906-1513-44f2-8f4c-5090738e214f" providerId="ADAL" clId="{807A88BB-F305-4CBB-9886-181FA3564139}" dt="2018-03-21T02:25:46.126" v="2543" actId="478"/>
          <ac:spMkLst>
            <pc:docMk/>
            <pc:sldMk cId="2782588139" sldId="273"/>
            <ac:spMk id="3" creationId="{2AC2B880-634F-42C4-8EA3-87D7E8F5B04D}"/>
          </ac:spMkLst>
        </pc:spChg>
        <pc:spChg chg="add del mod">
          <ac:chgData name="Skanda Kotethota" userId="3f6a1906-1513-44f2-8f4c-5090738e214f" providerId="ADAL" clId="{807A88BB-F305-4CBB-9886-181FA3564139}" dt="2018-03-21T02:26:49.889" v="2614" actId="478"/>
          <ac:spMkLst>
            <pc:docMk/>
            <pc:sldMk cId="2782588139" sldId="273"/>
            <ac:spMk id="4" creationId="{3FFBDE8F-50E8-41CA-8907-4D98A9171AB3}"/>
          </ac:spMkLst>
        </pc:spChg>
        <pc:spChg chg="add mod">
          <ac:chgData name="Skanda Kotethota" userId="3f6a1906-1513-44f2-8f4c-5090738e214f" providerId="ADAL" clId="{807A88BB-F305-4CBB-9886-181FA3564139}" dt="2018-03-21T02:27:14.530" v="2638" actId="20577"/>
          <ac:spMkLst>
            <pc:docMk/>
            <pc:sldMk cId="2782588139" sldId="273"/>
            <ac:spMk id="6" creationId="{D32C0D80-A543-4E36-8AA0-80B7A4E91F8F}"/>
          </ac:spMkLst>
        </pc:spChg>
        <pc:spChg chg="mod">
          <ac:chgData name="Skanda Kotethota" userId="3f6a1906-1513-44f2-8f4c-5090738e214f" providerId="ADAL" clId="{807A88BB-F305-4CBB-9886-181FA3564139}" dt="2018-03-21T02:14:01.135" v="1700" actId="20577"/>
          <ac:spMkLst>
            <pc:docMk/>
            <pc:sldMk cId="2782588139" sldId="273"/>
            <ac:spMk id="7" creationId="{2F724C9B-0F65-4742-B3C7-81972E67B6FE}"/>
          </ac:spMkLst>
        </pc:spChg>
        <pc:picChg chg="mod">
          <ac:chgData name="Skanda Kotethota" userId="3f6a1906-1513-44f2-8f4c-5090738e214f" providerId="ADAL" clId="{807A88BB-F305-4CBB-9886-181FA3564139}" dt="2018-03-21T02:16:22.920" v="1768" actId="14100"/>
          <ac:picMkLst>
            <pc:docMk/>
            <pc:sldMk cId="2782588139" sldId="273"/>
            <ac:picMk id="2" creationId="{ADC6767C-A8EB-4547-8DED-589253D53297}"/>
          </ac:picMkLst>
        </pc:picChg>
      </pc:sldChg>
      <pc:sldChg chg="add del">
        <pc:chgData name="Skanda Kotethota" userId="3f6a1906-1513-44f2-8f4c-5090738e214f" providerId="ADAL" clId="{807A88BB-F305-4CBB-9886-181FA3564139}" dt="2018-03-22T01:28:49.483" v="2758" actId="2696"/>
        <pc:sldMkLst>
          <pc:docMk/>
          <pc:sldMk cId="2803342672" sldId="274"/>
        </pc:sldMkLst>
      </pc:sldChg>
      <pc:sldChg chg="addSp delSp modSp add">
        <pc:chgData name="Skanda Kotethota" userId="3f6a1906-1513-44f2-8f4c-5090738e214f" providerId="ADAL" clId="{807A88BB-F305-4CBB-9886-181FA3564139}" dt="2018-03-22T01:36:45.680" v="3038" actId="1076"/>
        <pc:sldMkLst>
          <pc:docMk/>
          <pc:sldMk cId="3678826418" sldId="274"/>
        </pc:sldMkLst>
        <pc:spChg chg="mod">
          <ac:chgData name="Skanda Kotethota" userId="3f6a1906-1513-44f2-8f4c-5090738e214f" providerId="ADAL" clId="{807A88BB-F305-4CBB-9886-181FA3564139}" dt="2018-03-22T01:34:27.839" v="3000" actId="1076"/>
          <ac:spMkLst>
            <pc:docMk/>
            <pc:sldMk cId="3678826418" sldId="274"/>
            <ac:spMk id="2" creationId="{BAC4102D-C2D2-4ADF-AD46-575386B92F75}"/>
          </ac:spMkLst>
        </pc:spChg>
        <pc:spChg chg="add mod">
          <ac:chgData name="Skanda Kotethota" userId="3f6a1906-1513-44f2-8f4c-5090738e214f" providerId="ADAL" clId="{807A88BB-F305-4CBB-9886-181FA3564139}" dt="2018-03-22T01:35:53.128" v="3025" actId="1035"/>
          <ac:spMkLst>
            <pc:docMk/>
            <pc:sldMk cId="3678826418" sldId="274"/>
            <ac:spMk id="6" creationId="{CFFE7105-17E3-44AD-99AE-DA437815EE48}"/>
          </ac:spMkLst>
        </pc:spChg>
        <pc:spChg chg="mod">
          <ac:chgData name="Skanda Kotethota" userId="3f6a1906-1513-44f2-8f4c-5090738e214f" providerId="ADAL" clId="{807A88BB-F305-4CBB-9886-181FA3564139}" dt="2018-03-22T01:29:04.604" v="2784" actId="20577"/>
          <ac:spMkLst>
            <pc:docMk/>
            <pc:sldMk cId="3678826418" sldId="274"/>
            <ac:spMk id="7" creationId="{2F724C9B-0F65-4742-B3C7-81972E67B6FE}"/>
          </ac:spMkLst>
        </pc:spChg>
        <pc:spChg chg="del">
          <ac:chgData name="Skanda Kotethota" userId="3f6a1906-1513-44f2-8f4c-5090738e214f" providerId="ADAL" clId="{807A88BB-F305-4CBB-9886-181FA3564139}" dt="2018-03-22T01:29:40.871" v="2830" actId="478"/>
          <ac:spMkLst>
            <pc:docMk/>
            <pc:sldMk cId="3678826418" sldId="274"/>
            <ac:spMk id="9" creationId="{27472ABB-BF2F-4B39-9672-BCA7571803E7}"/>
          </ac:spMkLst>
        </pc:spChg>
        <pc:spChg chg="add mod">
          <ac:chgData name="Skanda Kotethota" userId="3f6a1906-1513-44f2-8f4c-5090738e214f" providerId="ADAL" clId="{807A88BB-F305-4CBB-9886-181FA3564139}" dt="2018-03-22T01:35:53.128" v="3025" actId="1035"/>
          <ac:spMkLst>
            <pc:docMk/>
            <pc:sldMk cId="3678826418" sldId="274"/>
            <ac:spMk id="10" creationId="{684B0840-3ACC-4CD8-B8CB-C5B67195CBC1}"/>
          </ac:spMkLst>
        </pc:spChg>
        <pc:picChg chg="del">
          <ac:chgData name="Skanda Kotethota" userId="3f6a1906-1513-44f2-8f4c-5090738e214f" providerId="ADAL" clId="{807A88BB-F305-4CBB-9886-181FA3564139}" dt="2018-03-22T01:29:42.562" v="2831" actId="478"/>
          <ac:picMkLst>
            <pc:docMk/>
            <pc:sldMk cId="3678826418" sldId="274"/>
            <ac:picMk id="3" creationId="{C9A68038-D5FF-49CE-81AF-891C65765D4F}"/>
          </ac:picMkLst>
        </pc:picChg>
        <pc:picChg chg="add mod">
          <ac:chgData name="Skanda Kotethota" userId="3f6a1906-1513-44f2-8f4c-5090738e214f" providerId="ADAL" clId="{807A88BB-F305-4CBB-9886-181FA3564139}" dt="2018-03-22T01:35:53.128" v="3025" actId="1035"/>
          <ac:picMkLst>
            <pc:docMk/>
            <pc:sldMk cId="3678826418" sldId="274"/>
            <ac:picMk id="4" creationId="{EDE8D343-CF82-4E03-9F48-BBCE4861E985}"/>
          </ac:picMkLst>
        </pc:picChg>
        <pc:picChg chg="add mod">
          <ac:chgData name="Skanda Kotethota" userId="3f6a1906-1513-44f2-8f4c-5090738e214f" providerId="ADAL" clId="{807A88BB-F305-4CBB-9886-181FA3564139}" dt="2018-03-22T01:35:57.784" v="3032" actId="1035"/>
          <ac:picMkLst>
            <pc:docMk/>
            <pc:sldMk cId="3678826418" sldId="274"/>
            <ac:picMk id="5" creationId="{765FA61E-9C5F-4F39-BB23-F06506CB8A9E}"/>
          </ac:picMkLst>
        </pc:picChg>
        <pc:picChg chg="add mod">
          <ac:chgData name="Skanda Kotethota" userId="3f6a1906-1513-44f2-8f4c-5090738e214f" providerId="ADAL" clId="{807A88BB-F305-4CBB-9886-181FA3564139}" dt="2018-03-22T01:36:17.056" v="3034" actId="1076"/>
          <ac:picMkLst>
            <pc:docMk/>
            <pc:sldMk cId="3678826418" sldId="274"/>
            <ac:picMk id="8" creationId="{ACEC89D0-A416-4DF3-AF49-E3931E93A7C6}"/>
          </ac:picMkLst>
        </pc:picChg>
        <pc:picChg chg="add mod">
          <ac:chgData name="Skanda Kotethota" userId="3f6a1906-1513-44f2-8f4c-5090738e214f" providerId="ADAL" clId="{807A88BB-F305-4CBB-9886-181FA3564139}" dt="2018-03-22T01:36:32.104" v="3036" actId="1076"/>
          <ac:picMkLst>
            <pc:docMk/>
            <pc:sldMk cId="3678826418" sldId="274"/>
            <ac:picMk id="11" creationId="{504E2138-70E6-4063-A8A6-6C5090780B2C}"/>
          </ac:picMkLst>
        </pc:picChg>
        <pc:picChg chg="add mod">
          <ac:chgData name="Skanda Kotethota" userId="3f6a1906-1513-44f2-8f4c-5090738e214f" providerId="ADAL" clId="{807A88BB-F305-4CBB-9886-181FA3564139}" dt="2018-03-22T01:36:45.680" v="3038" actId="1076"/>
          <ac:picMkLst>
            <pc:docMk/>
            <pc:sldMk cId="3678826418" sldId="274"/>
            <ac:picMk id="12" creationId="{18931AB5-C373-4839-A178-50E0EE6DA3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accent4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accent4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AAAAAA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AAAAA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AAAAA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848600" cy="507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lasikuulat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09526"/>
            <a:ext cx="1433117" cy="84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https://engineering.purdue.edu/ECE/Academics/Graduates/FallOpenHouse/ECE_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8200" y="6172200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lasikuulat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09526"/>
            <a:ext cx="1433117" cy="84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4410164" y="6522332"/>
            <a:ext cx="369888" cy="274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200" b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693237" y="970052"/>
            <a:ext cx="7848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Shape 22" descr="https://engineering.purdue.edu/ECE/Academics/Graduates/FallOpenHouse/ECE_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8200" y="6172200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0" y="2131751"/>
            <a:ext cx="91440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spcBef>
                <a:spcPts val="0"/>
              </a:spcBef>
              <a:buClr>
                <a:schemeClr val="accent4"/>
              </a:buClr>
              <a:buSzPts val="3600"/>
              <a:buFont typeface="Calibri"/>
              <a:buNone/>
            </a:pPr>
            <a:r>
              <a:rPr lang="en-US" sz="3600" b="1" dirty="0"/>
              <a:t>Wave propagation in parallel plate waveguide using Yee’s 3D finite-difference time-domain algorithm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71499" y="3977942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Chang Yang</a:t>
            </a:r>
          </a:p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</a:pPr>
            <a:r>
              <a:rPr lang="en-US" dirty="0" err="1"/>
              <a:t>Shuzhan</a:t>
            </a:r>
            <a:r>
              <a:rPr lang="en-US" dirty="0"/>
              <a:t> Sun</a:t>
            </a:r>
            <a:endParaRPr lang="en-US" sz="32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Skanda Kotethota</a:t>
            </a:r>
          </a:p>
          <a:p>
            <a:pPr marL="0" marR="0" lvl="0" indent="-127000" algn="ctr" rtl="0">
              <a:spcBef>
                <a:spcPts val="1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School of Electrical and Computer Engineering</a:t>
            </a:r>
          </a:p>
          <a:p>
            <a:pPr marL="0" marR="0" lvl="0" indent="-127000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Purdue University, USA</a:t>
            </a:r>
          </a:p>
          <a:p>
            <a:pPr marL="0" marR="0" lvl="0" indent="-203200" algn="ctr" rtl="0">
              <a:spcBef>
                <a:spcPts val="640"/>
              </a:spcBef>
              <a:buClr>
                <a:schemeClr val="accent4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Shape 32" descr="https://engineering.purdue.edu/Wraps/ECO/wrap7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7456" y="457200"/>
            <a:ext cx="4129087" cy="129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305800" cy="507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-127000" algn="just">
              <a:spcBef>
                <a:spcPts val="400"/>
              </a:spcBef>
              <a:buSzPts val="2000"/>
              <a:buNone/>
            </a:pPr>
            <a:r>
              <a:rPr lang="en-US" sz="2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dirty="0"/>
              <a:t>1</a:t>
            </a:r>
            <a:r>
              <a:rPr lang="en-US" sz="2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IN" sz="2400" dirty="0"/>
              <a:t>J.-M. </a:t>
            </a:r>
            <a:r>
              <a:rPr lang="en-IN" sz="2400" dirty="0" err="1"/>
              <a:t>Jin</a:t>
            </a:r>
            <a:r>
              <a:rPr lang="en-IN" sz="2400" dirty="0"/>
              <a:t>, </a:t>
            </a:r>
            <a:r>
              <a:rPr lang="en-IN" sz="2400" i="1" dirty="0"/>
              <a:t>Theory and Computation of Electromagnetic Fields, 2nd Edition</a:t>
            </a:r>
            <a:r>
              <a:rPr lang="en-IN" sz="2400" dirty="0"/>
              <a:t>. John Wiley &amp; Sons, 2015.</a:t>
            </a:r>
            <a:endParaRPr lang="en-US" sz="2400" dirty="0"/>
          </a:p>
          <a:p>
            <a:pPr marL="0" indent="-127000" algn="just">
              <a:spcBef>
                <a:spcPts val="400"/>
              </a:spcBef>
              <a:buSzPts val="2000"/>
              <a:buNone/>
            </a:pPr>
            <a:r>
              <a:rPr lang="en-US" sz="2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IN" sz="2400" dirty="0"/>
              <a:t>K. Yee, “Numerical solution of initial boundary value problems involving </a:t>
            </a:r>
            <a:r>
              <a:rPr lang="en-IN" sz="2400" dirty="0" err="1"/>
              <a:t>maxwell's</a:t>
            </a:r>
            <a:r>
              <a:rPr lang="en-IN" sz="2400" dirty="0"/>
              <a:t> equations in isotropic media," </a:t>
            </a:r>
            <a:r>
              <a:rPr lang="en-IN" sz="2400" i="1" dirty="0"/>
              <a:t>IEEE Transactions on Antennas and Propagation</a:t>
            </a:r>
            <a:r>
              <a:rPr lang="en-IN" sz="2400" dirty="0"/>
              <a:t>, vol. 14, no. 3, pp. 302{307, May 1966.</a:t>
            </a:r>
          </a:p>
          <a:p>
            <a:pPr marL="0" indent="-127000" algn="just">
              <a:spcBef>
                <a:spcPts val="400"/>
              </a:spcBef>
              <a:buSzPts val="2000"/>
              <a:buNone/>
            </a:pPr>
            <a:r>
              <a:rPr lang="en-IN" sz="2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-IN" sz="2400" dirty="0"/>
              <a:t>D. M. </a:t>
            </a:r>
            <a:r>
              <a:rPr lang="en-IN" sz="2400" dirty="0" err="1"/>
              <a:t>Pozar</a:t>
            </a:r>
            <a:r>
              <a:rPr lang="en-IN" sz="2400" dirty="0"/>
              <a:t>, </a:t>
            </a:r>
            <a:r>
              <a:rPr lang="en-IN" sz="2400" i="1" dirty="0"/>
              <a:t>Microwave engineering</a:t>
            </a:r>
            <a:r>
              <a:rPr lang="en-IN" sz="2400" dirty="0"/>
              <a:t>. Wiley, 2012.</a:t>
            </a:r>
            <a:endParaRPr lang="en-US" sz="2400"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just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just" rtl="0">
              <a:spcBef>
                <a:spcPts val="640"/>
              </a:spcBef>
              <a:buClr>
                <a:schemeClr val="accent5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630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4102D-C2D2-4ADF-AD46-575386B9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/>
            <a:r>
              <a:rPr lang="en-US" dirty="0"/>
              <a:t>Solve for E and H inside parallel plate waveguide using FDTD method</a:t>
            </a:r>
          </a:p>
          <a:p>
            <a:pPr lvl="0" indent="-342900"/>
            <a:r>
              <a:rPr lang="en-US" dirty="0"/>
              <a:t>Graphical illustration of the wave propagation along waveguide </a:t>
            </a:r>
          </a:p>
          <a:p>
            <a:pPr lvl="0" indent="-342900"/>
            <a:r>
              <a:rPr lang="en-US" dirty="0"/>
              <a:t>Compare results with analytical solution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66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4102D-C2D2-4ADF-AD46-575386B9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/>
            <a:r>
              <a:rPr lang="en-US" dirty="0"/>
              <a:t>Replace Maxwell’s equation with finite difference equations</a:t>
            </a:r>
          </a:p>
          <a:p>
            <a:pPr lvl="0" indent="-342900"/>
            <a:r>
              <a:rPr lang="en-US" dirty="0"/>
              <a:t>Space and time discretization</a:t>
            </a:r>
          </a:p>
          <a:p>
            <a:pPr lvl="0" indent="-342900"/>
            <a:r>
              <a:rPr lang="en-US" dirty="0"/>
              <a:t>Solve equations along with boundary conditions to </a:t>
            </a:r>
            <a:r>
              <a:rPr lang="en-IN" dirty="0"/>
              <a:t>get E and H components</a:t>
            </a:r>
            <a:endParaRPr lang="en-US" dirty="0"/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Yee’s 3D FDTD method </a:t>
            </a:r>
            <a:r>
              <a:rPr lang="en-US" sz="4400" b="1" i="0" u="none" strike="noStrike" cap="none" baseline="300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[1, 2]</a:t>
            </a:r>
          </a:p>
        </p:txBody>
      </p:sp>
      <p:sp>
        <p:nvSpPr>
          <p:cNvPr id="9" name="Shape 50">
            <a:extLst>
              <a:ext uri="{FF2B5EF4-FFF2-40B4-BE49-F238E27FC236}">
                <a16:creationId xmlns:a16="http://schemas.microsoft.com/office/drawing/2014/main" id="{27472ABB-BF2F-4B39-9672-BCA7571803E7}"/>
              </a:ext>
            </a:extLst>
          </p:cNvPr>
          <p:cNvSpPr txBox="1"/>
          <p:nvPr/>
        </p:nvSpPr>
        <p:spPr>
          <a:xfrm>
            <a:off x="1072946" y="6257248"/>
            <a:ext cx="7010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Representation of E and H fields in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746F0-A036-408F-863B-C7205C33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1" y="3765588"/>
            <a:ext cx="3185651" cy="25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68038-D5FF-49CE-81AF-891C6576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6" y="3529783"/>
            <a:ext cx="3405484" cy="266454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4102D-C2D2-4ADF-AD46-575386B9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/>
            <a:r>
              <a:rPr lang="en-US" dirty="0"/>
              <a:t>Metal plates of finite length and width</a:t>
            </a:r>
          </a:p>
          <a:p>
            <a:pPr lvl="0" indent="-342900"/>
            <a:r>
              <a:rPr lang="en-US" dirty="0"/>
              <a:t>Perfectly conducting plates separated by distance ‘d’</a:t>
            </a:r>
          </a:p>
          <a:p>
            <a:pPr lvl="0" indent="-342900"/>
            <a:r>
              <a:rPr lang="en-US" dirty="0"/>
              <a:t>Allows propagation of all modes, (TEM, TM and TE)</a:t>
            </a:r>
          </a:p>
          <a:p>
            <a:pPr lvl="0" indent="-342900"/>
            <a:endParaRPr lang="en-US" dirty="0"/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Parallel plate waveguide</a:t>
            </a:r>
            <a:r>
              <a:rPr lang="en-US" sz="4400" b="1" i="0" u="none" strike="noStrike" cap="none" baseline="3000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</a:p>
        </p:txBody>
      </p:sp>
      <p:sp>
        <p:nvSpPr>
          <p:cNvPr id="9" name="Shape 50">
            <a:extLst>
              <a:ext uri="{FF2B5EF4-FFF2-40B4-BE49-F238E27FC236}">
                <a16:creationId xmlns:a16="http://schemas.microsoft.com/office/drawing/2014/main" id="{27472ABB-BF2F-4B39-9672-BCA7571803E7}"/>
              </a:ext>
            </a:extLst>
          </p:cNvPr>
          <p:cNvSpPr txBox="1"/>
          <p:nvPr/>
        </p:nvSpPr>
        <p:spPr>
          <a:xfrm>
            <a:off x="1181100" y="6090104"/>
            <a:ext cx="7010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 parallel plate waveguide</a:t>
            </a:r>
          </a:p>
        </p:txBody>
      </p:sp>
    </p:spTree>
    <p:extLst>
      <p:ext uri="{BB962C8B-B14F-4D97-AF65-F5344CB8AC3E}">
        <p14:creationId xmlns:p14="http://schemas.microsoft.com/office/powerpoint/2010/main" val="183151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4102D-C2D2-4ADF-AD46-575386B9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485" y="1241323"/>
            <a:ext cx="8307029" cy="1354394"/>
          </a:xfrm>
        </p:spPr>
        <p:txBody>
          <a:bodyPr/>
          <a:lstStyle/>
          <a:p>
            <a:pPr lvl="0" indent="-342900"/>
            <a:r>
              <a:rPr lang="en-US" sz="3000" dirty="0"/>
              <a:t>Analysis done for TM and TE mode of propagation</a:t>
            </a:r>
          </a:p>
          <a:p>
            <a:pPr lvl="0" indent="-342900"/>
            <a:r>
              <a:rPr lang="en-US" sz="3000" dirty="0"/>
              <a:t>Analytical results for infinitely long waveguide</a:t>
            </a:r>
          </a:p>
          <a:p>
            <a:pPr lvl="0" indent="-342900"/>
            <a:r>
              <a:rPr lang="en-US" sz="3000" dirty="0"/>
              <a:t>Wave in +z direction</a:t>
            </a:r>
          </a:p>
          <a:p>
            <a:pPr lvl="0" indent="-342900"/>
            <a:endParaRPr lang="en-US" dirty="0"/>
          </a:p>
          <a:p>
            <a:pPr lvl="0" indent="-342900"/>
            <a:endParaRPr lang="en-US" dirty="0"/>
          </a:p>
        </p:txBody>
      </p:sp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lang="en-US" sz="4400" b="1" i="0" u="none" strike="noStrike" cap="none" baseline="300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8D343-CF82-4E03-9F48-BBCE4861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409648"/>
            <a:ext cx="3590925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FA61E-9C5F-4F39-BB23-F06506CB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478167"/>
            <a:ext cx="3324225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E7105-17E3-44AD-99AE-DA437815EE48}"/>
              </a:ext>
            </a:extLst>
          </p:cNvPr>
          <p:cNvSpPr txBox="1"/>
          <p:nvPr/>
        </p:nvSpPr>
        <p:spPr>
          <a:xfrm>
            <a:off x="1144382" y="2798042"/>
            <a:ext cx="32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TM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B0840-3ACC-4CD8-B8CB-C5B67195CBC1}"/>
              </a:ext>
            </a:extLst>
          </p:cNvPr>
          <p:cNvSpPr txBox="1"/>
          <p:nvPr/>
        </p:nvSpPr>
        <p:spPr>
          <a:xfrm>
            <a:off x="4649429" y="2795377"/>
            <a:ext cx="32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TE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C89D0-A416-4DF3-AF49-E3931E93A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1" y="5990101"/>
            <a:ext cx="12668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E2138-70E6-4063-A8A6-6C5090780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716" y="5974833"/>
            <a:ext cx="1885950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31AB5-C373-4839-A178-50E0EE6D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46" y="6036745"/>
            <a:ext cx="1381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2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FDTD Implementation: GUI</a:t>
            </a:r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E017CF-7683-4495-B145-368028E7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78" y="1074656"/>
            <a:ext cx="7724391" cy="54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9625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FDTD Implementation: All fields initialized to 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6767C-A8EB-4547-8DED-589253D5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41381"/>
            <a:ext cx="6400800" cy="5232097"/>
          </a:xfrm>
          <a:prstGeom prst="rect">
            <a:avLst/>
          </a:prstGeom>
        </p:spPr>
      </p:pic>
      <p:sp>
        <p:nvSpPr>
          <p:cNvPr id="6" name="Shape 50">
            <a:extLst>
              <a:ext uri="{FF2B5EF4-FFF2-40B4-BE49-F238E27FC236}">
                <a16:creationId xmlns:a16="http://schemas.microsoft.com/office/drawing/2014/main" id="{D32C0D80-A543-4E36-8AA0-80B7A4E91F8F}"/>
              </a:ext>
            </a:extLst>
          </p:cNvPr>
          <p:cNvSpPr txBox="1"/>
          <p:nvPr/>
        </p:nvSpPr>
        <p:spPr>
          <a:xfrm>
            <a:off x="810228" y="6204654"/>
            <a:ext cx="7697164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TE mode: Variation of </a:t>
            </a:r>
            <a:r>
              <a:rPr lang="en-US" sz="2000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Hy</a:t>
            </a: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with time (wave along +y direction)</a:t>
            </a:r>
          </a:p>
        </p:txBody>
      </p:sp>
    </p:spTree>
    <p:extLst>
      <p:ext uri="{BB962C8B-B14F-4D97-AF65-F5344CB8AC3E}">
        <p14:creationId xmlns:p14="http://schemas.microsoft.com/office/powerpoint/2010/main" val="27825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A9EF9-CDFD-4A5D-8A94-0945B3C1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31" y="1041145"/>
            <a:ext cx="6886937" cy="4885093"/>
          </a:xfrm>
          <a:prstGeom prst="rect">
            <a:avLst/>
          </a:prstGeom>
        </p:spPr>
      </p:pic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2595" y="309625"/>
            <a:ext cx="9329195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28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FDTD Implementation: Fields initialized using analytical result</a:t>
            </a:r>
          </a:p>
        </p:txBody>
      </p:sp>
      <p:sp>
        <p:nvSpPr>
          <p:cNvPr id="6" name="Shape 50">
            <a:extLst>
              <a:ext uri="{FF2B5EF4-FFF2-40B4-BE49-F238E27FC236}">
                <a16:creationId xmlns:a16="http://schemas.microsoft.com/office/drawing/2014/main" id="{E95099C9-D74B-484E-9F7E-FA10380A4BC3}"/>
              </a:ext>
            </a:extLst>
          </p:cNvPr>
          <p:cNvSpPr txBox="1"/>
          <p:nvPr/>
        </p:nvSpPr>
        <p:spPr>
          <a:xfrm>
            <a:off x="810228" y="6067004"/>
            <a:ext cx="7697164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TE mode: Variation of </a:t>
            </a:r>
            <a:r>
              <a:rPr lang="en-US" sz="2000" b="1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Hy</a:t>
            </a:r>
            <a:r>
              <a:rPr lang="en-US" sz="2000" b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with time (wave along +y direction)</a:t>
            </a:r>
          </a:p>
        </p:txBody>
      </p:sp>
    </p:spTree>
    <p:extLst>
      <p:ext uri="{BB962C8B-B14F-4D97-AF65-F5344CB8AC3E}">
        <p14:creationId xmlns:p14="http://schemas.microsoft.com/office/powerpoint/2010/main" val="13603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">
            <a:extLst>
              <a:ext uri="{FF2B5EF4-FFF2-40B4-BE49-F238E27FC236}">
                <a16:creationId xmlns:a16="http://schemas.microsoft.com/office/drawing/2014/main" id="{2F724C9B-0F65-4742-B3C7-81972E67B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129" y="228600"/>
            <a:ext cx="7848600" cy="73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Interpretation of results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61FDABD-7A58-48C5-B530-5720894C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43000"/>
            <a:ext cx="8081058" cy="5074920"/>
          </a:xfrm>
        </p:spPr>
        <p:txBody>
          <a:bodyPr/>
          <a:lstStyle/>
          <a:p>
            <a:pPr lvl="0" indent="-342900"/>
            <a:r>
              <a:rPr lang="en-US" sz="2600" dirty="0"/>
              <a:t>When plate width to separation is small, PMC boundary does not behave like perfect absorbing boundary. Reflections cause results to deviate from analytical values.</a:t>
            </a:r>
          </a:p>
          <a:p>
            <a:pPr marL="0" lvl="0" indent="0">
              <a:buNone/>
            </a:pPr>
            <a:r>
              <a:rPr lang="en-US" sz="2600" b="1" dirty="0"/>
              <a:t>Fix: </a:t>
            </a:r>
            <a:r>
              <a:rPr lang="en-US" sz="2600" dirty="0"/>
              <a:t>Make the ratio large to resemble infinitely- large case</a:t>
            </a:r>
          </a:p>
          <a:p>
            <a:pPr lvl="0" indent="-342900"/>
            <a:r>
              <a:rPr lang="en-US" sz="2600" dirty="0"/>
              <a:t>Relative error is attributed to phase difference.</a:t>
            </a:r>
          </a:p>
          <a:p>
            <a:pPr marL="0" lvl="0" indent="0">
              <a:buNone/>
            </a:pPr>
            <a:r>
              <a:rPr lang="en-US" sz="2600" b="1" dirty="0"/>
              <a:t>Fix:</a:t>
            </a:r>
            <a:r>
              <a:rPr lang="en-US" sz="2600" dirty="0"/>
              <a:t> Lower the value of grid size along direction of wave</a:t>
            </a:r>
          </a:p>
        </p:txBody>
      </p:sp>
    </p:spTree>
    <p:extLst>
      <p:ext uri="{BB962C8B-B14F-4D97-AF65-F5344CB8AC3E}">
        <p14:creationId xmlns:p14="http://schemas.microsoft.com/office/powerpoint/2010/main" val="790868086"/>
      </p:ext>
    </p:extLst>
  </p:cSld>
  <p:clrMapOvr>
    <a:masterClrMapping/>
  </p:clrMapOvr>
</p:sld>
</file>

<file path=ppt/theme/theme1.xml><?xml version="1.0" encoding="utf-8"?>
<a:theme xmlns:a="http://schemas.openxmlformats.org/drawingml/2006/main" name="Nimbic Title Slides">
  <a:themeElements>
    <a:clrScheme name="Nimbic">
      <a:dk1>
        <a:srgbClr val="7E7E7E"/>
      </a:dk1>
      <a:lt1>
        <a:srgbClr val="FFFFFF"/>
      </a:lt1>
      <a:dk2>
        <a:srgbClr val="06A2C7"/>
      </a:dk2>
      <a:lt2>
        <a:srgbClr val="FFFFFF"/>
      </a:lt2>
      <a:accent1>
        <a:srgbClr val="06A2C7"/>
      </a:accent1>
      <a:accent2>
        <a:srgbClr val="8ED4E6"/>
      </a:accent2>
      <a:accent3>
        <a:srgbClr val="C5E9F2"/>
      </a:accent3>
      <a:accent4>
        <a:srgbClr val="000000"/>
      </a:accent4>
      <a:accent5>
        <a:srgbClr val="7E7E7E"/>
      </a:accent5>
      <a:accent6>
        <a:srgbClr val="B5B5B5"/>
      </a:accent6>
      <a:hlink>
        <a:srgbClr val="06A2C7"/>
      </a:hlink>
      <a:folHlink>
        <a:srgbClr val="8ED4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imbic">
  <a:themeElements>
    <a:clrScheme name="Nimbic">
      <a:dk1>
        <a:srgbClr val="7E7E7E"/>
      </a:dk1>
      <a:lt1>
        <a:srgbClr val="FFFFFF"/>
      </a:lt1>
      <a:dk2>
        <a:srgbClr val="06A2C7"/>
      </a:dk2>
      <a:lt2>
        <a:srgbClr val="FFFFFF"/>
      </a:lt2>
      <a:accent1>
        <a:srgbClr val="06A2C7"/>
      </a:accent1>
      <a:accent2>
        <a:srgbClr val="CDECF4"/>
      </a:accent2>
      <a:accent3>
        <a:srgbClr val="B5B5B5"/>
      </a:accent3>
      <a:accent4>
        <a:srgbClr val="7E7E7E"/>
      </a:accent4>
      <a:accent5>
        <a:srgbClr val="000000"/>
      </a:accent5>
      <a:accent6>
        <a:srgbClr val="FFFFFF"/>
      </a:accent6>
      <a:hlink>
        <a:srgbClr val="06A2C7"/>
      </a:hlink>
      <a:folHlink>
        <a:srgbClr val="CDEC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357</Words>
  <Application>Microsoft Office PowerPoint</Application>
  <PresentationFormat>On-screen Show (4:3)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Nimbic Title Slides</vt:lpstr>
      <vt:lpstr>Nimbic</vt:lpstr>
      <vt:lpstr>Wave propagation in parallel plate waveguide using Yee’s 3D finite-difference time-domain algorithm</vt:lpstr>
      <vt:lpstr>Objective</vt:lpstr>
      <vt:lpstr>Yee’s 3D FDTD method [1, 2]</vt:lpstr>
      <vt:lpstr>Parallel plate waveguide[3]</vt:lpstr>
      <vt:lpstr>Theoretical analysis</vt:lpstr>
      <vt:lpstr>FDTD Implementation: GUI</vt:lpstr>
      <vt:lpstr>FDTD Implementation: All fields initialized to 0</vt:lpstr>
      <vt:lpstr>FDTD Implementation: Fields initialized using analytical result</vt:lpstr>
      <vt:lpstr>Interpretation of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Skanda Kotethota</cp:lastModifiedBy>
  <cp:revision>1</cp:revision>
  <dcterms:modified xsi:type="dcterms:W3CDTF">2018-03-22T01:36:48Z</dcterms:modified>
</cp:coreProperties>
</file>