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5"/>
    <p:sldMasterId id="2147483756" r:id="rId6"/>
    <p:sldMasterId id="2147483774" r:id="rId7"/>
  </p:sldMasterIdLst>
  <p:notesMasterIdLst>
    <p:notesMasterId r:id="rId39"/>
  </p:notesMasterIdLst>
  <p:handoutMasterIdLst>
    <p:handoutMasterId r:id="rId40"/>
  </p:handoutMasterIdLst>
  <p:sldIdLst>
    <p:sldId id="1630" r:id="rId8"/>
    <p:sldId id="1638" r:id="rId9"/>
    <p:sldId id="1639" r:id="rId10"/>
    <p:sldId id="1640" r:id="rId11"/>
    <p:sldId id="1641" r:id="rId12"/>
    <p:sldId id="1642" r:id="rId13"/>
    <p:sldId id="1643" r:id="rId14"/>
    <p:sldId id="1644" r:id="rId15"/>
    <p:sldId id="1645" r:id="rId16"/>
    <p:sldId id="1646" r:id="rId17"/>
    <p:sldId id="1647" r:id="rId18"/>
    <p:sldId id="1648" r:id="rId19"/>
    <p:sldId id="1649" r:id="rId20"/>
    <p:sldId id="1623" r:id="rId21"/>
    <p:sldId id="1619" r:id="rId22"/>
    <p:sldId id="1626" r:id="rId23"/>
    <p:sldId id="1635" r:id="rId24"/>
    <p:sldId id="1602" r:id="rId25"/>
    <p:sldId id="1601" r:id="rId26"/>
    <p:sldId id="1603" r:id="rId27"/>
    <p:sldId id="1604" r:id="rId28"/>
    <p:sldId id="1634" r:id="rId29"/>
    <p:sldId id="1606" r:id="rId30"/>
    <p:sldId id="1607" r:id="rId31"/>
    <p:sldId id="1617" r:id="rId32"/>
    <p:sldId id="1613" r:id="rId33"/>
    <p:sldId id="1609" r:id="rId34"/>
    <p:sldId id="1616" r:id="rId35"/>
    <p:sldId id="1621" r:id="rId36"/>
    <p:sldId id="1636" r:id="rId37"/>
    <p:sldId id="1637" r:id="rId38"/>
  </p:sldIdLst>
  <p:sldSz cx="9144000" cy="6858000" type="screen4x3"/>
  <p:notesSz cx="6807200" cy="9939338"/>
  <p:defaultTextStyle>
    <a:defPPr>
      <a:defRPr lang="ja-JP"/>
    </a:defPPr>
    <a:lvl1pPr algn="l" rtl="0" eaLnBrk="0" fontAlgn="base" hangingPunct="0">
      <a:spcBef>
        <a:spcPct val="0"/>
      </a:spcBef>
      <a:spcAft>
        <a:spcPct val="0"/>
      </a:spcAft>
      <a:defRPr kern="1200">
        <a:solidFill>
          <a:schemeClr val="tx1"/>
        </a:solidFill>
        <a:latin typeface="Trebuchet MS" pitchFamily="34" charset="0"/>
        <a:ea typeface="ＭＳ Ｐゴシック" pitchFamily="50" charset="-128"/>
        <a:cs typeface="Arial" charset="0"/>
      </a:defRPr>
    </a:lvl1pPr>
    <a:lvl2pPr marL="457200" algn="l" rtl="0" eaLnBrk="0" fontAlgn="base" hangingPunct="0">
      <a:spcBef>
        <a:spcPct val="0"/>
      </a:spcBef>
      <a:spcAft>
        <a:spcPct val="0"/>
      </a:spcAft>
      <a:defRPr kern="1200">
        <a:solidFill>
          <a:schemeClr val="tx1"/>
        </a:solidFill>
        <a:latin typeface="Trebuchet MS" pitchFamily="34" charset="0"/>
        <a:ea typeface="ＭＳ Ｐゴシック" pitchFamily="50" charset="-128"/>
        <a:cs typeface="Arial" charset="0"/>
      </a:defRPr>
    </a:lvl2pPr>
    <a:lvl3pPr marL="914400" algn="l" rtl="0" eaLnBrk="0" fontAlgn="base" hangingPunct="0">
      <a:spcBef>
        <a:spcPct val="0"/>
      </a:spcBef>
      <a:spcAft>
        <a:spcPct val="0"/>
      </a:spcAft>
      <a:defRPr kern="1200">
        <a:solidFill>
          <a:schemeClr val="tx1"/>
        </a:solidFill>
        <a:latin typeface="Trebuchet MS" pitchFamily="34" charset="0"/>
        <a:ea typeface="ＭＳ Ｐゴシック" pitchFamily="50" charset="-128"/>
        <a:cs typeface="Arial" charset="0"/>
      </a:defRPr>
    </a:lvl3pPr>
    <a:lvl4pPr marL="1371600" algn="l" rtl="0" eaLnBrk="0" fontAlgn="base" hangingPunct="0">
      <a:spcBef>
        <a:spcPct val="0"/>
      </a:spcBef>
      <a:spcAft>
        <a:spcPct val="0"/>
      </a:spcAft>
      <a:defRPr kern="1200">
        <a:solidFill>
          <a:schemeClr val="tx1"/>
        </a:solidFill>
        <a:latin typeface="Trebuchet MS" pitchFamily="34" charset="0"/>
        <a:ea typeface="ＭＳ Ｐゴシック" pitchFamily="50" charset="-128"/>
        <a:cs typeface="Arial" charset="0"/>
      </a:defRPr>
    </a:lvl4pPr>
    <a:lvl5pPr marL="1828800" algn="l" rtl="0" eaLnBrk="0" fontAlgn="base" hangingPunct="0">
      <a:spcBef>
        <a:spcPct val="0"/>
      </a:spcBef>
      <a:spcAft>
        <a:spcPct val="0"/>
      </a:spcAft>
      <a:defRPr kern="1200">
        <a:solidFill>
          <a:schemeClr val="tx1"/>
        </a:solidFill>
        <a:latin typeface="Trebuchet MS" pitchFamily="34" charset="0"/>
        <a:ea typeface="ＭＳ Ｐゴシック" pitchFamily="50" charset="-128"/>
        <a:cs typeface="Arial" charset="0"/>
      </a:defRPr>
    </a:lvl5pPr>
    <a:lvl6pPr marL="2286000" algn="l" defTabSz="914400" rtl="0" eaLnBrk="1" latinLnBrk="0" hangingPunct="1">
      <a:defRPr kern="1200">
        <a:solidFill>
          <a:schemeClr val="tx1"/>
        </a:solidFill>
        <a:latin typeface="Trebuchet MS" pitchFamily="34" charset="0"/>
        <a:ea typeface="ＭＳ Ｐゴシック" pitchFamily="50" charset="-128"/>
        <a:cs typeface="Arial" charset="0"/>
      </a:defRPr>
    </a:lvl6pPr>
    <a:lvl7pPr marL="2743200" algn="l" defTabSz="914400" rtl="0" eaLnBrk="1" latinLnBrk="0" hangingPunct="1">
      <a:defRPr kern="1200">
        <a:solidFill>
          <a:schemeClr val="tx1"/>
        </a:solidFill>
        <a:latin typeface="Trebuchet MS" pitchFamily="34" charset="0"/>
        <a:ea typeface="ＭＳ Ｐゴシック" pitchFamily="50" charset="-128"/>
        <a:cs typeface="Arial" charset="0"/>
      </a:defRPr>
    </a:lvl7pPr>
    <a:lvl8pPr marL="3200400" algn="l" defTabSz="914400" rtl="0" eaLnBrk="1" latinLnBrk="0" hangingPunct="1">
      <a:defRPr kern="1200">
        <a:solidFill>
          <a:schemeClr val="tx1"/>
        </a:solidFill>
        <a:latin typeface="Trebuchet MS" pitchFamily="34" charset="0"/>
        <a:ea typeface="ＭＳ Ｐゴシック" pitchFamily="50" charset="-128"/>
        <a:cs typeface="Arial" charset="0"/>
      </a:defRPr>
    </a:lvl8pPr>
    <a:lvl9pPr marL="3657600" algn="l" defTabSz="914400" rtl="0" eaLnBrk="1" latinLnBrk="0" hangingPunct="1">
      <a:defRPr kern="1200">
        <a:solidFill>
          <a:schemeClr val="tx1"/>
        </a:solidFill>
        <a:latin typeface="Trebuchet MS" pitchFamily="34" charset="0"/>
        <a:ea typeface="ＭＳ Ｐゴシック" pitchFamily="50" charset="-128"/>
        <a:cs typeface="Arial" charset="0"/>
      </a:defRPr>
    </a:lvl9pPr>
  </p:defaultTextStyle>
  <p:extLst>
    <p:ext uri="{EFAFB233-063F-42B5-8137-9DF3F51BA10A}">
      <p15:sldGuideLst xmlns:p15="http://schemas.microsoft.com/office/powerpoint/2012/main">
        <p15:guide id="1" orient="horz" pos="9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EA42C6"/>
    <a:srgbClr val="FF257D"/>
    <a:srgbClr val="D0E0F0"/>
    <a:srgbClr val="558EC7"/>
    <a:srgbClr val="A6C4E2"/>
    <a:srgbClr val="6196CB"/>
    <a:srgbClr val="84ADD6"/>
    <a:srgbClr val="003366"/>
    <a:srgbClr val="000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94118" autoAdjust="0"/>
  </p:normalViewPr>
  <p:slideViewPr>
    <p:cSldViewPr>
      <p:cViewPr varScale="1">
        <p:scale>
          <a:sx n="70" d="100"/>
          <a:sy n="70" d="100"/>
        </p:scale>
        <p:origin x="212" y="-124"/>
      </p:cViewPr>
      <p:guideLst>
        <p:guide orient="horz" pos="960"/>
        <p:guide pos="2880"/>
      </p:guideLst>
    </p:cSldViewPr>
  </p:slideViewPr>
  <p:outlineViewPr>
    <p:cViewPr>
      <p:scale>
        <a:sx n="33" d="100"/>
        <a:sy n="33" d="100"/>
      </p:scale>
      <p:origin x="0" y="0"/>
    </p:cViewPr>
  </p:outlineViewPr>
  <p:notesTextViewPr>
    <p:cViewPr>
      <p:scale>
        <a:sx n="100" d="100"/>
        <a:sy n="100" d="100"/>
      </p:scale>
      <p:origin x="0" y="-52"/>
    </p:cViewPr>
  </p:notesTextViewPr>
  <p:sorterViewPr>
    <p:cViewPr>
      <p:scale>
        <a:sx n="125" d="100"/>
        <a:sy n="125" d="100"/>
      </p:scale>
      <p:origin x="0" y="-3246"/>
    </p:cViewPr>
  </p:sorterViewPr>
  <p:notesViewPr>
    <p:cSldViewPr>
      <p:cViewPr>
        <p:scale>
          <a:sx n="100" d="100"/>
          <a:sy n="100" d="100"/>
        </p:scale>
        <p:origin x="-1596" y="-72"/>
      </p:cViewPr>
      <p:guideLst>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713028-80D0-477F-8CEC-26C45201416E}" type="doc">
      <dgm:prSet loTypeId="urn:microsoft.com/office/officeart/2005/8/layout/arrow2" loCatId="process" qsTypeId="urn:microsoft.com/office/officeart/2005/8/quickstyle/simple1" qsCatId="simple" csTypeId="urn:microsoft.com/office/officeart/2005/8/colors/accent1_2" csCatId="accent1" phldr="1"/>
      <dgm:spPr/>
    </dgm:pt>
    <dgm:pt modelId="{1EACEB38-5BAF-41BA-A509-6631DB13E0B2}">
      <dgm:prSet phldrT="[テキスト]"/>
      <dgm:spPr/>
      <dgm:t>
        <a:bodyPr/>
        <a:lstStyle/>
        <a:p>
          <a:r>
            <a:rPr kumimoji="1" lang="ja-JP" altLang="en-US" dirty="0" smtClean="0"/>
            <a:t>Ａ</a:t>
          </a:r>
          <a:endParaRPr kumimoji="1" lang="ja-JP" altLang="en-US" dirty="0"/>
        </a:p>
      </dgm:t>
    </dgm:pt>
    <dgm:pt modelId="{7568D059-F51F-43EC-B908-1128FF9A569A}" type="parTrans" cxnId="{9F63205B-FE33-4174-A0C2-2C1115C560EC}">
      <dgm:prSet/>
      <dgm:spPr/>
      <dgm:t>
        <a:bodyPr/>
        <a:lstStyle/>
        <a:p>
          <a:endParaRPr kumimoji="1" lang="ja-JP" altLang="en-US"/>
        </a:p>
      </dgm:t>
    </dgm:pt>
    <dgm:pt modelId="{F77AD6C2-AB4D-4EC2-971B-D7BD5B7118BC}" type="sibTrans" cxnId="{9F63205B-FE33-4174-A0C2-2C1115C560EC}">
      <dgm:prSet/>
      <dgm:spPr/>
      <dgm:t>
        <a:bodyPr/>
        <a:lstStyle/>
        <a:p>
          <a:endParaRPr kumimoji="1" lang="ja-JP" altLang="en-US"/>
        </a:p>
      </dgm:t>
    </dgm:pt>
    <dgm:pt modelId="{AD9540CB-D3E6-439B-ABDA-32B988A457B4}">
      <dgm:prSet phldrT="[テキスト]"/>
      <dgm:spPr/>
      <dgm:t>
        <a:bodyPr/>
        <a:lstStyle/>
        <a:p>
          <a:r>
            <a:rPr kumimoji="1" lang="ja-JP" altLang="en-US" dirty="0" smtClean="0"/>
            <a:t>Ｂ</a:t>
          </a:r>
          <a:endParaRPr kumimoji="1" lang="ja-JP" altLang="en-US" dirty="0"/>
        </a:p>
      </dgm:t>
    </dgm:pt>
    <dgm:pt modelId="{867F39B3-DFA9-4460-A0B5-7814C757ED6D}" type="parTrans" cxnId="{E27E32A4-D386-4130-BEB6-BFCB7300766A}">
      <dgm:prSet/>
      <dgm:spPr/>
      <dgm:t>
        <a:bodyPr/>
        <a:lstStyle/>
        <a:p>
          <a:endParaRPr kumimoji="1" lang="ja-JP" altLang="en-US"/>
        </a:p>
      </dgm:t>
    </dgm:pt>
    <dgm:pt modelId="{72C4E55D-7945-4340-AD3C-D18712CFC9C9}" type="sibTrans" cxnId="{E27E32A4-D386-4130-BEB6-BFCB7300766A}">
      <dgm:prSet/>
      <dgm:spPr/>
      <dgm:t>
        <a:bodyPr/>
        <a:lstStyle/>
        <a:p>
          <a:endParaRPr kumimoji="1" lang="ja-JP" altLang="en-US"/>
        </a:p>
      </dgm:t>
    </dgm:pt>
    <dgm:pt modelId="{91D56A70-9756-4E23-A7CC-AB263997769E}">
      <dgm:prSet phldrT="[テキスト]" phldr="1"/>
      <dgm:spPr/>
      <dgm:t>
        <a:bodyPr/>
        <a:lstStyle/>
        <a:p>
          <a:endParaRPr kumimoji="1" lang="ja-JP" altLang="en-US"/>
        </a:p>
      </dgm:t>
    </dgm:pt>
    <dgm:pt modelId="{C6AF3F52-98CB-43BF-B58E-A49ABDFB4DCE}" type="parTrans" cxnId="{9EA8CF08-EE40-42D0-97F2-B9783881ECBA}">
      <dgm:prSet/>
      <dgm:spPr/>
      <dgm:t>
        <a:bodyPr/>
        <a:lstStyle/>
        <a:p>
          <a:endParaRPr kumimoji="1" lang="ja-JP" altLang="en-US"/>
        </a:p>
      </dgm:t>
    </dgm:pt>
    <dgm:pt modelId="{7FD2D08F-FBEA-4E9C-A26A-87ECDEA9E5F8}" type="sibTrans" cxnId="{9EA8CF08-EE40-42D0-97F2-B9783881ECBA}">
      <dgm:prSet/>
      <dgm:spPr/>
      <dgm:t>
        <a:bodyPr/>
        <a:lstStyle/>
        <a:p>
          <a:endParaRPr kumimoji="1" lang="ja-JP" altLang="en-US"/>
        </a:p>
      </dgm:t>
    </dgm:pt>
    <dgm:pt modelId="{A20031BE-2196-4A38-855B-3E921691DEBC}">
      <dgm:prSet phldrT="[テキスト]"/>
      <dgm:spPr/>
      <dgm:t>
        <a:bodyPr/>
        <a:lstStyle/>
        <a:p>
          <a:endParaRPr kumimoji="1" lang="ja-JP" altLang="en-US" dirty="0"/>
        </a:p>
      </dgm:t>
    </dgm:pt>
    <dgm:pt modelId="{B501BC53-F06D-4D83-B4AE-CD5D5CF332AC}" type="parTrans" cxnId="{667CB07B-DD14-4F70-BE4D-BACC2B087364}">
      <dgm:prSet/>
      <dgm:spPr/>
      <dgm:t>
        <a:bodyPr/>
        <a:lstStyle/>
        <a:p>
          <a:endParaRPr kumimoji="1" lang="ja-JP" altLang="en-US"/>
        </a:p>
      </dgm:t>
    </dgm:pt>
    <dgm:pt modelId="{B197210C-56CC-427C-A1C3-A70B08DDE048}" type="sibTrans" cxnId="{667CB07B-DD14-4F70-BE4D-BACC2B087364}">
      <dgm:prSet/>
      <dgm:spPr/>
      <dgm:t>
        <a:bodyPr/>
        <a:lstStyle/>
        <a:p>
          <a:endParaRPr kumimoji="1" lang="ja-JP" altLang="en-US"/>
        </a:p>
      </dgm:t>
    </dgm:pt>
    <dgm:pt modelId="{13B69C97-BCC2-40B5-8BA3-FC3B48872C24}" type="pres">
      <dgm:prSet presAssocID="{28713028-80D0-477F-8CEC-26C45201416E}" presName="arrowDiagram" presStyleCnt="0">
        <dgm:presLayoutVars>
          <dgm:chMax val="5"/>
          <dgm:dir/>
          <dgm:resizeHandles val="exact"/>
        </dgm:presLayoutVars>
      </dgm:prSet>
      <dgm:spPr/>
    </dgm:pt>
    <dgm:pt modelId="{F020D95F-1844-4F77-9E5D-7E467F637CCD}" type="pres">
      <dgm:prSet presAssocID="{28713028-80D0-477F-8CEC-26C45201416E}" presName="arrow" presStyleLbl="bgShp" presStyleIdx="0" presStyleCnt="1" custLinFactNeighborX="29154" custLinFactNeighborY="7048"/>
      <dgm:spPr/>
    </dgm:pt>
    <dgm:pt modelId="{6DC55BE2-6719-48BB-9F0F-C733CAD73630}" type="pres">
      <dgm:prSet presAssocID="{28713028-80D0-477F-8CEC-26C45201416E}" presName="arrowDiagram4" presStyleCnt="0"/>
      <dgm:spPr/>
    </dgm:pt>
    <dgm:pt modelId="{710BAED6-D4E8-4F87-8D4B-628F4CBFD8CB}" type="pres">
      <dgm:prSet presAssocID="{1EACEB38-5BAF-41BA-A509-6631DB13E0B2}" presName="bullet4a" presStyleLbl="node1" presStyleIdx="0" presStyleCnt="4"/>
      <dgm:spPr/>
    </dgm:pt>
    <dgm:pt modelId="{718EEAE9-CEF6-40E4-A734-4CBEEF7D5DDC}" type="pres">
      <dgm:prSet presAssocID="{1EACEB38-5BAF-41BA-A509-6631DB13E0B2}" presName="textBox4a" presStyleLbl="revTx" presStyleIdx="0" presStyleCnt="4">
        <dgm:presLayoutVars>
          <dgm:bulletEnabled val="1"/>
        </dgm:presLayoutVars>
      </dgm:prSet>
      <dgm:spPr/>
    </dgm:pt>
    <dgm:pt modelId="{8BA99759-C770-47F1-881C-778CBB55700D}" type="pres">
      <dgm:prSet presAssocID="{AD9540CB-D3E6-439B-ABDA-32B988A457B4}" presName="bullet4b" presStyleLbl="node1" presStyleIdx="1" presStyleCnt="4"/>
      <dgm:spPr/>
    </dgm:pt>
    <dgm:pt modelId="{E3D56302-E781-4F0D-BF97-30FDA4AD5109}" type="pres">
      <dgm:prSet presAssocID="{AD9540CB-D3E6-439B-ABDA-32B988A457B4}" presName="textBox4b" presStyleLbl="revTx" presStyleIdx="1" presStyleCnt="4">
        <dgm:presLayoutVars>
          <dgm:bulletEnabled val="1"/>
        </dgm:presLayoutVars>
      </dgm:prSet>
      <dgm:spPr/>
    </dgm:pt>
    <dgm:pt modelId="{0C937086-62D0-4A5E-89A5-5916A56DFCDF}" type="pres">
      <dgm:prSet presAssocID="{A20031BE-2196-4A38-855B-3E921691DEBC}" presName="bullet4c" presStyleLbl="node1" presStyleIdx="2" presStyleCnt="4"/>
      <dgm:spPr/>
    </dgm:pt>
    <dgm:pt modelId="{75E3E9D9-6B80-488D-AA1C-F66BCA71784D}" type="pres">
      <dgm:prSet presAssocID="{A20031BE-2196-4A38-855B-3E921691DEBC}" presName="textBox4c" presStyleLbl="revTx" presStyleIdx="2" presStyleCnt="4">
        <dgm:presLayoutVars>
          <dgm:bulletEnabled val="1"/>
        </dgm:presLayoutVars>
      </dgm:prSet>
      <dgm:spPr/>
    </dgm:pt>
    <dgm:pt modelId="{FFD4487F-2D3E-403E-9C6D-23FCF6F4007E}" type="pres">
      <dgm:prSet presAssocID="{91D56A70-9756-4E23-A7CC-AB263997769E}" presName="bullet4d" presStyleLbl="node1" presStyleIdx="3" presStyleCnt="4"/>
      <dgm:spPr/>
    </dgm:pt>
    <dgm:pt modelId="{B826384B-EB48-47B9-8B66-31DA2A14DCBC}" type="pres">
      <dgm:prSet presAssocID="{91D56A70-9756-4E23-A7CC-AB263997769E}" presName="textBox4d" presStyleLbl="revTx" presStyleIdx="3" presStyleCnt="4">
        <dgm:presLayoutVars>
          <dgm:bulletEnabled val="1"/>
        </dgm:presLayoutVars>
      </dgm:prSet>
      <dgm:spPr/>
    </dgm:pt>
  </dgm:ptLst>
  <dgm:cxnLst>
    <dgm:cxn modelId="{2CF3A3D1-E1DA-41DF-8DD9-D1C2C0F8AA2C}" type="presOf" srcId="{AD9540CB-D3E6-439B-ABDA-32B988A457B4}" destId="{E3D56302-E781-4F0D-BF97-30FDA4AD5109}" srcOrd="0" destOrd="0" presId="urn:microsoft.com/office/officeart/2005/8/layout/arrow2"/>
    <dgm:cxn modelId="{E27E32A4-D386-4130-BEB6-BFCB7300766A}" srcId="{28713028-80D0-477F-8CEC-26C45201416E}" destId="{AD9540CB-D3E6-439B-ABDA-32B988A457B4}" srcOrd="1" destOrd="0" parTransId="{867F39B3-DFA9-4460-A0B5-7814C757ED6D}" sibTransId="{72C4E55D-7945-4340-AD3C-D18712CFC9C9}"/>
    <dgm:cxn modelId="{59074952-CEDE-40C4-8D6F-DCBBBAABD975}" type="presOf" srcId="{1EACEB38-5BAF-41BA-A509-6631DB13E0B2}" destId="{718EEAE9-CEF6-40E4-A734-4CBEEF7D5DDC}" srcOrd="0" destOrd="0" presId="urn:microsoft.com/office/officeart/2005/8/layout/arrow2"/>
    <dgm:cxn modelId="{9F63205B-FE33-4174-A0C2-2C1115C560EC}" srcId="{28713028-80D0-477F-8CEC-26C45201416E}" destId="{1EACEB38-5BAF-41BA-A509-6631DB13E0B2}" srcOrd="0" destOrd="0" parTransId="{7568D059-F51F-43EC-B908-1128FF9A569A}" sibTransId="{F77AD6C2-AB4D-4EC2-971B-D7BD5B7118BC}"/>
    <dgm:cxn modelId="{9EA8CF08-EE40-42D0-97F2-B9783881ECBA}" srcId="{28713028-80D0-477F-8CEC-26C45201416E}" destId="{91D56A70-9756-4E23-A7CC-AB263997769E}" srcOrd="3" destOrd="0" parTransId="{C6AF3F52-98CB-43BF-B58E-A49ABDFB4DCE}" sibTransId="{7FD2D08F-FBEA-4E9C-A26A-87ECDEA9E5F8}"/>
    <dgm:cxn modelId="{667CB07B-DD14-4F70-BE4D-BACC2B087364}" srcId="{28713028-80D0-477F-8CEC-26C45201416E}" destId="{A20031BE-2196-4A38-855B-3E921691DEBC}" srcOrd="2" destOrd="0" parTransId="{B501BC53-F06D-4D83-B4AE-CD5D5CF332AC}" sibTransId="{B197210C-56CC-427C-A1C3-A70B08DDE048}"/>
    <dgm:cxn modelId="{6DA3D578-2C19-46BE-9D37-81342F6AD55C}" type="presOf" srcId="{28713028-80D0-477F-8CEC-26C45201416E}" destId="{13B69C97-BCC2-40B5-8BA3-FC3B48872C24}" srcOrd="0" destOrd="0" presId="urn:microsoft.com/office/officeart/2005/8/layout/arrow2"/>
    <dgm:cxn modelId="{90A0EFE6-0A5A-4704-81DD-28952BDA68F5}" type="presOf" srcId="{A20031BE-2196-4A38-855B-3E921691DEBC}" destId="{75E3E9D9-6B80-488D-AA1C-F66BCA71784D}" srcOrd="0" destOrd="0" presId="urn:microsoft.com/office/officeart/2005/8/layout/arrow2"/>
    <dgm:cxn modelId="{98263527-DF55-4EC3-B5B4-BB5FABB40E69}" type="presOf" srcId="{91D56A70-9756-4E23-A7CC-AB263997769E}" destId="{B826384B-EB48-47B9-8B66-31DA2A14DCBC}" srcOrd="0" destOrd="0" presId="urn:microsoft.com/office/officeart/2005/8/layout/arrow2"/>
    <dgm:cxn modelId="{EEF502E4-68D9-4F98-91BD-E34A7C4BA03E}" type="presParOf" srcId="{13B69C97-BCC2-40B5-8BA3-FC3B48872C24}" destId="{F020D95F-1844-4F77-9E5D-7E467F637CCD}" srcOrd="0" destOrd="0" presId="urn:microsoft.com/office/officeart/2005/8/layout/arrow2"/>
    <dgm:cxn modelId="{5E15309D-1A25-4BAB-9238-CD348DC433EB}" type="presParOf" srcId="{13B69C97-BCC2-40B5-8BA3-FC3B48872C24}" destId="{6DC55BE2-6719-48BB-9F0F-C733CAD73630}" srcOrd="1" destOrd="0" presId="urn:microsoft.com/office/officeart/2005/8/layout/arrow2"/>
    <dgm:cxn modelId="{8FB6CFEB-1D39-4F91-B0F1-113C015280CC}" type="presParOf" srcId="{6DC55BE2-6719-48BB-9F0F-C733CAD73630}" destId="{710BAED6-D4E8-4F87-8D4B-628F4CBFD8CB}" srcOrd="0" destOrd="0" presId="urn:microsoft.com/office/officeart/2005/8/layout/arrow2"/>
    <dgm:cxn modelId="{1BCD90C9-B021-42C0-B177-46FD1F971840}" type="presParOf" srcId="{6DC55BE2-6719-48BB-9F0F-C733CAD73630}" destId="{718EEAE9-CEF6-40E4-A734-4CBEEF7D5DDC}" srcOrd="1" destOrd="0" presId="urn:microsoft.com/office/officeart/2005/8/layout/arrow2"/>
    <dgm:cxn modelId="{B47749CB-84DC-45F0-964C-AAFB29C95AE7}" type="presParOf" srcId="{6DC55BE2-6719-48BB-9F0F-C733CAD73630}" destId="{8BA99759-C770-47F1-881C-778CBB55700D}" srcOrd="2" destOrd="0" presId="urn:microsoft.com/office/officeart/2005/8/layout/arrow2"/>
    <dgm:cxn modelId="{5D0C50A8-9285-425F-B9B7-53BE6095FEEE}" type="presParOf" srcId="{6DC55BE2-6719-48BB-9F0F-C733CAD73630}" destId="{E3D56302-E781-4F0D-BF97-30FDA4AD5109}" srcOrd="3" destOrd="0" presId="urn:microsoft.com/office/officeart/2005/8/layout/arrow2"/>
    <dgm:cxn modelId="{263ED5DD-4CC1-4F1D-A6AF-69DB6A707F2E}" type="presParOf" srcId="{6DC55BE2-6719-48BB-9F0F-C733CAD73630}" destId="{0C937086-62D0-4A5E-89A5-5916A56DFCDF}" srcOrd="4" destOrd="0" presId="urn:microsoft.com/office/officeart/2005/8/layout/arrow2"/>
    <dgm:cxn modelId="{69A4D525-659C-43E7-80BB-F1D308D3E0DD}" type="presParOf" srcId="{6DC55BE2-6719-48BB-9F0F-C733CAD73630}" destId="{75E3E9D9-6B80-488D-AA1C-F66BCA71784D}" srcOrd="5" destOrd="0" presId="urn:microsoft.com/office/officeart/2005/8/layout/arrow2"/>
    <dgm:cxn modelId="{C037B22E-F92E-4FB8-9262-CFA71A274EBE}" type="presParOf" srcId="{6DC55BE2-6719-48BB-9F0F-C733CAD73630}" destId="{FFD4487F-2D3E-403E-9C6D-23FCF6F4007E}" srcOrd="6" destOrd="0" presId="urn:microsoft.com/office/officeart/2005/8/layout/arrow2"/>
    <dgm:cxn modelId="{DE53BC48-6A9E-4F12-8708-A6170845C7F4}" type="presParOf" srcId="{6DC55BE2-6719-48BB-9F0F-C733CAD73630}" destId="{B826384B-EB48-47B9-8B66-31DA2A14DCBC}"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0D95F-1844-4F77-9E5D-7E467F637CCD}">
      <dsp:nvSpPr>
        <dsp:cNvPr id="0" name=""/>
        <dsp:cNvSpPr/>
      </dsp:nvSpPr>
      <dsp:spPr>
        <a:xfrm>
          <a:off x="0" y="97378"/>
          <a:ext cx="3696700" cy="231043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BAED6-D4E8-4F87-8D4B-628F4CBFD8CB}">
      <dsp:nvSpPr>
        <dsp:cNvPr id="0" name=""/>
        <dsp:cNvSpPr/>
      </dsp:nvSpPr>
      <dsp:spPr>
        <a:xfrm>
          <a:off x="364124" y="1766730"/>
          <a:ext cx="85024" cy="85024"/>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8EEAE9-CEF6-40E4-A734-4CBEEF7D5DDC}">
      <dsp:nvSpPr>
        <dsp:cNvPr id="0" name=""/>
        <dsp:cNvSpPr/>
      </dsp:nvSpPr>
      <dsp:spPr>
        <a:xfrm>
          <a:off x="406637" y="1809242"/>
          <a:ext cx="632135" cy="54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053" tIns="0" rIns="0" bIns="0" numCol="1" spcCol="1270" anchor="t" anchorCtr="0">
          <a:noAutofit/>
        </a:bodyPr>
        <a:lstStyle/>
        <a:p>
          <a:pPr lvl="0" algn="l" defTabSz="1644650">
            <a:lnSpc>
              <a:spcPct val="90000"/>
            </a:lnSpc>
            <a:spcBef>
              <a:spcPct val="0"/>
            </a:spcBef>
            <a:spcAft>
              <a:spcPct val="35000"/>
            </a:spcAft>
          </a:pPr>
          <a:r>
            <a:rPr kumimoji="1" lang="ja-JP" altLang="en-US" sz="3700" kern="1200" dirty="0" smtClean="0"/>
            <a:t>Ａ</a:t>
          </a:r>
          <a:endParaRPr kumimoji="1" lang="ja-JP" altLang="en-US" sz="3700" kern="1200" dirty="0"/>
        </a:p>
      </dsp:txBody>
      <dsp:txXfrm>
        <a:off x="406637" y="1809242"/>
        <a:ext cx="632135" cy="549884"/>
      </dsp:txXfrm>
    </dsp:sp>
    <dsp:sp modelId="{8BA99759-C770-47F1-881C-778CBB55700D}">
      <dsp:nvSpPr>
        <dsp:cNvPr id="0" name=""/>
        <dsp:cNvSpPr/>
      </dsp:nvSpPr>
      <dsp:spPr>
        <a:xfrm>
          <a:off x="964838" y="1229322"/>
          <a:ext cx="147868" cy="147868"/>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56302-E781-4F0D-BF97-30FDA4AD5109}">
      <dsp:nvSpPr>
        <dsp:cNvPr id="0" name=""/>
        <dsp:cNvSpPr/>
      </dsp:nvSpPr>
      <dsp:spPr>
        <a:xfrm>
          <a:off x="1038772" y="1303256"/>
          <a:ext cx="776307" cy="105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52" tIns="0" rIns="0" bIns="0" numCol="1" spcCol="1270" anchor="t" anchorCtr="0">
          <a:noAutofit/>
        </a:bodyPr>
        <a:lstStyle/>
        <a:p>
          <a:pPr lvl="0" algn="l" defTabSz="1644650">
            <a:lnSpc>
              <a:spcPct val="90000"/>
            </a:lnSpc>
            <a:spcBef>
              <a:spcPct val="0"/>
            </a:spcBef>
            <a:spcAft>
              <a:spcPct val="35000"/>
            </a:spcAft>
          </a:pPr>
          <a:r>
            <a:rPr kumimoji="1" lang="ja-JP" altLang="en-US" sz="3700" kern="1200" dirty="0" smtClean="0"/>
            <a:t>Ｂ</a:t>
          </a:r>
          <a:endParaRPr kumimoji="1" lang="ja-JP" altLang="en-US" sz="3700" kern="1200" dirty="0"/>
        </a:p>
      </dsp:txBody>
      <dsp:txXfrm>
        <a:off x="1038772" y="1303256"/>
        <a:ext cx="776307" cy="1055869"/>
      </dsp:txXfrm>
    </dsp:sp>
    <dsp:sp modelId="{0C937086-62D0-4A5E-89A5-5916A56DFCDF}">
      <dsp:nvSpPr>
        <dsp:cNvPr id="0" name=""/>
        <dsp:cNvSpPr/>
      </dsp:nvSpPr>
      <dsp:spPr>
        <a:xfrm>
          <a:off x="1731903" y="833313"/>
          <a:ext cx="195925" cy="195925"/>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E3E9D9-6B80-488D-AA1C-F66BCA71784D}">
      <dsp:nvSpPr>
        <dsp:cNvPr id="0" name=""/>
        <dsp:cNvSpPr/>
      </dsp:nvSpPr>
      <dsp:spPr>
        <a:xfrm>
          <a:off x="1829866" y="931276"/>
          <a:ext cx="776307" cy="142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17" tIns="0" rIns="0" bIns="0" numCol="1" spcCol="1270" anchor="t" anchorCtr="0">
          <a:noAutofit/>
        </a:bodyPr>
        <a:lstStyle/>
        <a:p>
          <a:pPr lvl="0" algn="l" defTabSz="1644650">
            <a:lnSpc>
              <a:spcPct val="90000"/>
            </a:lnSpc>
            <a:spcBef>
              <a:spcPct val="0"/>
            </a:spcBef>
            <a:spcAft>
              <a:spcPct val="35000"/>
            </a:spcAft>
          </a:pPr>
          <a:endParaRPr kumimoji="1" lang="ja-JP" altLang="en-US" sz="3700" kern="1200" dirty="0"/>
        </a:p>
      </dsp:txBody>
      <dsp:txXfrm>
        <a:off x="1829866" y="931276"/>
        <a:ext cx="776307" cy="1427850"/>
      </dsp:txXfrm>
    </dsp:sp>
    <dsp:sp modelId="{FFD4487F-2D3E-403E-9C6D-23FCF6F4007E}">
      <dsp:nvSpPr>
        <dsp:cNvPr id="0" name=""/>
        <dsp:cNvSpPr/>
      </dsp:nvSpPr>
      <dsp:spPr>
        <a:xfrm>
          <a:off x="2567358" y="571310"/>
          <a:ext cx="262465" cy="262465"/>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26384B-EB48-47B9-8B66-31DA2A14DCBC}">
      <dsp:nvSpPr>
        <dsp:cNvPr id="0" name=""/>
        <dsp:cNvSpPr/>
      </dsp:nvSpPr>
      <dsp:spPr>
        <a:xfrm>
          <a:off x="2698591" y="702543"/>
          <a:ext cx="776307" cy="165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75" tIns="0" rIns="0" bIns="0" numCol="1" spcCol="1270" anchor="t" anchorCtr="0">
          <a:noAutofit/>
        </a:bodyPr>
        <a:lstStyle/>
        <a:p>
          <a:pPr lvl="0" algn="l" defTabSz="533400">
            <a:lnSpc>
              <a:spcPct val="90000"/>
            </a:lnSpc>
            <a:spcBef>
              <a:spcPct val="0"/>
            </a:spcBef>
            <a:spcAft>
              <a:spcPct val="35000"/>
            </a:spcAft>
          </a:pPr>
          <a:endParaRPr kumimoji="1" lang="ja-JP" altLang="en-US" sz="1200" kern="1200"/>
        </a:p>
      </dsp:txBody>
      <dsp:txXfrm>
        <a:off x="2698591" y="702543"/>
        <a:ext cx="776307" cy="165658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5"/>
          <p:cNvSpPr>
            <a:spLocks noGrp="1" noChangeArrowheads="1"/>
          </p:cNvSpPr>
          <p:nvPr>
            <p:ph type="sldNum" sz="quarter" idx="3"/>
          </p:nvPr>
        </p:nvSpPr>
        <p:spPr bwMode="auto">
          <a:xfrm>
            <a:off x="4976192" y="9576042"/>
            <a:ext cx="1679740" cy="341095"/>
          </a:xfrm>
          <a:prstGeom prst="rect">
            <a:avLst/>
          </a:prstGeom>
          <a:noFill/>
          <a:ln w="9525">
            <a:noFill/>
            <a:miter lim="800000"/>
            <a:headEnd/>
            <a:tailEnd/>
          </a:ln>
        </p:spPr>
        <p:txBody>
          <a:bodyPr vert="horz" wrap="square" lIns="91527" tIns="45762" rIns="91527" bIns="45762" numCol="1" anchor="b" anchorCtr="0" compatLnSpc="1">
            <a:prstTxWarp prst="textNoShape">
              <a:avLst/>
            </a:prstTxWarp>
          </a:bodyPr>
          <a:lstStyle>
            <a:lvl1pPr algn="r" eaLnBrk="1">
              <a:defRPr sz="1200" smtClean="0">
                <a:cs typeface="Arial" charset="0"/>
              </a:defRPr>
            </a:lvl1pPr>
          </a:lstStyle>
          <a:p>
            <a:pPr>
              <a:defRPr/>
            </a:pPr>
            <a:r>
              <a:rPr lang="ja-JP" altLang="en-US" dirty="0"/>
              <a:t>　</a:t>
            </a:r>
            <a:r>
              <a:rPr lang="en-US" altLang="ja-JP" dirty="0" smtClean="0"/>
              <a:t>Page </a:t>
            </a:r>
            <a:fld id="{4E5BD321-B6B1-48D2-B09B-139CE47A5A90}" type="slidenum">
              <a:rPr lang="ja-JP" altLang="ja-JP" smtClean="0"/>
              <a:pPr>
                <a:defRPr/>
              </a:pPr>
              <a:t>‹#›</a:t>
            </a:fld>
            <a:endParaRPr lang="en-US" altLang="ja-JP" dirty="0"/>
          </a:p>
        </p:txBody>
      </p:sp>
      <p:pic>
        <p:nvPicPr>
          <p:cNvPr id="108547" name="Picture 7"/>
          <p:cNvPicPr>
            <a:picLocks noChangeAspect="1" noChangeArrowheads="1"/>
          </p:cNvPicPr>
          <p:nvPr/>
        </p:nvPicPr>
        <p:blipFill>
          <a:blip r:embed="rId2" cstate="print"/>
          <a:srcRect l="13000" t="32666" r="13000" b="47736"/>
          <a:stretch>
            <a:fillRect/>
          </a:stretch>
        </p:blipFill>
        <p:spPr bwMode="auto">
          <a:xfrm>
            <a:off x="5548187" y="88853"/>
            <a:ext cx="1205441" cy="263357"/>
          </a:xfrm>
          <a:prstGeom prst="rect">
            <a:avLst/>
          </a:prstGeom>
          <a:noFill/>
          <a:ln w="9525">
            <a:noFill/>
            <a:miter lim="800000"/>
            <a:headEnd/>
            <a:tailEnd/>
          </a:ln>
        </p:spPr>
      </p:pic>
      <p:pic>
        <p:nvPicPr>
          <p:cNvPr id="6" name="Picture 2" descr="\\server3\restrict\FTP_Root\Clients\White_Whale\8-10103_JenniferMoser\SFP_Art\Logos\smsgr logo-vertical-color-big.png"/>
          <p:cNvPicPr>
            <a:picLocks noChangeAspect="1" noChangeArrowheads="1"/>
          </p:cNvPicPr>
          <p:nvPr/>
        </p:nvPicPr>
        <p:blipFill>
          <a:blip r:embed="rId3"/>
          <a:stretch>
            <a:fillRect/>
          </a:stretch>
        </p:blipFill>
        <p:spPr bwMode="auto">
          <a:xfrm>
            <a:off x="235248" y="9612221"/>
            <a:ext cx="1296144" cy="253992"/>
          </a:xfrm>
          <a:prstGeom prst="rect">
            <a:avLst/>
          </a:prstGeom>
          <a:noFill/>
        </p:spPr>
      </p:pic>
    </p:spTree>
    <p:extLst>
      <p:ext uri="{BB962C8B-B14F-4D97-AF65-F5344CB8AC3E}">
        <p14:creationId xmlns:p14="http://schemas.microsoft.com/office/powerpoint/2010/main" val="2773666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5" y="9"/>
            <a:ext cx="2949787" cy="496571"/>
          </a:xfrm>
          <a:prstGeom prst="rect">
            <a:avLst/>
          </a:prstGeom>
          <a:noFill/>
          <a:ln w="9525">
            <a:noFill/>
            <a:miter lim="800000"/>
            <a:headEnd/>
            <a:tailEnd/>
          </a:ln>
        </p:spPr>
        <p:txBody>
          <a:bodyPr vert="horz" wrap="square" lIns="91527" tIns="45762" rIns="91527" bIns="45762" numCol="1" anchor="t" anchorCtr="0" compatLnSpc="1">
            <a:prstTxWarp prst="textNoShape">
              <a:avLst/>
            </a:prstTxWarp>
          </a:bodyPr>
          <a:lstStyle>
            <a:lvl1pPr hangingPunct="1">
              <a:spcBef>
                <a:spcPct val="20000"/>
              </a:spcBef>
              <a:buClr>
                <a:schemeClr val="hlink"/>
              </a:buClr>
              <a:buSzPct val="75000"/>
              <a:buFont typeface="Wingdings" pitchFamily="2" charset="2"/>
              <a:buNone/>
              <a:defRPr sz="1200" smtClean="0">
                <a:latin typeface="Tahoma" pitchFamily="34" charset="0"/>
                <a:cs typeface="Arial" charset="0"/>
              </a:defRPr>
            </a:lvl1pPr>
          </a:lstStyle>
          <a:p>
            <a:pPr>
              <a:defRPr/>
            </a:pPr>
            <a:endParaRPr lang="en-US" altLang="ja-JP" dirty="0"/>
          </a:p>
        </p:txBody>
      </p:sp>
      <p:sp>
        <p:nvSpPr>
          <p:cNvPr id="56323" name="Rectangle 3"/>
          <p:cNvSpPr>
            <a:spLocks noGrp="1" noChangeArrowheads="1"/>
          </p:cNvSpPr>
          <p:nvPr>
            <p:ph type="dt" idx="1"/>
          </p:nvPr>
        </p:nvSpPr>
        <p:spPr bwMode="auto">
          <a:xfrm>
            <a:off x="3857419" y="9"/>
            <a:ext cx="2949787" cy="496571"/>
          </a:xfrm>
          <a:prstGeom prst="rect">
            <a:avLst/>
          </a:prstGeom>
          <a:noFill/>
          <a:ln w="9525">
            <a:noFill/>
            <a:miter lim="800000"/>
            <a:headEnd/>
            <a:tailEnd/>
          </a:ln>
        </p:spPr>
        <p:txBody>
          <a:bodyPr vert="horz" wrap="square" lIns="91527" tIns="45762" rIns="91527" bIns="45762" numCol="1" anchor="t" anchorCtr="0" compatLnSpc="1">
            <a:prstTxWarp prst="textNoShape">
              <a:avLst/>
            </a:prstTxWarp>
          </a:bodyPr>
          <a:lstStyle>
            <a:lvl1pPr algn="r" hangingPunct="1">
              <a:spcBef>
                <a:spcPct val="20000"/>
              </a:spcBef>
              <a:buClr>
                <a:schemeClr val="hlink"/>
              </a:buClr>
              <a:buSzPct val="75000"/>
              <a:buFont typeface="Wingdings" pitchFamily="2" charset="2"/>
              <a:buNone/>
              <a:defRPr sz="1200" smtClean="0">
                <a:latin typeface="Tahoma" pitchFamily="34" charset="0"/>
                <a:cs typeface="Arial" charset="0"/>
              </a:defRPr>
            </a:lvl1pPr>
          </a:lstStyle>
          <a:p>
            <a:pPr>
              <a:defRPr/>
            </a:pPr>
            <a:fld id="{F45E5F12-A398-402D-8662-3C5E90714E45}" type="datetimeFigureOut">
              <a:rPr lang="en-US" altLang="ja-JP"/>
              <a:pPr>
                <a:defRPr/>
              </a:pPr>
              <a:t>1/21/2016</a:t>
            </a:fld>
            <a:endParaRPr lang="en-US" altLang="ja-JP" dirty="0"/>
          </a:p>
        </p:txBody>
      </p:sp>
      <p:sp>
        <p:nvSpPr>
          <p:cNvPr id="78852" name="Rectangle 4"/>
          <p:cNvSpPr>
            <a:spLocks noGrp="1" noRot="1" noChangeAspect="1" noChangeArrowheads="1" noTextEdit="1"/>
          </p:cNvSpPr>
          <p:nvPr>
            <p:ph type="sldImg" idx="2"/>
          </p:nvPr>
        </p:nvSpPr>
        <p:spPr bwMode="auto">
          <a:xfrm>
            <a:off x="919163" y="746125"/>
            <a:ext cx="4968875" cy="3725863"/>
          </a:xfrm>
          <a:prstGeom prst="rect">
            <a:avLst/>
          </a:prstGeom>
          <a:noFill/>
          <a:ln w="9525" algn="ctr">
            <a:solidFill>
              <a:srgbClr val="000000"/>
            </a:solidFill>
            <a:miter lim="800000"/>
            <a:headEnd/>
            <a:tailEnd/>
          </a:ln>
        </p:spPr>
      </p:sp>
      <p:sp>
        <p:nvSpPr>
          <p:cNvPr id="56325" name="Rectangle 5"/>
          <p:cNvSpPr>
            <a:spLocks noGrp="1" noChangeArrowheads="1"/>
          </p:cNvSpPr>
          <p:nvPr>
            <p:ph type="body" sz="quarter" idx="3"/>
          </p:nvPr>
        </p:nvSpPr>
        <p:spPr bwMode="auto">
          <a:xfrm>
            <a:off x="907632" y="4721386"/>
            <a:ext cx="4991947" cy="4472306"/>
          </a:xfrm>
          <a:prstGeom prst="rect">
            <a:avLst/>
          </a:prstGeom>
          <a:noFill/>
          <a:ln w="9525">
            <a:noFill/>
            <a:miter lim="800000"/>
            <a:headEnd/>
            <a:tailEnd/>
          </a:ln>
        </p:spPr>
        <p:txBody>
          <a:bodyPr vert="horz" wrap="square" lIns="91527" tIns="45762" rIns="91527" bIns="45762"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6326" name="Rectangle 6"/>
          <p:cNvSpPr>
            <a:spLocks noGrp="1" noChangeArrowheads="1"/>
          </p:cNvSpPr>
          <p:nvPr>
            <p:ph type="ftr" sz="quarter" idx="4"/>
          </p:nvPr>
        </p:nvSpPr>
        <p:spPr bwMode="auto">
          <a:xfrm>
            <a:off x="5" y="9442774"/>
            <a:ext cx="2949787" cy="496571"/>
          </a:xfrm>
          <a:prstGeom prst="rect">
            <a:avLst/>
          </a:prstGeom>
          <a:noFill/>
          <a:ln w="9525">
            <a:noFill/>
            <a:miter lim="800000"/>
            <a:headEnd/>
            <a:tailEnd/>
          </a:ln>
        </p:spPr>
        <p:txBody>
          <a:bodyPr vert="horz" wrap="square" lIns="91527" tIns="45762" rIns="91527" bIns="45762" numCol="1" anchor="b" anchorCtr="0" compatLnSpc="1">
            <a:prstTxWarp prst="textNoShape">
              <a:avLst/>
            </a:prstTxWarp>
          </a:bodyPr>
          <a:lstStyle>
            <a:lvl1pPr hangingPunct="1">
              <a:spcBef>
                <a:spcPct val="20000"/>
              </a:spcBef>
              <a:buClr>
                <a:schemeClr val="hlink"/>
              </a:buClr>
              <a:buSzPct val="75000"/>
              <a:buFont typeface="Wingdings" pitchFamily="2" charset="2"/>
              <a:buNone/>
              <a:defRPr sz="1200" smtClean="0">
                <a:latin typeface="Tahoma" pitchFamily="34" charset="0"/>
                <a:cs typeface="Arial" charset="0"/>
              </a:defRPr>
            </a:lvl1pPr>
          </a:lstStyle>
          <a:p>
            <a:pPr>
              <a:defRPr/>
            </a:pPr>
            <a:endParaRPr lang="en-US" altLang="ja-JP" dirty="0"/>
          </a:p>
        </p:txBody>
      </p:sp>
      <p:sp>
        <p:nvSpPr>
          <p:cNvPr id="56327" name="Rectangle 7"/>
          <p:cNvSpPr>
            <a:spLocks noGrp="1" noChangeArrowheads="1"/>
          </p:cNvSpPr>
          <p:nvPr>
            <p:ph type="sldNum" sz="quarter" idx="5"/>
          </p:nvPr>
        </p:nvSpPr>
        <p:spPr bwMode="auto">
          <a:xfrm>
            <a:off x="3857419" y="9442774"/>
            <a:ext cx="2949787" cy="496571"/>
          </a:xfrm>
          <a:prstGeom prst="rect">
            <a:avLst/>
          </a:prstGeom>
          <a:noFill/>
          <a:ln w="9525">
            <a:noFill/>
            <a:miter lim="800000"/>
            <a:headEnd/>
            <a:tailEnd/>
          </a:ln>
        </p:spPr>
        <p:txBody>
          <a:bodyPr vert="horz" wrap="square" lIns="91527" tIns="45762" rIns="91527" bIns="45762" numCol="1" anchor="b" anchorCtr="0" compatLnSpc="1">
            <a:prstTxWarp prst="textNoShape">
              <a:avLst/>
            </a:prstTxWarp>
          </a:bodyPr>
          <a:lstStyle>
            <a:lvl1pPr algn="r" hangingPunct="1">
              <a:spcBef>
                <a:spcPct val="20000"/>
              </a:spcBef>
              <a:buClr>
                <a:schemeClr val="hlink"/>
              </a:buClr>
              <a:buSzPct val="75000"/>
              <a:buFont typeface="Wingdings" pitchFamily="2" charset="2"/>
              <a:buNone/>
              <a:defRPr sz="1200" smtClean="0">
                <a:latin typeface="Tahoma" pitchFamily="34" charset="0"/>
                <a:cs typeface="Arial" charset="0"/>
              </a:defRPr>
            </a:lvl1pPr>
          </a:lstStyle>
          <a:p>
            <a:pPr>
              <a:defRPr/>
            </a:pPr>
            <a:fld id="{250957F8-B320-4616-8215-DB273E39D074}" type="slidenum">
              <a:rPr lang="ja-JP" altLang="ja-JP"/>
              <a:pPr>
                <a:defRPr/>
              </a:pPr>
              <a:t>‹#›</a:t>
            </a:fld>
            <a:endParaRPr lang="en-US" altLang="ja-JP" dirty="0"/>
          </a:p>
        </p:txBody>
      </p:sp>
    </p:spTree>
    <p:extLst>
      <p:ext uri="{BB962C8B-B14F-4D97-AF65-F5344CB8AC3E}">
        <p14:creationId xmlns:p14="http://schemas.microsoft.com/office/powerpoint/2010/main" val="2730243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明朝" pitchFamily="18"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ＭＳ Ｐ明朝" pitchFamily="18" charset="-128"/>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ＭＳ Ｐ明朝" pitchFamily="18" charset="-128"/>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ＭＳ Ｐ明朝" pitchFamily="18" charset="-128"/>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ＭＳ Ｐ明朝" pitchFamily="18" charset="-128"/>
        <a:cs typeface="Arial"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250957F8-B320-4616-8215-DB273E39D074}" type="slidenum">
              <a:rPr lang="ja-JP" altLang="ja-JP" smtClean="0"/>
              <a:pPr>
                <a:defRPr/>
              </a:pPr>
              <a:t>14</a:t>
            </a:fld>
            <a:endParaRPr lang="en-US" altLang="ja-JP" dirty="0"/>
          </a:p>
        </p:txBody>
      </p:sp>
    </p:spTree>
    <p:extLst>
      <p:ext uri="{BB962C8B-B14F-4D97-AF65-F5344CB8AC3E}">
        <p14:creationId xmlns:p14="http://schemas.microsoft.com/office/powerpoint/2010/main" val="2262657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50957F8-B320-4616-8215-DB273E39D074}" type="slidenum">
              <a:rPr lang="ja-JP" altLang="ja-JP" smtClean="0"/>
              <a:pPr>
                <a:defRPr/>
              </a:pPr>
              <a:t>17</a:t>
            </a:fld>
            <a:endParaRPr lang="en-US" altLang="ja-JP" dirty="0"/>
          </a:p>
        </p:txBody>
      </p:sp>
    </p:spTree>
    <p:extLst>
      <p:ext uri="{BB962C8B-B14F-4D97-AF65-F5344CB8AC3E}">
        <p14:creationId xmlns:p14="http://schemas.microsoft.com/office/powerpoint/2010/main" val="27980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50957F8-B320-4616-8215-DB273E39D074}" type="slidenum">
              <a:rPr lang="ja-JP" altLang="ja-JP" smtClean="0"/>
              <a:pPr>
                <a:defRPr/>
              </a:pPr>
              <a:t>26</a:t>
            </a:fld>
            <a:endParaRPr lang="en-US" altLang="ja-JP" dirty="0"/>
          </a:p>
        </p:txBody>
      </p:sp>
    </p:spTree>
    <p:extLst>
      <p:ext uri="{BB962C8B-B14F-4D97-AF65-F5344CB8AC3E}">
        <p14:creationId xmlns:p14="http://schemas.microsoft.com/office/powerpoint/2010/main" val="1107724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表紙">
    <p:spTree>
      <p:nvGrpSpPr>
        <p:cNvPr id="1" name=""/>
        <p:cNvGrpSpPr/>
        <p:nvPr/>
      </p:nvGrpSpPr>
      <p:grpSpPr>
        <a:xfrm>
          <a:off x="0" y="0"/>
          <a:ext cx="0" cy="0"/>
          <a:chOff x="0" y="0"/>
          <a:chExt cx="0" cy="0"/>
        </a:xfrm>
      </p:grpSpPr>
      <p:pic>
        <p:nvPicPr>
          <p:cNvPr id="6" name="Picture 3" descr="C:\Users\monishiw.FAREAST\AppData\Local\Microsoft\Windows\Temporary Internet Files\Content.IE5\JX9I1G2L\MP900401198[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21097" b="37794"/>
          <a:stretch/>
        </p:blipFill>
        <p:spPr bwMode="auto">
          <a:xfrm>
            <a:off x="5071" y="-14504"/>
            <a:ext cx="9175441" cy="689988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4"/>
          <p:cNvSpPr>
            <a:spLocks noGrp="1" noChangeArrowheads="1"/>
          </p:cNvSpPr>
          <p:nvPr>
            <p:ph type="ctrTitle"/>
          </p:nvPr>
        </p:nvSpPr>
        <p:spPr>
          <a:xfrm>
            <a:off x="214282" y="1844824"/>
            <a:ext cx="8750331" cy="1714511"/>
          </a:xfrm>
        </p:spPr>
        <p:txBody>
          <a:bodyPr tIns="36000" bIns="36000" anchor="ctr" anchorCtr="0">
            <a:normAutofit/>
          </a:bodyPr>
          <a:lstStyle>
            <a:lvl1pPr marL="0" marR="0" lvl="0" indent="0" algn="ctr" defTabSz="914400" rtl="0" eaLnBrk="1" fontAlgn="base" latinLnBrk="0" hangingPunct="1">
              <a:lnSpc>
                <a:spcPct val="100000"/>
              </a:lnSpc>
              <a:spcBef>
                <a:spcPct val="15000"/>
              </a:spcBef>
              <a:spcAft>
                <a:spcPct val="0"/>
              </a:spcAft>
              <a:buNone/>
              <a:tabLst/>
              <a:defRPr kumimoji="1" sz="4400" b="1" i="0" u="none" strike="noStrike" baseline="0">
                <a:solidFill>
                  <a:schemeClr val="bg1"/>
                </a:solidFill>
                <a:effectLst>
                  <a:outerShdw blurRad="38100" dist="38100" dir="2700000" algn="tl">
                    <a:srgbClr val="000000">
                      <a:alpha val="43137"/>
                    </a:srgbClr>
                  </a:outerShdw>
                </a:effectLst>
                <a:latin typeface="Segoe UI" pitchFamily="34" charset="0"/>
                <a:ea typeface="メイリオ" pitchFamily="50" charset="-128"/>
              </a:defRPr>
            </a:lvl1pPr>
          </a:lstStyle>
          <a:p>
            <a:r>
              <a:rPr lang="en-US" altLang="ja-JP" dirty="0"/>
              <a:t>Click to edit Master title style</a:t>
            </a:r>
          </a:p>
        </p:txBody>
      </p:sp>
    </p:spTree>
    <p:extLst>
      <p:ext uri="{BB962C8B-B14F-4D97-AF65-F5344CB8AC3E}">
        <p14:creationId xmlns:p14="http://schemas.microsoft.com/office/powerpoint/2010/main" val="42899173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追加)ふたつ移動">
    <p:spTree>
      <p:nvGrpSpPr>
        <p:cNvPr id="1" name=""/>
        <p:cNvGrpSpPr/>
        <p:nvPr/>
      </p:nvGrpSpPr>
      <p:grpSpPr>
        <a:xfrm>
          <a:off x="0" y="0"/>
          <a:ext cx="0" cy="0"/>
          <a:chOff x="0" y="0"/>
          <a:chExt cx="0" cy="0"/>
        </a:xfrm>
      </p:grpSpPr>
      <p:sp>
        <p:nvSpPr>
          <p:cNvPr id="7" name="正方形/長方形 6"/>
          <p:cNvSpPr/>
          <p:nvPr userDrawn="1"/>
        </p:nvSpPr>
        <p:spPr bwMode="auto">
          <a:xfrm>
            <a:off x="0" y="0"/>
            <a:ext cx="9144000" cy="1151906"/>
          </a:xfrm>
          <a:prstGeom prst="rect">
            <a:avLst/>
          </a:prstGeom>
          <a:solidFill>
            <a:srgbClr val="00B05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8" name="正方形/長方形 7"/>
          <p:cNvSpPr/>
          <p:nvPr userDrawn="1"/>
        </p:nvSpPr>
        <p:spPr bwMode="auto">
          <a:xfrm>
            <a:off x="-626" y="6519552"/>
            <a:ext cx="9144000" cy="338447"/>
          </a:xfrm>
          <a:prstGeom prst="rect">
            <a:avLst/>
          </a:prstGeom>
          <a:solidFill>
            <a:srgbClr val="00B05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3" name="図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flipH="1">
            <a:off x="4567834" y="1964141"/>
            <a:ext cx="1831192" cy="1003341"/>
          </a:xfrm>
          <a:prstGeom prst="rect">
            <a:avLst/>
          </a:prstGeom>
        </p:spPr>
      </p:pic>
      <p:pic>
        <p:nvPicPr>
          <p:cNvPr id="4" name="図 3"/>
          <p:cNvPicPr>
            <a:picLocks noChangeAspect="1"/>
          </p:cNvPicPr>
          <p:nvPr userDrawn="1"/>
        </p:nvPicPr>
        <p:blipFill rotWithShape="1">
          <a:blip r:embed="rId3">
            <a:lum bright="70000" contrast="-70000"/>
            <a:extLst>
              <a:ext uri="{BEBA8EAE-BF5A-486C-A8C5-ECC9F3942E4B}">
                <a14:imgProps xmlns:a14="http://schemas.microsoft.com/office/drawing/2010/main">
                  <a14:imgLayer r:embed="rId4">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6444208" y="1844824"/>
            <a:ext cx="1800200" cy="1133324"/>
          </a:xfrm>
          <a:prstGeom prst="rect">
            <a:avLst/>
          </a:prstGeom>
        </p:spPr>
      </p:pic>
      <p:sp>
        <p:nvSpPr>
          <p:cNvPr id="5" name="角丸四角形 4"/>
          <p:cNvSpPr/>
          <p:nvPr userDrawn="1"/>
        </p:nvSpPr>
        <p:spPr bwMode="auto">
          <a:xfrm>
            <a:off x="3923928" y="1268760"/>
            <a:ext cx="5112568" cy="5112568"/>
          </a:xfrm>
          <a:prstGeom prst="roundRect">
            <a:avLst>
              <a:gd name="adj" fmla="val 8466"/>
            </a:avLst>
          </a:prstGeom>
          <a:noFill/>
          <a:ln w="3175" cap="flat" cmpd="sng" algn="ctr">
            <a:solidFill>
              <a:schemeClr val="tx1"/>
            </a:solid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6" name="ストライプ矢印 5"/>
          <p:cNvSpPr/>
          <p:nvPr userDrawn="1"/>
        </p:nvSpPr>
        <p:spPr bwMode="auto">
          <a:xfrm rot="5400000">
            <a:off x="6038022" y="3284984"/>
            <a:ext cx="884380" cy="792088"/>
          </a:xfrm>
          <a:prstGeom prst="stripedRightArrow">
            <a:avLst/>
          </a:prstGeom>
          <a:solidFill>
            <a:srgbClr val="D0E0F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Tree>
    <p:extLst>
      <p:ext uri="{BB962C8B-B14F-4D97-AF65-F5344CB8AC3E}">
        <p14:creationId xmlns:p14="http://schemas.microsoft.com/office/powerpoint/2010/main" val="3202112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ユーザー設定レイアウト">
    <p:spTree>
      <p:nvGrpSpPr>
        <p:cNvPr id="1" name=""/>
        <p:cNvGrpSpPr/>
        <p:nvPr/>
      </p:nvGrpSpPr>
      <p:grpSpPr>
        <a:xfrm>
          <a:off x="0" y="0"/>
          <a:ext cx="0" cy="0"/>
          <a:chOff x="0" y="0"/>
          <a:chExt cx="0" cy="0"/>
        </a:xfrm>
      </p:grpSpPr>
      <p:sp>
        <p:nvSpPr>
          <p:cNvPr id="4" name="正方形/長方形 3"/>
          <p:cNvSpPr/>
          <p:nvPr userDrawn="1"/>
        </p:nvSpPr>
        <p:spPr bwMode="auto">
          <a:xfrm>
            <a:off x="0" y="0"/>
            <a:ext cx="9144000" cy="1151906"/>
          </a:xfrm>
          <a:prstGeom prst="rect">
            <a:avLst/>
          </a:prstGeom>
          <a:solidFill>
            <a:srgbClr val="00B05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5" name="正方形/長方形 4"/>
          <p:cNvSpPr/>
          <p:nvPr userDrawn="1"/>
        </p:nvSpPr>
        <p:spPr bwMode="auto">
          <a:xfrm>
            <a:off x="-626" y="6519552"/>
            <a:ext cx="9144000" cy="338447"/>
          </a:xfrm>
          <a:prstGeom prst="rect">
            <a:avLst/>
          </a:prstGeom>
          <a:solidFill>
            <a:srgbClr val="00B05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角丸四角形 2"/>
          <p:cNvSpPr/>
          <p:nvPr userDrawn="1"/>
        </p:nvSpPr>
        <p:spPr bwMode="auto">
          <a:xfrm>
            <a:off x="3923928" y="1268760"/>
            <a:ext cx="5112568" cy="5112568"/>
          </a:xfrm>
          <a:prstGeom prst="roundRect">
            <a:avLst>
              <a:gd name="adj" fmla="val 8466"/>
            </a:avLst>
          </a:prstGeom>
          <a:noFill/>
          <a:ln w="3175" cap="flat" cmpd="sng" algn="ctr">
            <a:solidFill>
              <a:schemeClr val="tx1"/>
            </a:solid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7" name="正方形/長方形 3"/>
          <p:cNvSpPr>
            <a:spLocks noGrp="1"/>
          </p:cNvSpPr>
          <p:nvPr>
            <p:ph idx="1"/>
          </p:nvPr>
        </p:nvSpPr>
        <p:spPr>
          <a:xfrm>
            <a:off x="0" y="1268760"/>
            <a:ext cx="9144000" cy="5184576"/>
          </a:xfrm>
        </p:spPr>
        <p:txBody>
          <a:bodyPr/>
          <a:lstStyle>
            <a:lvl1pPr>
              <a:buClr>
                <a:schemeClr val="accent1">
                  <a:lumMod val="75000"/>
                </a:schemeClr>
              </a:buClr>
              <a:defRPr baseline="0">
                <a:latin typeface="(日本語用のフォントを使用)"/>
              </a:defRPr>
            </a:lvl1pPr>
            <a:lvl2pPr>
              <a:buClr>
                <a:schemeClr val="accent1">
                  <a:lumMod val="75000"/>
                </a:schemeClr>
              </a:buClr>
              <a:defRPr baseline="0">
                <a:latin typeface="(日本語用のフォントを使用)"/>
              </a:defRPr>
            </a:lvl2pPr>
            <a:lvl3pPr>
              <a:buClr>
                <a:schemeClr val="accent1">
                  <a:lumMod val="75000"/>
                </a:schemeClr>
              </a:buClr>
              <a:defRPr baseline="0">
                <a:latin typeface="(日本語用のフォントを使用)"/>
              </a:defRPr>
            </a:lvl3pPr>
            <a:lvl4pPr>
              <a:buClr>
                <a:schemeClr val="accent1">
                  <a:lumMod val="75000"/>
                </a:schemeClr>
              </a:buClr>
              <a:defRPr baseline="0">
                <a:latin typeface="(日本語用のフォントを使用)"/>
              </a:defRPr>
            </a:lvl4pPr>
            <a:lvl5pPr>
              <a:buClr>
                <a:schemeClr val="accent1">
                  <a:lumMod val="75000"/>
                </a:schemeClr>
              </a:buClr>
              <a:defRPr baseline="0">
                <a:latin typeface="(日本語用のフォントを使用)"/>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ja-JP" altLang="ja-JP" dirty="0"/>
          </a:p>
        </p:txBody>
      </p:sp>
    </p:spTree>
    <p:extLst>
      <p:ext uri="{BB962C8B-B14F-4D97-AF65-F5344CB8AC3E}">
        <p14:creationId xmlns:p14="http://schemas.microsoft.com/office/powerpoint/2010/main" val="1770175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970"/>
            <a:ext cx="9144000" cy="6858000"/>
          </a:xfrm>
          <a:prstGeom prst="rect">
            <a:avLst/>
          </a:prstGeom>
        </p:spPr>
      </p:pic>
    </p:spTree>
    <p:extLst>
      <p:ext uri="{BB962C8B-B14F-4D97-AF65-F5344CB8AC3E}">
        <p14:creationId xmlns:p14="http://schemas.microsoft.com/office/powerpoint/2010/main" val="1787993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表紙">
    <p:spTree>
      <p:nvGrpSpPr>
        <p:cNvPr id="1" name=""/>
        <p:cNvGrpSpPr/>
        <p:nvPr/>
      </p:nvGrpSpPr>
      <p:grpSpPr>
        <a:xfrm>
          <a:off x="0" y="0"/>
          <a:ext cx="0" cy="0"/>
          <a:chOff x="0" y="0"/>
          <a:chExt cx="0" cy="0"/>
        </a:xfrm>
      </p:grpSpPr>
      <p:pic>
        <p:nvPicPr>
          <p:cNvPr id="6" name="Picture 3" descr="C:\Users\monishiw.FAREAST\AppData\Local\Microsoft\Windows\Temporary Internet Files\Content.IE5\JX9I1G2L\MP900401198[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3999" cy="68943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white">
          <a:xfrm>
            <a:off x="0" y="-1"/>
            <a:ext cx="9144000" cy="1440000"/>
          </a:xfrm>
          <a:prstGeom prst="rect">
            <a:avLst/>
          </a:prstGeom>
          <a:gradFill flip="none" rotWithShape="1">
            <a:gsLst>
              <a:gs pos="24000">
                <a:srgbClr val="336699"/>
              </a:gs>
              <a:gs pos="0">
                <a:srgbClr val="003366"/>
              </a:gs>
            </a:gsLst>
            <a:lin ang="5400000" scaled="1"/>
            <a:tileRect/>
          </a:gradFill>
          <a:ln w="9525">
            <a:noFill/>
            <a:miter lim="800000"/>
            <a:headEnd/>
            <a:tailEnd/>
          </a:ln>
        </p:spPr>
        <p:txBody>
          <a:bodyPr vert="horz" wrap="none" lIns="72000" tIns="108000" rIns="72000" bIns="0" numCol="1" anchor="ctr" anchorCtr="0" compatLnSpc="1">
            <a:prstTxWarp prst="textNoShape">
              <a:avLst/>
            </a:prstTxWarp>
          </a:bodyPr>
          <a:lstStyle/>
          <a:p>
            <a:pPr lvl="0" hangingPunct="1"/>
            <a:endParaRPr lang="ja-JP" altLang="ja-JP" baseline="0" dirty="0">
              <a:solidFill>
                <a:schemeClr val="bg1"/>
              </a:solidFill>
              <a:ea typeface="メイリオ" pitchFamily="50" charset="-128"/>
              <a:cs typeface="+mn-cs"/>
            </a:endParaRPr>
          </a:p>
        </p:txBody>
      </p:sp>
      <p:sp>
        <p:nvSpPr>
          <p:cNvPr id="5" name="Rectangle 3"/>
          <p:cNvSpPr>
            <a:spLocks noChangeArrowheads="1"/>
          </p:cNvSpPr>
          <p:nvPr/>
        </p:nvSpPr>
        <p:spPr bwMode="auto">
          <a:xfrm flipV="1">
            <a:off x="3175" y="3321050"/>
            <a:ext cx="9105900" cy="107950"/>
          </a:xfrm>
          <a:prstGeom prst="rect">
            <a:avLst/>
          </a:prstGeom>
          <a:gradFill flip="none" rotWithShape="1">
            <a:gsLst>
              <a:gs pos="0">
                <a:srgbClr val="003366"/>
              </a:gs>
              <a:gs pos="99167">
                <a:srgbClr val="003366"/>
              </a:gs>
              <a:gs pos="48000">
                <a:srgbClr val="6196CB"/>
              </a:gs>
            </a:gsLst>
            <a:lin ang="5400000" scaled="1"/>
            <a:tileRect/>
          </a:gradFill>
          <a:ln w="9525">
            <a:noFill/>
            <a:miter lim="800000"/>
            <a:headEnd/>
            <a:tailEnd/>
          </a:ln>
        </p:spPr>
        <p:txBody>
          <a:bodyPr rot="10800000" vert="horz" wrap="none" lIns="91440" tIns="45720" rIns="91440" bIns="45720" numCol="1" anchor="ctr" anchorCtr="0" compatLnSpc="1">
            <a:prstTxWarp prst="textNoShape">
              <a:avLst/>
            </a:prstTxWarp>
          </a:bodyPr>
          <a:lstStyle/>
          <a:p>
            <a:pPr lvl="0" algn="ctr" eaLnBrk="1">
              <a:lnSpc>
                <a:spcPct val="50000"/>
              </a:lnSpc>
            </a:pPr>
            <a:endParaRPr lang="ja-JP" altLang="en-US" dirty="0">
              <a:latin typeface="Tahoma" pitchFamily="34" charset="0"/>
            </a:endParaRPr>
          </a:p>
        </p:txBody>
      </p:sp>
      <p:sp>
        <p:nvSpPr>
          <p:cNvPr id="19" name="Rectangle 4"/>
          <p:cNvSpPr>
            <a:spLocks noGrp="1" noChangeArrowheads="1"/>
          </p:cNvSpPr>
          <p:nvPr>
            <p:ph type="ctrTitle"/>
          </p:nvPr>
        </p:nvSpPr>
        <p:spPr>
          <a:xfrm>
            <a:off x="214282" y="-171400"/>
            <a:ext cx="8750331" cy="1714511"/>
          </a:xfrm>
        </p:spPr>
        <p:txBody>
          <a:bodyPr tIns="36000" bIns="36000" anchor="ctr" anchorCtr="0">
            <a:normAutofit/>
          </a:bodyPr>
          <a:lstStyle>
            <a:lvl1pPr marL="0" marR="0" lvl="0" indent="0" algn="ctr" defTabSz="914400" rtl="0" eaLnBrk="1" fontAlgn="base" latinLnBrk="0" hangingPunct="1">
              <a:lnSpc>
                <a:spcPct val="100000"/>
              </a:lnSpc>
              <a:spcBef>
                <a:spcPct val="15000"/>
              </a:spcBef>
              <a:spcAft>
                <a:spcPct val="0"/>
              </a:spcAft>
              <a:buNone/>
              <a:tabLst/>
              <a:defRPr kumimoji="1" sz="4400" b="1" i="0" u="none" strike="noStrike" baseline="0">
                <a:solidFill>
                  <a:schemeClr val="bg1"/>
                </a:solidFill>
                <a:effectLst>
                  <a:outerShdw blurRad="38100" dist="38100" dir="2700000" algn="tl">
                    <a:srgbClr val="000000">
                      <a:alpha val="43137"/>
                    </a:srgbClr>
                  </a:outerShdw>
                </a:effectLst>
                <a:latin typeface="Segoe UI" pitchFamily="34" charset="0"/>
                <a:ea typeface="メイリオ" pitchFamily="50" charset="-128"/>
              </a:defRPr>
            </a:lvl1pPr>
          </a:lstStyle>
          <a:p>
            <a:r>
              <a:rPr lang="en-US" altLang="ja-JP" dirty="0"/>
              <a:t>Click to edit Master title style</a:t>
            </a:r>
          </a:p>
        </p:txBody>
      </p:sp>
      <p:sp>
        <p:nvSpPr>
          <p:cNvPr id="16" name="Rectangle 5"/>
          <p:cNvSpPr>
            <a:spLocks noGrp="1" noChangeArrowheads="1"/>
          </p:cNvSpPr>
          <p:nvPr>
            <p:ph type="subTitle" idx="1"/>
          </p:nvPr>
        </p:nvSpPr>
        <p:spPr>
          <a:xfrm>
            <a:off x="179388" y="3571876"/>
            <a:ext cx="8785225" cy="3097212"/>
          </a:xfrm>
          <a:noFill/>
        </p:spPr>
        <p:txBody>
          <a:bodyPr lIns="144000" tIns="36000" rIns="144000" bIns="36000" anchor="b" anchorCtr="1"/>
          <a:lstStyle>
            <a:lvl1pPr marL="0" marR="0" lvl="0" indent="0" algn="ctr" defTabSz="914400" rtl="0" eaLnBrk="1" fontAlgn="base" latinLnBrk="0" hangingPunct="1">
              <a:lnSpc>
                <a:spcPct val="100000"/>
              </a:lnSpc>
              <a:spcBef>
                <a:spcPts val="600"/>
              </a:spcBef>
              <a:spcAft>
                <a:spcPct val="0"/>
              </a:spcAft>
              <a:buClr>
                <a:srgbClr val="660066">
                  <a:alpha val="100000"/>
                </a:srgbClr>
              </a:buClr>
              <a:buSzPct val="85000"/>
              <a:buFont typeface="Wingdings"/>
              <a:buNone/>
              <a:tabLst/>
              <a:defRPr kumimoji="1" sz="2400" b="0" i="0" u="none" strike="noStrike" baseline="0">
                <a:solidFill>
                  <a:srgbClr val="000000"/>
                </a:solidFill>
                <a:effectLst/>
                <a:latin typeface="(日本語用のフォントを使用)"/>
                <a:ea typeface="メイリオ" pitchFamily="50" charset="-128"/>
              </a:defRPr>
            </a:lvl1pPr>
          </a:lstStyle>
          <a:p>
            <a:r>
              <a:rPr lang="en-US" altLang="ja-JP" dirty="0"/>
              <a:t>Click to edit Master subtitle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0" name="正方形/長方形 2"/>
          <p:cNvSpPr>
            <a:spLocks noGrp="1"/>
          </p:cNvSpPr>
          <p:nvPr>
            <p:ph type="title"/>
          </p:nvPr>
        </p:nvSpPr>
        <p:spPr>
          <a:xfrm>
            <a:off x="0" y="0"/>
            <a:ext cx="9144000" cy="1071546"/>
          </a:xfrm>
        </p:spPr>
        <p:txBody>
          <a:bodyPr tIns="108000" bIns="0"/>
          <a:lstStyle>
            <a:lvl1pPr>
              <a:defRPr sz="3600" baseline="0"/>
            </a:lvl1pPr>
          </a:lstStyle>
          <a:p>
            <a:r>
              <a:rPr lang="ja-JP" altLang="en-US" dirty="0"/>
              <a:t>マスタ タイトルの書式</a:t>
            </a:r>
            <a:r>
              <a:rPr lang="ja-JP" altLang="en-US" dirty="0" smtClean="0"/>
              <a:t>設定</a:t>
            </a:r>
            <a:endParaRPr lang="ja-JP" altLang="ja-JP" dirty="0"/>
          </a:p>
        </p:txBody>
      </p:sp>
      <p:sp>
        <p:nvSpPr>
          <p:cNvPr id="9" name="正方形/長方形 3"/>
          <p:cNvSpPr>
            <a:spLocks noGrp="1"/>
          </p:cNvSpPr>
          <p:nvPr>
            <p:ph idx="1"/>
          </p:nvPr>
        </p:nvSpPr>
        <p:spPr>
          <a:xfrm>
            <a:off x="0" y="1268760"/>
            <a:ext cx="9144000" cy="5184576"/>
          </a:xfrm>
        </p:spPr>
        <p:txBody>
          <a:bodyPr/>
          <a:lstStyle>
            <a:lvl1pPr>
              <a:defRPr baseline="0">
                <a:latin typeface="(日本語用のフォントを使用)"/>
              </a:defRPr>
            </a:lvl1pPr>
            <a:lvl2pPr>
              <a:defRPr baseline="0">
                <a:latin typeface="(日本語用のフォントを使用)"/>
              </a:defRPr>
            </a:lvl2pPr>
            <a:lvl3pPr>
              <a:defRPr baseline="0">
                <a:latin typeface="(日本語用のフォントを使用)"/>
              </a:defRPr>
            </a:lvl3pPr>
            <a:lvl4pPr>
              <a:defRPr baseline="0">
                <a:latin typeface="(日本語用のフォントを使用)"/>
              </a:defRPr>
            </a:lvl4pPr>
            <a:lvl5pPr>
              <a:defRPr baseline="0">
                <a:latin typeface="(日本語用のフォントを使用)"/>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ja-JP" altLang="ja-JP"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a:xfrm>
            <a:off x="457200" y="6356350"/>
            <a:ext cx="2133600" cy="365125"/>
          </a:xfrm>
          <a:prstGeom prst="rect">
            <a:avLst/>
          </a:prstGeom>
        </p:spPr>
        <p:txBody>
          <a:bodyPr/>
          <a:lstStyle/>
          <a:p>
            <a:endParaRPr lang="en-US"/>
          </a:p>
        </p:txBody>
      </p:sp>
      <p:sp>
        <p:nvSpPr>
          <p:cNvPr id="4" name="フッター プレースホルダー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スライド番号プレースホルダー 4"/>
          <p:cNvSpPr>
            <a:spLocks noGrp="1"/>
          </p:cNvSpPr>
          <p:nvPr>
            <p:ph type="sldNum" sz="quarter" idx="12"/>
          </p:nvPr>
        </p:nvSpPr>
        <p:spPr>
          <a:xfrm>
            <a:off x="6553200" y="6356350"/>
            <a:ext cx="2133600" cy="365125"/>
          </a:xfrm>
          <a:prstGeom prst="rect">
            <a:avLst/>
          </a:prstGeom>
        </p:spPr>
        <p:txBody>
          <a:bodyPr/>
          <a:lstStyle/>
          <a:p>
            <a:fld id="{50F84D25-5125-487F-A490-CE51218EDE08}" type="slidenum">
              <a:rPr lang="en-US" smtClean="0"/>
              <a:t>‹#›</a:t>
            </a:fld>
            <a:endParaRPr lang="en-US"/>
          </a:p>
        </p:txBody>
      </p:sp>
    </p:spTree>
    <p:extLst>
      <p:ext uri="{BB962C8B-B14F-4D97-AF65-F5344CB8AC3E}">
        <p14:creationId xmlns:p14="http://schemas.microsoft.com/office/powerpoint/2010/main" val="20870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ユーザー設定レイアウト">
    <p:spTree>
      <p:nvGrpSpPr>
        <p:cNvPr id="1" name=""/>
        <p:cNvGrpSpPr/>
        <p:nvPr/>
      </p:nvGrpSpPr>
      <p:grpSpPr>
        <a:xfrm>
          <a:off x="0" y="0"/>
          <a:ext cx="0" cy="0"/>
          <a:chOff x="0" y="0"/>
          <a:chExt cx="0" cy="0"/>
        </a:xfrm>
      </p:grpSpPr>
      <p:pic>
        <p:nvPicPr>
          <p:cNvPr id="3" name="図 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863" t="38841" r="7983" b="12095"/>
          <a:stretch/>
        </p:blipFill>
        <p:spPr>
          <a:xfrm>
            <a:off x="0" y="-1"/>
            <a:ext cx="9144000" cy="6858001"/>
          </a:xfrm>
          <a:prstGeom prst="rect">
            <a:avLst/>
          </a:prstGeom>
        </p:spPr>
      </p:pic>
    </p:spTree>
    <p:extLst>
      <p:ext uri="{BB962C8B-B14F-4D97-AF65-F5344CB8AC3E}">
        <p14:creationId xmlns:p14="http://schemas.microsoft.com/office/powerpoint/2010/main" val="3549050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63600" y="177800"/>
            <a:ext cx="7334250" cy="763588"/>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736600" y="1406525"/>
            <a:ext cx="7399338" cy="4433888"/>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 3"/>
          <p:cNvSpPr>
            <a:spLocks noGrp="1"/>
          </p:cNvSpPr>
          <p:nvPr>
            <p:ph type="sldNum" sz="quarter" idx="10"/>
          </p:nvPr>
        </p:nvSpPr>
        <p:spPr>
          <a:xfrm>
            <a:off x="7213600" y="6500813"/>
            <a:ext cx="1905000" cy="457200"/>
          </a:xfrm>
          <a:prstGeom prst="rect">
            <a:avLst/>
          </a:prstGeom>
        </p:spPr>
        <p:txBody>
          <a:bodyPr/>
          <a:lstStyle>
            <a:lvl1pPr>
              <a:defRPr smtClean="0"/>
            </a:lvl1pPr>
          </a:lstStyle>
          <a:p>
            <a:pPr>
              <a:defRPr/>
            </a:pPr>
            <a:fld id="{4C32C0B1-CC3A-4FB4-B6F2-B1EED6DA9140}" type="slidenum">
              <a:rPr lang="ja-JP" altLang="en-US"/>
              <a:pPr>
                <a:defRPr/>
              </a:pPr>
              <a:t>‹#›</a:t>
            </a:fld>
            <a:endParaRPr lang="ja-JP" altLang="en-US"/>
          </a:p>
        </p:txBody>
      </p:sp>
      <p:sp>
        <p:nvSpPr>
          <p:cNvPr id="5" name="フッター プレースホルダ 4"/>
          <p:cNvSpPr>
            <a:spLocks noGrp="1"/>
          </p:cNvSpPr>
          <p:nvPr>
            <p:ph type="ftr" sz="quarter" idx="11"/>
          </p:nvPr>
        </p:nvSpPr>
        <p:spPr>
          <a:xfrm>
            <a:off x="2171700" y="6497638"/>
            <a:ext cx="4035425" cy="360362"/>
          </a:xfrm>
          <a:prstGeom prst="rect">
            <a:avLst/>
          </a:prstGeom>
        </p:spPr>
        <p:txBody>
          <a:bodyPr/>
          <a:lstStyle>
            <a:lvl1pPr>
              <a:defRPr kumimoji="0" sz="900" smtClean="0">
                <a:latin typeface="Verdana" pitchFamily="34" charset="0"/>
                <a:ea typeface="ＭＳ Ｐゴシック" pitchFamily="50" charset="-128"/>
              </a:defRPr>
            </a:lvl1pPr>
          </a:lstStyle>
          <a:p>
            <a:pPr>
              <a:defRPr/>
            </a:pPr>
            <a:endParaRPr lang="ja-JP" altLang="en-US"/>
          </a:p>
        </p:txBody>
      </p:sp>
    </p:spTree>
    <p:extLst>
      <p:ext uri="{BB962C8B-B14F-4D97-AF65-F5344CB8AC3E}">
        <p14:creationId xmlns:p14="http://schemas.microsoft.com/office/powerpoint/2010/main" val="411911502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with white">
    <p:spTree>
      <p:nvGrpSpPr>
        <p:cNvPr id="1" name=""/>
        <p:cNvGrpSpPr/>
        <p:nvPr/>
      </p:nvGrpSpPr>
      <p:grpSpPr>
        <a:xfrm>
          <a:off x="0" y="0"/>
          <a:ext cx="0" cy="0"/>
          <a:chOff x="0" y="0"/>
          <a:chExt cx="0" cy="0"/>
        </a:xfrm>
      </p:grpSpPr>
      <p:pic>
        <p:nvPicPr>
          <p:cNvPr id="1026" name="Picture 2" descr="C:\wamp\www\microsoft\template\assets\Picture1.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 y="0"/>
            <a:ext cx="9144001" cy="6353176"/>
          </a:xfrm>
          <a:prstGeom prst="rect">
            <a:avLst/>
          </a:prstGeom>
          <a:noFill/>
        </p:spPr>
      </p:pic>
      <p:sp>
        <p:nvSpPr>
          <p:cNvPr id="3" name="Rectangle 2"/>
          <p:cNvSpPr/>
          <p:nvPr userDrawn="1"/>
        </p:nvSpPr>
        <p:spPr bwMode="white">
          <a:xfrm>
            <a:off x="0" y="1066800"/>
            <a:ext cx="9125712" cy="533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1268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追加)移動">
    <p:spTree>
      <p:nvGrpSpPr>
        <p:cNvPr id="1" name=""/>
        <p:cNvGrpSpPr/>
        <p:nvPr/>
      </p:nvGrpSpPr>
      <p:grpSpPr>
        <a:xfrm>
          <a:off x="0" y="0"/>
          <a:ext cx="0" cy="0"/>
          <a:chOff x="0" y="0"/>
          <a:chExt cx="0" cy="0"/>
        </a:xfrm>
      </p:grpSpPr>
      <p:sp>
        <p:nvSpPr>
          <p:cNvPr id="6" name="正方形/長方形 5"/>
          <p:cNvSpPr/>
          <p:nvPr userDrawn="1"/>
        </p:nvSpPr>
        <p:spPr bwMode="auto">
          <a:xfrm>
            <a:off x="0" y="0"/>
            <a:ext cx="9144000" cy="1151906"/>
          </a:xfrm>
          <a:prstGeom prst="rect">
            <a:avLst/>
          </a:prstGeom>
          <a:solidFill>
            <a:srgbClr val="00B05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7" name="正方形/長方形 6"/>
          <p:cNvSpPr/>
          <p:nvPr userDrawn="1"/>
        </p:nvSpPr>
        <p:spPr bwMode="auto">
          <a:xfrm>
            <a:off x="-626" y="6519552"/>
            <a:ext cx="9144000" cy="338447"/>
          </a:xfrm>
          <a:prstGeom prst="rect">
            <a:avLst/>
          </a:prstGeom>
          <a:solidFill>
            <a:srgbClr val="00B05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角丸四角形 2"/>
          <p:cNvSpPr/>
          <p:nvPr userDrawn="1"/>
        </p:nvSpPr>
        <p:spPr bwMode="auto">
          <a:xfrm>
            <a:off x="3923928" y="1268760"/>
            <a:ext cx="5112568" cy="5112568"/>
          </a:xfrm>
          <a:prstGeom prst="roundRect">
            <a:avLst>
              <a:gd name="adj" fmla="val 8466"/>
            </a:avLst>
          </a:prstGeom>
          <a:noFill/>
          <a:ln w="3175" cap="flat" cmpd="sng" algn="ctr">
            <a:solidFill>
              <a:schemeClr val="tx1"/>
            </a:solid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4" name="ストライプ矢印 3"/>
          <p:cNvSpPr/>
          <p:nvPr userDrawn="1"/>
        </p:nvSpPr>
        <p:spPr bwMode="auto">
          <a:xfrm rot="5400000">
            <a:off x="6038022" y="3284984"/>
            <a:ext cx="884380" cy="792088"/>
          </a:xfrm>
          <a:prstGeom prst="stripedRightArrow">
            <a:avLst/>
          </a:prstGeom>
          <a:solidFill>
            <a:srgbClr val="D0E0F0"/>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pic>
        <p:nvPicPr>
          <p:cNvPr id="5" name="図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flipH="1">
            <a:off x="4932040" y="1500207"/>
            <a:ext cx="2866621" cy="1570670"/>
          </a:xfrm>
          <a:prstGeom prst="rect">
            <a:avLst/>
          </a:prstGeom>
        </p:spPr>
      </p:pic>
    </p:spTree>
    <p:extLst>
      <p:ext uri="{BB962C8B-B14F-4D97-AF65-F5344CB8AC3E}">
        <p14:creationId xmlns:p14="http://schemas.microsoft.com/office/powerpoint/2010/main" val="370510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white">
          <a:xfrm>
            <a:off x="0" y="0"/>
            <a:ext cx="9144000" cy="1079500"/>
          </a:xfrm>
          <a:prstGeom prst="rect">
            <a:avLst/>
          </a:prstGeom>
          <a:gradFill flip="none" rotWithShape="1">
            <a:gsLst>
              <a:gs pos="24000">
                <a:srgbClr val="336699"/>
              </a:gs>
              <a:gs pos="0">
                <a:srgbClr val="003366"/>
              </a:gs>
            </a:gsLst>
            <a:lin ang="5400000" scaled="1"/>
            <a:tileRect/>
          </a:gradFill>
          <a:ln w="9525">
            <a:noFill/>
            <a:miter lim="800000"/>
            <a:headEnd/>
            <a:tailEnd/>
          </a:ln>
        </p:spPr>
        <p:txBody>
          <a:bodyPr vert="horz" wrap="none" lIns="72000" tIns="108000" rIns="72000" bIns="0" numCol="1" anchor="ctr" anchorCtr="0" compatLnSpc="1">
            <a:prstTxWarp prst="textNoShape">
              <a:avLst/>
            </a:prstTxWarp>
          </a:bodyPr>
          <a:lstStyle/>
          <a:p>
            <a:pPr lvl="0" hangingPunct="1"/>
            <a:endParaRPr lang="ja-JP" altLang="ja-JP" baseline="0" dirty="0">
              <a:solidFill>
                <a:schemeClr val="bg1"/>
              </a:solidFill>
              <a:ea typeface="メイリオ" pitchFamily="50" charset="-128"/>
              <a:cs typeface="+mn-cs"/>
            </a:endParaRPr>
          </a:p>
        </p:txBody>
      </p:sp>
      <p:sp>
        <p:nvSpPr>
          <p:cNvPr id="22" name="Rectangle 3"/>
          <p:cNvSpPr>
            <a:spLocks noGrp="1" noChangeArrowheads="1"/>
          </p:cNvSpPr>
          <p:nvPr>
            <p:ph type="title"/>
          </p:nvPr>
        </p:nvSpPr>
        <p:spPr bwMode="auto">
          <a:xfrm>
            <a:off x="0" y="0"/>
            <a:ext cx="8604448" cy="1071546"/>
          </a:xfrm>
          <a:prstGeom prst="rect">
            <a:avLst/>
          </a:prstGeom>
          <a:noFill/>
          <a:ln w="9525" cap="flat" cmpd="sng" algn="ctr">
            <a:noFill/>
            <a:prstDash val="solid"/>
            <a:miter lim="800000"/>
            <a:headEnd type="none" w="med" len="med"/>
            <a:tailEnd type="none" w="med" len="med"/>
          </a:ln>
          <a:effectLst/>
        </p:spPr>
        <p:txBody>
          <a:bodyPr vert="horz" wrap="square" lIns="72000" tIns="108000" rIns="72000" bIns="0" numCol="1" anchor="ctr" anchorCtr="0" compatLnSpc="1">
            <a:prstTxWarp prst="textNoShape">
              <a:avLst/>
            </a:prstTxWarp>
          </a:bodyPr>
          <a:lstStyle/>
          <a:p>
            <a:pPr lvl="0"/>
            <a:r>
              <a:rPr lang="en-US" altLang="ja-JP" dirty="0" smtClean="0"/>
              <a:t>Click to edit Master title style</a:t>
            </a:r>
          </a:p>
        </p:txBody>
      </p:sp>
      <p:sp>
        <p:nvSpPr>
          <p:cNvPr id="5" name="Rectangle 4"/>
          <p:cNvSpPr>
            <a:spLocks noGrp="1" noChangeArrowheads="1"/>
          </p:cNvSpPr>
          <p:nvPr>
            <p:ph type="body" idx="1"/>
          </p:nvPr>
        </p:nvSpPr>
        <p:spPr bwMode="auto">
          <a:xfrm>
            <a:off x="0" y="1268760"/>
            <a:ext cx="9144000" cy="5184576"/>
          </a:xfrm>
          <a:prstGeom prst="rect">
            <a:avLst/>
          </a:prstGeom>
          <a:noFill/>
          <a:ln w="9525" cap="flat" cmpd="sng" algn="ctr">
            <a:noFill/>
            <a:prstDash val="solid"/>
            <a:miter lim="800000"/>
            <a:headEnd type="none" w="med" len="med"/>
            <a:tailEnd type="none" w="med" len="med"/>
          </a:ln>
          <a:effectLst/>
        </p:spPr>
        <p:txBody>
          <a:bodyPr vert="horz" wrap="square" lIns="180000" tIns="144000" rIns="36000" bIns="3600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a:p>
            <a:pPr lvl="0"/>
            <a:r>
              <a:rPr lang="en-US" altLang="ja-JP" dirty="0" smtClean="0"/>
              <a:t>Click to</a:t>
            </a:r>
          </a:p>
        </p:txBody>
      </p:sp>
      <p:sp>
        <p:nvSpPr>
          <p:cNvPr id="3077" name="Rectangle 5"/>
          <p:cNvSpPr>
            <a:spLocks noChangeArrowheads="1"/>
          </p:cNvSpPr>
          <p:nvPr/>
        </p:nvSpPr>
        <p:spPr bwMode="auto">
          <a:xfrm flipV="1">
            <a:off x="3175" y="1079500"/>
            <a:ext cx="9140825" cy="69850"/>
          </a:xfrm>
          <a:prstGeom prst="rect">
            <a:avLst/>
          </a:prstGeom>
          <a:gradFill flip="none" rotWithShape="1">
            <a:gsLst>
              <a:gs pos="0">
                <a:srgbClr val="003366"/>
              </a:gs>
              <a:gs pos="99167">
                <a:srgbClr val="003366"/>
              </a:gs>
              <a:gs pos="48000">
                <a:srgbClr val="6196CB"/>
              </a:gs>
            </a:gsLst>
            <a:lin ang="5400000" scaled="1"/>
            <a:tileRect/>
          </a:gradFill>
          <a:ln w="9525">
            <a:noFill/>
            <a:miter lim="800000"/>
            <a:headEnd/>
            <a:tailEnd/>
          </a:ln>
        </p:spPr>
        <p:txBody>
          <a:bodyPr rot="10800000" vert="horz" wrap="none" lIns="91440" tIns="45720" rIns="91440" bIns="45720" numCol="1" anchor="ctr" anchorCtr="0" compatLnSpc="1">
            <a:prstTxWarp prst="textNoShape">
              <a:avLst/>
            </a:prstTxWarp>
          </a:bodyPr>
          <a:lstStyle/>
          <a:p>
            <a:pPr algn="ctr" eaLnBrk="1">
              <a:lnSpc>
                <a:spcPct val="50000"/>
              </a:lnSpc>
              <a:defRPr/>
            </a:pPr>
            <a:endParaRPr lang="ja-JP" altLang="en-US" dirty="0">
              <a:latin typeface="Tahoma" pitchFamily="34" charset="0"/>
            </a:endParaRPr>
          </a:p>
        </p:txBody>
      </p:sp>
      <p:pic>
        <p:nvPicPr>
          <p:cNvPr id="12" name="Picture 3" descr="\\server3\Restrict\FTP_Root\Clients\White_Whale\8-10103_JenniferMoser\SFP_Art\smsgr logo-horizontal-white-big.png"/>
          <p:cNvPicPr>
            <a:picLocks noChangeAspect="1" noChangeArrowheads="1"/>
          </p:cNvPicPr>
          <p:nvPr/>
        </p:nvPicPr>
        <p:blipFill>
          <a:blip r:embed="rId7"/>
          <a:stretch>
            <a:fillRect/>
          </a:stretch>
        </p:blipFill>
        <p:spPr bwMode="auto">
          <a:xfrm>
            <a:off x="179512" y="6526488"/>
            <a:ext cx="3551884" cy="237703"/>
          </a:xfrm>
          <a:prstGeom prst="rect">
            <a:avLst/>
          </a:prstGeom>
          <a:noFill/>
        </p:spPr>
      </p:pic>
      <p:sp>
        <p:nvSpPr>
          <p:cNvPr id="2" name="正方形/長方形 1"/>
          <p:cNvSpPr/>
          <p:nvPr userDrawn="1"/>
        </p:nvSpPr>
        <p:spPr bwMode="auto">
          <a:xfrm>
            <a:off x="3175" y="6526488"/>
            <a:ext cx="9140825" cy="331512"/>
          </a:xfrm>
          <a:prstGeom prst="rect">
            <a:avLst/>
          </a:prstGeom>
          <a:solidFill>
            <a:srgbClr val="336699"/>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Trebuchet MS"/>
              <a:ea typeface="ＭＳ Ｐゴシック"/>
              <a:cs typeface="Arial"/>
            </a:endParaRPr>
          </a:p>
        </p:txBody>
      </p:sp>
      <p:sp>
        <p:nvSpPr>
          <p:cNvPr id="3" name="テキスト ボックス 2"/>
          <p:cNvSpPr txBox="1"/>
          <p:nvPr userDrawn="1"/>
        </p:nvSpPr>
        <p:spPr>
          <a:xfrm>
            <a:off x="3239852" y="6608385"/>
            <a:ext cx="2664296" cy="276999"/>
          </a:xfrm>
          <a:prstGeom prst="rect">
            <a:avLst/>
          </a:prstGeom>
          <a:noFill/>
        </p:spPr>
        <p:txBody>
          <a:bodyPr wrap="square" rtlCol="0">
            <a:spAutoFit/>
          </a:bodyPr>
          <a:lstStyle/>
          <a:p>
            <a:pPr algn="ctr"/>
            <a:r>
              <a:rPr kumimoji="1" lang="ja-JP" altLang="en-US" sz="1200" b="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ページ</a:t>
            </a:r>
            <a:r>
              <a:rPr kumimoji="1" lang="ja-JP" altLang="en-US" sz="1200" b="1" baseline="0"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 </a:t>
            </a:r>
            <a:fld id="{E3A96C68-78BD-4ECE-AA6E-D65434B7A03B}" type="slidenum">
              <a:rPr kumimoji="1" lang="ja-JP" altLang="en-US" sz="1200" b="1" baseline="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a:t>
            </a:fld>
            <a:r>
              <a:rPr kumimoji="1" lang="ja-JP" altLang="en-US" sz="1200" b="1" dirty="0" smtClean="0">
                <a:solidFill>
                  <a:schemeClr val="bg1"/>
                </a:solidFill>
                <a:effectLst>
                  <a:outerShdw blurRad="38100" dist="38100" dir="2700000" algn="tl">
                    <a:srgbClr val="000000">
                      <a:alpha val="43137"/>
                    </a:srgbClr>
                  </a:outerShdw>
                </a:effectLst>
                <a:latin typeface="メイリオ" pitchFamily="50" charset="-128"/>
                <a:ea typeface="メイリオ" pitchFamily="50" charset="-128"/>
              </a:rPr>
              <a:t> </a:t>
            </a:r>
            <a:endParaRPr kumimoji="1" lang="ja-JP" altLang="en-US" sz="1200" b="1" dirty="0">
              <a:solidFill>
                <a:schemeClr val="bg1"/>
              </a:solidFill>
              <a:effectLst>
                <a:outerShdw blurRad="38100" dist="38100" dir="2700000" algn="tl">
                  <a:srgbClr val="000000">
                    <a:alpha val="43137"/>
                  </a:srgbClr>
                </a:outerShdw>
              </a:effectLst>
              <a:latin typeface="メイリオ" pitchFamily="50" charset="-128"/>
              <a:ea typeface="メイリオ" pitchFamily="50" charset="-128"/>
            </a:endParaRPr>
          </a:p>
        </p:txBody>
      </p:sp>
    </p:spTree>
  </p:cSld>
  <p:clrMap bg1="lt1" tx1="dk1" bg2="lt2" tx2="dk2" accent1="accent1" accent2="accent2" accent3="accent3" accent4="accent4" accent5="accent5" accent6="accent6" hlink="hlink" folHlink="folHlink"/>
  <p:sldLayoutIdLst>
    <p:sldLayoutId id="2147483769" r:id="rId1"/>
    <p:sldLayoutId id="2147483751" r:id="rId2"/>
    <p:sldLayoutId id="2147483754" r:id="rId3"/>
    <p:sldLayoutId id="2147483772" r:id="rId4"/>
    <p:sldLayoutId id="2147483773"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marL="174625" indent="0" algn="l" rtl="0" eaLnBrk="0" fontAlgn="base" hangingPunct="0">
        <a:spcBef>
          <a:spcPct val="0"/>
        </a:spcBef>
        <a:spcAft>
          <a:spcPct val="0"/>
        </a:spcAft>
        <a:defRPr kumimoji="1" sz="3600" b="1" spc="-100" baseline="0">
          <a:solidFill>
            <a:schemeClr val="bg1"/>
          </a:solidFill>
          <a:effectLst>
            <a:outerShdw blurRad="38100" dist="38100" dir="2700000" algn="tl">
              <a:srgbClr val="000000">
                <a:alpha val="43137"/>
              </a:srgbClr>
            </a:outerShdw>
          </a:effectLst>
          <a:latin typeface="Segoe UI" pitchFamily="34" charset="0"/>
          <a:ea typeface="メイリオ" pitchFamily="50" charset="-128"/>
        </a:defRPr>
      </a:lvl1pPr>
      <a:lvl2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2pPr>
      <a:lvl3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3pPr>
      <a:lvl4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4pPr>
      <a:lvl5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5pPr>
      <a:lvl6pPr marL="4572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6pPr>
      <a:lvl7pPr marL="9144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7pPr>
      <a:lvl8pPr marL="13716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8pPr>
      <a:lvl9pPr marL="18288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9pPr>
    </p:titleStyle>
    <p:bodyStyle>
      <a:lvl1pPr marL="268288" indent="-268288" algn="l" rtl="0" eaLnBrk="0" fontAlgn="base" hangingPunct="0">
        <a:spcBef>
          <a:spcPts val="0"/>
        </a:spcBef>
        <a:spcAft>
          <a:spcPct val="0"/>
        </a:spcAft>
        <a:buClr>
          <a:srgbClr val="558EC7"/>
        </a:buClr>
        <a:buSzPct val="85000"/>
        <a:buFont typeface="Wingdings" pitchFamily="2" charset="2"/>
        <a:buChar char="n"/>
        <a:defRPr kumimoji="1" sz="2600" b="1" baseline="0">
          <a:solidFill>
            <a:schemeClr val="tx1"/>
          </a:solidFill>
          <a:effectLst/>
          <a:latin typeface="Segoe UI" pitchFamily="34" charset="0"/>
          <a:ea typeface="メイリオ" pitchFamily="50" charset="-128"/>
        </a:defRPr>
      </a:lvl1pPr>
      <a:lvl2pPr marL="538163" indent="-269875" algn="l" rtl="0" eaLnBrk="0" fontAlgn="base" hangingPunct="0">
        <a:spcBef>
          <a:spcPts val="0"/>
        </a:spcBef>
        <a:spcAft>
          <a:spcPct val="0"/>
        </a:spcAft>
        <a:buClr>
          <a:srgbClr val="D0E0F0"/>
        </a:buClr>
        <a:buSzPct val="85000"/>
        <a:buFont typeface="Wingdings" pitchFamily="2" charset="2"/>
        <a:buChar char="n"/>
        <a:defRPr kumimoji="1" sz="2200" baseline="0">
          <a:solidFill>
            <a:schemeClr val="tx1"/>
          </a:solidFill>
          <a:effectLst/>
          <a:latin typeface="Segoe UI" pitchFamily="34" charset="0"/>
          <a:ea typeface="メイリオ" pitchFamily="50" charset="-128"/>
        </a:defRPr>
      </a:lvl2pPr>
      <a:lvl3pPr marL="806450"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Segoe UI" pitchFamily="34" charset="0"/>
          <a:ea typeface="メイリオ" pitchFamily="50" charset="-128"/>
        </a:defRPr>
      </a:lvl3pPr>
      <a:lvl4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Segoe UI" pitchFamily="34" charset="0"/>
          <a:ea typeface="メイリオ" pitchFamily="50" charset="-128"/>
        </a:defRPr>
      </a:lvl4pPr>
      <a:lvl5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Segoe UI" pitchFamily="34" charset="0"/>
          <a:ea typeface="メイリオ" pitchFamily="50" charset="-128"/>
        </a:defRPr>
      </a:lvl5pPr>
      <a:lvl6pPr marL="19304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6pPr>
      <a:lvl7pPr marL="23876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7pPr>
      <a:lvl8pPr marL="28448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8pPr>
      <a:lvl9pPr marL="33020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cSld>
  <p:clrMap bg1="lt1" tx1="dk1" bg2="lt2" tx2="dk2" accent1="accent1" accent2="accent2" accent3="accent3" accent4="accent4" accent5="accent5" accent6="accent6" hlink="hlink" folHlink="folHlink"/>
  <p:sldLayoutIdLst>
    <p:sldLayoutId id="2147483763" r:id="rId1"/>
    <p:sldLayoutId id="2147483765" r:id="rId2"/>
    <p:sldLayoutId id="2147483766"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white">
          <a:xfrm>
            <a:off x="0" y="0"/>
            <a:ext cx="9144000" cy="1079500"/>
          </a:xfrm>
          <a:prstGeom prst="rect">
            <a:avLst/>
          </a:prstGeom>
          <a:gradFill flip="none" rotWithShape="1">
            <a:gsLst>
              <a:gs pos="24000">
                <a:srgbClr val="336699"/>
              </a:gs>
              <a:gs pos="0">
                <a:srgbClr val="003366"/>
              </a:gs>
            </a:gsLst>
            <a:lin ang="5400000" scaled="1"/>
            <a:tileRect/>
          </a:gradFill>
          <a:ln w="9525">
            <a:noFill/>
            <a:miter lim="800000"/>
            <a:headEnd/>
            <a:tailEnd/>
          </a:ln>
        </p:spPr>
        <p:txBody>
          <a:bodyPr vert="horz" wrap="none" lIns="72000" tIns="108000" rIns="72000" bIns="0" numCol="1" anchor="ctr" anchorCtr="0" compatLnSpc="1">
            <a:prstTxWarp prst="textNoShape">
              <a:avLst/>
            </a:prstTxWarp>
          </a:bodyPr>
          <a:lstStyle/>
          <a:p>
            <a:pPr lvl="0" hangingPunct="1"/>
            <a:endParaRPr lang="ja-JP" altLang="ja-JP" baseline="0" dirty="0">
              <a:solidFill>
                <a:schemeClr val="bg1"/>
              </a:solidFill>
              <a:ea typeface="メイリオ" pitchFamily="50" charset="-128"/>
              <a:cs typeface="+mn-cs"/>
            </a:endParaRPr>
          </a:p>
        </p:txBody>
      </p:sp>
      <p:sp>
        <p:nvSpPr>
          <p:cNvPr id="22" name="Rectangle 3"/>
          <p:cNvSpPr>
            <a:spLocks noGrp="1" noChangeArrowheads="1"/>
          </p:cNvSpPr>
          <p:nvPr>
            <p:ph type="title"/>
          </p:nvPr>
        </p:nvSpPr>
        <p:spPr bwMode="auto">
          <a:xfrm>
            <a:off x="0" y="0"/>
            <a:ext cx="8604448" cy="1071546"/>
          </a:xfrm>
          <a:prstGeom prst="rect">
            <a:avLst/>
          </a:prstGeom>
          <a:noFill/>
          <a:ln w="9525" cap="flat" cmpd="sng" algn="ctr">
            <a:noFill/>
            <a:prstDash val="solid"/>
            <a:miter lim="800000"/>
            <a:headEnd type="none" w="med" len="med"/>
            <a:tailEnd type="none" w="med" len="med"/>
          </a:ln>
          <a:effectLst/>
        </p:spPr>
        <p:txBody>
          <a:bodyPr vert="horz" wrap="square" lIns="72000" tIns="108000" rIns="72000" bIns="0" numCol="1" anchor="ctr" anchorCtr="0" compatLnSpc="1">
            <a:prstTxWarp prst="textNoShape">
              <a:avLst/>
            </a:prstTxWarp>
          </a:bodyPr>
          <a:lstStyle/>
          <a:p>
            <a:pPr lvl="0"/>
            <a:r>
              <a:rPr lang="en-US" altLang="ja-JP" dirty="0" smtClean="0"/>
              <a:t>Click to edit Master title style</a:t>
            </a:r>
          </a:p>
        </p:txBody>
      </p:sp>
      <p:sp>
        <p:nvSpPr>
          <p:cNvPr id="5" name="Rectangle 4"/>
          <p:cNvSpPr>
            <a:spLocks noGrp="1" noChangeArrowheads="1"/>
          </p:cNvSpPr>
          <p:nvPr>
            <p:ph type="body" idx="1"/>
          </p:nvPr>
        </p:nvSpPr>
        <p:spPr bwMode="auto">
          <a:xfrm>
            <a:off x="0" y="1268760"/>
            <a:ext cx="9144000" cy="5184576"/>
          </a:xfrm>
          <a:prstGeom prst="rect">
            <a:avLst/>
          </a:prstGeom>
          <a:noFill/>
          <a:ln w="9525" cap="flat" cmpd="sng" algn="ctr">
            <a:noFill/>
            <a:prstDash val="solid"/>
            <a:miter lim="800000"/>
            <a:headEnd type="none" w="med" len="med"/>
            <a:tailEnd type="none" w="med" len="med"/>
          </a:ln>
          <a:effectLst/>
        </p:spPr>
        <p:txBody>
          <a:bodyPr vert="horz" wrap="square" lIns="180000" tIns="144000" rIns="36000" bIns="3600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a:p>
            <a:pPr lvl="0"/>
            <a:r>
              <a:rPr lang="en-US" altLang="ja-JP" dirty="0" smtClean="0"/>
              <a:t>Click to</a:t>
            </a:r>
          </a:p>
        </p:txBody>
      </p:sp>
      <p:sp>
        <p:nvSpPr>
          <p:cNvPr id="3077" name="Rectangle 5"/>
          <p:cNvSpPr>
            <a:spLocks noChangeArrowheads="1"/>
          </p:cNvSpPr>
          <p:nvPr/>
        </p:nvSpPr>
        <p:spPr bwMode="auto">
          <a:xfrm flipV="1">
            <a:off x="3175" y="1079500"/>
            <a:ext cx="9140825" cy="69850"/>
          </a:xfrm>
          <a:prstGeom prst="rect">
            <a:avLst/>
          </a:prstGeom>
          <a:gradFill flip="none" rotWithShape="1">
            <a:gsLst>
              <a:gs pos="0">
                <a:srgbClr val="003366"/>
              </a:gs>
              <a:gs pos="99167">
                <a:srgbClr val="003366"/>
              </a:gs>
              <a:gs pos="48000">
                <a:srgbClr val="6196CB"/>
              </a:gs>
            </a:gsLst>
            <a:lin ang="5400000" scaled="1"/>
            <a:tileRect/>
          </a:gradFill>
          <a:ln w="9525">
            <a:noFill/>
            <a:miter lim="800000"/>
            <a:headEnd/>
            <a:tailEnd/>
          </a:ln>
        </p:spPr>
        <p:txBody>
          <a:bodyPr rot="10800000" vert="horz" wrap="none" lIns="91440" tIns="45720" rIns="91440" bIns="45720" numCol="1" anchor="ctr" anchorCtr="0" compatLnSpc="1">
            <a:prstTxWarp prst="textNoShape">
              <a:avLst/>
            </a:prstTxWarp>
          </a:bodyPr>
          <a:lstStyle/>
          <a:p>
            <a:pPr algn="ctr" eaLnBrk="1">
              <a:lnSpc>
                <a:spcPct val="50000"/>
              </a:lnSpc>
              <a:defRPr/>
            </a:pPr>
            <a:endParaRPr lang="ja-JP" altLang="en-US" dirty="0">
              <a:latin typeface="Tahoma" pitchFamily="34" charset="0"/>
            </a:endParaRPr>
          </a:p>
        </p:txBody>
      </p:sp>
      <p:pic>
        <p:nvPicPr>
          <p:cNvPr id="12" name="Picture 3" descr="\\server3\Restrict\FTP_Root\Clients\White_Whale\8-10103_JenniferMoser\SFP_Art\smsgr logo-horizontal-white-big.png"/>
          <p:cNvPicPr>
            <a:picLocks noChangeAspect="1" noChangeArrowheads="1"/>
          </p:cNvPicPr>
          <p:nvPr/>
        </p:nvPicPr>
        <p:blipFill>
          <a:blip r:embed="rId6"/>
          <a:stretch>
            <a:fillRect/>
          </a:stretch>
        </p:blipFill>
        <p:spPr bwMode="auto">
          <a:xfrm>
            <a:off x="179512" y="6526488"/>
            <a:ext cx="3551884" cy="237703"/>
          </a:xfrm>
          <a:prstGeom prst="rect">
            <a:avLst/>
          </a:prstGeom>
          <a:noFill/>
        </p:spPr>
      </p:pic>
      <p:sp>
        <p:nvSpPr>
          <p:cNvPr id="2" name="正方形/長方形 1"/>
          <p:cNvSpPr/>
          <p:nvPr/>
        </p:nvSpPr>
        <p:spPr bwMode="auto">
          <a:xfrm>
            <a:off x="3175" y="6526488"/>
            <a:ext cx="9140825" cy="331512"/>
          </a:xfrm>
          <a:prstGeom prst="rect">
            <a:avLst/>
          </a:prstGeom>
          <a:solidFill>
            <a:srgbClr val="336699"/>
          </a:solidFill>
          <a:ln w="3175" cap="flat" cmpd="sng" algn="ctr">
            <a:no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Trebuchet MS"/>
              <a:ea typeface="ＭＳ Ｐゴシック"/>
              <a:cs typeface="Arial"/>
            </a:endParaRPr>
          </a:p>
        </p:txBody>
      </p:sp>
    </p:spTree>
    <p:extLst>
      <p:ext uri="{BB962C8B-B14F-4D97-AF65-F5344CB8AC3E}">
        <p14:creationId xmlns:p14="http://schemas.microsoft.com/office/powerpoint/2010/main" val="28434252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marL="174625" indent="0" algn="l" rtl="0" eaLnBrk="0" fontAlgn="base" hangingPunct="0">
        <a:spcBef>
          <a:spcPct val="0"/>
        </a:spcBef>
        <a:spcAft>
          <a:spcPct val="0"/>
        </a:spcAft>
        <a:defRPr kumimoji="1" sz="3600" b="1" spc="-100" baseline="0">
          <a:solidFill>
            <a:schemeClr val="bg1"/>
          </a:solidFill>
          <a:effectLst>
            <a:outerShdw blurRad="38100" dist="38100" dir="2700000" algn="tl">
              <a:srgbClr val="000000">
                <a:alpha val="43137"/>
              </a:srgbClr>
            </a:outerShdw>
          </a:effectLst>
          <a:latin typeface="Segoe UI" pitchFamily="34" charset="0"/>
          <a:ea typeface="メイリオ" pitchFamily="50" charset="-128"/>
        </a:defRPr>
      </a:lvl1pPr>
      <a:lvl2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2pPr>
      <a:lvl3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3pPr>
      <a:lvl4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4pPr>
      <a:lvl5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5pPr>
      <a:lvl6pPr marL="4572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6pPr>
      <a:lvl7pPr marL="9144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7pPr>
      <a:lvl8pPr marL="13716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8pPr>
      <a:lvl9pPr marL="18288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9pPr>
    </p:titleStyle>
    <p:bodyStyle>
      <a:lvl1pPr marL="268288" indent="-268288" algn="l" rtl="0" eaLnBrk="0" fontAlgn="base" hangingPunct="0">
        <a:spcBef>
          <a:spcPts val="0"/>
        </a:spcBef>
        <a:spcAft>
          <a:spcPct val="0"/>
        </a:spcAft>
        <a:buClr>
          <a:srgbClr val="558EC7"/>
        </a:buClr>
        <a:buSzPct val="85000"/>
        <a:buFont typeface="Wingdings" pitchFamily="2" charset="2"/>
        <a:buChar char="n"/>
        <a:defRPr kumimoji="1" sz="2600" b="1" baseline="0">
          <a:solidFill>
            <a:schemeClr val="tx1"/>
          </a:solidFill>
          <a:effectLst/>
          <a:latin typeface="Segoe UI" pitchFamily="34" charset="0"/>
          <a:ea typeface="メイリオ" pitchFamily="50" charset="-128"/>
        </a:defRPr>
      </a:lvl1pPr>
      <a:lvl2pPr marL="538163" indent="-269875" algn="l" rtl="0" eaLnBrk="0" fontAlgn="base" hangingPunct="0">
        <a:spcBef>
          <a:spcPts val="0"/>
        </a:spcBef>
        <a:spcAft>
          <a:spcPct val="0"/>
        </a:spcAft>
        <a:buClr>
          <a:srgbClr val="D0E0F0"/>
        </a:buClr>
        <a:buSzPct val="85000"/>
        <a:buFont typeface="Wingdings" pitchFamily="2" charset="2"/>
        <a:buChar char="n"/>
        <a:defRPr kumimoji="1" sz="2200" baseline="0">
          <a:solidFill>
            <a:schemeClr val="tx1"/>
          </a:solidFill>
          <a:effectLst/>
          <a:latin typeface="Segoe UI" pitchFamily="34" charset="0"/>
          <a:ea typeface="メイリオ" pitchFamily="50" charset="-128"/>
        </a:defRPr>
      </a:lvl2pPr>
      <a:lvl3pPr marL="806450"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Segoe UI" pitchFamily="34" charset="0"/>
          <a:ea typeface="メイリオ" pitchFamily="50" charset="-128"/>
        </a:defRPr>
      </a:lvl3pPr>
      <a:lvl4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Segoe UI" pitchFamily="34" charset="0"/>
          <a:ea typeface="メイリオ" pitchFamily="50" charset="-128"/>
        </a:defRPr>
      </a:lvl4pPr>
      <a:lvl5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Segoe UI" pitchFamily="34" charset="0"/>
          <a:ea typeface="メイリオ" pitchFamily="50" charset="-128"/>
        </a:defRPr>
      </a:lvl5pPr>
      <a:lvl6pPr marL="19304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6pPr>
      <a:lvl7pPr marL="23876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7pPr>
      <a:lvl8pPr marL="28448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8pPr>
      <a:lvl9pPr marL="33020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microsoft.com/office/2007/relationships/hdphoto" Target="../media/hdphoto5.wdp"/><Relationship Id="rId3" Type="http://schemas.microsoft.com/office/2007/relationships/hdphoto" Target="../media/hdphoto4.wdp"/><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17.png"/><Relationship Id="rId5" Type="http://schemas.microsoft.com/office/2007/relationships/hdphoto" Target="../media/hdphoto3.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8.wdp"/><Relationship Id="rId3" Type="http://schemas.microsoft.com/office/2007/relationships/hdphoto" Target="../media/hdphoto6.wdp"/><Relationship Id="rId7" Type="http://schemas.openxmlformats.org/officeDocument/2006/relationships/image" Target="../media/image16.png"/><Relationship Id="rId12" Type="http://schemas.openxmlformats.org/officeDocument/2006/relationships/image" Target="../media/image22.png"/><Relationship Id="rId17" Type="http://schemas.microsoft.com/office/2007/relationships/hdphoto" Target="../media/hdphoto3.wdp"/><Relationship Id="rId2" Type="http://schemas.openxmlformats.org/officeDocument/2006/relationships/image" Target="../media/image19.png"/><Relationship Id="rId16" Type="http://schemas.openxmlformats.org/officeDocument/2006/relationships/image" Target="../media/image15.png"/><Relationship Id="rId1" Type="http://schemas.openxmlformats.org/officeDocument/2006/relationships/slideLayout" Target="../slideLayouts/slideLayout12.xml"/><Relationship Id="rId6" Type="http://schemas.microsoft.com/office/2007/relationships/hdphoto" Target="../media/hdphoto7.wdp"/><Relationship Id="rId11" Type="http://schemas.microsoft.com/office/2007/relationships/hdphoto" Target="../media/hdphoto5.wdp"/><Relationship Id="rId5" Type="http://schemas.openxmlformats.org/officeDocument/2006/relationships/image" Target="../media/image21.png"/><Relationship Id="rId15" Type="http://schemas.microsoft.com/office/2007/relationships/hdphoto" Target="../media/hdphoto9.wdp"/><Relationship Id="rId10" Type="http://schemas.openxmlformats.org/officeDocument/2006/relationships/image" Target="../media/image18.png"/><Relationship Id="rId4" Type="http://schemas.openxmlformats.org/officeDocument/2006/relationships/image" Target="../media/image20.png"/><Relationship Id="rId9" Type="http://schemas.openxmlformats.org/officeDocument/2006/relationships/image" Target="../media/image17.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9.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6.png"/><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3.wdp"/><Relationship Id="rId7"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演習テキスト </a:t>
            </a:r>
            <a:r>
              <a:rPr kumimoji="1" lang="en-US" altLang="ja-JP" dirty="0" smtClean="0"/>
              <a:t>[</a:t>
            </a:r>
            <a:r>
              <a:rPr kumimoji="1" lang="ja-JP" altLang="en-US" dirty="0" smtClean="0"/>
              <a:t>課題</a:t>
            </a:r>
            <a:r>
              <a:rPr kumimoji="1" lang="en-US" altLang="ja-JP" dirty="0" smtClean="0"/>
              <a:t>]</a:t>
            </a:r>
            <a:endParaRPr kumimoji="1" lang="ja-JP" altLang="en-US" dirty="0"/>
          </a:p>
        </p:txBody>
      </p:sp>
    </p:spTree>
    <p:extLst>
      <p:ext uri="{BB962C8B-B14F-4D97-AF65-F5344CB8AC3E}">
        <p14:creationId xmlns:p14="http://schemas.microsoft.com/office/powerpoint/2010/main" val="562588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⑨ 左右の位置をそ</a:t>
            </a:r>
            <a:r>
              <a:rPr lang="ja-JP" altLang="en-US" dirty="0"/>
              <a:t>ろ</a:t>
            </a:r>
            <a:r>
              <a:rPr lang="ja-JP" altLang="en-US" dirty="0" smtClean="0"/>
              <a:t>えてみよう</a:t>
            </a:r>
            <a:endParaRPr kumimoji="1" lang="ja-JP" altLang="en-US" dirty="0"/>
          </a:p>
        </p:txBody>
      </p:sp>
      <p:pic>
        <p:nvPicPr>
          <p:cNvPr id="3" name="図 2"/>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800605" y="1556792"/>
            <a:ext cx="1372551" cy="864096"/>
          </a:xfrm>
          <a:prstGeom prst="rect">
            <a:avLst/>
          </a:prstGeom>
        </p:spPr>
      </p:pic>
      <p:pic>
        <p:nvPicPr>
          <p:cNvPr id="4" name="図 3"/>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1302437" y="2427595"/>
            <a:ext cx="1372551" cy="864096"/>
          </a:xfrm>
          <a:prstGeom prst="rect">
            <a:avLst/>
          </a:prstGeom>
        </p:spPr>
      </p:pic>
      <p:pic>
        <p:nvPicPr>
          <p:cNvPr id="5" name="図 4"/>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800605" y="3507715"/>
            <a:ext cx="1372551" cy="864096"/>
          </a:xfrm>
          <a:prstGeom prst="rect">
            <a:avLst/>
          </a:prstGeom>
        </p:spPr>
      </p:pic>
      <p:pic>
        <p:nvPicPr>
          <p:cNvPr id="6" name="図 5"/>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1592693" y="4339863"/>
            <a:ext cx="1372551" cy="864096"/>
          </a:xfrm>
          <a:prstGeom prst="rect">
            <a:avLst/>
          </a:prstGeom>
        </p:spPr>
      </p:pic>
      <p:sp>
        <p:nvSpPr>
          <p:cNvPr id="12" name="角丸四角形 11"/>
          <p:cNvSpPr/>
          <p:nvPr/>
        </p:nvSpPr>
        <p:spPr bwMode="auto">
          <a:xfrm>
            <a:off x="632418" y="5739102"/>
            <a:ext cx="2766596"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複数選択 → 書式 → 配置</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cxnSp>
        <p:nvCxnSpPr>
          <p:cNvPr id="13" name="直線コネクタ 12"/>
          <p:cNvCxnSpPr/>
          <p:nvPr/>
        </p:nvCxnSpPr>
        <p:spPr bwMode="auto">
          <a:xfrm>
            <a:off x="782374" y="1578042"/>
            <a:ext cx="0" cy="3744416"/>
          </a:xfrm>
          <a:prstGeom prst="line">
            <a:avLst/>
          </a:prstGeom>
          <a:noFill/>
          <a:ln w="3175" cap="flat" cmpd="sng" algn="ctr">
            <a:solidFill>
              <a:schemeClr val="tx1"/>
            </a:solidFill>
            <a:prstDash val="solid"/>
            <a:round/>
            <a:headEnd type="none" w="lg" len="lg"/>
            <a:tailEnd type="none" w="lg" len="lg"/>
          </a:ln>
          <a:effectLst/>
        </p:spPr>
      </p:cxnSp>
      <p:cxnSp>
        <p:nvCxnSpPr>
          <p:cNvPr id="16" name="直線コネクタ 15"/>
          <p:cNvCxnSpPr/>
          <p:nvPr/>
        </p:nvCxnSpPr>
        <p:spPr bwMode="auto">
          <a:xfrm>
            <a:off x="1301024" y="1578042"/>
            <a:ext cx="0" cy="3744416"/>
          </a:xfrm>
          <a:prstGeom prst="line">
            <a:avLst/>
          </a:prstGeom>
          <a:noFill/>
          <a:ln w="3175" cap="flat" cmpd="sng" algn="ctr">
            <a:solidFill>
              <a:schemeClr val="tx1"/>
            </a:solidFill>
            <a:prstDash val="dash"/>
            <a:round/>
            <a:headEnd type="none" w="lg" len="lg"/>
            <a:tailEnd type="none" w="lg" len="lg"/>
          </a:ln>
          <a:effectLst/>
        </p:spPr>
      </p:cxnSp>
      <p:cxnSp>
        <p:nvCxnSpPr>
          <p:cNvPr id="17" name="直線コネクタ 16"/>
          <p:cNvCxnSpPr/>
          <p:nvPr/>
        </p:nvCxnSpPr>
        <p:spPr bwMode="auto">
          <a:xfrm>
            <a:off x="1592693" y="1578042"/>
            <a:ext cx="0" cy="3744416"/>
          </a:xfrm>
          <a:prstGeom prst="line">
            <a:avLst/>
          </a:prstGeom>
          <a:noFill/>
          <a:ln w="3175" cap="flat" cmpd="sng" algn="ctr">
            <a:solidFill>
              <a:schemeClr val="tx1"/>
            </a:solidFill>
            <a:prstDash val="dash"/>
            <a:round/>
            <a:headEnd type="none" w="lg" len="lg"/>
            <a:tailEnd type="none" w="lg" len="lg"/>
          </a:ln>
          <a:effectLst/>
        </p:spPr>
      </p:cxnSp>
      <p:pic>
        <p:nvPicPr>
          <p:cNvPr id="18" name="図 17"/>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6228184" y="1556792"/>
            <a:ext cx="1372551" cy="864096"/>
          </a:xfrm>
          <a:prstGeom prst="rect">
            <a:avLst/>
          </a:prstGeom>
        </p:spPr>
      </p:pic>
      <p:pic>
        <p:nvPicPr>
          <p:cNvPr id="19" name="図 18"/>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6228184" y="2427595"/>
            <a:ext cx="1372551" cy="864096"/>
          </a:xfrm>
          <a:prstGeom prst="rect">
            <a:avLst/>
          </a:prstGeom>
        </p:spPr>
      </p:pic>
      <p:pic>
        <p:nvPicPr>
          <p:cNvPr id="20" name="図 19"/>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6228184" y="3507715"/>
            <a:ext cx="1372551" cy="864096"/>
          </a:xfrm>
          <a:prstGeom prst="rect">
            <a:avLst/>
          </a:prstGeom>
        </p:spPr>
      </p:pic>
      <p:pic>
        <p:nvPicPr>
          <p:cNvPr id="21" name="図 20"/>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6228184" y="4339863"/>
            <a:ext cx="1372551" cy="864096"/>
          </a:xfrm>
          <a:prstGeom prst="rect">
            <a:avLst/>
          </a:prstGeom>
        </p:spPr>
      </p:pic>
    </p:spTree>
    <p:extLst>
      <p:ext uri="{BB962C8B-B14F-4D97-AF65-F5344CB8AC3E}">
        <p14:creationId xmlns:p14="http://schemas.microsoft.com/office/powerpoint/2010/main" val="110770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⑩ 上下に均等の位置にしてみよう</a:t>
            </a:r>
            <a:endParaRPr kumimoji="1" lang="ja-JP" altLang="en-US" dirty="0"/>
          </a:p>
        </p:txBody>
      </p:sp>
      <p:pic>
        <p:nvPicPr>
          <p:cNvPr id="8" name="図 7"/>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1329440" y="1484784"/>
            <a:ext cx="1372551" cy="864096"/>
          </a:xfrm>
          <a:prstGeom prst="rect">
            <a:avLst/>
          </a:prstGeom>
        </p:spPr>
      </p:pic>
      <p:pic>
        <p:nvPicPr>
          <p:cNvPr id="9" name="図 8"/>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1329440" y="2828927"/>
            <a:ext cx="1372551" cy="864096"/>
          </a:xfrm>
          <a:prstGeom prst="rect">
            <a:avLst/>
          </a:prstGeom>
        </p:spPr>
      </p:pic>
      <p:pic>
        <p:nvPicPr>
          <p:cNvPr id="10" name="図 9"/>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1329440" y="3603651"/>
            <a:ext cx="1372551" cy="864096"/>
          </a:xfrm>
          <a:prstGeom prst="rect">
            <a:avLst/>
          </a:prstGeom>
        </p:spPr>
      </p:pic>
      <p:pic>
        <p:nvPicPr>
          <p:cNvPr id="11" name="図 10"/>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1329440" y="4083698"/>
            <a:ext cx="1372551" cy="864096"/>
          </a:xfrm>
          <a:prstGeom prst="rect">
            <a:avLst/>
          </a:prstGeom>
        </p:spPr>
      </p:pic>
      <p:sp>
        <p:nvSpPr>
          <p:cNvPr id="12" name="角丸四角形 11"/>
          <p:cNvSpPr/>
          <p:nvPr/>
        </p:nvSpPr>
        <p:spPr bwMode="auto">
          <a:xfrm>
            <a:off x="251520" y="5739102"/>
            <a:ext cx="3528392"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複数選択 → 書式 → </a:t>
            </a:r>
            <a:r>
              <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上下</a:t>
            </a: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に</a:t>
            </a:r>
            <a:r>
              <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均等</a:t>
            </a:r>
          </a:p>
        </p:txBody>
      </p:sp>
      <p:cxnSp>
        <p:nvCxnSpPr>
          <p:cNvPr id="17" name="直線コネクタ 16"/>
          <p:cNvCxnSpPr/>
          <p:nvPr/>
        </p:nvCxnSpPr>
        <p:spPr bwMode="auto">
          <a:xfrm>
            <a:off x="755576" y="1484784"/>
            <a:ext cx="0" cy="3463010"/>
          </a:xfrm>
          <a:prstGeom prst="line">
            <a:avLst/>
          </a:prstGeom>
          <a:noFill/>
          <a:ln w="3175" cap="flat" cmpd="sng" algn="ctr">
            <a:solidFill>
              <a:schemeClr val="tx1"/>
            </a:solidFill>
            <a:prstDash val="solid"/>
            <a:round/>
            <a:headEnd type="arrow" w="lg" len="lg"/>
            <a:tailEnd type="arrow" w="lg" len="lg"/>
          </a:ln>
          <a:effectLst/>
        </p:spPr>
      </p:cxnSp>
      <p:cxnSp>
        <p:nvCxnSpPr>
          <p:cNvPr id="22" name="直線コネクタ 21"/>
          <p:cNvCxnSpPr/>
          <p:nvPr/>
        </p:nvCxnSpPr>
        <p:spPr bwMode="auto">
          <a:xfrm>
            <a:off x="467544" y="1484784"/>
            <a:ext cx="2664296" cy="0"/>
          </a:xfrm>
          <a:prstGeom prst="line">
            <a:avLst/>
          </a:prstGeom>
          <a:noFill/>
          <a:ln w="3175" cap="flat" cmpd="sng" algn="ctr">
            <a:solidFill>
              <a:schemeClr val="tx1"/>
            </a:solidFill>
            <a:prstDash val="solid"/>
            <a:round/>
            <a:headEnd type="none" w="lg" len="lg"/>
            <a:tailEnd type="none" w="lg" len="lg"/>
          </a:ln>
          <a:effectLst/>
        </p:spPr>
      </p:cxnSp>
      <p:cxnSp>
        <p:nvCxnSpPr>
          <p:cNvPr id="23" name="直線コネクタ 22"/>
          <p:cNvCxnSpPr/>
          <p:nvPr/>
        </p:nvCxnSpPr>
        <p:spPr bwMode="auto">
          <a:xfrm>
            <a:off x="467544" y="4947794"/>
            <a:ext cx="2664296" cy="0"/>
          </a:xfrm>
          <a:prstGeom prst="line">
            <a:avLst/>
          </a:prstGeom>
          <a:noFill/>
          <a:ln w="3175" cap="flat" cmpd="sng" algn="ctr">
            <a:solidFill>
              <a:schemeClr val="tx1"/>
            </a:solidFill>
            <a:prstDash val="solid"/>
            <a:round/>
            <a:headEnd type="none" w="lg" len="lg"/>
            <a:tailEnd type="none" w="lg" len="lg"/>
          </a:ln>
          <a:effectLst/>
        </p:spPr>
      </p:cxnSp>
      <p:pic>
        <p:nvPicPr>
          <p:cNvPr id="20" name="図 19"/>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5724128" y="1484784"/>
            <a:ext cx="1372551" cy="864096"/>
          </a:xfrm>
          <a:prstGeom prst="rect">
            <a:avLst/>
          </a:prstGeom>
        </p:spPr>
      </p:pic>
      <p:pic>
        <p:nvPicPr>
          <p:cNvPr id="21" name="図 20"/>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5724128" y="2351089"/>
            <a:ext cx="1372551" cy="864096"/>
          </a:xfrm>
          <a:prstGeom prst="rect">
            <a:avLst/>
          </a:prstGeom>
        </p:spPr>
      </p:pic>
      <p:pic>
        <p:nvPicPr>
          <p:cNvPr id="24" name="図 23"/>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5724128" y="3217394"/>
            <a:ext cx="1372551" cy="864096"/>
          </a:xfrm>
          <a:prstGeom prst="rect">
            <a:avLst/>
          </a:prstGeom>
        </p:spPr>
      </p:pic>
      <p:pic>
        <p:nvPicPr>
          <p:cNvPr id="25" name="図 24"/>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5724128" y="4083698"/>
            <a:ext cx="1372551" cy="864096"/>
          </a:xfrm>
          <a:prstGeom prst="rect">
            <a:avLst/>
          </a:prstGeom>
        </p:spPr>
      </p:pic>
    </p:spTree>
    <p:extLst>
      <p:ext uri="{BB962C8B-B14F-4D97-AF65-F5344CB8AC3E}">
        <p14:creationId xmlns:p14="http://schemas.microsoft.com/office/powerpoint/2010/main" val="3027671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rotWithShape="1">
          <a:blip r:embed="rId2">
            <a:extLst>
              <a:ext uri="{BEBA8EAE-BF5A-486C-A8C5-ECC9F3942E4B}">
                <a14:imgProps xmlns:a14="http://schemas.microsoft.com/office/drawing/2010/main">
                  <a14:imgLayer r:embed="rId3">
                    <a14:imgEffect>
                      <a14:backgroundRemoval t="1504" b="93985" l="1863" r="98758">
                        <a14:backgroundMark x1="27329" y1="78947" x2="65839" y2="87970"/>
                      </a14:backgroundRemoval>
                    </a14:imgEffect>
                  </a14:imgLayer>
                </a14:imgProps>
              </a:ext>
            </a:extLst>
          </a:blip>
          <a:srcRect b="16328"/>
          <a:stretch/>
        </p:blipFill>
        <p:spPr>
          <a:xfrm>
            <a:off x="6732240" y="5373216"/>
            <a:ext cx="1512168" cy="1045224"/>
          </a:xfrm>
          <a:prstGeom prst="rect">
            <a:avLst/>
          </a:prstGeom>
        </p:spPr>
      </p:pic>
      <p:pic>
        <p:nvPicPr>
          <p:cNvPr id="17" name="図 16"/>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9931" r="93303"/>
                    </a14:imgEffect>
                  </a14:imgLayer>
                </a14:imgProps>
              </a:ext>
            </a:extLst>
          </a:blip>
          <a:srcRect l="9693" r="10551" b="4371"/>
          <a:stretch/>
        </p:blipFill>
        <p:spPr>
          <a:xfrm>
            <a:off x="827584" y="4077072"/>
            <a:ext cx="1896595" cy="2190017"/>
          </a:xfrm>
          <a:prstGeom prst="rect">
            <a:avLst/>
          </a:prstGeom>
        </p:spPr>
      </p:pic>
      <p:pic>
        <p:nvPicPr>
          <p:cNvPr id="28" name="図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7944" y="2333840"/>
            <a:ext cx="1649120" cy="903580"/>
          </a:xfrm>
          <a:prstGeom prst="rect">
            <a:avLst/>
          </a:prstGeom>
        </p:spPr>
      </p:pic>
      <p:pic>
        <p:nvPicPr>
          <p:cNvPr id="44" name="図 43"/>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5148064" y="188640"/>
            <a:ext cx="2736304" cy="1722654"/>
          </a:xfrm>
          <a:prstGeom prst="rect">
            <a:avLst/>
          </a:prstGeom>
        </p:spPr>
      </p:pic>
      <p:pic>
        <p:nvPicPr>
          <p:cNvPr id="6" name="図 5"/>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3258589" y="3924766"/>
            <a:ext cx="1480868" cy="932288"/>
          </a:xfrm>
          <a:prstGeom prst="rect">
            <a:avLst/>
          </a:prstGeom>
        </p:spPr>
      </p:pic>
      <p:pic>
        <p:nvPicPr>
          <p:cNvPr id="7" name="図 6"/>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2123728" y="3068960"/>
            <a:ext cx="1152128" cy="725328"/>
          </a:xfrm>
          <a:prstGeom prst="rect">
            <a:avLst/>
          </a:prstGeom>
        </p:spPr>
      </p:pic>
    </p:spTree>
    <p:extLst>
      <p:ext uri="{BB962C8B-B14F-4D97-AF65-F5344CB8AC3E}">
        <p14:creationId xmlns:p14="http://schemas.microsoft.com/office/powerpoint/2010/main" val="4186323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a:extLst>
              <a:ext uri="{BEBA8EAE-BF5A-486C-A8C5-ECC9F3942E4B}">
                <a14:imgProps xmlns:a14="http://schemas.microsoft.com/office/drawing/2010/main">
                  <a14:imgLayer r:embed="rId3">
                    <a14:imgEffect>
                      <a14:backgroundRemoval t="5882" b="97326" l="6711" r="93289">
                        <a14:foregroundMark x1="35906" y1="25134" x2="45302" y2="19251"/>
                        <a14:foregroundMark x1="45302" y1="18717" x2="50000" y2="16578"/>
                        <a14:foregroundMark x1="51007" y1="16578" x2="65101" y2="12834"/>
                      </a14:backgroundRemoval>
                    </a14:imgEffect>
                  </a14:imgLayer>
                </a14:imgProps>
              </a:ext>
            </a:extLst>
          </a:blip>
          <a:srcRect l="8818" t="11662" r="33228" b="4016"/>
          <a:stretch/>
        </p:blipFill>
        <p:spPr>
          <a:xfrm>
            <a:off x="467544" y="3721343"/>
            <a:ext cx="1694339" cy="1547006"/>
          </a:xfrm>
          <a:prstGeom prst="rect">
            <a:avLst/>
          </a:prstGeom>
        </p:spPr>
      </p:pic>
      <p:pic>
        <p:nvPicPr>
          <p:cNvPr id="33" name="図 32"/>
          <p:cNvPicPr>
            <a:picLocks noChangeAspect="1"/>
          </p:cNvPicPr>
          <p:nvPr/>
        </p:nvPicPr>
        <p:blipFill rotWithShape="1">
          <a:blip r:embed="rId4" cstate="print">
            <a:extLst>
              <a:ext uri="{28A0092B-C50C-407E-A947-70E740481C1C}">
                <a14:useLocalDpi xmlns:a14="http://schemas.microsoft.com/office/drawing/2010/main" val="0"/>
              </a:ext>
            </a:extLst>
          </a:blip>
          <a:srcRect l="18784" t="3583" r="35597" b="59839"/>
          <a:stretch/>
        </p:blipFill>
        <p:spPr>
          <a:xfrm rot="2183093">
            <a:off x="4498841" y="4524783"/>
            <a:ext cx="884194" cy="313606"/>
          </a:xfrm>
          <a:prstGeom prst="rect">
            <a:avLst/>
          </a:prstGeom>
        </p:spPr>
      </p:pic>
      <p:pic>
        <p:nvPicPr>
          <p:cNvPr id="35" name="図 34"/>
          <p:cNvPicPr>
            <a:picLocks noChangeAspect="1"/>
          </p:cNvPicPr>
          <p:nvPr/>
        </p:nvPicPr>
        <p:blipFill rotWithShape="1">
          <a:blip r:embed="rId4" cstate="print">
            <a:extLst>
              <a:ext uri="{28A0092B-C50C-407E-A947-70E740481C1C}">
                <a14:useLocalDpi xmlns:a14="http://schemas.microsoft.com/office/drawing/2010/main" val="0"/>
              </a:ext>
            </a:extLst>
          </a:blip>
          <a:srcRect l="18784" t="3583" r="35597" b="59839"/>
          <a:stretch/>
        </p:blipFill>
        <p:spPr>
          <a:xfrm rot="2183093">
            <a:off x="4914706" y="4524783"/>
            <a:ext cx="884194" cy="313606"/>
          </a:xfrm>
          <a:prstGeom prst="rect">
            <a:avLst/>
          </a:prstGeom>
        </p:spPr>
      </p:pic>
      <p:pic>
        <p:nvPicPr>
          <p:cNvPr id="36" name="図 35"/>
          <p:cNvPicPr>
            <a:picLocks noChangeAspect="1"/>
          </p:cNvPicPr>
          <p:nvPr/>
        </p:nvPicPr>
        <p:blipFill rotWithShape="1">
          <a:blip r:embed="rId4" cstate="print">
            <a:extLst>
              <a:ext uri="{28A0092B-C50C-407E-A947-70E740481C1C}">
                <a14:useLocalDpi xmlns:a14="http://schemas.microsoft.com/office/drawing/2010/main" val="0"/>
              </a:ext>
            </a:extLst>
          </a:blip>
          <a:srcRect l="18784" t="3583" r="35597" b="59839"/>
          <a:stretch/>
        </p:blipFill>
        <p:spPr>
          <a:xfrm rot="2183093">
            <a:off x="5404968" y="4524783"/>
            <a:ext cx="884194" cy="313606"/>
          </a:xfrm>
          <a:prstGeom prst="rect">
            <a:avLst/>
          </a:prstGeom>
        </p:spPr>
      </p:pic>
      <p:pic>
        <p:nvPicPr>
          <p:cNvPr id="20" name="図 19"/>
          <p:cNvPicPr>
            <a:picLocks noChangeAspect="1"/>
          </p:cNvPicPr>
          <p:nvPr/>
        </p:nvPicPr>
        <p:blipFill rotWithShape="1">
          <a:blip r:embed="rId5">
            <a:extLst>
              <a:ext uri="{BEBA8EAE-BF5A-486C-A8C5-ECC9F3942E4B}">
                <a14:imgProps xmlns:a14="http://schemas.microsoft.com/office/drawing/2010/main">
                  <a14:imgLayer r:embed="rId6">
                    <a14:imgEffect>
                      <a14:backgroundRemoval t="1653" b="98623" l="3053" r="91603"/>
                    </a14:imgEffect>
                  </a14:imgLayer>
                </a14:imgProps>
              </a:ext>
            </a:extLst>
          </a:blip>
          <a:srcRect l="5831" t="2097" r="10724" b="5332"/>
          <a:stretch/>
        </p:blipFill>
        <p:spPr>
          <a:xfrm>
            <a:off x="1146602" y="3668676"/>
            <a:ext cx="793942" cy="2440635"/>
          </a:xfrm>
          <a:prstGeom prst="rect">
            <a:avLst/>
          </a:prstGeom>
        </p:spPr>
      </p:pic>
      <p:pic>
        <p:nvPicPr>
          <p:cNvPr id="14" name="図 13"/>
          <p:cNvPicPr>
            <a:picLocks noChangeAspect="1"/>
          </p:cNvPicPr>
          <p:nvPr/>
        </p:nvPicPr>
        <p:blipFill rotWithShape="1">
          <a:blip r:embed="rId7">
            <a:extLst>
              <a:ext uri="{BEBA8EAE-BF5A-486C-A8C5-ECC9F3942E4B}">
                <a14:imgProps xmlns:a14="http://schemas.microsoft.com/office/drawing/2010/main">
                  <a14:imgLayer r:embed="rId8">
                    <a14:imgEffect>
                      <a14:backgroundRemoval t="1504" b="93985" l="1863" r="98758">
                        <a14:backgroundMark x1="27329" y1="78947" x2="65839" y2="87970"/>
                      </a14:backgroundRemoval>
                    </a14:imgEffect>
                  </a14:imgLayer>
                </a14:imgProps>
              </a:ext>
            </a:extLst>
          </a:blip>
          <a:srcRect b="16328"/>
          <a:stretch/>
        </p:blipFill>
        <p:spPr>
          <a:xfrm>
            <a:off x="7191802" y="5171057"/>
            <a:ext cx="1714554" cy="1185115"/>
          </a:xfrm>
          <a:prstGeom prst="rect">
            <a:avLst/>
          </a:prstGeom>
        </p:spPr>
      </p:pic>
      <p:pic>
        <p:nvPicPr>
          <p:cNvPr id="28" name="図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582414" y="1118520"/>
            <a:ext cx="2297189" cy="1258668"/>
          </a:xfrm>
          <a:prstGeom prst="rect">
            <a:avLst/>
          </a:prstGeom>
        </p:spPr>
      </p:pic>
      <p:pic>
        <p:nvPicPr>
          <p:cNvPr id="44" name="図 43"/>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1633475" y="22065"/>
            <a:ext cx="1858405" cy="1169968"/>
          </a:xfrm>
          <a:prstGeom prst="rect">
            <a:avLst/>
          </a:prstGeom>
        </p:spPr>
      </p:pic>
      <p:pic>
        <p:nvPicPr>
          <p:cNvPr id="7" name="図 6"/>
          <p:cNvPicPr>
            <a:picLocks noChangeAspect="1"/>
          </p:cNvPicPr>
          <p:nvPr/>
        </p:nvPicPr>
        <p:blipFill rotWithShape="1">
          <a:blip r:embed="rId5">
            <a:extLst>
              <a:ext uri="{BEBA8EAE-BF5A-486C-A8C5-ECC9F3942E4B}">
                <a14:imgProps xmlns:a14="http://schemas.microsoft.com/office/drawing/2010/main">
                  <a14:imgLayer r:embed="rId6">
                    <a14:imgEffect>
                      <a14:backgroundRemoval t="1653" b="98623" l="3053" r="91603"/>
                    </a14:imgEffect>
                  </a14:imgLayer>
                </a14:imgProps>
              </a:ext>
            </a:extLst>
          </a:blip>
          <a:srcRect l="5831" t="2097" r="10724" b="5332"/>
          <a:stretch/>
        </p:blipFill>
        <p:spPr>
          <a:xfrm>
            <a:off x="352660" y="3662782"/>
            <a:ext cx="793942" cy="2440635"/>
          </a:xfrm>
          <a:prstGeom prst="rect">
            <a:avLst/>
          </a:prstGeom>
        </p:spPr>
      </p:pic>
      <p:pic>
        <p:nvPicPr>
          <p:cNvPr id="8" name="図 7"/>
          <p:cNvPicPr>
            <a:picLocks noChangeAspect="1"/>
          </p:cNvPicPr>
          <p:nvPr/>
        </p:nvPicPr>
        <p:blipFill rotWithShape="1">
          <a:blip r:embed="rId12">
            <a:extLst>
              <a:ext uri="{BEBA8EAE-BF5A-486C-A8C5-ECC9F3942E4B}">
                <a14:imgProps xmlns:a14="http://schemas.microsoft.com/office/drawing/2010/main">
                  <a14:imgLayer r:embed="rId13">
                    <a14:imgEffect>
                      <a14:backgroundRemoval t="8000" b="96000" l="5755" r="94964">
                        <a14:foregroundMark x1="17986" y1="36000" x2="77698" y2="82000"/>
                        <a14:foregroundMark x1="46043" y1="46000" x2="46043" y2="20000"/>
                      </a14:backgroundRemoval>
                    </a14:imgEffect>
                  </a14:imgLayer>
                </a14:imgProps>
              </a:ext>
            </a:extLst>
          </a:blip>
          <a:srcRect l="5534" t="14881" r="6827" b="12821"/>
          <a:stretch/>
        </p:blipFill>
        <p:spPr>
          <a:xfrm>
            <a:off x="2635528" y="5674040"/>
            <a:ext cx="856352" cy="508244"/>
          </a:xfrm>
          <a:prstGeom prst="rect">
            <a:avLst/>
          </a:prstGeom>
        </p:spPr>
      </p:pic>
      <p:pic>
        <p:nvPicPr>
          <p:cNvPr id="10" name="図 9"/>
          <p:cNvPicPr>
            <a:picLocks noChangeAspect="1"/>
          </p:cNvPicPr>
          <p:nvPr/>
        </p:nvPicPr>
        <p:blipFill>
          <a:blip r:embed="rId14">
            <a:extLst>
              <a:ext uri="{BEBA8EAE-BF5A-486C-A8C5-ECC9F3942E4B}">
                <a14:imgProps xmlns:a14="http://schemas.microsoft.com/office/drawing/2010/main">
                  <a14:imgLayer r:embed="rId15">
                    <a14:imgEffect>
                      <a14:backgroundRemoval t="0" b="98870" l="0" r="100000">
                        <a14:foregroundMark x1="18478" y1="37288" x2="6159" y2="62712"/>
                      </a14:backgroundRemoval>
                    </a14:imgEffect>
                  </a14:imgLayer>
                </a14:imgProps>
              </a:ext>
            </a:extLst>
          </a:blip>
          <a:stretch>
            <a:fillRect/>
          </a:stretch>
        </p:blipFill>
        <p:spPr>
          <a:xfrm>
            <a:off x="1173687" y="5591733"/>
            <a:ext cx="1020194" cy="654255"/>
          </a:xfrm>
          <a:prstGeom prst="rect">
            <a:avLst/>
          </a:prstGeom>
        </p:spPr>
      </p:pic>
      <p:pic>
        <p:nvPicPr>
          <p:cNvPr id="12" name="図 11"/>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rot="20957591" flipH="1">
            <a:off x="800939" y="1087221"/>
            <a:ext cx="1262973" cy="795111"/>
          </a:xfrm>
          <a:prstGeom prst="rect">
            <a:avLst/>
          </a:prstGeom>
        </p:spPr>
      </p:pic>
      <p:pic>
        <p:nvPicPr>
          <p:cNvPr id="13" name="図 12"/>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rot="19800000" flipH="1">
            <a:off x="137594" y="1956324"/>
            <a:ext cx="1003089" cy="631500"/>
          </a:xfrm>
          <a:prstGeom prst="rect">
            <a:avLst/>
          </a:prstGeom>
        </p:spPr>
      </p:pic>
      <p:pic>
        <p:nvPicPr>
          <p:cNvPr id="15" name="図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46621" y="2422935"/>
            <a:ext cx="1599119" cy="876184"/>
          </a:xfrm>
          <a:prstGeom prst="rect">
            <a:avLst/>
          </a:prstGeom>
        </p:spPr>
      </p:pic>
      <p:pic>
        <p:nvPicPr>
          <p:cNvPr id="18" name="図 17"/>
          <p:cNvPicPr>
            <a:picLocks noChangeAspect="1"/>
          </p:cNvPicPr>
          <p:nvPr/>
        </p:nvPicPr>
        <p:blipFill rotWithShape="1">
          <a:blip r:embed="rId16">
            <a:extLst>
              <a:ext uri="{BEBA8EAE-BF5A-486C-A8C5-ECC9F3942E4B}">
                <a14:imgProps xmlns:a14="http://schemas.microsoft.com/office/drawing/2010/main">
                  <a14:imgLayer r:embed="rId17">
                    <a14:imgEffect>
                      <a14:backgroundRemoval t="0" b="100000" l="9931" r="93303"/>
                    </a14:imgEffect>
                  </a14:imgLayer>
                </a14:imgProps>
              </a:ext>
            </a:extLst>
          </a:blip>
          <a:srcRect l="9693" r="10551" b="4371"/>
          <a:stretch/>
        </p:blipFill>
        <p:spPr>
          <a:xfrm>
            <a:off x="5429690" y="4541257"/>
            <a:ext cx="1449913" cy="1674229"/>
          </a:xfrm>
          <a:prstGeom prst="rect">
            <a:avLst/>
          </a:prstGeom>
        </p:spPr>
      </p:pic>
      <p:pic>
        <p:nvPicPr>
          <p:cNvPr id="21" name="図 20"/>
          <p:cNvPicPr>
            <a:picLocks noChangeAspect="1"/>
          </p:cNvPicPr>
          <p:nvPr/>
        </p:nvPicPr>
        <p:blipFill>
          <a:blip r:embed="rId14">
            <a:extLst>
              <a:ext uri="{BEBA8EAE-BF5A-486C-A8C5-ECC9F3942E4B}">
                <a14:imgProps xmlns:a14="http://schemas.microsoft.com/office/drawing/2010/main">
                  <a14:imgLayer r:embed="rId15">
                    <a14:imgEffect>
                      <a14:backgroundRemoval t="0" b="98870" l="0" r="100000">
                        <a14:foregroundMark x1="18478" y1="37288" x2="6159" y2="62712"/>
                      </a14:backgroundRemoval>
                    </a14:imgEffect>
                  </a14:imgLayer>
                </a14:imgProps>
              </a:ext>
            </a:extLst>
          </a:blip>
          <a:stretch>
            <a:fillRect/>
          </a:stretch>
        </p:blipFill>
        <p:spPr>
          <a:xfrm>
            <a:off x="179348" y="5591733"/>
            <a:ext cx="1020194" cy="654255"/>
          </a:xfrm>
          <a:prstGeom prst="rect">
            <a:avLst/>
          </a:prstGeom>
        </p:spPr>
      </p:pic>
      <p:pic>
        <p:nvPicPr>
          <p:cNvPr id="32" name="図 31"/>
          <p:cNvPicPr>
            <a:picLocks noChangeAspect="1"/>
          </p:cNvPicPr>
          <p:nvPr/>
        </p:nvPicPr>
        <p:blipFill rotWithShape="1">
          <a:blip r:embed="rId4" cstate="print">
            <a:extLst>
              <a:ext uri="{28A0092B-C50C-407E-A947-70E740481C1C}">
                <a14:useLocalDpi xmlns:a14="http://schemas.microsoft.com/office/drawing/2010/main" val="0"/>
              </a:ext>
            </a:extLst>
          </a:blip>
          <a:srcRect l="18784" t="3583" r="35597" b="59839"/>
          <a:stretch/>
        </p:blipFill>
        <p:spPr>
          <a:xfrm rot="21300366">
            <a:off x="6776750" y="3995070"/>
            <a:ext cx="884194" cy="313606"/>
          </a:xfrm>
          <a:prstGeom prst="rect">
            <a:avLst/>
          </a:prstGeom>
        </p:spPr>
      </p:pic>
      <p:pic>
        <p:nvPicPr>
          <p:cNvPr id="37" name="図 36"/>
          <p:cNvPicPr>
            <a:picLocks noChangeAspect="1"/>
          </p:cNvPicPr>
          <p:nvPr/>
        </p:nvPicPr>
        <p:blipFill rotWithShape="1">
          <a:blip r:embed="rId4" cstate="print">
            <a:extLst>
              <a:ext uri="{28A0092B-C50C-407E-A947-70E740481C1C}">
                <a14:useLocalDpi xmlns:a14="http://schemas.microsoft.com/office/drawing/2010/main" val="0"/>
              </a:ext>
            </a:extLst>
          </a:blip>
          <a:srcRect l="18784" t="3583" r="35597" b="59839"/>
          <a:stretch/>
        </p:blipFill>
        <p:spPr>
          <a:xfrm rot="21300366">
            <a:off x="6980345" y="4719476"/>
            <a:ext cx="884194" cy="313606"/>
          </a:xfrm>
          <a:prstGeom prst="rect">
            <a:avLst/>
          </a:prstGeom>
        </p:spPr>
      </p:pic>
      <p:pic>
        <p:nvPicPr>
          <p:cNvPr id="38" name="図 37"/>
          <p:cNvPicPr>
            <a:picLocks noChangeAspect="1"/>
          </p:cNvPicPr>
          <p:nvPr/>
        </p:nvPicPr>
        <p:blipFill rotWithShape="1">
          <a:blip r:embed="rId4" cstate="print">
            <a:extLst>
              <a:ext uri="{28A0092B-C50C-407E-A947-70E740481C1C}">
                <a14:useLocalDpi xmlns:a14="http://schemas.microsoft.com/office/drawing/2010/main" val="0"/>
              </a:ext>
            </a:extLst>
          </a:blip>
          <a:srcRect l="18784" t="3583" r="35597" b="59839"/>
          <a:stretch/>
        </p:blipFill>
        <p:spPr>
          <a:xfrm rot="21300366">
            <a:off x="7852005" y="4189761"/>
            <a:ext cx="884194" cy="313606"/>
          </a:xfrm>
          <a:prstGeom prst="rect">
            <a:avLst/>
          </a:prstGeom>
        </p:spPr>
      </p:pic>
      <p:pic>
        <p:nvPicPr>
          <p:cNvPr id="16" name="図 15"/>
          <p:cNvPicPr>
            <a:picLocks noChangeAspect="1"/>
          </p:cNvPicPr>
          <p:nvPr/>
        </p:nvPicPr>
        <p:blipFill rotWithShape="1">
          <a:blip r:embed="rId16">
            <a:extLst>
              <a:ext uri="{BEBA8EAE-BF5A-486C-A8C5-ECC9F3942E4B}">
                <a14:imgProps xmlns:a14="http://schemas.microsoft.com/office/drawing/2010/main">
                  <a14:imgLayer r:embed="rId17">
                    <a14:imgEffect>
                      <a14:backgroundRemoval t="0" b="100000" l="9931" r="93303"/>
                    </a14:imgEffect>
                  </a14:imgLayer>
                </a14:imgProps>
              </a:ext>
            </a:extLst>
          </a:blip>
          <a:srcRect l="9693" r="10551" b="4371"/>
          <a:stretch/>
        </p:blipFill>
        <p:spPr>
          <a:xfrm>
            <a:off x="4603311" y="4551090"/>
            <a:ext cx="1449913" cy="1674229"/>
          </a:xfrm>
          <a:prstGeom prst="rect">
            <a:avLst/>
          </a:prstGeom>
        </p:spPr>
      </p:pic>
    </p:spTree>
    <p:extLst>
      <p:ext uri="{BB962C8B-B14F-4D97-AF65-F5344CB8AC3E}">
        <p14:creationId xmlns:p14="http://schemas.microsoft.com/office/powerpoint/2010/main" val="3702658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prstGeom prst="rect">
            <a:avLst/>
          </a:prstGeom>
        </p:spPr>
        <p:txBody>
          <a:bodyPr>
            <a:normAutofit/>
          </a:bodyPr>
          <a:lstStyle/>
          <a:p>
            <a:r>
              <a:rPr kumimoji="1" lang="en-US" altLang="ja-JP" dirty="0" smtClean="0"/>
              <a:t>AKB48</a:t>
            </a:r>
            <a:r>
              <a:rPr kumimoji="1" lang="ja-JP" altLang="en-US" dirty="0" smtClean="0"/>
              <a:t>ヒットの理由</a:t>
            </a:r>
            <a:endParaRPr kumimoji="1" lang="ja-JP" altLang="en-US" dirty="0"/>
          </a:p>
        </p:txBody>
      </p:sp>
      <p:sp>
        <p:nvSpPr>
          <p:cNvPr id="3" name="正方形/長方形 2"/>
          <p:cNvSpPr/>
          <p:nvPr/>
        </p:nvSpPr>
        <p:spPr>
          <a:xfrm>
            <a:off x="344001" y="1595057"/>
            <a:ext cx="8455997" cy="4858279"/>
          </a:xfrm>
          <a:prstGeom prst="rect">
            <a:avLst/>
          </a:prstGeom>
          <a:solidFill>
            <a:srgbClr val="EA4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p:cNvSpPr/>
          <p:nvPr/>
        </p:nvSpPr>
        <p:spPr>
          <a:xfrm>
            <a:off x="4927978" y="1374764"/>
            <a:ext cx="4036510" cy="504056"/>
          </a:xfrm>
          <a:prstGeom prst="rightArrow">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p:cNvSpPr/>
          <p:nvPr/>
        </p:nvSpPr>
        <p:spPr>
          <a:xfrm rot="10800000">
            <a:off x="319466" y="1374764"/>
            <a:ext cx="4036510" cy="50405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1753049" y="1170195"/>
            <a:ext cx="1944216"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ファン志向</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5796136" y="1170195"/>
            <a:ext cx="2448272"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プロモーター志向</a:t>
            </a:r>
            <a:endParaRPr kumimoji="1" lang="ja-JP" altLang="en-US" sz="2000" dirty="0">
              <a:latin typeface="メイリオ" panose="020B0604030504040204" pitchFamily="50" charset="-128"/>
              <a:ea typeface="メイリオ" panose="020B0604030504040204" pitchFamily="50" charset="-128"/>
            </a:endParaRPr>
          </a:p>
        </p:txBody>
      </p:sp>
      <p:sp>
        <p:nvSpPr>
          <p:cNvPr id="8" name="円/楕円 7"/>
          <p:cNvSpPr/>
          <p:nvPr/>
        </p:nvSpPr>
        <p:spPr>
          <a:xfrm>
            <a:off x="522663" y="2196139"/>
            <a:ext cx="2818899" cy="1008112"/>
          </a:xfrm>
          <a:prstGeom prst="ellipse">
            <a:avLst/>
          </a:prstGeom>
          <a:solidFill>
            <a:srgbClr val="0070C0"/>
          </a:solidFill>
          <a:effec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kumimoji="1" lang="ja-JP" altLang="en-US" b="1" dirty="0">
                <a:latin typeface="メイリオ" panose="020B0604030504040204" pitchFamily="50" charset="-128"/>
                <a:ea typeface="メイリオ" panose="020B0604030504040204" pitchFamily="50" charset="-128"/>
              </a:rPr>
              <a:t>ファン</a:t>
            </a:r>
            <a:r>
              <a:rPr kumimoji="1" lang="ja-JP" altLang="en-US" b="1" dirty="0" smtClean="0">
                <a:latin typeface="メイリオ" panose="020B0604030504040204" pitchFamily="50" charset="-128"/>
                <a:ea typeface="メイリオ" panose="020B0604030504040204" pitchFamily="50" charset="-128"/>
              </a:rPr>
              <a:t>との距離が近い</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劇場・握手会スタイル</a:t>
            </a:r>
            <a:endParaRPr kumimoji="1" lang="ja-JP" altLang="en-US" b="1" dirty="0">
              <a:latin typeface="メイリオ" panose="020B0604030504040204" pitchFamily="50" charset="-128"/>
              <a:ea typeface="メイリオ" panose="020B0604030504040204" pitchFamily="50" charset="-128"/>
            </a:endParaRPr>
          </a:p>
        </p:txBody>
      </p:sp>
      <p:sp>
        <p:nvSpPr>
          <p:cNvPr id="9" name="円/楕円 8"/>
          <p:cNvSpPr/>
          <p:nvPr/>
        </p:nvSpPr>
        <p:spPr>
          <a:xfrm>
            <a:off x="2187265" y="3111351"/>
            <a:ext cx="2818899" cy="1008112"/>
          </a:xfrm>
          <a:prstGeom prst="ellipse">
            <a:avLst/>
          </a:prstGeom>
          <a:solidFill>
            <a:srgbClr val="0070C0"/>
          </a:solidFill>
          <a:effec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kumimoji="1" lang="en-US" altLang="ja-JP" b="1" dirty="0" smtClean="0">
                <a:latin typeface="メイリオ" panose="020B0604030504040204" pitchFamily="50" charset="-128"/>
                <a:ea typeface="メイリオ" panose="020B0604030504040204" pitchFamily="50" charset="-128"/>
              </a:rPr>
              <a:t>AKB</a:t>
            </a:r>
            <a:r>
              <a:rPr kumimoji="1" lang="ja-JP" altLang="en-US" b="1" dirty="0" smtClean="0">
                <a:latin typeface="メイリオ" panose="020B0604030504040204" pitchFamily="50" charset="-128"/>
                <a:ea typeface="メイリオ" panose="020B0604030504040204" pitchFamily="50" charset="-128"/>
              </a:rPr>
              <a:t>メンバーの成長を</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見守ることができる</a:t>
            </a:r>
            <a:endParaRPr kumimoji="1" lang="ja-JP" altLang="en-US" b="1" dirty="0">
              <a:latin typeface="メイリオ" panose="020B0604030504040204" pitchFamily="50" charset="-128"/>
              <a:ea typeface="メイリオ" panose="020B0604030504040204" pitchFamily="50" charset="-128"/>
            </a:endParaRPr>
          </a:p>
        </p:txBody>
      </p:sp>
      <p:sp>
        <p:nvSpPr>
          <p:cNvPr id="10" name="円/楕円 9"/>
          <p:cNvSpPr/>
          <p:nvPr/>
        </p:nvSpPr>
        <p:spPr>
          <a:xfrm>
            <a:off x="3807457" y="4159717"/>
            <a:ext cx="2818899" cy="1008112"/>
          </a:xfrm>
          <a:prstGeom prst="ellipse">
            <a:avLst/>
          </a:prstGeom>
          <a:solidFill>
            <a:srgbClr val="0070C0"/>
          </a:solidFill>
          <a:effec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kumimoji="1" lang="ja-JP" altLang="en-US" b="1" dirty="0" smtClean="0">
                <a:latin typeface="メイリオ" panose="020B0604030504040204" pitchFamily="50" charset="-128"/>
                <a:ea typeface="メイリオ" panose="020B0604030504040204" pitchFamily="50" charset="-128"/>
              </a:rPr>
              <a:t>斬新なイベントがある</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（総選挙、じゃんけん大会）</a:t>
            </a:r>
            <a:endParaRPr kumimoji="1" lang="ja-JP" altLang="en-US" b="1" dirty="0">
              <a:latin typeface="メイリオ" panose="020B0604030504040204" pitchFamily="50" charset="-128"/>
              <a:ea typeface="メイリオ" panose="020B0604030504040204" pitchFamily="50" charset="-128"/>
            </a:endParaRPr>
          </a:p>
        </p:txBody>
      </p:sp>
      <p:sp>
        <p:nvSpPr>
          <p:cNvPr id="11" name="円/楕円 10"/>
          <p:cNvSpPr/>
          <p:nvPr/>
        </p:nvSpPr>
        <p:spPr>
          <a:xfrm>
            <a:off x="5777663" y="5294311"/>
            <a:ext cx="2818899" cy="1008112"/>
          </a:xfrm>
          <a:prstGeom prst="ellipse">
            <a:avLst/>
          </a:prstGeom>
          <a:solidFill>
            <a:srgbClr val="0070C0"/>
          </a:solidFill>
          <a:effec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kumimoji="1" lang="ja-JP" altLang="en-US" b="1" dirty="0" smtClean="0">
                <a:latin typeface="メイリオ" panose="020B0604030504040204" pitchFamily="50" charset="-128"/>
                <a:ea typeface="メイリオ" panose="020B0604030504040204" pitchFamily="50" charset="-128"/>
              </a:rPr>
              <a:t>別々の事務所に所属し</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利害</a:t>
            </a:r>
            <a:r>
              <a:rPr kumimoji="1" lang="ja-JP" altLang="en-US" b="1" dirty="0">
                <a:latin typeface="メイリオ" panose="020B0604030504040204" pitchFamily="50" charset="-128"/>
                <a:ea typeface="メイリオ" panose="020B0604030504040204" pitchFamily="50" charset="-128"/>
              </a:rPr>
              <a:t>関係</a:t>
            </a:r>
            <a:r>
              <a:rPr kumimoji="1" lang="ja-JP" altLang="en-US" b="1" dirty="0" smtClean="0">
                <a:latin typeface="メイリオ" panose="020B0604030504040204" pitchFamily="50" charset="-128"/>
                <a:ea typeface="メイリオ" panose="020B0604030504040204" pitchFamily="50" charset="-128"/>
              </a:rPr>
              <a:t>を効果的に使う</a:t>
            </a:r>
            <a:endParaRPr kumimoji="1" lang="ja-JP" altLang="en-US" b="1" dirty="0">
              <a:latin typeface="メイリオ" panose="020B0604030504040204" pitchFamily="50" charset="-128"/>
              <a:ea typeface="メイリオ" panose="020B0604030504040204" pitchFamily="50" charset="-128"/>
            </a:endParaRPr>
          </a:p>
        </p:txBody>
      </p:sp>
      <p:sp>
        <p:nvSpPr>
          <p:cNvPr id="12" name="円/楕円 11"/>
          <p:cNvSpPr/>
          <p:nvPr/>
        </p:nvSpPr>
        <p:spPr>
          <a:xfrm>
            <a:off x="1819660" y="5135618"/>
            <a:ext cx="2818899" cy="1008112"/>
          </a:xfrm>
          <a:prstGeom prst="ellipse">
            <a:avLst/>
          </a:prstGeom>
          <a:solidFill>
            <a:srgbClr val="0070C0"/>
          </a:solidFill>
          <a:effec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kumimoji="1" lang="ja-JP" altLang="en-US" b="1" dirty="0" smtClean="0">
                <a:latin typeface="メイリオ" panose="020B0604030504040204" pitchFamily="50" charset="-128"/>
                <a:ea typeface="メイリオ" panose="020B0604030504040204" pitchFamily="50" charset="-128"/>
              </a:rPr>
              <a:t>圧倒的な商品の特典</a:t>
            </a:r>
            <a:endParaRPr kumimoji="1" lang="ja-JP" altLang="en-US" b="1" dirty="0">
              <a:latin typeface="メイリオ" panose="020B0604030504040204" pitchFamily="50" charset="-128"/>
              <a:ea typeface="メイリオ" panose="020B0604030504040204" pitchFamily="50" charset="-128"/>
            </a:endParaRPr>
          </a:p>
        </p:txBody>
      </p:sp>
      <p:sp>
        <p:nvSpPr>
          <p:cNvPr id="13" name="円/楕円 12"/>
          <p:cNvSpPr/>
          <p:nvPr/>
        </p:nvSpPr>
        <p:spPr>
          <a:xfrm>
            <a:off x="3520224" y="2034291"/>
            <a:ext cx="2818899" cy="1008112"/>
          </a:xfrm>
          <a:prstGeom prst="ellipse">
            <a:avLst/>
          </a:prstGeom>
          <a:solidFill>
            <a:srgbClr val="0070C0"/>
          </a:solidFill>
          <a:effec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kumimoji="1" lang="ja-JP" altLang="en-US" b="1" dirty="0" smtClean="0">
                <a:latin typeface="メイリオ" panose="020B0604030504040204" pitchFamily="50" charset="-128"/>
                <a:ea typeface="メイリオ" panose="020B0604030504040204" pitchFamily="50" charset="-128"/>
              </a:rPr>
              <a:t>多様な</a:t>
            </a:r>
            <a:r>
              <a:rPr kumimoji="1" lang="en-US" altLang="ja-JP" b="1" dirty="0" smtClean="0">
                <a:latin typeface="メイリオ" panose="020B0604030504040204" pitchFamily="50" charset="-128"/>
                <a:ea typeface="メイリオ" panose="020B0604030504040204" pitchFamily="50" charset="-128"/>
              </a:rPr>
              <a:t>AKB</a:t>
            </a:r>
            <a:r>
              <a:rPr kumimoji="1" lang="ja-JP" altLang="en-US" b="1" dirty="0" smtClean="0">
                <a:latin typeface="メイリオ" panose="020B0604030504040204" pitchFamily="50" charset="-128"/>
                <a:ea typeface="メイリオ" panose="020B0604030504040204" pitchFamily="50" charset="-128"/>
              </a:rPr>
              <a:t>メンバー</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でファン層を拡大</a:t>
            </a:r>
            <a:endParaRPr kumimoji="1" lang="ja-JP" altLang="en-US" b="1" dirty="0">
              <a:latin typeface="メイリオ" panose="020B0604030504040204" pitchFamily="50" charset="-128"/>
              <a:ea typeface="メイリオ" panose="020B0604030504040204" pitchFamily="50" charset="-128"/>
            </a:endParaRPr>
          </a:p>
        </p:txBody>
      </p:sp>
      <p:sp>
        <p:nvSpPr>
          <p:cNvPr id="16" name="円/楕円 15"/>
          <p:cNvSpPr/>
          <p:nvPr/>
        </p:nvSpPr>
        <p:spPr>
          <a:xfrm>
            <a:off x="5777664" y="3067155"/>
            <a:ext cx="2818899" cy="1008112"/>
          </a:xfrm>
          <a:prstGeom prst="ellipse">
            <a:avLst/>
          </a:prstGeom>
          <a:solidFill>
            <a:srgbClr val="0070C0"/>
          </a:solidFill>
          <a:effectLst/>
        </p:spPr>
        <p:style>
          <a:lnRef idx="0">
            <a:schemeClr val="accent1"/>
          </a:lnRef>
          <a:fillRef idx="3">
            <a:schemeClr val="accent1"/>
          </a:fillRef>
          <a:effectRef idx="3">
            <a:schemeClr val="accent1"/>
          </a:effectRef>
          <a:fontRef idx="minor">
            <a:schemeClr val="lt1"/>
          </a:fontRef>
        </p:style>
        <p:txBody>
          <a:bodyPr wrap="none" rtlCol="0" anchor="ctr"/>
          <a:lstStyle/>
          <a:p>
            <a:pPr algn="ctr"/>
            <a:r>
              <a:rPr kumimoji="1" lang="ja-JP" altLang="en-US" b="1" dirty="0" smtClean="0">
                <a:latin typeface="メイリオ" panose="020B0604030504040204" pitchFamily="50" charset="-128"/>
                <a:ea typeface="メイリオ" panose="020B0604030504040204" pitchFamily="50" charset="-128"/>
              </a:rPr>
              <a:t>多数のメディア戦略</a:t>
            </a:r>
            <a:endParaRPr kumimoji="1" lang="en-US" altLang="ja-JP"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07627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弊社の今後の</a:t>
            </a:r>
            <a:r>
              <a:rPr lang="ja-JP" altLang="en-US" dirty="0" smtClean="0">
                <a:latin typeface="メイリオ" panose="020B0604030504040204" pitchFamily="50" charset="-128"/>
              </a:rPr>
              <a:t>方針</a:t>
            </a:r>
            <a:endParaRPr kumimoji="1" lang="ja-JP" altLang="en-US" dirty="0"/>
          </a:p>
        </p:txBody>
      </p:sp>
      <p:sp>
        <p:nvSpPr>
          <p:cNvPr id="3" name="コンテンツ プレースホルダー 2"/>
          <p:cNvSpPr>
            <a:spLocks noGrp="1"/>
          </p:cNvSpPr>
          <p:nvPr>
            <p:ph idx="1"/>
          </p:nvPr>
        </p:nvSpPr>
        <p:spPr/>
        <p:txBody>
          <a:bodyPr>
            <a:noAutofit/>
          </a:bodyPr>
          <a:lstStyle/>
          <a:p>
            <a:pPr marL="285750" indent="-285750">
              <a:buFont typeface="Arial" panose="020B0604020202020204" pitchFamily="34" charset="0"/>
              <a:buChar char="•"/>
            </a:pPr>
            <a:r>
              <a:rPr lang="ja-JP" altLang="en-US" sz="2800" b="0" u="sng" dirty="0">
                <a:latin typeface="ふい字Ｐ" panose="02000600000000000000" pitchFamily="2" charset="-128"/>
                <a:ea typeface="ふい字Ｐ" panose="02000600000000000000" pitchFamily="2" charset="-128"/>
              </a:rPr>
              <a:t>競争力を高めるために資格試験にチャレンジする</a:t>
            </a:r>
            <a:endParaRPr lang="en-US" altLang="ja-JP" sz="2800" b="0" u="sng"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2000" dirty="0">
                <a:latin typeface="ふい字Ｐ" panose="02000600000000000000" pitchFamily="2" charset="-128"/>
                <a:ea typeface="ふい字Ｐ" panose="02000600000000000000" pitchFamily="2" charset="-128"/>
              </a:rPr>
              <a:t>資格取得の研修テキストを会社が負担（最大 </a:t>
            </a:r>
            <a:r>
              <a:rPr lang="en-US" altLang="ja-JP" sz="2000" dirty="0">
                <a:latin typeface="ふい字Ｐ" panose="02000600000000000000" pitchFamily="2" charset="-128"/>
                <a:ea typeface="ふい字Ｐ" panose="02000600000000000000" pitchFamily="2" charset="-128"/>
              </a:rPr>
              <a:t>10</a:t>
            </a:r>
            <a:r>
              <a:rPr lang="ja-JP" altLang="en-US" sz="2000" dirty="0">
                <a:latin typeface="ふい字Ｐ" panose="02000600000000000000" pitchFamily="2" charset="-128"/>
                <a:ea typeface="ふい字Ｐ" panose="02000600000000000000" pitchFamily="2" charset="-128"/>
              </a:rPr>
              <a:t>万円</a:t>
            </a:r>
            <a:r>
              <a:rPr lang="en-US" altLang="ja-JP" sz="2000" dirty="0">
                <a:latin typeface="ふい字Ｐ" panose="02000600000000000000" pitchFamily="2" charset="-128"/>
                <a:ea typeface="ふい字Ｐ" panose="02000600000000000000" pitchFamily="2" charset="-128"/>
              </a:rPr>
              <a:t>/</a:t>
            </a:r>
            <a:r>
              <a:rPr lang="ja-JP" altLang="en-US" sz="2000" dirty="0">
                <a:latin typeface="ふい字Ｐ" panose="02000600000000000000" pitchFamily="2" charset="-128"/>
                <a:ea typeface="ふい字Ｐ" panose="02000600000000000000" pitchFamily="2" charset="-128"/>
              </a:rPr>
              <a:t>年まで）</a:t>
            </a:r>
            <a:endParaRPr lang="en-US" altLang="ja-JP" sz="2000"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2000" dirty="0">
                <a:latin typeface="ふい字Ｐ" panose="02000600000000000000" pitchFamily="2" charset="-128"/>
                <a:ea typeface="ふい字Ｐ" panose="02000600000000000000" pitchFamily="2" charset="-128"/>
              </a:rPr>
              <a:t>資格取得のための学費を会社が負担（最大 </a:t>
            </a:r>
            <a:r>
              <a:rPr lang="en-US" altLang="ja-JP" sz="2000" dirty="0">
                <a:latin typeface="ふい字Ｐ" panose="02000600000000000000" pitchFamily="2" charset="-128"/>
                <a:ea typeface="ふい字Ｐ" panose="02000600000000000000" pitchFamily="2" charset="-128"/>
              </a:rPr>
              <a:t>12</a:t>
            </a:r>
            <a:r>
              <a:rPr lang="ja-JP" altLang="en-US" sz="2000" dirty="0">
                <a:latin typeface="ふい字Ｐ" panose="02000600000000000000" pitchFamily="2" charset="-128"/>
                <a:ea typeface="ふい字Ｐ" panose="02000600000000000000" pitchFamily="2" charset="-128"/>
              </a:rPr>
              <a:t>万円</a:t>
            </a:r>
            <a:r>
              <a:rPr lang="en-US" altLang="ja-JP" sz="2000" dirty="0">
                <a:latin typeface="ふい字Ｐ" panose="02000600000000000000" pitchFamily="2" charset="-128"/>
                <a:ea typeface="ふい字Ｐ" panose="02000600000000000000" pitchFamily="2" charset="-128"/>
              </a:rPr>
              <a:t>/</a:t>
            </a:r>
            <a:r>
              <a:rPr lang="ja-JP" altLang="en-US" sz="2000" dirty="0">
                <a:latin typeface="ふい字Ｐ" panose="02000600000000000000" pitchFamily="2" charset="-128"/>
                <a:ea typeface="ふい字Ｐ" panose="02000600000000000000" pitchFamily="2" charset="-128"/>
              </a:rPr>
              <a:t>年まで）</a:t>
            </a:r>
            <a:endParaRPr lang="en-US" altLang="ja-JP" sz="2000"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2000" dirty="0">
                <a:latin typeface="ふい字Ｐ" panose="02000600000000000000" pitchFamily="2" charset="-128"/>
                <a:ea typeface="ふい字Ｐ" panose="02000600000000000000" pitchFamily="2" charset="-128"/>
              </a:rPr>
              <a:t>資格試験の受験料を会社が負担（同一資格で最大 </a:t>
            </a:r>
            <a:r>
              <a:rPr lang="en-US" altLang="ja-JP" sz="2000" dirty="0">
                <a:latin typeface="ふい字Ｐ" panose="02000600000000000000" pitchFamily="2" charset="-128"/>
                <a:ea typeface="ふい字Ｐ" panose="02000600000000000000" pitchFamily="2" charset="-128"/>
              </a:rPr>
              <a:t>2</a:t>
            </a:r>
            <a:r>
              <a:rPr lang="ja-JP" altLang="en-US" sz="2000" dirty="0">
                <a:latin typeface="ふい字Ｐ" panose="02000600000000000000" pitchFamily="2" charset="-128"/>
                <a:ea typeface="ふい字Ｐ" panose="02000600000000000000" pitchFamily="2" charset="-128"/>
              </a:rPr>
              <a:t>回</a:t>
            </a:r>
            <a:r>
              <a:rPr lang="en-US" altLang="ja-JP" sz="2000" dirty="0">
                <a:latin typeface="ふい字Ｐ" panose="02000600000000000000" pitchFamily="2" charset="-128"/>
                <a:ea typeface="ふい字Ｐ" panose="02000600000000000000" pitchFamily="2" charset="-128"/>
              </a:rPr>
              <a:t>/</a:t>
            </a:r>
            <a:r>
              <a:rPr lang="ja-JP" altLang="en-US" sz="2000" dirty="0">
                <a:latin typeface="ふい字Ｐ" panose="02000600000000000000" pitchFamily="2" charset="-128"/>
                <a:ea typeface="ふい字Ｐ" panose="02000600000000000000" pitchFamily="2" charset="-128"/>
              </a:rPr>
              <a:t>年まで</a:t>
            </a:r>
            <a:r>
              <a:rPr lang="ja-JP" altLang="en-US" sz="2000" dirty="0" smtClean="0">
                <a:latin typeface="ふい字Ｐ" panose="02000600000000000000" pitchFamily="2" charset="-128"/>
                <a:ea typeface="ふい字Ｐ" panose="02000600000000000000" pitchFamily="2" charset="-128"/>
              </a:rPr>
              <a:t>）</a:t>
            </a:r>
            <a:endParaRPr lang="en-US" altLang="ja-JP" sz="2000" dirty="0" smtClean="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endParaRPr lang="en-US" altLang="ja-JP" sz="1800" dirty="0">
              <a:latin typeface="ふい字Ｐ" panose="02000600000000000000" pitchFamily="2" charset="-128"/>
              <a:ea typeface="ふい字Ｐ" panose="02000600000000000000" pitchFamily="2" charset="-128"/>
            </a:endParaRPr>
          </a:p>
          <a:p>
            <a:pPr marL="285750" indent="-285750">
              <a:buFont typeface="Arial" panose="020B0604020202020204" pitchFamily="34" charset="0"/>
              <a:buChar char="•"/>
            </a:pPr>
            <a:r>
              <a:rPr lang="ja-JP" altLang="en-US" sz="2800" b="0" u="sng" dirty="0">
                <a:latin typeface="ふい字Ｐ" panose="02000600000000000000" pitchFamily="2" charset="-128"/>
                <a:ea typeface="ふい字Ｐ" panose="02000600000000000000" pitchFamily="2" charset="-128"/>
              </a:rPr>
              <a:t>働き方の改善（ワークスタイル改革）を行う</a:t>
            </a:r>
            <a:endParaRPr lang="en-US" altLang="ja-JP" sz="2800" b="0" u="sng"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1800" dirty="0">
                <a:latin typeface="ふい字Ｐ" panose="02000600000000000000" pitchFamily="2" charset="-128"/>
                <a:ea typeface="ふい字Ｐ" panose="02000600000000000000" pitchFamily="2" charset="-128"/>
              </a:rPr>
              <a:t>会社での勤務のほかにリモートワーク</a:t>
            </a:r>
            <a:r>
              <a:rPr lang="en-US" altLang="ja-JP" sz="1800" dirty="0">
                <a:latin typeface="ふい字Ｐ" panose="02000600000000000000" pitchFamily="2" charset="-128"/>
                <a:ea typeface="ふい字Ｐ" panose="02000600000000000000" pitchFamily="2" charset="-128"/>
              </a:rPr>
              <a:t>/</a:t>
            </a:r>
            <a:r>
              <a:rPr lang="ja-JP" altLang="en-US" sz="1800" dirty="0">
                <a:latin typeface="ふい字Ｐ" panose="02000600000000000000" pitchFamily="2" charset="-128"/>
                <a:ea typeface="ふい字Ｐ" panose="02000600000000000000" pitchFamily="2" charset="-128"/>
              </a:rPr>
              <a:t>テレワークを推進する</a:t>
            </a:r>
            <a:endParaRPr lang="en-US" altLang="ja-JP" sz="1800"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1800" dirty="0">
                <a:latin typeface="ふい字Ｐ" panose="02000600000000000000" pitchFamily="2" charset="-128"/>
                <a:ea typeface="ふい字Ｐ" panose="02000600000000000000" pitchFamily="2" charset="-128"/>
              </a:rPr>
              <a:t>スマートフォンやタブレットからのアクセスも可能のする</a:t>
            </a:r>
            <a:endParaRPr lang="en-US" altLang="ja-JP" sz="1800"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1800" dirty="0">
                <a:latin typeface="ふい字Ｐ" panose="02000600000000000000" pitchFamily="2" charset="-128"/>
                <a:ea typeface="ふい字Ｐ" panose="02000600000000000000" pitchFamily="2" charset="-128"/>
              </a:rPr>
              <a:t>就業時間を見直し、タイムカードを廃止</a:t>
            </a:r>
            <a:r>
              <a:rPr lang="ja-JP" altLang="en-US" sz="1800" dirty="0" smtClean="0">
                <a:latin typeface="ふい字Ｐ" panose="02000600000000000000" pitchFamily="2" charset="-128"/>
                <a:ea typeface="ふい字Ｐ" panose="02000600000000000000" pitchFamily="2" charset="-128"/>
              </a:rPr>
              <a:t>する</a:t>
            </a:r>
            <a:endParaRPr lang="en-US" altLang="ja-JP" sz="1800" dirty="0" smtClean="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endParaRPr lang="en-US" altLang="ja-JP" sz="1800" dirty="0">
              <a:latin typeface="ふい字Ｐ" panose="02000600000000000000" pitchFamily="2" charset="-128"/>
              <a:ea typeface="ふい字Ｐ" panose="02000600000000000000" pitchFamily="2" charset="-128"/>
            </a:endParaRPr>
          </a:p>
          <a:p>
            <a:pPr marL="285750" indent="-285750">
              <a:buFont typeface="Arial" panose="020B0604020202020204" pitchFamily="34" charset="0"/>
              <a:buChar char="•"/>
            </a:pPr>
            <a:r>
              <a:rPr lang="ja-JP" altLang="en-US" sz="2800" b="0" u="sng" dirty="0">
                <a:latin typeface="ふい字Ｐ" panose="02000600000000000000" pitchFamily="2" charset="-128"/>
                <a:ea typeface="ふい字Ｐ" panose="02000600000000000000" pitchFamily="2" charset="-128"/>
              </a:rPr>
              <a:t>ワークライフバランスの充実を図る</a:t>
            </a:r>
            <a:endParaRPr lang="en-US" altLang="ja-JP" sz="2800" b="0" u="sng"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1800" dirty="0">
                <a:latin typeface="ふい字Ｐ" panose="02000600000000000000" pitchFamily="2" charset="-128"/>
                <a:ea typeface="ふい字Ｐ" panose="02000600000000000000" pitchFamily="2" charset="-128"/>
              </a:rPr>
              <a:t>誕生日休暇制度の創設</a:t>
            </a:r>
            <a:endParaRPr lang="en-US" altLang="ja-JP" sz="1800"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1800" dirty="0">
                <a:latin typeface="ふい字Ｐ" panose="02000600000000000000" pitchFamily="2" charset="-128"/>
                <a:ea typeface="ふい字Ｐ" panose="02000600000000000000" pitchFamily="2" charset="-128"/>
              </a:rPr>
              <a:t>長期休暇制度の創設（</a:t>
            </a:r>
            <a:r>
              <a:rPr lang="en-US" altLang="ja-JP" sz="1800" dirty="0">
                <a:latin typeface="ふい字Ｐ" panose="02000600000000000000" pitchFamily="2" charset="-128"/>
                <a:ea typeface="ふい字Ｐ" panose="02000600000000000000" pitchFamily="2" charset="-128"/>
              </a:rPr>
              <a:t>4</a:t>
            </a:r>
            <a:r>
              <a:rPr lang="ja-JP" altLang="en-US" sz="1800" dirty="0">
                <a:latin typeface="ふい字Ｐ" panose="02000600000000000000" pitchFamily="2" charset="-128"/>
                <a:ea typeface="ふい字Ｐ" panose="02000600000000000000" pitchFamily="2" charset="-128"/>
              </a:rPr>
              <a:t>連休あたり、</a:t>
            </a:r>
            <a:r>
              <a:rPr lang="en-US" altLang="ja-JP" sz="1800" dirty="0">
                <a:latin typeface="ふい字Ｐ" panose="02000600000000000000" pitchFamily="2" charset="-128"/>
                <a:ea typeface="ふい字Ｐ" panose="02000600000000000000" pitchFamily="2" charset="-128"/>
              </a:rPr>
              <a:t>1</a:t>
            </a:r>
            <a:r>
              <a:rPr lang="ja-JP" altLang="en-US" sz="1800" dirty="0">
                <a:latin typeface="ふい字Ｐ" panose="02000600000000000000" pitchFamily="2" charset="-128"/>
                <a:ea typeface="ふい字Ｐ" panose="02000600000000000000" pitchFamily="2" charset="-128"/>
              </a:rPr>
              <a:t>日の休暇を</a:t>
            </a:r>
            <a:r>
              <a:rPr lang="ja-JP" altLang="en-US" sz="1800" dirty="0" smtClean="0">
                <a:latin typeface="ふい字Ｐ" panose="02000600000000000000" pitchFamily="2" charset="-128"/>
                <a:ea typeface="ふい字Ｐ" panose="02000600000000000000" pitchFamily="2" charset="-128"/>
              </a:rPr>
              <a:t>追加補填）</a:t>
            </a:r>
            <a:endParaRPr lang="en-US" altLang="ja-JP" sz="1800" dirty="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r>
              <a:rPr lang="ja-JP" altLang="en-US" sz="1800" dirty="0">
                <a:latin typeface="ふい字Ｐ" panose="02000600000000000000" pitchFamily="2" charset="-128"/>
                <a:ea typeface="ふい字Ｐ" panose="02000600000000000000" pitchFamily="2" charset="-128"/>
              </a:rPr>
              <a:t>家族旅行のための旅行代金の一部負担（最大 </a:t>
            </a:r>
            <a:r>
              <a:rPr lang="en-US" altLang="ja-JP" sz="1800" dirty="0">
                <a:latin typeface="ふい字Ｐ" panose="02000600000000000000" pitchFamily="2" charset="-128"/>
                <a:ea typeface="ふい字Ｐ" panose="02000600000000000000" pitchFamily="2" charset="-128"/>
              </a:rPr>
              <a:t>10</a:t>
            </a:r>
            <a:r>
              <a:rPr lang="ja-JP" altLang="en-US" sz="1800" dirty="0">
                <a:latin typeface="ふい字Ｐ" panose="02000600000000000000" pitchFamily="2" charset="-128"/>
                <a:ea typeface="ふい字Ｐ" panose="02000600000000000000" pitchFamily="2" charset="-128"/>
              </a:rPr>
              <a:t>万円</a:t>
            </a:r>
            <a:r>
              <a:rPr lang="en-US" altLang="ja-JP" sz="1800" dirty="0">
                <a:latin typeface="ふい字Ｐ" panose="02000600000000000000" pitchFamily="2" charset="-128"/>
                <a:ea typeface="ふい字Ｐ" panose="02000600000000000000" pitchFamily="2" charset="-128"/>
              </a:rPr>
              <a:t>/</a:t>
            </a:r>
            <a:r>
              <a:rPr lang="ja-JP" altLang="en-US" sz="1800" dirty="0">
                <a:latin typeface="ふい字Ｐ" panose="02000600000000000000" pitchFamily="2" charset="-128"/>
                <a:ea typeface="ふい字Ｐ" panose="02000600000000000000" pitchFamily="2" charset="-128"/>
              </a:rPr>
              <a:t>年まで</a:t>
            </a:r>
            <a:r>
              <a:rPr lang="ja-JP" altLang="en-US" sz="1800" dirty="0" smtClean="0">
                <a:latin typeface="ふい字Ｐ" panose="02000600000000000000" pitchFamily="2" charset="-128"/>
                <a:ea typeface="ふい字Ｐ" panose="02000600000000000000" pitchFamily="2" charset="-128"/>
              </a:rPr>
              <a:t>）</a:t>
            </a:r>
            <a:endParaRPr lang="en-US" altLang="ja-JP" sz="1800" dirty="0" smtClean="0">
              <a:latin typeface="ふい字Ｐ" panose="02000600000000000000" pitchFamily="2" charset="-128"/>
              <a:ea typeface="ふい字Ｐ" panose="02000600000000000000" pitchFamily="2" charset="-128"/>
            </a:endParaRPr>
          </a:p>
          <a:p>
            <a:pPr marL="742950" lvl="1" indent="-285750">
              <a:buFont typeface="Arial" panose="020B0604020202020204" pitchFamily="34" charset="0"/>
              <a:buChar char="•"/>
            </a:pPr>
            <a:endParaRPr lang="ja-JP" altLang="en-US" dirty="0">
              <a:latin typeface="ふい字Ｐ" panose="02000600000000000000" pitchFamily="2" charset="-128"/>
              <a:ea typeface="ふい字Ｐ" panose="02000600000000000000" pitchFamily="2" charset="-128"/>
            </a:endParaRPr>
          </a:p>
        </p:txBody>
      </p:sp>
    </p:spTree>
    <p:extLst>
      <p:ext uri="{BB962C8B-B14F-4D97-AF65-F5344CB8AC3E}">
        <p14:creationId xmlns:p14="http://schemas.microsoft.com/office/powerpoint/2010/main" val="3995725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住宅供給数の比較</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4400" b="0" dirty="0" smtClean="0">
                <a:latin typeface="りいてがきN R" panose="02000600000000000000" pitchFamily="50" charset="-128"/>
                <a:ea typeface="りいてがきN R" panose="02000600000000000000" pitchFamily="50" charset="-128"/>
              </a:rPr>
              <a:t>関東 </a:t>
            </a:r>
            <a:r>
              <a:rPr kumimoji="1" lang="en-US" altLang="ja-JP" sz="4400" b="0" dirty="0" smtClean="0">
                <a:latin typeface="りいてがきN R" panose="02000600000000000000" pitchFamily="50" charset="-128"/>
                <a:ea typeface="りいてがきN R" panose="02000600000000000000" pitchFamily="50" charset="-128"/>
              </a:rPr>
              <a:t>38059</a:t>
            </a:r>
            <a:r>
              <a:rPr kumimoji="1" lang="ja-JP" altLang="en-US" sz="3600" b="0" dirty="0" smtClean="0">
                <a:latin typeface="りいてがきN R" panose="02000600000000000000" pitchFamily="50" charset="-128"/>
                <a:ea typeface="りいてがきN R" panose="02000600000000000000" pitchFamily="50" charset="-128"/>
              </a:rPr>
              <a:t>戸</a:t>
            </a:r>
            <a:endParaRPr kumimoji="1" lang="en-US" altLang="ja-JP" sz="4400" b="0" dirty="0" smtClean="0">
              <a:latin typeface="りいてがきN R" panose="02000600000000000000" pitchFamily="50" charset="-128"/>
              <a:ea typeface="りいてがきN R" panose="02000600000000000000" pitchFamily="50" charset="-128"/>
            </a:endParaRPr>
          </a:p>
          <a:p>
            <a:r>
              <a:rPr lang="ja-JP" altLang="en-US" sz="4400" b="0" dirty="0" smtClean="0">
                <a:latin typeface="りいてがきN R" panose="02000600000000000000" pitchFamily="50" charset="-128"/>
                <a:ea typeface="りいてがきN R" panose="02000600000000000000" pitchFamily="50" charset="-128"/>
              </a:rPr>
              <a:t>関西 </a:t>
            </a:r>
            <a:r>
              <a:rPr lang="en-US" altLang="ja-JP" sz="4400" b="0" dirty="0" smtClean="0">
                <a:latin typeface="りいてがきN R" panose="02000600000000000000" pitchFamily="50" charset="-128"/>
                <a:ea typeface="りいてがきN R" panose="02000600000000000000" pitchFamily="50" charset="-128"/>
              </a:rPr>
              <a:t>15389</a:t>
            </a:r>
            <a:r>
              <a:rPr lang="ja-JP" altLang="en-US" sz="3600" b="0" dirty="0" smtClean="0">
                <a:latin typeface="りいてがきN R" panose="02000600000000000000" pitchFamily="50" charset="-128"/>
                <a:ea typeface="りいてがきN R" panose="02000600000000000000" pitchFamily="50" charset="-128"/>
              </a:rPr>
              <a:t>戸</a:t>
            </a:r>
            <a:endParaRPr kumimoji="1" lang="ja-JP" altLang="en-US" sz="4400" b="0" dirty="0">
              <a:latin typeface="りいてがきN R" panose="02000600000000000000" pitchFamily="50" charset="-128"/>
              <a:ea typeface="りいてがきN R" panose="02000600000000000000" pitchFamily="50" charset="-128"/>
            </a:endParaRPr>
          </a:p>
        </p:txBody>
      </p:sp>
      <p:sp>
        <p:nvSpPr>
          <p:cNvPr id="5" name="右矢印 4"/>
          <p:cNvSpPr/>
          <p:nvPr/>
        </p:nvSpPr>
        <p:spPr bwMode="auto">
          <a:xfrm>
            <a:off x="5148064" y="1916832"/>
            <a:ext cx="1368152" cy="792088"/>
          </a:xfrm>
          <a:prstGeom prst="rightArrow">
            <a:avLst/>
          </a:prstGeom>
          <a:solidFill>
            <a:schemeClr val="tx1">
              <a:lumMod val="75000"/>
              <a:lumOff val="25000"/>
            </a:schemeClr>
          </a:solidFill>
          <a:ln w="3175" cap="flat" cmpd="sng" algn="ctr">
            <a:solidFill>
              <a:schemeClr val="tx1"/>
            </a:solid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770290"/>
            <a:ext cx="1383912" cy="810838"/>
          </a:xfrm>
          <a:prstGeom prst="rect">
            <a:avLst/>
          </a:prstGeom>
        </p:spPr>
      </p:pic>
    </p:spTree>
    <p:extLst>
      <p:ext uri="{BB962C8B-B14F-4D97-AF65-F5344CB8AC3E}">
        <p14:creationId xmlns:p14="http://schemas.microsoft.com/office/powerpoint/2010/main" val="2891614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矢印</a:t>
            </a:r>
            <a:r>
              <a:rPr lang="ja-JP" altLang="en-US" dirty="0" smtClean="0"/>
              <a:t>の種類</a:t>
            </a:r>
            <a:endParaRPr kumimoji="1" lang="ja-JP" altLang="en-US" dirty="0"/>
          </a:p>
        </p:txBody>
      </p:sp>
      <p:sp>
        <p:nvSpPr>
          <p:cNvPr id="3" name="コンテンツ プレースホルダー 2"/>
          <p:cNvSpPr>
            <a:spLocks noGrp="1"/>
          </p:cNvSpPr>
          <p:nvPr>
            <p:ph idx="1"/>
          </p:nvPr>
        </p:nvSpPr>
        <p:spPr>
          <a:xfrm>
            <a:off x="24713" y="1359039"/>
            <a:ext cx="9144000" cy="5184576"/>
          </a:xfrm>
        </p:spPr>
        <p:txBody>
          <a:bodyPr/>
          <a:lstStyle/>
          <a:p>
            <a:r>
              <a:rPr kumimoji="1" lang="ja-JP" altLang="en-US" dirty="0" smtClean="0">
                <a:latin typeface="メイリオ" panose="020B0604030504040204" pitchFamily="50" charset="-128"/>
              </a:rPr>
              <a:t>図形、線、文字、画像、</a:t>
            </a:r>
            <a:r>
              <a:rPr kumimoji="1" lang="en-US" altLang="ja-JP" dirty="0" smtClean="0">
                <a:latin typeface="メイリオ" panose="020B0604030504040204" pitchFamily="50" charset="-128"/>
              </a:rPr>
              <a:t>SmartArt</a:t>
            </a:r>
            <a:r>
              <a:rPr lang="ja-JP" altLang="en-US" dirty="0">
                <a:latin typeface="メイリオ" panose="020B0604030504040204" pitchFamily="50" charset="-128"/>
              </a:rPr>
              <a:t> </a:t>
            </a:r>
            <a:r>
              <a:rPr lang="ja-JP" altLang="en-US" dirty="0" smtClean="0">
                <a:latin typeface="メイリオ" panose="020B0604030504040204" pitchFamily="50" charset="-128"/>
              </a:rPr>
              <a:t>からバランスで選ぶ</a:t>
            </a:r>
            <a:endParaRPr lang="en-US" altLang="ja-JP" dirty="0" smtClean="0">
              <a:latin typeface="メイリオ" panose="020B0604030504040204" pitchFamily="50" charset="-128"/>
            </a:endParaRPr>
          </a:p>
        </p:txBody>
      </p:sp>
      <p:sp>
        <p:nvSpPr>
          <p:cNvPr id="10" name="コンテンツ プレースホルダー 2"/>
          <p:cNvSpPr txBox="1">
            <a:spLocks/>
          </p:cNvSpPr>
          <p:nvPr/>
        </p:nvSpPr>
        <p:spPr bwMode="auto">
          <a:xfrm>
            <a:off x="118633" y="5429171"/>
            <a:ext cx="1933087" cy="448101"/>
          </a:xfrm>
          <a:prstGeom prst="rect">
            <a:avLst/>
          </a:prstGeom>
          <a:noFill/>
          <a:ln w="9525" cap="flat" cmpd="sng" algn="ctr">
            <a:noFill/>
            <a:prstDash val="solid"/>
            <a:miter lim="800000"/>
            <a:headEnd type="none" w="med" len="med"/>
            <a:tailEnd type="none" w="med" len="med"/>
          </a:ln>
          <a:effectLst/>
        </p:spPr>
        <p:txBody>
          <a:bodyPr vert="horz" wrap="square" lIns="180000" tIns="144000" rIns="36000" bIns="36000" numCol="1" anchor="t" anchorCtr="0" compatLnSpc="1">
            <a:prstTxWarp prst="textNoShape">
              <a:avLst/>
            </a:prstTxWarp>
          </a:bodyPr>
          <a:lstStyle>
            <a:lvl1pPr marL="268288" indent="-268288" algn="l" rtl="0" eaLnBrk="0" fontAlgn="base" hangingPunct="0">
              <a:spcBef>
                <a:spcPts val="0"/>
              </a:spcBef>
              <a:spcAft>
                <a:spcPct val="0"/>
              </a:spcAft>
              <a:buClr>
                <a:srgbClr val="558EC7"/>
              </a:buClr>
              <a:buSzPct val="85000"/>
              <a:buFont typeface="Wingdings" pitchFamily="2" charset="2"/>
              <a:buChar char="n"/>
              <a:defRPr kumimoji="1" sz="2600" b="1" baseline="0">
                <a:solidFill>
                  <a:schemeClr val="tx1"/>
                </a:solidFill>
                <a:effectLst/>
                <a:latin typeface="(日本語用のフォントを使用)"/>
                <a:ea typeface="メイリオ" pitchFamily="50" charset="-128"/>
              </a:defRPr>
            </a:lvl1pPr>
            <a:lvl2pPr marL="538163" indent="-269875" algn="l" rtl="0" eaLnBrk="0" fontAlgn="base" hangingPunct="0">
              <a:spcBef>
                <a:spcPts val="0"/>
              </a:spcBef>
              <a:spcAft>
                <a:spcPct val="0"/>
              </a:spcAft>
              <a:buClr>
                <a:srgbClr val="D0E0F0"/>
              </a:buClr>
              <a:buSzPct val="85000"/>
              <a:buFont typeface="Wingdings" pitchFamily="2" charset="2"/>
              <a:buChar char="n"/>
              <a:defRPr kumimoji="1" sz="2200" baseline="0">
                <a:solidFill>
                  <a:schemeClr val="tx1"/>
                </a:solidFill>
                <a:effectLst/>
                <a:latin typeface="(日本語用のフォントを使用)"/>
                <a:ea typeface="メイリオ" pitchFamily="50" charset="-128"/>
              </a:defRPr>
            </a:lvl2pPr>
            <a:lvl3pPr marL="806450"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3pPr>
            <a:lvl4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4pPr>
            <a:lvl5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5pPr>
            <a:lvl6pPr marL="19304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6pPr>
            <a:lvl7pPr marL="23876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7pPr>
            <a:lvl8pPr marL="28448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8pPr>
            <a:lvl9pPr marL="33020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9pPr>
          </a:lstStyle>
          <a:p>
            <a:pPr marL="0" indent="0">
              <a:buNone/>
            </a:pPr>
            <a:r>
              <a:rPr lang="ja-JP" altLang="en-US" sz="1600" b="0" kern="0" dirty="0" smtClean="0">
                <a:latin typeface="メイリオ" panose="020B0604030504040204" pitchFamily="50" charset="-128"/>
              </a:rPr>
              <a:t>図形</a:t>
            </a:r>
            <a:endParaRPr lang="ja-JP" altLang="en-US" sz="1600" b="0" kern="0" dirty="0">
              <a:latin typeface="メイリオ" panose="020B0604030504040204" pitchFamily="50" charset="-128"/>
            </a:endParaRPr>
          </a:p>
        </p:txBody>
      </p:sp>
      <p:sp>
        <p:nvSpPr>
          <p:cNvPr id="11" name="コンテンツ プレースホルダー 2"/>
          <p:cNvSpPr txBox="1">
            <a:spLocks/>
          </p:cNvSpPr>
          <p:nvPr/>
        </p:nvSpPr>
        <p:spPr bwMode="auto">
          <a:xfrm>
            <a:off x="2018634" y="5429171"/>
            <a:ext cx="1933087" cy="448101"/>
          </a:xfrm>
          <a:prstGeom prst="rect">
            <a:avLst/>
          </a:prstGeom>
          <a:noFill/>
          <a:ln w="9525" cap="flat" cmpd="sng" algn="ctr">
            <a:noFill/>
            <a:prstDash val="solid"/>
            <a:miter lim="800000"/>
            <a:headEnd type="none" w="med" len="med"/>
            <a:tailEnd type="none" w="med" len="med"/>
          </a:ln>
          <a:effectLst/>
        </p:spPr>
        <p:txBody>
          <a:bodyPr vert="horz" wrap="square" lIns="180000" tIns="144000" rIns="36000" bIns="36000" numCol="1" anchor="t" anchorCtr="0" compatLnSpc="1">
            <a:prstTxWarp prst="textNoShape">
              <a:avLst/>
            </a:prstTxWarp>
          </a:bodyPr>
          <a:lstStyle>
            <a:lvl1pPr marL="268288" indent="-268288" algn="l" rtl="0" eaLnBrk="0" fontAlgn="base" hangingPunct="0">
              <a:spcBef>
                <a:spcPts val="0"/>
              </a:spcBef>
              <a:spcAft>
                <a:spcPct val="0"/>
              </a:spcAft>
              <a:buClr>
                <a:srgbClr val="558EC7"/>
              </a:buClr>
              <a:buSzPct val="85000"/>
              <a:buFont typeface="Wingdings" pitchFamily="2" charset="2"/>
              <a:buChar char="n"/>
              <a:defRPr kumimoji="1" sz="2600" b="1" baseline="0">
                <a:solidFill>
                  <a:schemeClr val="tx1"/>
                </a:solidFill>
                <a:effectLst/>
                <a:latin typeface="(日本語用のフォントを使用)"/>
                <a:ea typeface="メイリオ" pitchFamily="50" charset="-128"/>
              </a:defRPr>
            </a:lvl1pPr>
            <a:lvl2pPr marL="538163" indent="-269875" algn="l" rtl="0" eaLnBrk="0" fontAlgn="base" hangingPunct="0">
              <a:spcBef>
                <a:spcPts val="0"/>
              </a:spcBef>
              <a:spcAft>
                <a:spcPct val="0"/>
              </a:spcAft>
              <a:buClr>
                <a:srgbClr val="D0E0F0"/>
              </a:buClr>
              <a:buSzPct val="85000"/>
              <a:buFont typeface="Wingdings" pitchFamily="2" charset="2"/>
              <a:buChar char="n"/>
              <a:defRPr kumimoji="1" sz="2200" baseline="0">
                <a:solidFill>
                  <a:schemeClr val="tx1"/>
                </a:solidFill>
                <a:effectLst/>
                <a:latin typeface="(日本語用のフォントを使用)"/>
                <a:ea typeface="メイリオ" pitchFamily="50" charset="-128"/>
              </a:defRPr>
            </a:lvl2pPr>
            <a:lvl3pPr marL="806450"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3pPr>
            <a:lvl4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4pPr>
            <a:lvl5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5pPr>
            <a:lvl6pPr marL="19304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6pPr>
            <a:lvl7pPr marL="23876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7pPr>
            <a:lvl8pPr marL="28448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8pPr>
            <a:lvl9pPr marL="33020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9pPr>
          </a:lstStyle>
          <a:p>
            <a:pPr marL="0" indent="0">
              <a:buNone/>
            </a:pPr>
            <a:r>
              <a:rPr lang="ja-JP" altLang="en-US" sz="1600" b="0" kern="0" dirty="0" smtClean="0">
                <a:latin typeface="メイリオ" panose="020B0604030504040204" pitchFamily="50" charset="-128"/>
              </a:rPr>
              <a:t>線</a:t>
            </a:r>
            <a:endParaRPr lang="ja-JP" altLang="en-US" sz="1600" b="0" kern="0" dirty="0">
              <a:latin typeface="メイリオ" panose="020B0604030504040204" pitchFamily="50" charset="-128"/>
            </a:endParaRPr>
          </a:p>
        </p:txBody>
      </p:sp>
      <p:sp>
        <p:nvSpPr>
          <p:cNvPr id="12" name="コンテンツ プレースホルダー 2"/>
          <p:cNvSpPr txBox="1">
            <a:spLocks/>
          </p:cNvSpPr>
          <p:nvPr/>
        </p:nvSpPr>
        <p:spPr bwMode="auto">
          <a:xfrm>
            <a:off x="3481228" y="5429171"/>
            <a:ext cx="1933087" cy="448101"/>
          </a:xfrm>
          <a:prstGeom prst="rect">
            <a:avLst/>
          </a:prstGeom>
          <a:noFill/>
          <a:ln w="9525" cap="flat" cmpd="sng" algn="ctr">
            <a:noFill/>
            <a:prstDash val="solid"/>
            <a:miter lim="800000"/>
            <a:headEnd type="none" w="med" len="med"/>
            <a:tailEnd type="none" w="med" len="med"/>
          </a:ln>
          <a:effectLst/>
        </p:spPr>
        <p:txBody>
          <a:bodyPr vert="horz" wrap="square" lIns="180000" tIns="144000" rIns="36000" bIns="36000" numCol="1" anchor="t" anchorCtr="0" compatLnSpc="1">
            <a:prstTxWarp prst="textNoShape">
              <a:avLst/>
            </a:prstTxWarp>
          </a:bodyPr>
          <a:lstStyle>
            <a:lvl1pPr marL="268288" indent="-268288" algn="l" rtl="0" eaLnBrk="0" fontAlgn="base" hangingPunct="0">
              <a:spcBef>
                <a:spcPts val="0"/>
              </a:spcBef>
              <a:spcAft>
                <a:spcPct val="0"/>
              </a:spcAft>
              <a:buClr>
                <a:srgbClr val="558EC7"/>
              </a:buClr>
              <a:buSzPct val="85000"/>
              <a:buFont typeface="Wingdings" pitchFamily="2" charset="2"/>
              <a:buChar char="n"/>
              <a:defRPr kumimoji="1" sz="2600" b="1" baseline="0">
                <a:solidFill>
                  <a:schemeClr val="tx1"/>
                </a:solidFill>
                <a:effectLst/>
                <a:latin typeface="(日本語用のフォントを使用)"/>
                <a:ea typeface="メイリオ" pitchFamily="50" charset="-128"/>
              </a:defRPr>
            </a:lvl1pPr>
            <a:lvl2pPr marL="538163" indent="-269875" algn="l" rtl="0" eaLnBrk="0" fontAlgn="base" hangingPunct="0">
              <a:spcBef>
                <a:spcPts val="0"/>
              </a:spcBef>
              <a:spcAft>
                <a:spcPct val="0"/>
              </a:spcAft>
              <a:buClr>
                <a:srgbClr val="D0E0F0"/>
              </a:buClr>
              <a:buSzPct val="85000"/>
              <a:buFont typeface="Wingdings" pitchFamily="2" charset="2"/>
              <a:buChar char="n"/>
              <a:defRPr kumimoji="1" sz="2200" baseline="0">
                <a:solidFill>
                  <a:schemeClr val="tx1"/>
                </a:solidFill>
                <a:effectLst/>
                <a:latin typeface="(日本語用のフォントを使用)"/>
                <a:ea typeface="メイリオ" pitchFamily="50" charset="-128"/>
              </a:defRPr>
            </a:lvl2pPr>
            <a:lvl3pPr marL="806450"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3pPr>
            <a:lvl4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4pPr>
            <a:lvl5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5pPr>
            <a:lvl6pPr marL="19304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6pPr>
            <a:lvl7pPr marL="23876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7pPr>
            <a:lvl8pPr marL="28448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8pPr>
            <a:lvl9pPr marL="33020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9pPr>
          </a:lstStyle>
          <a:p>
            <a:pPr marL="0" indent="0">
              <a:buNone/>
            </a:pPr>
            <a:r>
              <a:rPr lang="ja-JP" altLang="en-US" sz="1600" b="0" kern="0" dirty="0" smtClean="0">
                <a:latin typeface="メイリオ" panose="020B0604030504040204" pitchFamily="50" charset="-128"/>
              </a:rPr>
              <a:t>文字</a:t>
            </a:r>
            <a:endParaRPr lang="ja-JP" altLang="en-US" sz="1600" b="0" kern="0" dirty="0">
              <a:latin typeface="メイリオ" panose="020B0604030504040204" pitchFamily="50" charset="-128"/>
            </a:endParaRPr>
          </a:p>
        </p:txBody>
      </p:sp>
      <p:sp>
        <p:nvSpPr>
          <p:cNvPr id="13" name="コンテンツ プレースホルダー 2"/>
          <p:cNvSpPr txBox="1">
            <a:spLocks/>
          </p:cNvSpPr>
          <p:nvPr/>
        </p:nvSpPr>
        <p:spPr bwMode="auto">
          <a:xfrm>
            <a:off x="4963180" y="5429171"/>
            <a:ext cx="1933087" cy="448101"/>
          </a:xfrm>
          <a:prstGeom prst="rect">
            <a:avLst/>
          </a:prstGeom>
          <a:noFill/>
          <a:ln w="9525" cap="flat" cmpd="sng" algn="ctr">
            <a:noFill/>
            <a:prstDash val="solid"/>
            <a:miter lim="800000"/>
            <a:headEnd type="none" w="med" len="med"/>
            <a:tailEnd type="none" w="med" len="med"/>
          </a:ln>
          <a:effectLst/>
        </p:spPr>
        <p:txBody>
          <a:bodyPr vert="horz" wrap="square" lIns="180000" tIns="144000" rIns="36000" bIns="36000" numCol="1" anchor="t" anchorCtr="0" compatLnSpc="1">
            <a:prstTxWarp prst="textNoShape">
              <a:avLst/>
            </a:prstTxWarp>
          </a:bodyPr>
          <a:lstStyle>
            <a:lvl1pPr marL="268288" indent="-268288" algn="l" rtl="0" eaLnBrk="0" fontAlgn="base" hangingPunct="0">
              <a:spcBef>
                <a:spcPts val="0"/>
              </a:spcBef>
              <a:spcAft>
                <a:spcPct val="0"/>
              </a:spcAft>
              <a:buClr>
                <a:srgbClr val="558EC7"/>
              </a:buClr>
              <a:buSzPct val="85000"/>
              <a:buFont typeface="Wingdings" pitchFamily="2" charset="2"/>
              <a:buChar char="n"/>
              <a:defRPr kumimoji="1" sz="2600" b="1" baseline="0">
                <a:solidFill>
                  <a:schemeClr val="tx1"/>
                </a:solidFill>
                <a:effectLst/>
                <a:latin typeface="(日本語用のフォントを使用)"/>
                <a:ea typeface="メイリオ" pitchFamily="50" charset="-128"/>
              </a:defRPr>
            </a:lvl1pPr>
            <a:lvl2pPr marL="538163" indent="-269875" algn="l" rtl="0" eaLnBrk="0" fontAlgn="base" hangingPunct="0">
              <a:spcBef>
                <a:spcPts val="0"/>
              </a:spcBef>
              <a:spcAft>
                <a:spcPct val="0"/>
              </a:spcAft>
              <a:buClr>
                <a:srgbClr val="D0E0F0"/>
              </a:buClr>
              <a:buSzPct val="85000"/>
              <a:buFont typeface="Wingdings" pitchFamily="2" charset="2"/>
              <a:buChar char="n"/>
              <a:defRPr kumimoji="1" sz="2200" baseline="0">
                <a:solidFill>
                  <a:schemeClr val="tx1"/>
                </a:solidFill>
                <a:effectLst/>
                <a:latin typeface="(日本語用のフォントを使用)"/>
                <a:ea typeface="メイリオ" pitchFamily="50" charset="-128"/>
              </a:defRPr>
            </a:lvl2pPr>
            <a:lvl3pPr marL="806450"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3pPr>
            <a:lvl4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4pPr>
            <a:lvl5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5pPr>
            <a:lvl6pPr marL="19304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6pPr>
            <a:lvl7pPr marL="23876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7pPr>
            <a:lvl8pPr marL="28448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8pPr>
            <a:lvl9pPr marL="33020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9pPr>
          </a:lstStyle>
          <a:p>
            <a:pPr marL="0" indent="0">
              <a:buNone/>
            </a:pPr>
            <a:r>
              <a:rPr lang="ja-JP" altLang="en-US" sz="1600" b="0" kern="0" dirty="0">
                <a:latin typeface="メイリオ" panose="020B0604030504040204" pitchFamily="50" charset="-128"/>
              </a:rPr>
              <a:t>画像</a:t>
            </a:r>
          </a:p>
        </p:txBody>
      </p:sp>
      <p:sp>
        <p:nvSpPr>
          <p:cNvPr id="14" name="コンテンツ プレースホルダー 2"/>
          <p:cNvSpPr txBox="1">
            <a:spLocks/>
          </p:cNvSpPr>
          <p:nvPr/>
        </p:nvSpPr>
        <p:spPr bwMode="auto">
          <a:xfrm>
            <a:off x="6850305" y="5429171"/>
            <a:ext cx="1933087" cy="448101"/>
          </a:xfrm>
          <a:prstGeom prst="rect">
            <a:avLst/>
          </a:prstGeom>
          <a:noFill/>
          <a:ln w="9525" cap="flat" cmpd="sng" algn="ctr">
            <a:noFill/>
            <a:prstDash val="solid"/>
            <a:miter lim="800000"/>
            <a:headEnd type="none" w="med" len="med"/>
            <a:tailEnd type="none" w="med" len="med"/>
          </a:ln>
          <a:effectLst/>
        </p:spPr>
        <p:txBody>
          <a:bodyPr vert="horz" wrap="square" lIns="180000" tIns="144000" rIns="36000" bIns="36000" numCol="1" anchor="t" anchorCtr="0" compatLnSpc="1">
            <a:prstTxWarp prst="textNoShape">
              <a:avLst/>
            </a:prstTxWarp>
          </a:bodyPr>
          <a:lstStyle>
            <a:lvl1pPr marL="268288" indent="-268288" algn="l" rtl="0" eaLnBrk="0" fontAlgn="base" hangingPunct="0">
              <a:spcBef>
                <a:spcPts val="0"/>
              </a:spcBef>
              <a:spcAft>
                <a:spcPct val="0"/>
              </a:spcAft>
              <a:buClr>
                <a:srgbClr val="558EC7"/>
              </a:buClr>
              <a:buSzPct val="85000"/>
              <a:buFont typeface="Wingdings" pitchFamily="2" charset="2"/>
              <a:buChar char="n"/>
              <a:defRPr kumimoji="1" sz="2600" b="1" baseline="0">
                <a:solidFill>
                  <a:schemeClr val="tx1"/>
                </a:solidFill>
                <a:effectLst/>
                <a:latin typeface="(日本語用のフォントを使用)"/>
                <a:ea typeface="メイリオ" pitchFamily="50" charset="-128"/>
              </a:defRPr>
            </a:lvl1pPr>
            <a:lvl2pPr marL="538163" indent="-269875" algn="l" rtl="0" eaLnBrk="0" fontAlgn="base" hangingPunct="0">
              <a:spcBef>
                <a:spcPts val="0"/>
              </a:spcBef>
              <a:spcAft>
                <a:spcPct val="0"/>
              </a:spcAft>
              <a:buClr>
                <a:srgbClr val="D0E0F0"/>
              </a:buClr>
              <a:buSzPct val="85000"/>
              <a:buFont typeface="Wingdings" pitchFamily="2" charset="2"/>
              <a:buChar char="n"/>
              <a:defRPr kumimoji="1" sz="2200" baseline="0">
                <a:solidFill>
                  <a:schemeClr val="tx1"/>
                </a:solidFill>
                <a:effectLst/>
                <a:latin typeface="(日本語用のフォントを使用)"/>
                <a:ea typeface="メイリオ" pitchFamily="50" charset="-128"/>
              </a:defRPr>
            </a:lvl2pPr>
            <a:lvl3pPr marL="806450"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3pPr>
            <a:lvl4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4pPr>
            <a:lvl5pPr marL="981075" indent="-268288" algn="l" rtl="0" eaLnBrk="0" fontAlgn="base" hangingPunct="0">
              <a:spcBef>
                <a:spcPts val="0"/>
              </a:spcBef>
              <a:spcAft>
                <a:spcPct val="0"/>
              </a:spcAft>
              <a:buClr>
                <a:srgbClr val="D0E0F0"/>
              </a:buClr>
              <a:buSzPct val="85000"/>
              <a:buFont typeface="Wingdings" pitchFamily="2" charset="2"/>
              <a:buChar char="n"/>
              <a:defRPr kumimoji="1" sz="2000" baseline="0">
                <a:solidFill>
                  <a:schemeClr val="tx1"/>
                </a:solidFill>
                <a:effectLst/>
                <a:latin typeface="(日本語用のフォントを使用)"/>
                <a:ea typeface="メイリオ" pitchFamily="50" charset="-128"/>
              </a:defRPr>
            </a:lvl5pPr>
            <a:lvl6pPr marL="19304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6pPr>
            <a:lvl7pPr marL="23876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7pPr>
            <a:lvl8pPr marL="28448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8pPr>
            <a:lvl9pPr marL="3302000" indent="-266700" algn="l" rtl="0" eaLnBrk="0" fontAlgn="base" hangingPunct="0">
              <a:spcBef>
                <a:spcPct val="0"/>
              </a:spcBef>
              <a:spcAft>
                <a:spcPct val="0"/>
              </a:spcAft>
              <a:buClr>
                <a:srgbClr val="66CCFF"/>
              </a:buClr>
              <a:buSzPct val="85000"/>
              <a:buFont typeface="Wingdings" pitchFamily="2" charset="2"/>
              <a:buChar char="n"/>
              <a:defRPr kumimoji="1" sz="2000">
                <a:solidFill>
                  <a:schemeClr val="tx1"/>
                </a:solidFill>
                <a:effectLst>
                  <a:outerShdw blurRad="38100" dist="38100" dir="2700000" algn="tl">
                    <a:srgbClr val="000000">
                      <a:alpha val="43137"/>
                    </a:srgbClr>
                  </a:outerShdw>
                </a:effectLst>
                <a:latin typeface="Trebuchet MS" pitchFamily="34" charset="0"/>
                <a:ea typeface="ＭＳ Ｐゴシック" pitchFamily="50" charset="-128"/>
              </a:defRPr>
            </a:lvl9pPr>
          </a:lstStyle>
          <a:p>
            <a:pPr marL="0" indent="0">
              <a:buNone/>
            </a:pPr>
            <a:r>
              <a:rPr lang="en-US" altLang="ja-JP" sz="1600" b="0" kern="0" dirty="0" smtClean="0">
                <a:latin typeface="メイリオ" panose="020B0604030504040204" pitchFamily="50" charset="-128"/>
              </a:rPr>
              <a:t>SmartArt</a:t>
            </a:r>
            <a:endParaRPr lang="ja-JP" altLang="en-US" sz="1600" b="0" kern="0" dirty="0">
              <a:latin typeface="メイリオ" panose="020B0604030504040204" pitchFamily="50" charset="-128"/>
            </a:endParaRPr>
          </a:p>
        </p:txBody>
      </p:sp>
      <p:sp>
        <p:nvSpPr>
          <p:cNvPr id="4" name="ストライプ矢印 3"/>
          <p:cNvSpPr/>
          <p:nvPr/>
        </p:nvSpPr>
        <p:spPr bwMode="auto">
          <a:xfrm rot="17826400">
            <a:off x="-135539" y="3538546"/>
            <a:ext cx="2095310" cy="539105"/>
          </a:xfrm>
          <a:prstGeom prst="stripedRightArrow">
            <a:avLst/>
          </a:prstGeom>
          <a:solidFill>
            <a:schemeClr val="accent2">
              <a:lumMod val="20000"/>
              <a:lumOff val="80000"/>
            </a:schemeClr>
          </a:solidFill>
          <a:ln w="3175" cap="flat" cmpd="sng" algn="ctr">
            <a:solidFill>
              <a:schemeClr val="tx1"/>
            </a:solidFill>
            <a:prstDash val="solid"/>
            <a:round/>
            <a:headEnd type="arrow" w="lg" len="lg"/>
            <a:tailEnd type="arrow" w="lg" len="lg"/>
          </a:ln>
          <a:effectLst/>
        </p:spPr>
        <p:txBody>
          <a:bodyPr vert="horz" wrap="none" lIns="90000" tIns="46800" rIns="90000" bIns="4680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ja-JP" altLang="en-US" sz="1800" b="0" i="0" u="none" strike="noStrike" baseline="0">
              <a:solidFill>
                <a:schemeClr val="tx1">
                  <a:alpha val="100000"/>
                </a:schemeClr>
              </a:solidFill>
              <a:effectLst/>
              <a:latin typeface="Trebuchet MS"/>
              <a:ea typeface="ＭＳ Ｐゴシック"/>
              <a:cs typeface="Arial"/>
            </a:endParaRPr>
          </a:p>
        </p:txBody>
      </p:sp>
      <p:sp>
        <p:nvSpPr>
          <p:cNvPr id="9" name="テキスト ボックス 8"/>
          <p:cNvSpPr txBox="1"/>
          <p:nvPr/>
        </p:nvSpPr>
        <p:spPr>
          <a:xfrm rot="17912430">
            <a:off x="2922399" y="3162348"/>
            <a:ext cx="1512168" cy="1569660"/>
          </a:xfrm>
          <a:prstGeom prst="rect">
            <a:avLst/>
          </a:prstGeom>
          <a:noFill/>
        </p:spPr>
        <p:txBody>
          <a:bodyPr wrap="square" rtlCol="0">
            <a:spAutoFit/>
          </a:bodyPr>
          <a:lstStyle/>
          <a:p>
            <a:r>
              <a:rPr kumimoji="1" lang="ja-JP" altLang="en-US" sz="9600" dirty="0"/>
              <a:t>➡</a:t>
            </a:r>
            <a:endParaRPr kumimoji="1" lang="ja-JP" altLang="en-US" dirty="0"/>
          </a:p>
        </p:txBody>
      </p:sp>
      <p:cxnSp>
        <p:nvCxnSpPr>
          <p:cNvPr id="16" name="直線矢印コネクタ 15"/>
          <p:cNvCxnSpPr/>
          <p:nvPr/>
        </p:nvCxnSpPr>
        <p:spPr bwMode="auto">
          <a:xfrm flipH="1">
            <a:off x="2086403" y="2907998"/>
            <a:ext cx="711651" cy="1800200"/>
          </a:xfrm>
          <a:prstGeom prst="straightConnector1">
            <a:avLst/>
          </a:prstGeom>
          <a:noFill/>
          <a:ln w="66675" cap="flat" cmpd="sng" algn="ctr">
            <a:solidFill>
              <a:schemeClr val="tx1"/>
            </a:solidFill>
            <a:prstDash val="solid"/>
            <a:round/>
            <a:headEnd type="stealth" w="lg" len="lg"/>
            <a:tailEnd type="none"/>
          </a:ln>
          <a:effectLst/>
        </p:spPr>
      </p:cxnSp>
      <p:pic>
        <p:nvPicPr>
          <p:cNvPr id="1026" name="Picture 2" descr="http://sozai.kingyomon.com/wp-content/uploads/2014/09/sumi-yajirushi-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396156">
            <a:off x="4722421" y="3312660"/>
            <a:ext cx="1789360" cy="13917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図表 17"/>
          <p:cNvGraphicFramePr/>
          <p:nvPr>
            <p:extLst>
              <p:ext uri="{D42A27DB-BD31-4B8C-83A1-F6EECF244321}">
                <p14:modId xmlns:p14="http://schemas.microsoft.com/office/powerpoint/2010/main" val="332200919"/>
              </p:ext>
            </p:extLst>
          </p:nvPr>
        </p:nvGraphicFramePr>
        <p:xfrm>
          <a:off x="5414315" y="2915397"/>
          <a:ext cx="3696700" cy="24078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5801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表</a:t>
            </a:r>
            <a:r>
              <a:rPr lang="ja-JP" altLang="en-US" dirty="0" smtClean="0"/>
              <a:t>のレイアウトを強調してみよう</a:t>
            </a:r>
            <a:endParaRPr lang="en-US" dirty="0"/>
          </a:p>
        </p:txBody>
      </p:sp>
      <p:sp>
        <p:nvSpPr>
          <p:cNvPr id="3" name="コンテンツ プレースホルダー 2"/>
          <p:cNvSpPr>
            <a:spLocks noGrp="1"/>
          </p:cNvSpPr>
          <p:nvPr>
            <p:ph idx="1"/>
          </p:nvPr>
        </p:nvSpPr>
        <p:spPr>
          <a:xfrm>
            <a:off x="0" y="1196752"/>
            <a:ext cx="9144000" cy="5184576"/>
          </a:xfrm>
        </p:spPr>
        <p:txBody>
          <a:bodyPr/>
          <a:lstStyle/>
          <a:p>
            <a:r>
              <a:rPr lang="ja-JP" altLang="en-US" dirty="0"/>
              <a:t>同じ</a:t>
            </a:r>
            <a:r>
              <a:rPr lang="ja-JP" altLang="en-US" dirty="0" smtClean="0"/>
              <a:t>条件で表を作る必要はない</a:t>
            </a:r>
            <a:endParaRPr lang="en-US" dirty="0"/>
          </a:p>
        </p:txBody>
      </p:sp>
      <p:graphicFrame>
        <p:nvGraphicFramePr>
          <p:cNvPr id="9" name="表 8"/>
          <p:cNvGraphicFramePr>
            <a:graphicFrameLocks noGrp="1"/>
          </p:cNvGraphicFramePr>
          <p:nvPr>
            <p:extLst>
              <p:ext uri="{D42A27DB-BD31-4B8C-83A1-F6EECF244321}">
                <p14:modId xmlns:p14="http://schemas.microsoft.com/office/powerpoint/2010/main" val="1086009703"/>
              </p:ext>
            </p:extLst>
          </p:nvPr>
        </p:nvGraphicFramePr>
        <p:xfrm>
          <a:off x="570497" y="2773091"/>
          <a:ext cx="2945565" cy="3352800"/>
        </p:xfrm>
        <a:graphic>
          <a:graphicData uri="http://schemas.openxmlformats.org/drawingml/2006/table">
            <a:tbl>
              <a:tblPr firstRow="1" bandRow="1">
                <a:tableStyleId>{F5AB1C69-6EDB-4FF4-983F-18BD219EF322}</a:tableStyleId>
              </a:tblPr>
              <a:tblGrid>
                <a:gridCol w="1937453">
                  <a:extLst>
                    <a:ext uri="{9D8B030D-6E8A-4147-A177-3AD203B41FA5}">
                      <a16:colId xmlns:a16="http://schemas.microsoft.com/office/drawing/2014/main" xmlns="" val="20000"/>
                    </a:ext>
                  </a:extLst>
                </a:gridCol>
                <a:gridCol w="1008112">
                  <a:extLst>
                    <a:ext uri="{9D8B030D-6E8A-4147-A177-3AD203B41FA5}">
                      <a16:colId xmlns:a16="http://schemas.microsoft.com/office/drawing/2014/main" xmlns="" val="20001"/>
                    </a:ext>
                  </a:extLst>
                </a:gridCol>
              </a:tblGrid>
              <a:tr h="303722">
                <a:tc>
                  <a:txBody>
                    <a:bodyPr/>
                    <a:lstStyle/>
                    <a:p>
                      <a:pPr algn="ctr"/>
                      <a:r>
                        <a:rPr kumimoji="1" lang="ja-JP" altLang="en-US" sz="1400" dirty="0" smtClean="0">
                          <a:solidFill>
                            <a:sysClr val="windowText" lastClr="000000"/>
                          </a:solidFill>
                        </a:rPr>
                        <a:t>国名</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ctr"/>
                      <a:r>
                        <a:rPr kumimoji="1" lang="ja-JP" altLang="en-US" sz="1400" dirty="0" smtClean="0">
                          <a:solidFill>
                            <a:sysClr val="windowText" lastClr="000000"/>
                          </a:solidFill>
                        </a:rPr>
                        <a:t>数</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0"/>
                  </a:ext>
                </a:extLst>
              </a:tr>
              <a:tr h="303722">
                <a:tc>
                  <a:txBody>
                    <a:bodyPr/>
                    <a:lstStyle/>
                    <a:p>
                      <a:r>
                        <a:rPr kumimoji="1" lang="ja-JP" altLang="en-US" sz="1400" dirty="0" smtClean="0">
                          <a:solidFill>
                            <a:sysClr val="windowText" lastClr="000000"/>
                          </a:solidFill>
                        </a:rPr>
                        <a:t>イタリア</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49</a:t>
                      </a:r>
                      <a:endParaRPr kumimoji="1" lang="en-US" altLang="ja-JP" sz="1400" dirty="0" smtClean="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1"/>
                  </a:ext>
                </a:extLst>
              </a:tr>
              <a:tr h="303722">
                <a:tc>
                  <a:txBody>
                    <a:bodyPr/>
                    <a:lstStyle/>
                    <a:p>
                      <a:r>
                        <a:rPr kumimoji="1" lang="ja-JP" altLang="en-US" sz="1400" dirty="0" smtClean="0">
                          <a:solidFill>
                            <a:sysClr val="windowText" lastClr="000000"/>
                          </a:solidFill>
                        </a:rPr>
                        <a:t>中国</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45</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2"/>
                  </a:ext>
                </a:extLst>
              </a:tr>
              <a:tr h="303722">
                <a:tc>
                  <a:txBody>
                    <a:bodyPr/>
                    <a:lstStyle/>
                    <a:p>
                      <a:r>
                        <a:rPr kumimoji="1" lang="ja-JP" altLang="en-US" sz="1400" dirty="0" smtClean="0">
                          <a:solidFill>
                            <a:sysClr val="windowText" lastClr="000000"/>
                          </a:solidFill>
                        </a:rPr>
                        <a:t>スペイン</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44</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3"/>
                  </a:ext>
                </a:extLst>
              </a:tr>
              <a:tr h="303722">
                <a:tc>
                  <a:txBody>
                    <a:bodyPr/>
                    <a:lstStyle/>
                    <a:p>
                      <a:r>
                        <a:rPr kumimoji="1" lang="ja-JP" altLang="en-US" sz="1400" dirty="0" smtClean="0">
                          <a:solidFill>
                            <a:sysClr val="windowText" lastClr="000000"/>
                          </a:solidFill>
                        </a:rPr>
                        <a:t>ドイツ</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38</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4"/>
                  </a:ext>
                </a:extLst>
              </a:tr>
              <a:tr h="303722">
                <a:tc>
                  <a:txBody>
                    <a:bodyPr/>
                    <a:lstStyle/>
                    <a:p>
                      <a:r>
                        <a:rPr kumimoji="1" lang="ja-JP" altLang="en-US" sz="1400" dirty="0" smtClean="0">
                          <a:solidFill>
                            <a:sysClr val="windowText" lastClr="000000"/>
                          </a:solidFill>
                        </a:rPr>
                        <a:t>フランス</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38</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5"/>
                  </a:ext>
                </a:extLst>
              </a:tr>
              <a:tr h="303722">
                <a:tc>
                  <a:txBody>
                    <a:bodyPr/>
                    <a:lstStyle/>
                    <a:p>
                      <a:r>
                        <a:rPr kumimoji="1" lang="ja-JP" altLang="en-US" sz="1400" dirty="0" smtClean="0">
                          <a:solidFill>
                            <a:sysClr val="windowText" lastClr="000000"/>
                          </a:solidFill>
                        </a:rPr>
                        <a:t>メキシコ</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32</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6"/>
                  </a:ext>
                </a:extLst>
              </a:tr>
              <a:tr h="303722">
                <a:tc>
                  <a:txBody>
                    <a:bodyPr/>
                    <a:lstStyle/>
                    <a:p>
                      <a:r>
                        <a:rPr kumimoji="1" lang="ja-JP" altLang="en-US" sz="1400" dirty="0" smtClean="0">
                          <a:solidFill>
                            <a:sysClr val="windowText" lastClr="000000"/>
                          </a:solidFill>
                        </a:rPr>
                        <a:t>インド</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30</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7"/>
                  </a:ext>
                </a:extLst>
              </a:tr>
              <a:tr h="303722">
                <a:tc>
                  <a:txBody>
                    <a:bodyPr/>
                    <a:lstStyle/>
                    <a:p>
                      <a:r>
                        <a:rPr kumimoji="1" lang="ja-JP" altLang="en-US" sz="1400" dirty="0" smtClean="0">
                          <a:solidFill>
                            <a:sysClr val="windowText" lastClr="000000"/>
                          </a:solidFill>
                        </a:rPr>
                        <a:t>イギリス</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28</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8"/>
                  </a:ext>
                </a:extLst>
              </a:tr>
              <a:tr h="303722">
                <a:tc>
                  <a:txBody>
                    <a:bodyPr/>
                    <a:lstStyle/>
                    <a:p>
                      <a:r>
                        <a:rPr kumimoji="1" lang="ja-JP" altLang="en-US" sz="1400" dirty="0" smtClean="0">
                          <a:solidFill>
                            <a:sysClr val="windowText" lastClr="000000"/>
                          </a:solidFill>
                        </a:rPr>
                        <a:t>ロシア</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25</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9"/>
                  </a:ext>
                </a:extLst>
              </a:tr>
              <a:tr h="303722">
                <a:tc>
                  <a:txBody>
                    <a:bodyPr/>
                    <a:lstStyle/>
                    <a:p>
                      <a:r>
                        <a:rPr kumimoji="1" lang="ja-JP" altLang="en-US" sz="1400" dirty="0" smtClean="0">
                          <a:solidFill>
                            <a:sysClr val="windowText" lastClr="000000"/>
                          </a:solidFill>
                        </a:rPr>
                        <a:t>アメリカ</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solidFill>
                            <a:sysClr val="windowText" lastClr="000000"/>
                          </a:solidFill>
                        </a:rPr>
                        <a:t>21</a:t>
                      </a:r>
                      <a:endParaRPr kumimoji="1" lang="ja-JP" altLang="en-US" sz="1400" dirty="0">
                        <a:solidFill>
                          <a:sysClr val="windowText" lastClr="00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10"/>
                  </a:ext>
                </a:extLst>
              </a:tr>
            </a:tbl>
          </a:graphicData>
        </a:graphic>
      </p:graphicFrame>
      <p:sp>
        <p:nvSpPr>
          <p:cNvPr id="10" name="タイトル 1"/>
          <p:cNvSpPr txBox="1">
            <a:spLocks/>
          </p:cNvSpPr>
          <p:nvPr/>
        </p:nvSpPr>
        <p:spPr bwMode="auto">
          <a:xfrm>
            <a:off x="426481" y="2114188"/>
            <a:ext cx="3415062" cy="658903"/>
          </a:xfrm>
          <a:prstGeom prst="rect">
            <a:avLst/>
          </a:prstGeom>
          <a:noFill/>
          <a:ln w="9525" cap="flat" cmpd="sng" algn="ctr">
            <a:noFill/>
            <a:prstDash val="solid"/>
            <a:miter lim="800000"/>
            <a:headEnd type="none" w="med" len="med"/>
            <a:tailEnd type="none" w="med" len="med"/>
          </a:ln>
          <a:effectLst/>
        </p:spPr>
        <p:txBody>
          <a:bodyPr vert="horz" wrap="square" lIns="72000" tIns="108000" rIns="72000" bIns="0" numCol="1" anchor="ctr" anchorCtr="0" compatLnSpc="1">
            <a:prstTxWarp prst="textNoShape">
              <a:avLst/>
            </a:prstTxWarp>
          </a:bodyPr>
          <a:lstStyle>
            <a:lvl1pPr marL="174625" indent="0" algn="l" rtl="0" eaLnBrk="0" fontAlgn="base" hangingPunct="0">
              <a:spcBef>
                <a:spcPct val="0"/>
              </a:spcBef>
              <a:spcAft>
                <a:spcPct val="0"/>
              </a:spcAft>
              <a:defRPr kumimoji="1" sz="3600" b="1" spc="-100" baseline="0">
                <a:solidFill>
                  <a:schemeClr val="bg1"/>
                </a:solidFill>
                <a:effectLst>
                  <a:outerShdw blurRad="38100" dist="38100" dir="2700000" algn="tl">
                    <a:srgbClr val="000000">
                      <a:alpha val="43137"/>
                    </a:srgbClr>
                  </a:outerShdw>
                </a:effectLst>
                <a:latin typeface="Segoe UI" pitchFamily="34" charset="0"/>
                <a:ea typeface="メイリオ" pitchFamily="50" charset="-128"/>
              </a:defRPr>
            </a:lvl1pPr>
            <a:lvl2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2pPr>
            <a:lvl3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3pPr>
            <a:lvl4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4pPr>
            <a:lvl5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5pPr>
            <a:lvl6pPr marL="4572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6pPr>
            <a:lvl7pPr marL="9144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7pPr>
            <a:lvl8pPr marL="13716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8pPr>
            <a:lvl9pPr marL="18288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9pPr>
          </a:lstStyle>
          <a:p>
            <a:r>
              <a:rPr lang="ja-JP" altLang="en-US" sz="1600" kern="0" smtClean="0">
                <a:solidFill>
                  <a:schemeClr val="tx1"/>
                </a:solidFill>
                <a:effectLst/>
              </a:rPr>
              <a:t>世界遺産の大変多い </a:t>
            </a:r>
            <a:r>
              <a:rPr lang="en-US" altLang="ja-JP" sz="1600" kern="0" smtClean="0">
                <a:solidFill>
                  <a:schemeClr val="tx1"/>
                </a:solidFill>
                <a:effectLst/>
              </a:rPr>
              <a:t>“</a:t>
            </a:r>
            <a:r>
              <a:rPr lang="ja-JP" altLang="en-US" sz="1600" kern="0" smtClean="0">
                <a:solidFill>
                  <a:schemeClr val="tx1"/>
                </a:solidFill>
                <a:effectLst/>
              </a:rPr>
              <a:t>イタリア</a:t>
            </a:r>
            <a:r>
              <a:rPr lang="en-US" altLang="ja-JP" sz="1600" kern="0" smtClean="0">
                <a:solidFill>
                  <a:schemeClr val="tx1"/>
                </a:solidFill>
                <a:effectLst/>
              </a:rPr>
              <a:t>”</a:t>
            </a:r>
            <a:endParaRPr lang="ja-JP" altLang="en-US" sz="1600" kern="0" dirty="0">
              <a:solidFill>
                <a:schemeClr val="tx1"/>
              </a:solidFill>
              <a:effectLst/>
            </a:endParaRPr>
          </a:p>
        </p:txBody>
      </p:sp>
      <p:sp>
        <p:nvSpPr>
          <p:cNvPr id="12" name="タイトル 1"/>
          <p:cNvSpPr txBox="1">
            <a:spLocks/>
          </p:cNvSpPr>
          <p:nvPr/>
        </p:nvSpPr>
        <p:spPr bwMode="auto">
          <a:xfrm>
            <a:off x="5004048" y="2114188"/>
            <a:ext cx="3415062" cy="658903"/>
          </a:xfrm>
          <a:prstGeom prst="rect">
            <a:avLst/>
          </a:prstGeom>
          <a:noFill/>
          <a:ln w="9525" cap="flat" cmpd="sng" algn="ctr">
            <a:noFill/>
            <a:prstDash val="solid"/>
            <a:miter lim="800000"/>
            <a:headEnd type="none" w="med" len="med"/>
            <a:tailEnd type="none" w="med" len="med"/>
          </a:ln>
          <a:effectLst/>
        </p:spPr>
        <p:txBody>
          <a:bodyPr vert="horz" wrap="square" lIns="72000" tIns="108000" rIns="72000" bIns="0" numCol="1" anchor="ctr" anchorCtr="0" compatLnSpc="1">
            <a:prstTxWarp prst="textNoShape">
              <a:avLst/>
            </a:prstTxWarp>
          </a:bodyPr>
          <a:lstStyle>
            <a:lvl1pPr marL="174625" indent="0" algn="l" rtl="0" eaLnBrk="0" fontAlgn="base" hangingPunct="0">
              <a:spcBef>
                <a:spcPct val="0"/>
              </a:spcBef>
              <a:spcAft>
                <a:spcPct val="0"/>
              </a:spcAft>
              <a:defRPr kumimoji="1" sz="3600" b="1" spc="-100" baseline="0">
                <a:solidFill>
                  <a:schemeClr val="bg1"/>
                </a:solidFill>
                <a:effectLst>
                  <a:outerShdw blurRad="38100" dist="38100" dir="2700000" algn="tl">
                    <a:srgbClr val="000000">
                      <a:alpha val="43137"/>
                    </a:srgbClr>
                  </a:outerShdw>
                </a:effectLst>
                <a:latin typeface="Segoe UI" pitchFamily="34" charset="0"/>
                <a:ea typeface="メイリオ" pitchFamily="50" charset="-128"/>
              </a:defRPr>
            </a:lvl1pPr>
            <a:lvl2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2pPr>
            <a:lvl3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3pPr>
            <a:lvl4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4pPr>
            <a:lvl5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5pPr>
            <a:lvl6pPr marL="4572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6pPr>
            <a:lvl7pPr marL="9144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7pPr>
            <a:lvl8pPr marL="13716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8pPr>
            <a:lvl9pPr marL="18288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9pPr>
          </a:lstStyle>
          <a:p>
            <a:r>
              <a:rPr lang="ja-JP" altLang="en-US" sz="1600" kern="0" smtClean="0">
                <a:solidFill>
                  <a:schemeClr val="tx1"/>
                </a:solidFill>
                <a:effectLst/>
              </a:rPr>
              <a:t>世界遺産の大変多い </a:t>
            </a:r>
            <a:r>
              <a:rPr lang="en-US" altLang="ja-JP" sz="1600" kern="0" smtClean="0">
                <a:solidFill>
                  <a:schemeClr val="tx1"/>
                </a:solidFill>
                <a:effectLst/>
              </a:rPr>
              <a:t>“</a:t>
            </a:r>
            <a:r>
              <a:rPr lang="ja-JP" altLang="en-US" sz="1600" kern="0" smtClean="0">
                <a:solidFill>
                  <a:schemeClr val="tx1"/>
                </a:solidFill>
                <a:effectLst/>
              </a:rPr>
              <a:t>イタリア</a:t>
            </a:r>
            <a:r>
              <a:rPr lang="en-US" altLang="ja-JP" sz="1600" kern="0" smtClean="0">
                <a:solidFill>
                  <a:schemeClr val="tx1"/>
                </a:solidFill>
                <a:effectLst/>
              </a:rPr>
              <a:t>”</a:t>
            </a:r>
            <a:endParaRPr lang="ja-JP" altLang="en-US" sz="1600" kern="0" dirty="0">
              <a:solidFill>
                <a:schemeClr val="tx1"/>
              </a:solidFill>
              <a:effectLst/>
            </a:endParaRPr>
          </a:p>
        </p:txBody>
      </p:sp>
    </p:spTree>
    <p:extLst>
      <p:ext uri="{BB962C8B-B14F-4D97-AF65-F5344CB8AC3E}">
        <p14:creationId xmlns:p14="http://schemas.microsoft.com/office/powerpoint/2010/main" val="389366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表</a:t>
            </a:r>
            <a:r>
              <a:rPr lang="ja-JP" altLang="en-US" dirty="0" smtClean="0"/>
              <a:t>からグラフを作成してみよう</a:t>
            </a:r>
            <a:endParaRPr lang="en-US" dirty="0"/>
          </a:p>
        </p:txBody>
      </p:sp>
      <p:sp>
        <p:nvSpPr>
          <p:cNvPr id="3" name="コンテンツ プレースホルダー 2"/>
          <p:cNvSpPr>
            <a:spLocks noGrp="1"/>
          </p:cNvSpPr>
          <p:nvPr>
            <p:ph idx="1"/>
          </p:nvPr>
        </p:nvSpPr>
        <p:spPr>
          <a:xfrm>
            <a:off x="0" y="1196752"/>
            <a:ext cx="9144000" cy="5184576"/>
          </a:xfrm>
        </p:spPr>
        <p:txBody>
          <a:bodyPr/>
          <a:lstStyle/>
          <a:p>
            <a:r>
              <a:rPr lang="ja-JP" altLang="en-US" dirty="0" smtClean="0"/>
              <a:t>ポイント① データをコピーする</a:t>
            </a:r>
            <a:endParaRPr lang="en-US" altLang="ja-JP" dirty="0" smtClean="0"/>
          </a:p>
          <a:p>
            <a:r>
              <a:rPr lang="ja-JP" altLang="en-US" dirty="0" smtClean="0"/>
              <a:t>ポイント② 種類、表示形式、軸などを設定する</a:t>
            </a:r>
            <a:endParaRPr lang="en-US" dirty="0"/>
          </a:p>
        </p:txBody>
      </p:sp>
      <p:graphicFrame>
        <p:nvGraphicFramePr>
          <p:cNvPr id="9" name="表 8"/>
          <p:cNvGraphicFramePr>
            <a:graphicFrameLocks noGrp="1"/>
          </p:cNvGraphicFramePr>
          <p:nvPr>
            <p:extLst>
              <p:ext uri="{D42A27DB-BD31-4B8C-83A1-F6EECF244321}">
                <p14:modId xmlns:p14="http://schemas.microsoft.com/office/powerpoint/2010/main" val="93503861"/>
              </p:ext>
            </p:extLst>
          </p:nvPr>
        </p:nvGraphicFramePr>
        <p:xfrm>
          <a:off x="570497" y="2773091"/>
          <a:ext cx="2945565" cy="3352800"/>
        </p:xfrm>
        <a:graphic>
          <a:graphicData uri="http://schemas.openxmlformats.org/drawingml/2006/table">
            <a:tbl>
              <a:tblPr firstRow="1" bandRow="1">
                <a:tableStyleId>{5C22544A-7EE6-4342-B048-85BDC9FD1C3A}</a:tableStyleId>
              </a:tblPr>
              <a:tblGrid>
                <a:gridCol w="1937453">
                  <a:extLst>
                    <a:ext uri="{9D8B030D-6E8A-4147-A177-3AD203B41FA5}">
                      <a16:colId xmlns:a16="http://schemas.microsoft.com/office/drawing/2014/main" xmlns="" val="20000"/>
                    </a:ext>
                  </a:extLst>
                </a:gridCol>
                <a:gridCol w="1008112">
                  <a:extLst>
                    <a:ext uri="{9D8B030D-6E8A-4147-A177-3AD203B41FA5}">
                      <a16:colId xmlns:a16="http://schemas.microsoft.com/office/drawing/2014/main" xmlns="" val="20001"/>
                    </a:ext>
                  </a:extLst>
                </a:gridCol>
              </a:tblGrid>
              <a:tr h="303722">
                <a:tc>
                  <a:txBody>
                    <a:bodyPr/>
                    <a:lstStyle/>
                    <a:p>
                      <a:pPr algn="ctr"/>
                      <a:r>
                        <a:rPr kumimoji="1" lang="ja-JP" altLang="en-US" sz="1400" dirty="0" smtClean="0">
                          <a:latin typeface="メイリオ" panose="020B0604030504040204" pitchFamily="50" charset="-128"/>
                          <a:ea typeface="メイリオ" panose="020B0604030504040204" pitchFamily="50" charset="-128"/>
                        </a:rPr>
                        <a:t>国名</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400" dirty="0" smtClean="0">
                          <a:latin typeface="メイリオ" panose="020B0604030504040204" pitchFamily="50" charset="-128"/>
                          <a:ea typeface="メイリオ" panose="020B0604030504040204" pitchFamily="50" charset="-128"/>
                        </a:rPr>
                        <a:t>数</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0"/>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イタリア</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49</a:t>
                      </a:r>
                    </a:p>
                  </a:txBody>
                  <a:tcPr/>
                </a:tc>
                <a:extLst>
                  <a:ext uri="{0D108BD9-81ED-4DB2-BD59-A6C34878D82A}">
                    <a16:rowId xmlns:a16="http://schemas.microsoft.com/office/drawing/2014/main" xmlns="" val="10001"/>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中国</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45</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2"/>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スペイン</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44</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3"/>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ドイツ</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38</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4"/>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フランス</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38</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5"/>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メキシコ</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32</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6"/>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インド</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30</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7"/>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イギリス</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28</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8"/>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ロシア</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25</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9"/>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アメリカ</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21</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10"/>
                  </a:ext>
                </a:extLst>
              </a:tr>
            </a:tbl>
          </a:graphicData>
        </a:graphic>
      </p:graphicFrame>
      <p:sp>
        <p:nvSpPr>
          <p:cNvPr id="10" name="タイトル 1"/>
          <p:cNvSpPr txBox="1">
            <a:spLocks/>
          </p:cNvSpPr>
          <p:nvPr/>
        </p:nvSpPr>
        <p:spPr bwMode="auto">
          <a:xfrm>
            <a:off x="426481" y="2114188"/>
            <a:ext cx="3415062" cy="658903"/>
          </a:xfrm>
          <a:prstGeom prst="rect">
            <a:avLst/>
          </a:prstGeom>
          <a:noFill/>
          <a:ln w="9525" cap="flat" cmpd="sng" algn="ctr">
            <a:noFill/>
            <a:prstDash val="solid"/>
            <a:miter lim="800000"/>
            <a:headEnd type="none" w="med" len="med"/>
            <a:tailEnd type="none" w="med" len="med"/>
          </a:ln>
          <a:effectLst/>
        </p:spPr>
        <p:txBody>
          <a:bodyPr vert="horz" wrap="square" lIns="72000" tIns="108000" rIns="72000" bIns="0" numCol="1" anchor="ctr" anchorCtr="0" compatLnSpc="1">
            <a:prstTxWarp prst="textNoShape">
              <a:avLst/>
            </a:prstTxWarp>
          </a:bodyPr>
          <a:lstStyle>
            <a:lvl1pPr marL="174625" indent="0" algn="l" rtl="0" eaLnBrk="0" fontAlgn="base" hangingPunct="0">
              <a:spcBef>
                <a:spcPct val="0"/>
              </a:spcBef>
              <a:spcAft>
                <a:spcPct val="0"/>
              </a:spcAft>
              <a:defRPr kumimoji="1" sz="3600" b="1" spc="-100" baseline="0">
                <a:solidFill>
                  <a:schemeClr val="bg1"/>
                </a:solidFill>
                <a:effectLst>
                  <a:outerShdw blurRad="38100" dist="38100" dir="2700000" algn="tl">
                    <a:srgbClr val="000000">
                      <a:alpha val="43137"/>
                    </a:srgbClr>
                  </a:outerShdw>
                </a:effectLst>
                <a:latin typeface="Segoe UI" pitchFamily="34" charset="0"/>
                <a:ea typeface="メイリオ" pitchFamily="50" charset="-128"/>
              </a:defRPr>
            </a:lvl1pPr>
            <a:lvl2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2pPr>
            <a:lvl3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3pPr>
            <a:lvl4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4pPr>
            <a:lvl5pPr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5pPr>
            <a:lvl6pPr marL="4572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6pPr>
            <a:lvl7pPr marL="9144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7pPr>
            <a:lvl8pPr marL="13716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8pPr>
            <a:lvl9pPr marL="1828800" algn="l" rtl="0" eaLnBrk="0" fontAlgn="base" hangingPunct="0">
              <a:spcBef>
                <a:spcPct val="0"/>
              </a:spcBef>
              <a:spcAft>
                <a:spcPct val="0"/>
              </a:spcAft>
              <a:defRPr kumimoji="1" sz="3600">
                <a:solidFill>
                  <a:srgbClr val="0000B8"/>
                </a:solidFill>
                <a:effectLst>
                  <a:outerShdw blurRad="38100" dist="38100" dir="2700000" algn="tl">
                    <a:srgbClr val="000000">
                      <a:alpha val="43137"/>
                    </a:srgbClr>
                  </a:outerShdw>
                </a:effectLst>
                <a:latin typeface="Segoe" pitchFamily="34" charset="0"/>
                <a:ea typeface="ＭＳ Ｐゴシック" pitchFamily="50" charset="-128"/>
              </a:defRPr>
            </a:lvl9pPr>
          </a:lstStyle>
          <a:p>
            <a:r>
              <a:rPr lang="ja-JP" altLang="en-US" sz="1600" kern="0" smtClean="0">
                <a:solidFill>
                  <a:schemeClr val="tx1"/>
                </a:solidFill>
                <a:effectLst/>
              </a:rPr>
              <a:t>世界遺産の大変多い </a:t>
            </a:r>
            <a:r>
              <a:rPr lang="en-US" altLang="ja-JP" sz="1600" kern="0" smtClean="0">
                <a:solidFill>
                  <a:schemeClr val="tx1"/>
                </a:solidFill>
                <a:effectLst/>
              </a:rPr>
              <a:t>“</a:t>
            </a:r>
            <a:r>
              <a:rPr lang="ja-JP" altLang="en-US" sz="1600" kern="0" smtClean="0">
                <a:solidFill>
                  <a:schemeClr val="tx1"/>
                </a:solidFill>
                <a:effectLst/>
              </a:rPr>
              <a:t>イタリア</a:t>
            </a:r>
            <a:r>
              <a:rPr lang="en-US" altLang="ja-JP" sz="1600" kern="0" smtClean="0">
                <a:solidFill>
                  <a:schemeClr val="tx1"/>
                </a:solidFill>
                <a:effectLst/>
              </a:rPr>
              <a:t>”</a:t>
            </a:r>
            <a:endParaRPr lang="ja-JP" altLang="en-US" sz="1600" kern="0" dirty="0">
              <a:solidFill>
                <a:schemeClr val="tx1"/>
              </a:solidFill>
              <a:effectLst/>
            </a:endParaRPr>
          </a:p>
        </p:txBody>
      </p:sp>
      <p:graphicFrame>
        <p:nvGraphicFramePr>
          <p:cNvPr id="6" name="表 5"/>
          <p:cNvGraphicFramePr>
            <a:graphicFrameLocks noGrp="1"/>
          </p:cNvGraphicFramePr>
          <p:nvPr>
            <p:extLst>
              <p:ext uri="{D42A27DB-BD31-4B8C-83A1-F6EECF244321}">
                <p14:modId xmlns:p14="http://schemas.microsoft.com/office/powerpoint/2010/main" val="1976475585"/>
              </p:ext>
            </p:extLst>
          </p:nvPr>
        </p:nvGraphicFramePr>
        <p:xfrm>
          <a:off x="4572000" y="2654774"/>
          <a:ext cx="2945565" cy="3471117"/>
        </p:xfrm>
        <a:graphic>
          <a:graphicData uri="http://schemas.openxmlformats.org/drawingml/2006/table">
            <a:tbl>
              <a:tblPr firstRow="1" bandRow="1">
                <a:tableStyleId>{5C22544A-7EE6-4342-B048-85BDC9FD1C3A}</a:tableStyleId>
              </a:tblPr>
              <a:tblGrid>
                <a:gridCol w="1937453">
                  <a:extLst>
                    <a:ext uri="{9D8B030D-6E8A-4147-A177-3AD203B41FA5}">
                      <a16:colId xmlns:a16="http://schemas.microsoft.com/office/drawing/2014/main" xmlns="" val="20000"/>
                    </a:ext>
                  </a:extLst>
                </a:gridCol>
                <a:gridCol w="1008112">
                  <a:extLst>
                    <a:ext uri="{9D8B030D-6E8A-4147-A177-3AD203B41FA5}">
                      <a16:colId xmlns:a16="http://schemas.microsoft.com/office/drawing/2014/main" xmlns="" val="20001"/>
                    </a:ext>
                  </a:extLst>
                </a:gridCol>
              </a:tblGrid>
              <a:tr h="303722">
                <a:tc>
                  <a:txBody>
                    <a:bodyPr/>
                    <a:lstStyle/>
                    <a:p>
                      <a:pPr algn="ctr"/>
                      <a:r>
                        <a:rPr kumimoji="1" lang="ja-JP" altLang="en-US" sz="1400" dirty="0" smtClean="0">
                          <a:latin typeface="メイリオ" panose="020B0604030504040204" pitchFamily="50" charset="-128"/>
                          <a:ea typeface="メイリオ" panose="020B0604030504040204" pitchFamily="50" charset="-128"/>
                        </a:rPr>
                        <a:t>国名</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400" dirty="0" smtClean="0">
                          <a:latin typeface="メイリオ" panose="020B0604030504040204" pitchFamily="50" charset="-128"/>
                          <a:ea typeface="メイリオ" panose="020B0604030504040204" pitchFamily="50" charset="-128"/>
                        </a:rPr>
                        <a:t>数</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0"/>
                  </a:ext>
                </a:extLst>
              </a:tr>
              <a:tr h="423117">
                <a:tc>
                  <a:txBody>
                    <a:bodyPr/>
                    <a:lstStyle/>
                    <a:p>
                      <a:r>
                        <a:rPr kumimoji="1" lang="ja-JP" altLang="en-US" sz="2000" b="1" dirty="0" smtClean="0">
                          <a:latin typeface="メイリオ" panose="020B0604030504040204" pitchFamily="50" charset="-128"/>
                          <a:ea typeface="メイリオ" panose="020B0604030504040204" pitchFamily="50" charset="-128"/>
                        </a:rPr>
                        <a:t>イタリア</a:t>
                      </a:r>
                      <a:endParaRPr kumimoji="1" lang="ja-JP" altLang="en-US" sz="2000" b="1" dirty="0">
                        <a:latin typeface="メイリオ" panose="020B0604030504040204" pitchFamily="50" charset="-128"/>
                        <a:ea typeface="メイリオ" panose="020B0604030504040204" pitchFamily="50" charset="-128"/>
                      </a:endParaRPr>
                    </a:p>
                  </a:txBody>
                  <a:tcPr>
                    <a:solidFill>
                      <a:srgbClr val="FFFF00"/>
                    </a:solidFill>
                  </a:tcPr>
                </a:tc>
                <a:tc>
                  <a:txBody>
                    <a:bodyPr/>
                    <a:lstStyle/>
                    <a:p>
                      <a:pPr algn="r"/>
                      <a:r>
                        <a:rPr kumimoji="1" lang="en-US" altLang="ja-JP" sz="2000" b="1" dirty="0" smtClean="0">
                          <a:latin typeface="メイリオ" panose="020B0604030504040204" pitchFamily="50" charset="-128"/>
                          <a:ea typeface="メイリオ" panose="020B0604030504040204" pitchFamily="50" charset="-128"/>
                        </a:rPr>
                        <a:t>49</a:t>
                      </a:r>
                    </a:p>
                  </a:txBody>
                  <a:tcPr/>
                </a:tc>
                <a:extLst>
                  <a:ext uri="{0D108BD9-81ED-4DB2-BD59-A6C34878D82A}">
                    <a16:rowId xmlns:a16="http://schemas.microsoft.com/office/drawing/2014/main" xmlns="" val="10001"/>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中国</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45</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2"/>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スペイン</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44</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3"/>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ドイツ</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38</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4"/>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フランス</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38</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5"/>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メキシコ</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32</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6"/>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インド</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30</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7"/>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イギリス</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28</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8"/>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ロシア</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25</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09"/>
                  </a:ext>
                </a:extLst>
              </a:tr>
              <a:tr h="303722">
                <a:tc>
                  <a:txBody>
                    <a:bodyPr/>
                    <a:lstStyle/>
                    <a:p>
                      <a:r>
                        <a:rPr kumimoji="1" lang="ja-JP" altLang="en-US" sz="1400" dirty="0" smtClean="0">
                          <a:latin typeface="メイリオ" panose="020B0604030504040204" pitchFamily="50" charset="-128"/>
                          <a:ea typeface="メイリオ" panose="020B0604030504040204" pitchFamily="50" charset="-128"/>
                        </a:rPr>
                        <a:t>アメリカ</a:t>
                      </a:r>
                      <a:endParaRPr kumimoji="1" lang="ja-JP" altLang="en-US" sz="1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400" dirty="0" smtClean="0">
                          <a:latin typeface="メイリオ" panose="020B0604030504040204" pitchFamily="50" charset="-128"/>
                          <a:ea typeface="メイリオ" panose="020B0604030504040204" pitchFamily="50" charset="-128"/>
                        </a:rPr>
                        <a:t>21</a:t>
                      </a:r>
                      <a:endParaRPr kumimoji="1" lang="ja-JP" altLang="en-US"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56564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① 動かしてみよ</a:t>
            </a:r>
            <a:r>
              <a:rPr lang="ja-JP" altLang="en-US" dirty="0"/>
              <a:t>う</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67544" y="2895693"/>
            <a:ext cx="2866621" cy="1570670"/>
          </a:xfrm>
          <a:prstGeom prst="rect">
            <a:avLst/>
          </a:prstGeom>
        </p:spPr>
      </p:pic>
      <p:sp>
        <p:nvSpPr>
          <p:cNvPr id="7" name="角丸四角形 6"/>
          <p:cNvSpPr/>
          <p:nvPr/>
        </p:nvSpPr>
        <p:spPr bwMode="auto">
          <a:xfrm>
            <a:off x="611560" y="5070208"/>
            <a:ext cx="2808312"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クリック</a:t>
            </a:r>
            <a:r>
              <a:rPr kumimoji="0" lang="en-US" altLang="ja-JP"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 </a:t>
            </a: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a:t>
            </a:r>
            <a:r>
              <a:rPr kumimoji="0" lang="en-US" altLang="ja-JP"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 </a:t>
            </a: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マウス移動</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6" name="図 5"/>
          <p:cNvPicPr>
            <a:picLocks noChangeAspect="1"/>
          </p:cNvPicPr>
          <p:nvPr/>
        </p:nvPicPr>
        <p:blipFill>
          <a:blip r:embed="rId3" cstate="print">
            <a:extLst>
              <a:ext uri="{BEBA8EAE-BF5A-486C-A8C5-ECC9F3942E4B}">
                <a14:imgProps xmlns:a14="http://schemas.microsoft.com/office/drawing/2010/main">
                  <a14:imgLayer r:embed="rId4">
                    <a14:imgEffect>
                      <a14:backgroundRemoval t="4167" b="95139" l="4924" r="89773"/>
                    </a14:imgEffect>
                  </a14:imgLayer>
                </a14:imgProps>
              </a:ext>
              <a:ext uri="{28A0092B-C50C-407E-A947-70E740481C1C}">
                <a14:useLocalDpi xmlns:a14="http://schemas.microsoft.com/office/drawing/2010/main" val="0"/>
              </a:ext>
            </a:extLst>
          </a:blip>
          <a:stretch>
            <a:fillRect/>
          </a:stretch>
        </p:blipFill>
        <p:spPr>
          <a:xfrm>
            <a:off x="2610410" y="5517232"/>
            <a:ext cx="809462" cy="883050"/>
          </a:xfrm>
          <a:prstGeom prst="rect">
            <a:avLst/>
          </a:prstGeom>
          <a:ln>
            <a:noFill/>
          </a:ln>
          <a:effectLst>
            <a:outerShdw blurRad="292100" dist="139700" dir="2700000" algn="tl" rotWithShape="0">
              <a:srgbClr val="333333">
                <a:alpha val="65000"/>
              </a:srgbClr>
            </a:outerShdw>
          </a:effectLst>
        </p:spPr>
      </p:pic>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076056" y="4457128"/>
            <a:ext cx="2866621" cy="1570670"/>
          </a:xfrm>
          <a:prstGeom prst="rect">
            <a:avLst/>
          </a:prstGeom>
        </p:spPr>
      </p:pic>
    </p:spTree>
    <p:extLst>
      <p:ext uri="{BB962C8B-B14F-4D97-AF65-F5344CB8AC3E}">
        <p14:creationId xmlns:p14="http://schemas.microsoft.com/office/powerpoint/2010/main" val="412360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さらに洗練されたグラフに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ポイント① タイトル</a:t>
            </a:r>
            <a:endParaRPr kumimoji="1" lang="en-US" altLang="ja-JP" dirty="0" smtClean="0"/>
          </a:p>
          <a:p>
            <a:r>
              <a:rPr kumimoji="1" lang="ja-JP" altLang="en-US" dirty="0" smtClean="0"/>
              <a:t>ポイント② 強調</a:t>
            </a:r>
            <a:endParaRPr kumimoji="1" lang="ja-JP" altLang="en-US" dirty="0"/>
          </a:p>
        </p:txBody>
      </p:sp>
    </p:spTree>
    <p:extLst>
      <p:ext uri="{BB962C8B-B14F-4D97-AF65-F5344CB8AC3E}">
        <p14:creationId xmlns:p14="http://schemas.microsoft.com/office/powerpoint/2010/main" val="3856073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図形によるグラフを作成してみよう</a:t>
            </a:r>
            <a:endParaRPr lang="en-US" dirty="0"/>
          </a:p>
        </p:txBody>
      </p:sp>
      <p:sp>
        <p:nvSpPr>
          <p:cNvPr id="3" name="コンテンツ プレースホルダー 2"/>
          <p:cNvSpPr>
            <a:spLocks noGrp="1"/>
          </p:cNvSpPr>
          <p:nvPr>
            <p:ph idx="1"/>
          </p:nvPr>
        </p:nvSpPr>
        <p:spPr/>
        <p:txBody>
          <a:bodyPr/>
          <a:lstStyle/>
          <a:p>
            <a:r>
              <a:rPr lang="ja-JP" altLang="en-US" dirty="0" smtClean="0"/>
              <a:t>ポイント① </a:t>
            </a:r>
            <a:r>
              <a:rPr lang="en-US" altLang="ja-JP" dirty="0" smtClean="0"/>
              <a:t>“</a:t>
            </a:r>
            <a:r>
              <a:rPr lang="ja-JP" altLang="en-US" dirty="0" smtClean="0"/>
              <a:t>りんごのイメージ</a:t>
            </a:r>
            <a:r>
              <a:rPr lang="en-US" altLang="ja-JP" dirty="0" smtClean="0"/>
              <a:t>”</a:t>
            </a:r>
            <a:r>
              <a:rPr lang="ja-JP" altLang="en-US" dirty="0" smtClean="0"/>
              <a:t>をコピー</a:t>
            </a:r>
            <a:endParaRPr lang="en-US" altLang="ja-JP" dirty="0" smtClean="0"/>
          </a:p>
          <a:p>
            <a:r>
              <a:rPr lang="ja-JP" altLang="en-US" dirty="0" smtClean="0"/>
              <a:t>ポイント② 配置を丁寧に整列</a:t>
            </a:r>
            <a:endParaRPr lang="en-US" dirty="0"/>
          </a:p>
        </p:txBody>
      </p:sp>
      <p:pic>
        <p:nvPicPr>
          <p:cNvPr id="3074" name="Picture 2" descr="C:\Users\monishiw.FAREAST\Desktop\Backup\教材\さんさ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560" y="2718491"/>
            <a:ext cx="457200" cy="48158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2349865" y="2766119"/>
            <a:ext cx="947695" cy="461665"/>
          </a:xfrm>
          <a:prstGeom prst="rect">
            <a:avLst/>
          </a:prstGeom>
          <a:noFill/>
        </p:spPr>
        <p:txBody>
          <a:bodyPr wrap="none" rtlCol="0">
            <a:spAutoFit/>
          </a:bodyPr>
          <a:lstStyle/>
          <a:p>
            <a:r>
              <a:rPr lang="en-US" sz="2400" dirty="0" smtClean="0">
                <a:latin typeface="メイリオ" pitchFamily="50" charset="-128"/>
                <a:ea typeface="メイリオ" pitchFamily="50" charset="-128"/>
                <a:cs typeface="メイリオ" pitchFamily="50" charset="-128"/>
              </a:rPr>
              <a:t>2010</a:t>
            </a:r>
            <a:endParaRPr lang="en-US" sz="2400" dirty="0">
              <a:latin typeface="メイリオ" pitchFamily="50" charset="-128"/>
              <a:ea typeface="メイリオ" pitchFamily="50" charset="-128"/>
              <a:cs typeface="メイリオ" pitchFamily="50" charset="-128"/>
            </a:endParaRPr>
          </a:p>
        </p:txBody>
      </p:sp>
      <p:pic>
        <p:nvPicPr>
          <p:cNvPr id="9" name="Picture 2" descr="C:\Users\monishiw.FAREAST\Desktop\Backup\教材\さんさ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560" y="3200075"/>
            <a:ext cx="457200" cy="48158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349865" y="3247703"/>
            <a:ext cx="947695" cy="461665"/>
          </a:xfrm>
          <a:prstGeom prst="rect">
            <a:avLst/>
          </a:prstGeom>
          <a:noFill/>
        </p:spPr>
        <p:txBody>
          <a:bodyPr wrap="none" rtlCol="0">
            <a:spAutoFit/>
          </a:bodyPr>
          <a:lstStyle/>
          <a:p>
            <a:r>
              <a:rPr lang="en-US" sz="2400" dirty="0" smtClean="0">
                <a:latin typeface="メイリオ" pitchFamily="50" charset="-128"/>
                <a:ea typeface="メイリオ" pitchFamily="50" charset="-128"/>
                <a:cs typeface="メイリオ" pitchFamily="50" charset="-128"/>
              </a:rPr>
              <a:t>2011</a:t>
            </a:r>
            <a:endParaRPr lang="en-US" sz="2400" dirty="0">
              <a:latin typeface="メイリオ" pitchFamily="50" charset="-128"/>
              <a:ea typeface="メイリオ" pitchFamily="50" charset="-128"/>
              <a:cs typeface="メイリオ" pitchFamily="50" charset="-128"/>
            </a:endParaRPr>
          </a:p>
        </p:txBody>
      </p:sp>
      <p:pic>
        <p:nvPicPr>
          <p:cNvPr id="13" name="Picture 2" descr="C:\Users\monishiw.FAREAST\Desktop\Backup\教材\さんさ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560" y="3681659"/>
            <a:ext cx="457200" cy="481584"/>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2349865" y="3729287"/>
            <a:ext cx="947695" cy="461665"/>
          </a:xfrm>
          <a:prstGeom prst="rect">
            <a:avLst/>
          </a:prstGeom>
          <a:noFill/>
        </p:spPr>
        <p:txBody>
          <a:bodyPr wrap="none" rtlCol="0">
            <a:spAutoFit/>
          </a:bodyPr>
          <a:lstStyle/>
          <a:p>
            <a:r>
              <a:rPr lang="en-US" sz="2400" dirty="0" smtClean="0">
                <a:latin typeface="メイリオ" pitchFamily="50" charset="-128"/>
                <a:ea typeface="メイリオ" pitchFamily="50" charset="-128"/>
                <a:cs typeface="メイリオ" pitchFamily="50" charset="-128"/>
              </a:rPr>
              <a:t>2012</a:t>
            </a:r>
            <a:endParaRPr lang="en-US" sz="2400" dirty="0">
              <a:latin typeface="メイリオ" pitchFamily="50" charset="-128"/>
              <a:ea typeface="メイリオ" pitchFamily="50" charset="-128"/>
              <a:cs typeface="メイリオ" pitchFamily="50" charset="-128"/>
            </a:endParaRPr>
          </a:p>
        </p:txBody>
      </p:sp>
      <p:pic>
        <p:nvPicPr>
          <p:cNvPr id="17" name="Picture 2" descr="C:\Users\monishiw.FAREAST\Desktop\Backup\教材\さんさ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560" y="4163243"/>
            <a:ext cx="457200" cy="481584"/>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349865" y="4210871"/>
            <a:ext cx="947695" cy="461665"/>
          </a:xfrm>
          <a:prstGeom prst="rect">
            <a:avLst/>
          </a:prstGeom>
          <a:noFill/>
        </p:spPr>
        <p:txBody>
          <a:bodyPr wrap="none" rtlCol="0">
            <a:spAutoFit/>
          </a:bodyPr>
          <a:lstStyle/>
          <a:p>
            <a:r>
              <a:rPr lang="en-US" sz="2400" dirty="0" smtClean="0">
                <a:latin typeface="メイリオ" pitchFamily="50" charset="-128"/>
                <a:ea typeface="メイリオ" pitchFamily="50" charset="-128"/>
                <a:cs typeface="メイリオ" pitchFamily="50" charset="-128"/>
              </a:rPr>
              <a:t>2013</a:t>
            </a:r>
            <a:endParaRPr lang="en-US" sz="2400" dirty="0">
              <a:latin typeface="メイリオ" pitchFamily="50" charset="-128"/>
              <a:ea typeface="メイリオ" pitchFamily="50" charset="-128"/>
              <a:cs typeface="メイリオ" pitchFamily="50" charset="-128"/>
            </a:endParaRPr>
          </a:p>
        </p:txBody>
      </p:sp>
      <p:pic>
        <p:nvPicPr>
          <p:cNvPr id="21" name="Picture 2" descr="C:\Users\monishiw.FAREAST\Desktop\Backup\教材\さんさ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560" y="4644827"/>
            <a:ext cx="457200" cy="481584"/>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2349865" y="4692455"/>
            <a:ext cx="947695" cy="461665"/>
          </a:xfrm>
          <a:prstGeom prst="rect">
            <a:avLst/>
          </a:prstGeom>
          <a:noFill/>
        </p:spPr>
        <p:txBody>
          <a:bodyPr wrap="none" rtlCol="0">
            <a:spAutoFit/>
          </a:bodyPr>
          <a:lstStyle/>
          <a:p>
            <a:r>
              <a:rPr lang="en-US" sz="2400" dirty="0" smtClean="0">
                <a:latin typeface="メイリオ" pitchFamily="50" charset="-128"/>
                <a:ea typeface="メイリオ" pitchFamily="50" charset="-128"/>
                <a:cs typeface="メイリオ" pitchFamily="50" charset="-128"/>
              </a:rPr>
              <a:t>2014</a:t>
            </a:r>
            <a:endParaRPr lang="en-US" sz="2400" dirty="0">
              <a:latin typeface="メイリオ" pitchFamily="50" charset="-128"/>
              <a:ea typeface="メイリオ" pitchFamily="50" charset="-128"/>
              <a:cs typeface="メイリオ" pitchFamily="50" charset="-128"/>
            </a:endParaRPr>
          </a:p>
        </p:txBody>
      </p:sp>
      <p:sp>
        <p:nvSpPr>
          <p:cNvPr id="15" name="角丸四角形 14"/>
          <p:cNvSpPr/>
          <p:nvPr/>
        </p:nvSpPr>
        <p:spPr bwMode="auto">
          <a:xfrm>
            <a:off x="2249372" y="5589240"/>
            <a:ext cx="4382375" cy="864096"/>
          </a:xfrm>
          <a:prstGeom prst="roundRect">
            <a:avLst/>
          </a:prstGeom>
          <a:ln>
            <a:headEnd type="arrow" w="lg" len="lg"/>
            <a:tailEnd type="arrow" w="lg" len="lg"/>
          </a:ln>
        </p:spPr>
        <p:style>
          <a:lnRef idx="3">
            <a:schemeClr val="lt1"/>
          </a:lnRef>
          <a:fillRef idx="1">
            <a:schemeClr val="accent1"/>
          </a:fillRef>
          <a:effectRef idx="1">
            <a:schemeClr val="accent1"/>
          </a:effectRef>
          <a:fontRef idx="minor">
            <a:schemeClr val="lt1"/>
          </a:fontRef>
        </p:style>
        <p:txBody>
          <a:bodyPr vert="horz" wrap="none" lIns="90000" tIns="46800" rIns="90000" bIns="46800" rtlCol="0" anchor="ctr" anchorCtr="1" compatLnSpc="1"/>
          <a:lstStyle/>
          <a:p>
            <a:pPr marL="0" marR="0" indent="0" algn="l" defTabSz="914400" rtl="0" eaLnBrk="0" fontAlgn="base" latinLnBrk="0" hangingPunct="0">
              <a:lnSpc>
                <a:spcPct val="100000"/>
              </a:lnSpc>
              <a:spcBef>
                <a:spcPct val="0"/>
              </a:spcBef>
              <a:spcAft>
                <a:spcPct val="0"/>
              </a:spcAft>
              <a:buNone/>
              <a:tabLst/>
            </a:pPr>
            <a:r>
              <a:rPr lang="ja-JP" altLang="en-US" sz="2800" b="1"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Arial"/>
              </a:rPr>
              <a:t>他の方法</a:t>
            </a:r>
            <a:r>
              <a:rPr lang="ja-JP" altLang="en-US" sz="2800" b="1" dirty="0" smtClean="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Arial"/>
              </a:rPr>
              <a:t>も考えてみよう</a:t>
            </a:r>
            <a:endParaRPr kumimoji="0" lang="ja-JP" altLang="en-US" sz="2800" b="1" i="0" u="none" strike="noStrike" baseline="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Arial"/>
            </a:endParaRPr>
          </a:p>
        </p:txBody>
      </p:sp>
    </p:spTree>
    <p:extLst>
      <p:ext uri="{BB962C8B-B14F-4D97-AF65-F5344CB8AC3E}">
        <p14:creationId xmlns:p14="http://schemas.microsoft.com/office/powerpoint/2010/main" val="3259647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4608" y="3501008"/>
            <a:ext cx="4571823" cy="3049370"/>
          </a:xfrm>
          <a:prstGeom prst="rect">
            <a:avLst/>
          </a:prstGeom>
          <a:noFill/>
          <a:ln>
            <a:noFill/>
          </a:ln>
        </p:spPr>
      </p:pic>
      <p:pic>
        <p:nvPicPr>
          <p:cNvPr id="6"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83768" y="2348880"/>
            <a:ext cx="2520280" cy="3876180"/>
          </a:xfrm>
          <a:prstGeom prst="rect">
            <a:avLst/>
          </a:prstGeom>
          <a:noFill/>
          <a:ln>
            <a:noFill/>
          </a:ln>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1" y="2708920"/>
            <a:ext cx="3216500" cy="4283794"/>
          </a:xfrm>
          <a:prstGeom prst="rect">
            <a:avLst/>
          </a:prstGeom>
          <a:noFill/>
          <a:ln>
            <a:noFill/>
          </a:ln>
        </p:spPr>
      </p:pic>
    </p:spTree>
    <p:extLst>
      <p:ext uri="{BB962C8B-B14F-4D97-AF65-F5344CB8AC3E}">
        <p14:creationId xmlns:p14="http://schemas.microsoft.com/office/powerpoint/2010/main" val="428967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onishiw.FAREAST\AppData\Local\Microsoft\Windows\Temporary Internet Files\Content.IE5\9J2C2JFR\MP900403645[1].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5007"/>
            <a:ext cx="9236800" cy="738944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flipH="1">
            <a:off x="611560" y="1832840"/>
            <a:ext cx="7236296" cy="2123658"/>
          </a:xfrm>
          <a:prstGeom prst="rect">
            <a:avLst/>
          </a:prstGeom>
          <a:noFill/>
        </p:spPr>
        <p:txBody>
          <a:bodyPr wrap="square" rtlCol="0">
            <a:spAutoFit/>
          </a:bodyPr>
          <a:lstStyle/>
          <a:p>
            <a:pPr algn="r">
              <a:lnSpc>
                <a:spcPct val="150000"/>
              </a:lnSpc>
            </a:pPr>
            <a:r>
              <a:rPr lang="ja-JP" altLang="en-US" sz="3600" b="1" dirty="0">
                <a:latin typeface="メイリオ" pitchFamily="50" charset="-128"/>
                <a:ea typeface="メイリオ" pitchFamily="50" charset="-128"/>
                <a:cs typeface="メイリオ" pitchFamily="50" charset="-128"/>
              </a:rPr>
              <a:t>それは、</a:t>
            </a:r>
            <a:r>
              <a:rPr lang="ja-JP" altLang="en-US" sz="4400" b="1" dirty="0" smtClean="0">
                <a:latin typeface="メイリオ" pitchFamily="50" charset="-128"/>
                <a:ea typeface="メイリオ" pitchFamily="50" charset="-128"/>
                <a:cs typeface="メイリオ" pitchFamily="50" charset="-128"/>
              </a:rPr>
              <a:t>デザイン</a:t>
            </a:r>
            <a:r>
              <a:rPr lang="ja-JP" altLang="en-US" sz="3600" b="1" dirty="0">
                <a:latin typeface="メイリオ" pitchFamily="50" charset="-128"/>
                <a:ea typeface="メイリオ" pitchFamily="50" charset="-128"/>
                <a:cs typeface="メイリオ" pitchFamily="50" charset="-128"/>
              </a:rPr>
              <a:t>では</a:t>
            </a:r>
            <a:r>
              <a:rPr lang="ja-JP" altLang="en-US" sz="3600" b="1" dirty="0" smtClean="0">
                <a:latin typeface="メイリオ" pitchFamily="50" charset="-128"/>
                <a:ea typeface="メイリオ" pitchFamily="50" charset="-128"/>
                <a:cs typeface="メイリオ" pitchFamily="50" charset="-128"/>
              </a:rPr>
              <a:t>ない</a:t>
            </a:r>
            <a:endParaRPr lang="en-US" altLang="ja-JP" sz="3600" b="1" dirty="0" smtClean="0">
              <a:latin typeface="メイリオ" pitchFamily="50" charset="-128"/>
              <a:ea typeface="メイリオ" pitchFamily="50" charset="-128"/>
              <a:cs typeface="メイリオ" pitchFamily="50" charset="-128"/>
            </a:endParaRPr>
          </a:p>
          <a:p>
            <a:pPr algn="r">
              <a:lnSpc>
                <a:spcPct val="150000"/>
              </a:lnSpc>
            </a:pPr>
            <a:r>
              <a:rPr lang="ja-JP" altLang="en-US" sz="4400" b="1" dirty="0" smtClean="0">
                <a:latin typeface="メイリオ" pitchFamily="50" charset="-128"/>
                <a:ea typeface="メイリオ" pitchFamily="50" charset="-128"/>
                <a:cs typeface="メイリオ" pitchFamily="50" charset="-128"/>
              </a:rPr>
              <a:t>コミュニケーション</a:t>
            </a:r>
            <a:r>
              <a:rPr lang="ja-JP" altLang="en-US" sz="3600" b="1" dirty="0" smtClean="0">
                <a:latin typeface="メイリオ" pitchFamily="50" charset="-128"/>
                <a:ea typeface="メイリオ" pitchFamily="50" charset="-128"/>
                <a:cs typeface="メイリオ" pitchFamily="50" charset="-128"/>
              </a:rPr>
              <a:t>だ</a:t>
            </a:r>
            <a:endParaRPr lang="en-US" sz="3600" b="1" dirty="0">
              <a:latin typeface="メイリオ" pitchFamily="50" charset="-128"/>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0978" y="404664"/>
            <a:ext cx="971873" cy="101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913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3600400" cy="478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3131840" y="404664"/>
            <a:ext cx="6340197" cy="1323439"/>
          </a:xfrm>
          <a:prstGeom prst="rect">
            <a:avLst/>
          </a:prstGeom>
          <a:noFill/>
        </p:spPr>
        <p:txBody>
          <a:bodyPr wrap="none" rtlCol="0">
            <a:spAutoFit/>
          </a:bodyPr>
          <a:lstStyle/>
          <a:p>
            <a:r>
              <a:rPr lang="ja-JP" altLang="en-US" sz="4000" b="1" spc="-150" dirty="0">
                <a:latin typeface="メイリオ" pitchFamily="50" charset="-128"/>
                <a:ea typeface="メイリオ" pitchFamily="50" charset="-128"/>
                <a:cs typeface="メイリオ" pitchFamily="50" charset="-128"/>
              </a:rPr>
              <a:t>爆発的</a:t>
            </a:r>
            <a:r>
              <a:rPr lang="ja-JP" altLang="en-US" sz="4000" b="1" spc="-150" dirty="0" smtClean="0">
                <a:latin typeface="メイリオ" pitchFamily="50" charset="-128"/>
                <a:ea typeface="メイリオ" pitchFamily="50" charset="-128"/>
                <a:cs typeface="メイリオ" pitchFamily="50" charset="-128"/>
              </a:rPr>
              <a:t>に増え続ける</a:t>
            </a:r>
            <a:endParaRPr lang="en-US" altLang="ja-JP" sz="4000" b="1" spc="-150" dirty="0" smtClean="0">
              <a:latin typeface="メイリオ" pitchFamily="50" charset="-128"/>
              <a:ea typeface="メイリオ" pitchFamily="50" charset="-128"/>
              <a:cs typeface="メイリオ" pitchFamily="50" charset="-128"/>
            </a:endParaRPr>
          </a:p>
          <a:p>
            <a:r>
              <a:rPr lang="ja-JP" altLang="en-US" sz="4000" b="1" spc="-150" dirty="0" smtClean="0">
                <a:latin typeface="メイリオ" pitchFamily="50" charset="-128"/>
                <a:ea typeface="メイリオ" pitchFamily="50" charset="-128"/>
                <a:cs typeface="メイリオ" pitchFamily="50" charset="-128"/>
              </a:rPr>
              <a:t>ビックデータを素早く処理</a:t>
            </a:r>
            <a:endParaRPr lang="en-US" sz="4000" b="1" spc="-150" dirty="0">
              <a:latin typeface="メイリオ" pitchFamily="50" charset="-128"/>
              <a:ea typeface="メイリオ" pitchFamily="50" charset="-128"/>
              <a:cs typeface="メイリオ" pitchFamily="50" charset="-128"/>
            </a:endParaRPr>
          </a:p>
        </p:txBody>
      </p:sp>
      <p:sp>
        <p:nvSpPr>
          <p:cNvPr id="6" name="テキスト ボックス 5"/>
          <p:cNvSpPr txBox="1"/>
          <p:nvPr/>
        </p:nvSpPr>
        <p:spPr>
          <a:xfrm>
            <a:off x="4644008" y="4519717"/>
            <a:ext cx="4431021" cy="2646878"/>
          </a:xfrm>
          <a:prstGeom prst="rect">
            <a:avLst/>
          </a:prstGeom>
          <a:noFill/>
        </p:spPr>
        <p:txBody>
          <a:bodyPr wrap="none" rtlCol="0">
            <a:spAutoFit/>
          </a:bodyPr>
          <a:lstStyle/>
          <a:p>
            <a:r>
              <a:rPr lang="en-US" sz="16600" b="1" dirty="0" smtClean="0">
                <a:latin typeface="メイリオ" pitchFamily="50" charset="-128"/>
                <a:ea typeface="メイリオ" pitchFamily="50" charset="-128"/>
                <a:cs typeface="メイリオ" pitchFamily="50" charset="-128"/>
              </a:rPr>
              <a:t>x75</a:t>
            </a:r>
            <a:endParaRPr lang="en-US" sz="166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52521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monishiw.FAREAST\AppData\Local\Microsoft\Windows\Temporary Internet Files\Content.IE5\A2XYR41Y\MC90008390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216" y="1156800"/>
            <a:ext cx="3580545" cy="329720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85486" y="4649540"/>
            <a:ext cx="5001690" cy="769441"/>
          </a:xfrm>
          <a:prstGeom prst="rect">
            <a:avLst/>
          </a:prstGeom>
          <a:noFill/>
        </p:spPr>
        <p:txBody>
          <a:bodyPr wrap="none" rtlCol="0">
            <a:spAutoFit/>
          </a:bodyPr>
          <a:lstStyle/>
          <a:p>
            <a:r>
              <a:rPr lang="ja-JP" altLang="en-US" sz="4400" dirty="0" smtClean="0">
                <a:latin typeface="HGP明朝B" pitchFamily="18" charset="-128"/>
                <a:ea typeface="HGP明朝B" pitchFamily="18" charset="-128"/>
              </a:rPr>
              <a:t>生物多様性を考える</a:t>
            </a:r>
            <a:endParaRPr lang="en-US" sz="4400" dirty="0">
              <a:latin typeface="HGP明朝B" pitchFamily="18" charset="-128"/>
              <a:ea typeface="HGP明朝B" pitchFamily="18" charset="-128"/>
            </a:endParaRPr>
          </a:p>
        </p:txBody>
      </p:sp>
      <p:sp>
        <p:nvSpPr>
          <p:cNvPr id="7" name="テキスト ボックス 6"/>
          <p:cNvSpPr txBox="1"/>
          <p:nvPr/>
        </p:nvSpPr>
        <p:spPr>
          <a:xfrm>
            <a:off x="777083" y="5522091"/>
            <a:ext cx="4017446" cy="400110"/>
          </a:xfrm>
          <a:prstGeom prst="rect">
            <a:avLst/>
          </a:prstGeom>
          <a:noFill/>
        </p:spPr>
        <p:txBody>
          <a:bodyPr wrap="none" rtlCol="0">
            <a:spAutoFit/>
          </a:bodyPr>
          <a:lstStyle/>
          <a:p>
            <a:r>
              <a:rPr lang="ja-JP" altLang="en-US" sz="2000" dirty="0" smtClean="0">
                <a:latin typeface="HGP明朝B" pitchFamily="18" charset="-128"/>
                <a:ea typeface="HGP明朝B" pitchFamily="18" charset="-128"/>
              </a:rPr>
              <a:t>～私たちの地球の豊かさのために～</a:t>
            </a:r>
            <a:endParaRPr lang="en-US" sz="2000" dirty="0">
              <a:latin typeface="HGP明朝B" pitchFamily="18" charset="-128"/>
              <a:ea typeface="HGP明朝B" pitchFamily="18" charset="-128"/>
            </a:endParaRPr>
          </a:p>
        </p:txBody>
      </p:sp>
      <p:sp>
        <p:nvSpPr>
          <p:cNvPr id="8" name="テキスト ボックス 7"/>
          <p:cNvSpPr txBox="1"/>
          <p:nvPr/>
        </p:nvSpPr>
        <p:spPr>
          <a:xfrm>
            <a:off x="4794529" y="5932730"/>
            <a:ext cx="4126451" cy="830997"/>
          </a:xfrm>
          <a:prstGeom prst="rect">
            <a:avLst/>
          </a:prstGeom>
          <a:noFill/>
        </p:spPr>
        <p:txBody>
          <a:bodyPr wrap="none" rtlCol="0">
            <a:spAutoFit/>
          </a:bodyPr>
          <a:lstStyle/>
          <a:p>
            <a:pPr algn="r"/>
            <a:r>
              <a:rPr lang="ja-JP" altLang="en-US" sz="2400" dirty="0" smtClean="0">
                <a:latin typeface="HGP明朝E" pitchFamily="18" charset="-128"/>
                <a:ea typeface="HGP明朝E" pitchFamily="18" charset="-128"/>
              </a:rPr>
              <a:t>動物愛護団体 </a:t>
            </a:r>
            <a:r>
              <a:rPr lang="en-US" altLang="ja-JP" sz="2400" dirty="0" smtClean="0">
                <a:latin typeface="HGP明朝E" pitchFamily="18" charset="-128"/>
                <a:ea typeface="HGP明朝E" pitchFamily="18" charset="-128"/>
              </a:rPr>
              <a:t>WAKI’s planet</a:t>
            </a:r>
          </a:p>
          <a:p>
            <a:pPr algn="r"/>
            <a:r>
              <a:rPr lang="ja-JP" altLang="en-US" sz="2400" dirty="0" smtClean="0">
                <a:latin typeface="HGP明朝E" pitchFamily="18" charset="-128"/>
                <a:ea typeface="HGP明朝E" pitchFamily="18" charset="-128"/>
              </a:rPr>
              <a:t>　</a:t>
            </a:r>
            <a:r>
              <a:rPr lang="ja-JP" altLang="en-US" sz="2000" dirty="0" smtClean="0">
                <a:latin typeface="HGP明朝E" pitchFamily="18" charset="-128"/>
                <a:ea typeface="HGP明朝E" pitchFamily="18" charset="-128"/>
              </a:rPr>
              <a:t>西脇 </a:t>
            </a:r>
            <a:r>
              <a:rPr lang="en-US" altLang="ja-JP" sz="2000" dirty="0" smtClean="0">
                <a:latin typeface="HGP明朝E" pitchFamily="18" charset="-128"/>
                <a:ea typeface="HGP明朝E" pitchFamily="18" charset="-128"/>
              </a:rPr>
              <a:t>@</a:t>
            </a:r>
            <a:r>
              <a:rPr lang="en-US" altLang="ja-JP" sz="2000" dirty="0" err="1" smtClean="0">
                <a:latin typeface="HGP明朝E" pitchFamily="18" charset="-128"/>
                <a:ea typeface="HGP明朝E" pitchFamily="18" charset="-128"/>
              </a:rPr>
              <a:t>waki</a:t>
            </a:r>
            <a:endParaRPr lang="en-US" sz="2400" dirty="0">
              <a:latin typeface="HGP明朝E" pitchFamily="18" charset="-128"/>
              <a:ea typeface="HGP明朝E" pitchFamily="18" charset="-128"/>
            </a:endParaRPr>
          </a:p>
        </p:txBody>
      </p:sp>
    </p:spTree>
    <p:extLst>
      <p:ext uri="{BB962C8B-B14F-4D97-AF65-F5344CB8AC3E}">
        <p14:creationId xmlns:p14="http://schemas.microsoft.com/office/powerpoint/2010/main" val="78484881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onishiw.FAREAST\AppData\Local\Microsoft\Windows\Temporary Internet Files\Content.IE5\F4V3XV3O\MP900422778[1].jpg"/>
          <p:cNvPicPr>
            <a:picLocks noChangeAspect="1" noChangeArrowheads="1"/>
          </p:cNvPicPr>
          <p:nvPr/>
        </p:nvPicPr>
        <p:blipFill rotWithShape="1">
          <a:blip r:embed="rId3">
            <a:extLst>
              <a:ext uri="{28A0092B-C50C-407E-A947-70E740481C1C}">
                <a14:useLocalDpi xmlns:a14="http://schemas.microsoft.com/office/drawing/2010/main" val="0"/>
              </a:ext>
            </a:extLst>
          </a:blip>
          <a:srcRect b="25073"/>
          <a:stretch/>
        </p:blipFill>
        <p:spPr bwMode="auto">
          <a:xfrm>
            <a:off x="-25400" y="18272"/>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0"/>
          </p:nvPr>
        </p:nvSpPr>
        <p:spPr/>
        <p:txBody>
          <a:bodyPr/>
          <a:lstStyle/>
          <a:p>
            <a:pPr>
              <a:defRPr/>
            </a:pPr>
            <a:fld id="{4C32C0B1-CC3A-4FB4-B6F2-B1EED6DA9140}" type="slidenum">
              <a:rPr lang="ja-JP" altLang="en-US" smtClean="0"/>
              <a:pPr>
                <a:defRPr/>
              </a:pPr>
              <a:t>26</a:t>
            </a:fld>
            <a:endParaRPr lang="ja-JP" altLang="en-US"/>
          </a:p>
        </p:txBody>
      </p:sp>
      <p:sp>
        <p:nvSpPr>
          <p:cNvPr id="3" name="正方形/長方形 2"/>
          <p:cNvSpPr/>
          <p:nvPr/>
        </p:nvSpPr>
        <p:spPr>
          <a:xfrm>
            <a:off x="0" y="4581128"/>
            <a:ext cx="9118600" cy="2276872"/>
          </a:xfrm>
          <a:prstGeom prst="rect">
            <a:avLst/>
          </a:prstGeom>
          <a:solidFill>
            <a:schemeClr val="dk1">
              <a:alpha val="5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07925" y="4594775"/>
            <a:ext cx="7702750" cy="1862048"/>
          </a:xfrm>
          <a:prstGeom prst="rect">
            <a:avLst/>
          </a:prstGeom>
          <a:noFill/>
        </p:spPr>
        <p:txBody>
          <a:bodyPr wrap="none" rtlCol="0">
            <a:spAutoFit/>
          </a:bodyPr>
          <a:lstStyle/>
          <a:p>
            <a:r>
              <a:rPr lang="ja-JP" altLang="en-US" sz="4800" b="1" dirty="0" smtClean="0">
                <a:solidFill>
                  <a:schemeClr val="bg1"/>
                </a:solidFill>
                <a:effectLst>
                  <a:outerShdw blurRad="38100" dist="38100" dir="2700000" algn="tl">
                    <a:srgbClr val="000000">
                      <a:alpha val="43137"/>
                    </a:srgbClr>
                  </a:outerShdw>
                </a:effectLst>
                <a:latin typeface="HGP明朝E" pitchFamily="18" charset="-128"/>
                <a:ea typeface="HGP明朝E" pitchFamily="18" charset="-128"/>
              </a:rPr>
              <a:t>顧客満足度 </a:t>
            </a:r>
            <a:r>
              <a:rPr lang="en-US" altLang="ja-JP" sz="4800" b="1" dirty="0" smtClean="0">
                <a:solidFill>
                  <a:schemeClr val="bg1"/>
                </a:solidFill>
                <a:effectLst>
                  <a:outerShdw blurRad="38100" dist="38100" dir="2700000" algn="tl">
                    <a:srgbClr val="000000">
                      <a:alpha val="43137"/>
                    </a:srgbClr>
                  </a:outerShdw>
                </a:effectLst>
                <a:latin typeface="HGP明朝E" pitchFamily="18" charset="-128"/>
                <a:ea typeface="HGP明朝E" pitchFamily="18" charset="-128"/>
              </a:rPr>
              <a:t>8</a:t>
            </a:r>
            <a:r>
              <a:rPr lang="ja-JP" altLang="en-US" sz="4000" b="1" dirty="0" smtClean="0">
                <a:solidFill>
                  <a:schemeClr val="bg1"/>
                </a:solidFill>
                <a:effectLst>
                  <a:outerShdw blurRad="38100" dist="38100" dir="2700000" algn="tl">
                    <a:srgbClr val="000000">
                      <a:alpha val="43137"/>
                    </a:srgbClr>
                  </a:outerShdw>
                </a:effectLst>
                <a:latin typeface="HGP明朝E" pitchFamily="18" charset="-128"/>
                <a:ea typeface="HGP明朝E" pitchFamily="18" charset="-128"/>
              </a:rPr>
              <a:t>年</a:t>
            </a:r>
            <a:r>
              <a:rPr lang="ja-JP" altLang="en-US" sz="4800" b="1" dirty="0" smtClean="0">
                <a:solidFill>
                  <a:schemeClr val="bg1"/>
                </a:solidFill>
                <a:effectLst>
                  <a:outerShdw blurRad="38100" dist="38100" dir="2700000" algn="tl">
                    <a:srgbClr val="000000">
                      <a:alpha val="43137"/>
                    </a:srgbClr>
                  </a:outerShdw>
                </a:effectLst>
                <a:latin typeface="HGP明朝E" pitchFamily="18" charset="-128"/>
                <a:ea typeface="HGP明朝E" pitchFamily="18" charset="-128"/>
              </a:rPr>
              <a:t>連続 </a:t>
            </a:r>
            <a:r>
              <a:rPr lang="en-US" altLang="ja-JP" sz="11500" b="1" dirty="0" smtClean="0">
                <a:solidFill>
                  <a:schemeClr val="bg1"/>
                </a:solidFill>
                <a:effectLst>
                  <a:outerShdw blurRad="38100" dist="38100" dir="2700000" algn="tl">
                    <a:srgbClr val="000000">
                      <a:alpha val="43137"/>
                    </a:srgbClr>
                  </a:outerShdw>
                </a:effectLst>
                <a:latin typeface="HGP明朝E" pitchFamily="18" charset="-128"/>
                <a:ea typeface="HGP明朝E" pitchFamily="18" charset="-128"/>
              </a:rPr>
              <a:t>1</a:t>
            </a:r>
            <a:r>
              <a:rPr lang="ja-JP" altLang="en-US" sz="8800" b="1" dirty="0" smtClean="0">
                <a:solidFill>
                  <a:schemeClr val="bg1"/>
                </a:solidFill>
                <a:effectLst>
                  <a:outerShdw blurRad="38100" dist="38100" dir="2700000" algn="tl">
                    <a:srgbClr val="000000">
                      <a:alpha val="43137"/>
                    </a:srgbClr>
                  </a:outerShdw>
                </a:effectLst>
                <a:latin typeface="HGP明朝E" pitchFamily="18" charset="-128"/>
                <a:ea typeface="HGP明朝E" pitchFamily="18" charset="-128"/>
              </a:rPr>
              <a:t>位</a:t>
            </a:r>
            <a:endParaRPr lang="en-US" sz="4800" b="1" dirty="0">
              <a:solidFill>
                <a:schemeClr val="bg1"/>
              </a:solidFill>
              <a:effectLst>
                <a:outerShdw blurRad="38100" dist="38100" dir="2700000" algn="tl">
                  <a:srgbClr val="000000">
                    <a:alpha val="43137"/>
                  </a:srgbClr>
                </a:outerShdw>
              </a:effectLst>
              <a:latin typeface="HGP明朝E" pitchFamily="18" charset="-128"/>
              <a:ea typeface="HGP明朝E" pitchFamily="18" charset="-128"/>
            </a:endParaRPr>
          </a:p>
        </p:txBody>
      </p:sp>
    </p:spTree>
    <p:extLst>
      <p:ext uri="{BB962C8B-B14F-4D97-AF65-F5344CB8AC3E}">
        <p14:creationId xmlns:p14="http://schemas.microsoft.com/office/powerpoint/2010/main" val="1617928652"/>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今年度</a:t>
            </a:r>
            <a:r>
              <a:rPr lang="ja-JP" altLang="en-US" dirty="0" smtClean="0"/>
              <a:t>の売上の概要</a:t>
            </a:r>
            <a:endParaRPr kumimoji="1" lang="ja-JP" altLang="en-US" dirty="0"/>
          </a:p>
        </p:txBody>
      </p:sp>
      <p:sp>
        <p:nvSpPr>
          <p:cNvPr id="3" name="コンテンツ プレースホルダー 2"/>
          <p:cNvSpPr>
            <a:spLocks noGrp="1"/>
          </p:cNvSpPr>
          <p:nvPr>
            <p:ph idx="1"/>
          </p:nvPr>
        </p:nvSpPr>
        <p:spPr/>
        <p:txBody>
          <a:bodyPr/>
          <a:lstStyle/>
          <a:p>
            <a:pPr>
              <a:lnSpc>
                <a:spcPct val="150000"/>
              </a:lnSpc>
            </a:pPr>
            <a:r>
              <a:rPr kumimoji="1" lang="en-US" altLang="ja-JP" sz="4000" b="0" dirty="0" smtClean="0">
                <a:latin typeface="メイリオ" panose="020B0604030504040204" pitchFamily="50" charset="-128"/>
              </a:rPr>
              <a:t>100</a:t>
            </a:r>
            <a:r>
              <a:rPr kumimoji="1" lang="ja-JP" altLang="en-US" sz="3200" b="0" dirty="0" smtClean="0">
                <a:latin typeface="メイリオ" panose="020B0604030504040204" pitchFamily="50" charset="-128"/>
              </a:rPr>
              <a:t>円</a:t>
            </a:r>
            <a:r>
              <a:rPr kumimoji="1" lang="ja-JP" altLang="en-US" sz="4000" b="0" dirty="0" smtClean="0">
                <a:latin typeface="メイリオ" panose="020B0604030504040204" pitchFamily="50" charset="-128"/>
              </a:rPr>
              <a:t>より </a:t>
            </a:r>
            <a:r>
              <a:rPr kumimoji="1" lang="en-US" altLang="ja-JP" sz="4000" b="0" dirty="0" smtClean="0">
                <a:latin typeface="メイリオ" panose="020B0604030504040204" pitchFamily="50" charset="-128"/>
              </a:rPr>
              <a:t>200</a:t>
            </a:r>
            <a:r>
              <a:rPr kumimoji="1" lang="ja-JP" altLang="en-US" sz="3200" b="0" dirty="0" smtClean="0">
                <a:latin typeface="メイリオ" panose="020B0604030504040204" pitchFamily="50" charset="-128"/>
              </a:rPr>
              <a:t>円</a:t>
            </a:r>
            <a:r>
              <a:rPr kumimoji="1" lang="ja-JP" altLang="en-US" sz="4000" b="0" dirty="0" smtClean="0">
                <a:latin typeface="メイリオ" panose="020B0604030504040204" pitchFamily="50" charset="-128"/>
              </a:rPr>
              <a:t>の商品が好調</a:t>
            </a:r>
            <a:endParaRPr kumimoji="1" lang="en-US" altLang="ja-JP" sz="4000" b="0" dirty="0" smtClean="0">
              <a:latin typeface="メイリオ" panose="020B0604030504040204" pitchFamily="50" charset="-128"/>
            </a:endParaRPr>
          </a:p>
          <a:p>
            <a:pPr>
              <a:lnSpc>
                <a:spcPct val="150000"/>
              </a:lnSpc>
            </a:pPr>
            <a:r>
              <a:rPr lang="en-US" altLang="ja-JP" sz="4000" b="0" dirty="0" smtClean="0">
                <a:latin typeface="メイリオ" panose="020B0604030504040204" pitchFamily="50" charset="-128"/>
              </a:rPr>
              <a:t>550</a:t>
            </a:r>
            <a:r>
              <a:rPr lang="en-US" altLang="ja-JP" sz="3200" b="0" dirty="0" smtClean="0">
                <a:latin typeface="メイリオ" panose="020B0604030504040204" pitchFamily="50" charset="-128"/>
              </a:rPr>
              <a:t>kg</a:t>
            </a:r>
            <a:r>
              <a:rPr lang="ja-JP" altLang="en-US" sz="4000" b="0" dirty="0" smtClean="0">
                <a:latin typeface="メイリオ" panose="020B0604030504040204" pitchFamily="50" charset="-128"/>
              </a:rPr>
              <a:t>以上は割引率が高い</a:t>
            </a:r>
            <a:endParaRPr lang="en-US" altLang="ja-JP" sz="4000" b="0" dirty="0" smtClean="0">
              <a:latin typeface="メイリオ" panose="020B0604030504040204" pitchFamily="50" charset="-128"/>
            </a:endParaRPr>
          </a:p>
          <a:p>
            <a:pPr>
              <a:lnSpc>
                <a:spcPct val="150000"/>
              </a:lnSpc>
            </a:pPr>
            <a:r>
              <a:rPr kumimoji="1" lang="en-US" altLang="ja-JP" sz="4000" b="0" dirty="0" smtClean="0">
                <a:latin typeface="メイリオ" panose="020B0604030504040204" pitchFamily="50" charset="-128"/>
              </a:rPr>
              <a:t>4,200</a:t>
            </a:r>
            <a:r>
              <a:rPr kumimoji="1" lang="ja-JP" altLang="en-US" sz="3200" b="0" dirty="0" smtClean="0">
                <a:latin typeface="メイリオ" panose="020B0604030504040204" pitchFamily="50" charset="-128"/>
              </a:rPr>
              <a:t>台</a:t>
            </a:r>
            <a:r>
              <a:rPr kumimoji="1" lang="ja-JP" altLang="en-US" sz="4000" b="0" dirty="0" smtClean="0">
                <a:latin typeface="メイリオ" panose="020B0604030504040204" pitchFamily="50" charset="-128"/>
              </a:rPr>
              <a:t>までが限界</a:t>
            </a:r>
            <a:endParaRPr kumimoji="1" lang="en-US" altLang="ja-JP" sz="4000" b="0" dirty="0" smtClean="0">
              <a:latin typeface="メイリオ" panose="020B0604030504040204" pitchFamily="50" charset="-128"/>
            </a:endParaRPr>
          </a:p>
          <a:p>
            <a:pPr>
              <a:lnSpc>
                <a:spcPct val="150000"/>
              </a:lnSpc>
            </a:pPr>
            <a:r>
              <a:rPr lang="en-US" altLang="ja-JP" sz="4000" b="0" dirty="0" smtClean="0">
                <a:latin typeface="メイリオ" panose="020B0604030504040204" pitchFamily="50" charset="-128"/>
              </a:rPr>
              <a:t>1,200</a:t>
            </a:r>
            <a:r>
              <a:rPr lang="ja-JP" altLang="en-US" sz="3200" b="0" dirty="0" smtClean="0">
                <a:latin typeface="メイリオ" panose="020B0604030504040204" pitchFamily="50" charset="-128"/>
              </a:rPr>
              <a:t>人</a:t>
            </a:r>
            <a:r>
              <a:rPr lang="ja-JP" altLang="en-US" sz="4000" b="0" dirty="0" smtClean="0">
                <a:latin typeface="メイリオ" panose="020B0604030504040204" pitchFamily="50" charset="-128"/>
              </a:rPr>
              <a:t>に客数を大幅拡大</a:t>
            </a:r>
            <a:endParaRPr kumimoji="1" lang="ja-JP" altLang="en-US" sz="4000" b="0" dirty="0">
              <a:latin typeface="メイリオ" panose="020B0604030504040204" pitchFamily="50" charset="-128"/>
            </a:endParaRPr>
          </a:p>
        </p:txBody>
      </p:sp>
    </p:spTree>
    <p:extLst>
      <p:ext uri="{BB962C8B-B14F-4D97-AF65-F5344CB8AC3E}">
        <p14:creationId xmlns:p14="http://schemas.microsoft.com/office/powerpoint/2010/main" val="3919542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角が丸い図形で白い文字を囲む</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ポイント① 角丸の図形を選ぶ</a:t>
            </a:r>
            <a:endParaRPr kumimoji="1" lang="en-US" altLang="ja-JP" dirty="0" smtClean="0"/>
          </a:p>
          <a:p>
            <a:r>
              <a:rPr lang="ja-JP" altLang="en-US" dirty="0" smtClean="0"/>
              <a:t>ポイント② テキストを中心に配置し、色を変える</a:t>
            </a:r>
            <a:endParaRPr lang="en-US" altLang="ja-JP" dirty="0" smtClean="0"/>
          </a:p>
          <a:p>
            <a:r>
              <a:rPr kumimoji="1" lang="ja-JP" altLang="en-US" dirty="0" smtClean="0"/>
              <a:t>ポイント③ 文字に影をつける</a:t>
            </a:r>
            <a:endParaRPr kumimoji="1" lang="en-US" altLang="ja-JP" dirty="0" smtClean="0"/>
          </a:p>
        </p:txBody>
      </p:sp>
      <p:sp>
        <p:nvSpPr>
          <p:cNvPr id="3" name="テキスト ボックス 2"/>
          <p:cNvSpPr txBox="1"/>
          <p:nvPr/>
        </p:nvSpPr>
        <p:spPr>
          <a:xfrm>
            <a:off x="2843808" y="3164601"/>
            <a:ext cx="3475631" cy="584775"/>
          </a:xfrm>
          <a:prstGeom prst="rect">
            <a:avLst/>
          </a:prstGeom>
          <a:noFill/>
        </p:spPr>
        <p:txBody>
          <a:bodyPr wrap="none" rtlCol="0">
            <a:spAutoFit/>
          </a:bodyPr>
          <a:lstStyle/>
          <a:p>
            <a:r>
              <a:rPr kumimoji="1" lang="en-US" altLang="ja-JP" sz="3200" dirty="0" smtClean="0">
                <a:latin typeface="メイリオ" panose="020B0604030504040204" pitchFamily="50" charset="-128"/>
                <a:ea typeface="メイリオ" panose="020B0604030504040204" pitchFamily="50" charset="-128"/>
              </a:rPr>
              <a:t>PM2.5</a:t>
            </a:r>
            <a:r>
              <a:rPr kumimoji="1" lang="ja-JP" altLang="en-US" sz="3200" dirty="0" err="1" smtClean="0">
                <a:latin typeface="メイリオ" panose="020B0604030504040204" pitchFamily="50" charset="-128"/>
                <a:ea typeface="メイリオ" panose="020B0604030504040204" pitchFamily="50" charset="-128"/>
              </a:rPr>
              <a:t>の検</a:t>
            </a:r>
            <a:r>
              <a:rPr kumimoji="1" lang="ja-JP" altLang="en-US" sz="3200" dirty="0" smtClean="0">
                <a:latin typeface="メイリオ" panose="020B0604030504040204" pitchFamily="50" charset="-128"/>
                <a:ea typeface="メイリオ" panose="020B0604030504040204" pitchFamily="50" charset="-128"/>
              </a:rPr>
              <a:t>出方法</a:t>
            </a:r>
            <a:endParaRPr kumimoji="1"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4626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699792" y="2708920"/>
            <a:ext cx="4031873" cy="1015663"/>
          </a:xfrm>
          <a:prstGeom prst="rect">
            <a:avLst/>
          </a:prstGeom>
          <a:noFill/>
        </p:spPr>
        <p:txBody>
          <a:bodyPr wrap="none" rtlCol="0">
            <a:spAutoFit/>
          </a:bodyPr>
          <a:lstStyle/>
          <a:p>
            <a:r>
              <a:rPr kumimoji="1" lang="ja-JP" altLang="en-US" sz="6000" dirty="0" smtClean="0">
                <a:latin typeface="メイリオ" panose="020B0604030504040204" pitchFamily="50" charset="-128"/>
                <a:ea typeface="メイリオ" panose="020B0604030504040204" pitchFamily="50" charset="-128"/>
              </a:rPr>
              <a:t>お</a:t>
            </a:r>
            <a:r>
              <a:rPr kumimoji="1" lang="ja-JP" altLang="en-US" sz="6000" dirty="0">
                <a:latin typeface="メイリオ" panose="020B0604030504040204" pitchFamily="50" charset="-128"/>
                <a:ea typeface="メイリオ" panose="020B0604030504040204" pitchFamily="50" charset="-128"/>
              </a:rPr>
              <a:t>金</a:t>
            </a:r>
            <a:r>
              <a:rPr kumimoji="1" lang="ja-JP" altLang="en-US" sz="6000" dirty="0" smtClean="0">
                <a:latin typeface="メイリオ" panose="020B0604030504040204" pitchFamily="50" charset="-128"/>
                <a:ea typeface="メイリオ" panose="020B0604030504040204" pitchFamily="50" charset="-128"/>
              </a:rPr>
              <a:t>がな</a:t>
            </a:r>
            <a:r>
              <a:rPr kumimoji="1" lang="ja-JP" altLang="en-US" sz="6000" dirty="0">
                <a:latin typeface="メイリオ" panose="020B0604030504040204" pitchFamily="50" charset="-128"/>
                <a:ea typeface="メイリオ" panose="020B0604030504040204" pitchFamily="50" charset="-128"/>
              </a:rPr>
              <a:t>い</a:t>
            </a:r>
          </a:p>
        </p:txBody>
      </p:sp>
      <p:sp>
        <p:nvSpPr>
          <p:cNvPr id="4" name="テキスト ボックス 3"/>
          <p:cNvSpPr txBox="1"/>
          <p:nvPr/>
        </p:nvSpPr>
        <p:spPr>
          <a:xfrm>
            <a:off x="2699792" y="4077072"/>
            <a:ext cx="4031873" cy="1015663"/>
          </a:xfrm>
          <a:prstGeom prst="rect">
            <a:avLst/>
          </a:prstGeom>
          <a:noFill/>
        </p:spPr>
        <p:txBody>
          <a:bodyPr wrap="none" rtlCol="0">
            <a:spAutoFit/>
          </a:bodyPr>
          <a:lstStyle/>
          <a:p>
            <a:r>
              <a:rPr kumimoji="1" lang="ja-JP" altLang="en-US" sz="6000" dirty="0">
                <a:latin typeface="メイリオ" panose="020B0604030504040204" pitchFamily="50" charset="-128"/>
                <a:ea typeface="メイリオ" panose="020B0604030504040204" pitchFamily="50" charset="-128"/>
              </a:rPr>
              <a:t>時間</a:t>
            </a:r>
            <a:r>
              <a:rPr kumimoji="1" lang="ja-JP" altLang="en-US" sz="6000" dirty="0" smtClean="0">
                <a:latin typeface="メイリオ" panose="020B0604030504040204" pitchFamily="50" charset="-128"/>
                <a:ea typeface="メイリオ" panose="020B0604030504040204" pitchFamily="50" charset="-128"/>
              </a:rPr>
              <a:t>がな</a:t>
            </a:r>
            <a:r>
              <a:rPr kumimoji="1" lang="ja-JP" altLang="en-US" sz="6000" dirty="0">
                <a:latin typeface="メイリオ" panose="020B0604030504040204" pitchFamily="50" charset="-128"/>
                <a:ea typeface="メイリオ" panose="020B0604030504040204" pitchFamily="50" charset="-128"/>
              </a:rPr>
              <a:t>い</a:t>
            </a:r>
          </a:p>
        </p:txBody>
      </p:sp>
      <p:sp>
        <p:nvSpPr>
          <p:cNvPr id="5" name="テキスト ボックス 4"/>
          <p:cNvSpPr txBox="1"/>
          <p:nvPr/>
        </p:nvSpPr>
        <p:spPr>
          <a:xfrm>
            <a:off x="2699792" y="5445224"/>
            <a:ext cx="4031873" cy="1015663"/>
          </a:xfrm>
          <a:prstGeom prst="rect">
            <a:avLst/>
          </a:prstGeom>
          <a:noFill/>
        </p:spPr>
        <p:txBody>
          <a:bodyPr wrap="none" rtlCol="0">
            <a:spAutoFit/>
          </a:bodyPr>
          <a:lstStyle/>
          <a:p>
            <a:r>
              <a:rPr kumimoji="1" lang="ja-JP" altLang="en-US" sz="6000" dirty="0">
                <a:latin typeface="メイリオ" panose="020B0604030504040204" pitchFamily="50" charset="-128"/>
                <a:ea typeface="メイリオ" panose="020B0604030504040204" pitchFamily="50" charset="-128"/>
              </a:rPr>
              <a:t>仕事</a:t>
            </a:r>
            <a:r>
              <a:rPr kumimoji="1" lang="ja-JP" altLang="en-US" sz="6000" dirty="0" smtClean="0">
                <a:latin typeface="メイリオ" panose="020B0604030504040204" pitchFamily="50" charset="-128"/>
                <a:ea typeface="メイリオ" panose="020B0604030504040204" pitchFamily="50" charset="-128"/>
              </a:rPr>
              <a:t>がない</a:t>
            </a:r>
            <a:endParaRPr kumimoji="1" lang="ja-JP" altLang="en-US" sz="6000" dirty="0">
              <a:latin typeface="メイリオ" panose="020B0604030504040204" pitchFamily="50" charset="-128"/>
              <a:ea typeface="メイリオ" panose="020B0604030504040204" pitchFamily="50" charset="-128"/>
            </a:endParaRPr>
          </a:p>
        </p:txBody>
      </p:sp>
      <p:sp>
        <p:nvSpPr>
          <p:cNvPr id="6" name="角丸四角形 5"/>
          <p:cNvSpPr/>
          <p:nvPr/>
        </p:nvSpPr>
        <p:spPr>
          <a:xfrm>
            <a:off x="1187624" y="408866"/>
            <a:ext cx="7254552" cy="1947565"/>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0" fontAlgn="base" hangingPunct="0">
              <a:spcBef>
                <a:spcPct val="0"/>
              </a:spcBef>
              <a:spcAft>
                <a:spcPct val="0"/>
              </a:spcAft>
            </a:pPr>
            <a:r>
              <a:rPr lang="ja-JP" altLang="en-US" sz="6000" u="sng" dirty="0">
                <a:latin typeface="メイリオ" panose="020B0604030504040204" pitchFamily="50" charset="-128"/>
                <a:ea typeface="メイリオ" panose="020B0604030504040204" pitchFamily="50" charset="-128"/>
                <a:cs typeface="Arial"/>
              </a:rPr>
              <a:t>極めて重要な課題</a:t>
            </a:r>
            <a:endParaRPr lang="en-US" altLang="ja-JP" sz="6000" u="sng" dirty="0">
              <a:latin typeface="メイリオ" panose="020B0604030504040204" pitchFamily="50" charset="-128"/>
              <a:ea typeface="メイリオ" panose="020B0604030504040204" pitchFamily="50" charset="-128"/>
              <a:cs typeface="Arial"/>
            </a:endParaRPr>
          </a:p>
          <a:p>
            <a:pPr algn="ctr" eaLnBrk="0" fontAlgn="base" hangingPunct="0">
              <a:spcBef>
                <a:spcPct val="0"/>
              </a:spcBef>
              <a:spcAft>
                <a:spcPct val="0"/>
              </a:spcAft>
            </a:pPr>
            <a:r>
              <a:rPr lang="en-US" altLang="ja-JP" sz="2400" dirty="0">
                <a:latin typeface="メイリオ" panose="020B0604030504040204" pitchFamily="50" charset="-128"/>
                <a:ea typeface="メイリオ" panose="020B0604030504040204" pitchFamily="50" charset="-128"/>
                <a:cs typeface="Arial"/>
              </a:rPr>
              <a:t>~</a:t>
            </a:r>
            <a:r>
              <a:rPr lang="ja-JP" altLang="en-US" sz="2400" dirty="0">
                <a:latin typeface="メイリオ" panose="020B0604030504040204" pitchFamily="50" charset="-128"/>
                <a:ea typeface="メイリオ" panose="020B0604030504040204" pitchFamily="50" charset="-128"/>
                <a:cs typeface="Arial"/>
              </a:rPr>
              <a:t>私たちの生活に欠かせないもの</a:t>
            </a:r>
            <a:r>
              <a:rPr lang="en-US" altLang="ja-JP" sz="2400" dirty="0" smtClean="0">
                <a:latin typeface="メイリオ" panose="020B0604030504040204" pitchFamily="50" charset="-128"/>
                <a:ea typeface="メイリオ" panose="020B0604030504040204" pitchFamily="50" charset="-128"/>
                <a:cs typeface="Arial"/>
              </a:rPr>
              <a:t>~</a:t>
            </a:r>
          </a:p>
        </p:txBody>
      </p:sp>
    </p:spTree>
    <p:extLst>
      <p:ext uri="{BB962C8B-B14F-4D97-AF65-F5344CB8AC3E}">
        <p14:creationId xmlns:p14="http://schemas.microsoft.com/office/powerpoint/2010/main" val="4032282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② ふたつを一緒に動かしてみよ</a:t>
            </a:r>
            <a:r>
              <a:rPr lang="ja-JP" altLang="en-US" dirty="0"/>
              <a:t>う</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48520" y="2841711"/>
            <a:ext cx="1831192" cy="1003341"/>
          </a:xfrm>
          <a:prstGeom prst="rect">
            <a:avLst/>
          </a:prstGeom>
        </p:spPr>
      </p:pic>
      <p:sp>
        <p:nvSpPr>
          <p:cNvPr id="7" name="角丸四角形 6"/>
          <p:cNvSpPr/>
          <p:nvPr/>
        </p:nvSpPr>
        <p:spPr bwMode="auto">
          <a:xfrm>
            <a:off x="206338" y="5070208"/>
            <a:ext cx="3618756"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マウスで範囲選択</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6" name="図 5"/>
          <p:cNvPicPr>
            <a:picLocks noChangeAspect="1"/>
          </p:cNvPicPr>
          <p:nvPr/>
        </p:nvPicPr>
        <p:blipFill>
          <a:blip r:embed="rId3" cstate="print">
            <a:extLst>
              <a:ext uri="{BEBA8EAE-BF5A-486C-A8C5-ECC9F3942E4B}">
                <a14:imgProps xmlns:a14="http://schemas.microsoft.com/office/drawing/2010/main">
                  <a14:imgLayer r:embed="rId4">
                    <a14:imgEffect>
                      <a14:backgroundRemoval t="4167" b="95139" l="4924" r="89773"/>
                    </a14:imgEffect>
                  </a14:imgLayer>
                </a14:imgProps>
              </a:ext>
              <a:ext uri="{28A0092B-C50C-407E-A947-70E740481C1C}">
                <a14:useLocalDpi xmlns:a14="http://schemas.microsoft.com/office/drawing/2010/main" val="0"/>
              </a:ext>
            </a:extLst>
          </a:blip>
          <a:stretch>
            <a:fillRect/>
          </a:stretch>
        </p:blipFill>
        <p:spPr>
          <a:xfrm>
            <a:off x="2610410" y="5517232"/>
            <a:ext cx="809462" cy="883050"/>
          </a:xfrm>
          <a:prstGeom prst="rect">
            <a:avLst/>
          </a:prstGeom>
          <a:ln>
            <a:noFill/>
          </a:ln>
          <a:effectLst>
            <a:outerShdw blurRad="292100" dist="139700" dir="2700000" algn="tl" rotWithShape="0">
              <a:srgbClr val="333333">
                <a:alpha val="65000"/>
              </a:srgbClr>
            </a:outerShdw>
          </a:effectLst>
        </p:spPr>
      </p:pic>
      <p:pic>
        <p:nvPicPr>
          <p:cNvPr id="8" name="図 7"/>
          <p:cNvPicPr>
            <a:picLocks noChangeAspect="1"/>
          </p:cNvPicPr>
          <p:nvPr/>
        </p:nvPicPr>
        <p:blipFill rotWithShape="1">
          <a:blip r:embed="rId5">
            <a:extLst>
              <a:ext uri="{BEBA8EAE-BF5A-486C-A8C5-ECC9F3942E4B}">
                <a14:imgProps xmlns:a14="http://schemas.microsoft.com/office/drawing/2010/main">
                  <a14:imgLayer r:embed="rId6">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2024894" y="2722394"/>
            <a:ext cx="1800200" cy="1133324"/>
          </a:xfrm>
          <a:prstGeom prst="rect">
            <a:avLst/>
          </a:prstGeom>
        </p:spPr>
      </p:pic>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644008" y="4664125"/>
            <a:ext cx="1831192" cy="1003341"/>
          </a:xfrm>
          <a:prstGeom prst="rect">
            <a:avLst/>
          </a:prstGeom>
        </p:spPr>
      </p:pic>
      <p:pic>
        <p:nvPicPr>
          <p:cNvPr id="13" name="図 12"/>
          <p:cNvPicPr>
            <a:picLocks noChangeAspect="1"/>
          </p:cNvPicPr>
          <p:nvPr/>
        </p:nvPicPr>
        <p:blipFill rotWithShape="1">
          <a:blip r:embed="rId5">
            <a:extLst>
              <a:ext uri="{BEBA8EAE-BF5A-486C-A8C5-ECC9F3942E4B}">
                <a14:imgProps xmlns:a14="http://schemas.microsoft.com/office/drawing/2010/main">
                  <a14:imgLayer r:embed="rId6">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6520382" y="4544808"/>
            <a:ext cx="1800200" cy="1133324"/>
          </a:xfrm>
          <a:prstGeom prst="rect">
            <a:avLst/>
          </a:prstGeom>
        </p:spPr>
      </p:pic>
      <p:sp>
        <p:nvSpPr>
          <p:cNvPr id="14" name="角丸四角形 13"/>
          <p:cNvSpPr/>
          <p:nvPr/>
        </p:nvSpPr>
        <p:spPr bwMode="auto">
          <a:xfrm>
            <a:off x="206338" y="4363900"/>
            <a:ext cx="3618756"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クリック </a:t>
            </a:r>
            <a:r>
              <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a:t>
            </a:r>
            <a:r>
              <a:rPr kumimoji="0" lang="en-US" altLang="ja-JP"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 Shift+</a:t>
            </a: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クリック</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spTree>
    <p:extLst>
      <p:ext uri="{BB962C8B-B14F-4D97-AF65-F5344CB8AC3E}">
        <p14:creationId xmlns:p14="http://schemas.microsoft.com/office/powerpoint/2010/main" val="2931201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図形の角の丸み角度は統一する</a:t>
            </a:r>
            <a:endParaRPr kumimoji="1" lang="ja-JP" altLang="en-US" dirty="0"/>
          </a:p>
        </p:txBody>
      </p:sp>
    </p:spTree>
    <p:extLst>
      <p:ext uri="{BB962C8B-B14F-4D97-AF65-F5344CB8AC3E}">
        <p14:creationId xmlns:p14="http://schemas.microsoft.com/office/powerpoint/2010/main" val="3804771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さらに </a:t>
            </a:r>
            <a:r>
              <a:rPr lang="en-US" altLang="ja-JP" dirty="0" smtClean="0"/>
              <a:t>“</a:t>
            </a:r>
            <a:r>
              <a:rPr lang="ja-JP" altLang="en-US" dirty="0" smtClean="0"/>
              <a:t>クイックスタイル</a:t>
            </a:r>
            <a:r>
              <a:rPr lang="en-US" altLang="ja-JP" dirty="0" smtClean="0"/>
              <a:t>” </a:t>
            </a:r>
            <a:r>
              <a:rPr lang="ja-JP" altLang="en-US" dirty="0" smtClean="0"/>
              <a:t>などで変更</a:t>
            </a:r>
            <a:endParaRPr kumimoji="1" lang="ja-JP" altLang="en-US" dirty="0"/>
          </a:p>
        </p:txBody>
      </p:sp>
    </p:spTree>
    <p:extLst>
      <p:ext uri="{BB962C8B-B14F-4D97-AF65-F5344CB8AC3E}">
        <p14:creationId xmlns:p14="http://schemas.microsoft.com/office/powerpoint/2010/main" val="26314764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67544" y="2895693"/>
            <a:ext cx="2866621" cy="1570670"/>
          </a:xfrm>
          <a:prstGeom prst="rect">
            <a:avLst/>
          </a:prstGeom>
        </p:spPr>
      </p:pic>
      <p:sp>
        <p:nvSpPr>
          <p:cNvPr id="10" name="タイトル 9"/>
          <p:cNvSpPr>
            <a:spLocks noGrp="1"/>
          </p:cNvSpPr>
          <p:nvPr>
            <p:ph type="title"/>
          </p:nvPr>
        </p:nvSpPr>
        <p:spPr/>
        <p:txBody>
          <a:bodyPr/>
          <a:lstStyle/>
          <a:p>
            <a:r>
              <a:rPr lang="ja-JP" altLang="en-US" dirty="0" smtClean="0"/>
              <a:t>③ </a:t>
            </a:r>
            <a:r>
              <a:rPr kumimoji="1" lang="ja-JP" altLang="en-US" dirty="0" smtClean="0"/>
              <a:t>コピーしてみよう</a:t>
            </a:r>
            <a:endParaRPr kumimoji="1" lang="ja-JP" altLang="en-US" dirty="0"/>
          </a:p>
        </p:txBody>
      </p:sp>
      <p:sp>
        <p:nvSpPr>
          <p:cNvPr id="7" name="角丸四角形 6"/>
          <p:cNvSpPr/>
          <p:nvPr/>
        </p:nvSpPr>
        <p:spPr bwMode="auto">
          <a:xfrm>
            <a:off x="899592" y="4861311"/>
            <a:ext cx="2232248"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1" i="0" u="none" strike="noStrike" kern="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Ctrl+C</a:t>
            </a:r>
            <a:r>
              <a:rPr kumimoji="0" lang="en-US" altLang="ja-JP"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 </a:t>
            </a: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 </a:t>
            </a:r>
            <a:r>
              <a:rPr kumimoji="0" lang="en-US" altLang="ja-JP" sz="1800" b="1" i="0" u="none" strike="noStrike" kern="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Ctrl+V</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sp>
        <p:nvSpPr>
          <p:cNvPr id="11" name="角丸四角形 10"/>
          <p:cNvSpPr/>
          <p:nvPr/>
        </p:nvSpPr>
        <p:spPr bwMode="auto">
          <a:xfrm>
            <a:off x="899592" y="5589240"/>
            <a:ext cx="2232248"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Ctrl + </a:t>
            </a: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マウス移動</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12" name="図 11"/>
          <p:cNvPicPr>
            <a:picLocks noChangeAspect="1"/>
          </p:cNvPicPr>
          <p:nvPr/>
        </p:nvPicPr>
        <p:blipFill>
          <a:blip r:embed="rId3" cstate="print">
            <a:extLst>
              <a:ext uri="{BEBA8EAE-BF5A-486C-A8C5-ECC9F3942E4B}">
                <a14:imgProps xmlns:a14="http://schemas.microsoft.com/office/drawing/2010/main">
                  <a14:imgLayer r:embed="rId4">
                    <a14:imgEffect>
                      <a14:backgroundRemoval t="4167" b="95139" l="4924" r="89773"/>
                    </a14:imgEffect>
                  </a14:imgLayer>
                </a14:imgProps>
              </a:ext>
              <a:ext uri="{28A0092B-C50C-407E-A947-70E740481C1C}">
                <a14:useLocalDpi xmlns:a14="http://schemas.microsoft.com/office/drawing/2010/main" val="0"/>
              </a:ext>
            </a:extLst>
          </a:blip>
          <a:stretch>
            <a:fillRect/>
          </a:stretch>
        </p:blipFill>
        <p:spPr>
          <a:xfrm>
            <a:off x="2929434" y="5590728"/>
            <a:ext cx="809462" cy="883050"/>
          </a:xfrm>
          <a:prstGeom prst="rect">
            <a:avLst/>
          </a:prstGeom>
          <a:ln>
            <a:noFill/>
          </a:ln>
          <a:effectLst>
            <a:outerShdw blurRad="292100" dist="139700" dir="2700000" algn="tl" rotWithShape="0">
              <a:srgbClr val="333333">
                <a:alpha val="65000"/>
              </a:srgbClr>
            </a:outerShdw>
          </a:effectLst>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004048" y="1988840"/>
            <a:ext cx="2866621" cy="1570670"/>
          </a:xfrm>
          <a:prstGeom prst="rect">
            <a:avLst/>
          </a:prstGeom>
        </p:spPr>
      </p:pic>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004047" y="3789040"/>
            <a:ext cx="2866621" cy="1570670"/>
          </a:xfrm>
          <a:prstGeom prst="rect">
            <a:avLst/>
          </a:prstGeom>
        </p:spPr>
      </p:pic>
    </p:spTree>
    <p:extLst>
      <p:ext uri="{BB962C8B-B14F-4D97-AF65-F5344CB8AC3E}">
        <p14:creationId xmlns:p14="http://schemas.microsoft.com/office/powerpoint/2010/main" val="3509427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658910" y="4898753"/>
            <a:ext cx="1512168" cy="828542"/>
          </a:xfrm>
          <a:prstGeom prst="rect">
            <a:avLst/>
          </a:prstGeom>
        </p:spPr>
      </p:pic>
      <p:sp>
        <p:nvSpPr>
          <p:cNvPr id="10" name="タイトル 9"/>
          <p:cNvSpPr>
            <a:spLocks noGrp="1"/>
          </p:cNvSpPr>
          <p:nvPr>
            <p:ph type="title"/>
          </p:nvPr>
        </p:nvSpPr>
        <p:spPr/>
        <p:txBody>
          <a:bodyPr/>
          <a:lstStyle/>
          <a:p>
            <a:r>
              <a:rPr lang="ja-JP" altLang="en-US" dirty="0" smtClean="0"/>
              <a:t>④ やり直し</a:t>
            </a:r>
            <a:r>
              <a:rPr lang="ja-JP" altLang="en-US" spc="-150" dirty="0" smtClean="0"/>
              <a:t>（アンドゥ </a:t>
            </a:r>
            <a:r>
              <a:rPr lang="en-US" altLang="ja-JP" spc="-150" dirty="0" smtClean="0"/>
              <a:t>/ Undo</a:t>
            </a:r>
            <a:r>
              <a:rPr lang="ja-JP" altLang="en-US" spc="-150" dirty="0" smtClean="0"/>
              <a:t>）</a:t>
            </a:r>
            <a:r>
              <a:rPr lang="ja-JP" altLang="en-US" dirty="0" smtClean="0"/>
              <a:t>てみよう</a:t>
            </a:r>
            <a:endParaRPr kumimoji="1" lang="ja-JP" altLang="en-US" dirty="0"/>
          </a:p>
        </p:txBody>
      </p:sp>
      <p:sp>
        <p:nvSpPr>
          <p:cNvPr id="7" name="角丸四角形 6"/>
          <p:cNvSpPr/>
          <p:nvPr/>
        </p:nvSpPr>
        <p:spPr bwMode="auto">
          <a:xfrm>
            <a:off x="899592" y="4861311"/>
            <a:ext cx="2232248"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1" i="0" u="none" strike="noStrike" kern="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Ctrl+Z</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97947" y="3841976"/>
            <a:ext cx="1512168" cy="82854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20072" y="1590301"/>
            <a:ext cx="1512168" cy="828542"/>
          </a:xfrm>
          <a:prstGeom prst="rect">
            <a:avLst/>
          </a:prstGeom>
        </p:spPr>
      </p:pic>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290677" y="1731112"/>
            <a:ext cx="1512168" cy="828542"/>
          </a:xfrm>
          <a:prstGeom prst="rect">
            <a:avLst/>
          </a:prstGeom>
        </p:spPr>
      </p:pic>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34855" y="3294259"/>
            <a:ext cx="1512168" cy="828542"/>
          </a:xfrm>
          <a:prstGeom prst="rect">
            <a:avLst/>
          </a:prstGeom>
        </p:spPr>
      </p:pic>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02845" y="3199470"/>
            <a:ext cx="1512168" cy="828542"/>
          </a:xfrm>
          <a:prstGeom prst="rect">
            <a:avLst/>
          </a:prstGeom>
        </p:spPr>
      </p:pic>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677793" y="2261457"/>
            <a:ext cx="1512168" cy="828542"/>
          </a:xfrm>
          <a:prstGeom prst="rect">
            <a:avLst/>
          </a:prstGeom>
        </p:spPr>
      </p:pic>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667308" y="2980380"/>
            <a:ext cx="1512168" cy="828542"/>
          </a:xfrm>
          <a:prstGeom prst="rect">
            <a:avLst/>
          </a:prstGeom>
        </p:spPr>
      </p:pic>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444208" y="4643751"/>
            <a:ext cx="1512168" cy="828542"/>
          </a:xfrm>
          <a:prstGeom prst="rect">
            <a:avLst/>
          </a:prstGeom>
        </p:spPr>
      </p:pic>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419052" y="3832207"/>
            <a:ext cx="1512168" cy="828542"/>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15795" y="3068216"/>
            <a:ext cx="1512168" cy="828542"/>
          </a:xfrm>
          <a:prstGeom prst="rect">
            <a:avLst/>
          </a:prstGeom>
        </p:spPr>
      </p:pic>
    </p:spTree>
    <p:extLst>
      <p:ext uri="{BB962C8B-B14F-4D97-AF65-F5344CB8AC3E}">
        <p14:creationId xmlns:p14="http://schemas.microsoft.com/office/powerpoint/2010/main" val="3328294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39552" y="2066786"/>
            <a:ext cx="2866621" cy="1570670"/>
          </a:xfrm>
          <a:prstGeom prst="rect">
            <a:avLst/>
          </a:prstGeom>
        </p:spPr>
      </p:pic>
      <p:sp>
        <p:nvSpPr>
          <p:cNvPr id="2" name="タイトル 1"/>
          <p:cNvSpPr>
            <a:spLocks noGrp="1"/>
          </p:cNvSpPr>
          <p:nvPr>
            <p:ph type="title"/>
          </p:nvPr>
        </p:nvSpPr>
        <p:spPr/>
        <p:txBody>
          <a:bodyPr/>
          <a:lstStyle/>
          <a:p>
            <a:r>
              <a:rPr lang="ja-JP" altLang="en-US" dirty="0" smtClean="0"/>
              <a:t>⑤ </a:t>
            </a:r>
            <a:r>
              <a:rPr kumimoji="1" lang="ja-JP" altLang="en-US" dirty="0" smtClean="0"/>
              <a:t>大きさを変えてみよう</a:t>
            </a:r>
            <a:endParaRPr kumimoji="1" lang="ja-JP" altLang="en-US" dirty="0"/>
          </a:p>
        </p:txBody>
      </p:sp>
      <p:pic>
        <p:nvPicPr>
          <p:cNvPr id="3" name="図 2"/>
          <p:cNvPicPr>
            <a:picLocks noChangeAspect="1"/>
          </p:cNvPicPr>
          <p:nvPr/>
        </p:nvPicPr>
        <p:blipFill>
          <a:blip r:embed="rId3"/>
          <a:stretch>
            <a:fillRect/>
          </a:stretch>
        </p:blipFill>
        <p:spPr>
          <a:xfrm>
            <a:off x="208621" y="3885757"/>
            <a:ext cx="2581275" cy="1562100"/>
          </a:xfrm>
          <a:prstGeom prst="rect">
            <a:avLst/>
          </a:prstGeom>
        </p:spPr>
      </p:pic>
      <p:sp>
        <p:nvSpPr>
          <p:cNvPr id="11" name="角丸四角形吹き出し 10"/>
          <p:cNvSpPr/>
          <p:nvPr/>
        </p:nvSpPr>
        <p:spPr bwMode="auto">
          <a:xfrm>
            <a:off x="1367373" y="5644149"/>
            <a:ext cx="1634069" cy="648072"/>
          </a:xfrm>
          <a:prstGeom prst="wedgeRoundRectCallout">
            <a:avLst>
              <a:gd name="adj1" fmla="val 22150"/>
              <a:gd name="adj2" fmla="val -83004"/>
              <a:gd name="adj3" fmla="val 16667"/>
            </a:avLst>
          </a:prstGeom>
          <a:solidFill>
            <a:srgbClr val="FF0000"/>
          </a:solidFill>
          <a:ln w="38100" cap="flat" cmpd="sng" algn="ctr">
            <a:solidFill>
              <a:srgbClr val="800000"/>
            </a:solidFill>
            <a:prstDash val="solid"/>
            <a:round/>
            <a:headEnd type="arrow" w="lg" len="lg"/>
            <a:tailEnd type="arrow" w="lg" len="lg"/>
          </a:ln>
          <a:effectLst/>
        </p:spPr>
        <p:txBody>
          <a:bodyPr rot="0" spcFirstLastPara="0" vertOverflow="overflow" horzOverflow="overflow" vert="horz" wrap="none" lIns="90000" tIns="46800" rIns="90000" bIns="46800" numCol="1" spcCol="0" rtlCol="0" fromWordArt="0" anchor="ctr" anchorCtr="1"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ここをつまむ</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12" name="図 11"/>
          <p:cNvPicPr>
            <a:picLocks noChangeAspect="1"/>
          </p:cNvPicPr>
          <p:nvPr/>
        </p:nvPicPr>
        <p:blipFill>
          <a:blip r:embed="rId4" cstate="print">
            <a:extLst>
              <a:ext uri="{BEBA8EAE-BF5A-486C-A8C5-ECC9F3942E4B}">
                <a14:imgProps xmlns:a14="http://schemas.microsoft.com/office/drawing/2010/main">
                  <a14:imgLayer r:embed="rId5">
                    <a14:imgEffect>
                      <a14:backgroundRemoval t="4167" b="95139" l="4924" r="89773"/>
                    </a14:imgEffect>
                  </a14:imgLayer>
                </a14:imgProps>
              </a:ext>
              <a:ext uri="{28A0092B-C50C-407E-A947-70E740481C1C}">
                <a14:useLocalDpi xmlns:a14="http://schemas.microsoft.com/office/drawing/2010/main" val="0"/>
              </a:ext>
            </a:extLst>
          </a:blip>
          <a:stretch>
            <a:fillRect/>
          </a:stretch>
        </p:blipFill>
        <p:spPr>
          <a:xfrm>
            <a:off x="2843808" y="5589240"/>
            <a:ext cx="809462" cy="883050"/>
          </a:xfrm>
          <a:prstGeom prst="rect">
            <a:avLst/>
          </a:prstGeom>
          <a:ln>
            <a:noFill/>
          </a:ln>
          <a:effectLst>
            <a:outerShdw blurRad="292100" dist="139700" dir="2700000" algn="tl" rotWithShape="0">
              <a:srgbClr val="333333">
                <a:alpha val="65000"/>
              </a:srgbClr>
            </a:outerShdw>
          </a:effectLst>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302223" y="1556792"/>
            <a:ext cx="4599749" cy="2520280"/>
          </a:xfrm>
          <a:prstGeom prst="rect">
            <a:avLst/>
          </a:prstGeom>
        </p:spPr>
      </p:pic>
      <p:pic>
        <p:nvPicPr>
          <p:cNvPr id="8" name="図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168786" y="4759596"/>
            <a:ext cx="1059398" cy="580462"/>
          </a:xfrm>
          <a:prstGeom prst="rect">
            <a:avLst/>
          </a:prstGeom>
        </p:spPr>
      </p:pic>
    </p:spTree>
    <p:extLst>
      <p:ext uri="{BB962C8B-B14F-4D97-AF65-F5344CB8AC3E}">
        <p14:creationId xmlns:p14="http://schemas.microsoft.com/office/powerpoint/2010/main" val="2458310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67544" y="2852936"/>
            <a:ext cx="2866621" cy="1570670"/>
          </a:xfrm>
          <a:prstGeom prst="rect">
            <a:avLst/>
          </a:prstGeom>
        </p:spPr>
      </p:pic>
      <p:sp>
        <p:nvSpPr>
          <p:cNvPr id="2" name="タイトル 1"/>
          <p:cNvSpPr>
            <a:spLocks noGrp="1"/>
          </p:cNvSpPr>
          <p:nvPr>
            <p:ph type="title"/>
          </p:nvPr>
        </p:nvSpPr>
        <p:spPr/>
        <p:txBody>
          <a:bodyPr/>
          <a:lstStyle/>
          <a:p>
            <a:r>
              <a:rPr lang="ja-JP" altLang="en-US" dirty="0" smtClean="0"/>
              <a:t>⑥ </a:t>
            </a:r>
            <a:r>
              <a:rPr kumimoji="1" lang="ja-JP" altLang="en-US" dirty="0" smtClean="0"/>
              <a:t>向きを変えてみよう</a:t>
            </a:r>
            <a:endParaRPr kumimoji="1" lang="ja-JP" altLang="en-US" dirty="0"/>
          </a:p>
        </p:txBody>
      </p:sp>
      <p:sp>
        <p:nvSpPr>
          <p:cNvPr id="6" name="角丸四角形 5"/>
          <p:cNvSpPr/>
          <p:nvPr/>
        </p:nvSpPr>
        <p:spPr bwMode="auto">
          <a:xfrm>
            <a:off x="899592" y="4861311"/>
            <a:ext cx="2232248"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書式 → 回転</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2924944"/>
            <a:ext cx="2866621" cy="1570670"/>
          </a:xfrm>
          <a:prstGeom prst="rect">
            <a:avLst/>
          </a:prstGeom>
        </p:spPr>
      </p:pic>
    </p:spTree>
    <p:extLst>
      <p:ext uri="{BB962C8B-B14F-4D97-AF65-F5344CB8AC3E}">
        <p14:creationId xmlns:p14="http://schemas.microsoft.com/office/powerpoint/2010/main" val="2428547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899592" y="2762343"/>
            <a:ext cx="2232248" cy="1405322"/>
          </a:xfrm>
          <a:prstGeom prst="rect">
            <a:avLst/>
          </a:prstGeom>
        </p:spPr>
      </p:pic>
      <p:sp>
        <p:nvSpPr>
          <p:cNvPr id="2" name="タイトル 1"/>
          <p:cNvSpPr>
            <a:spLocks noGrp="1"/>
          </p:cNvSpPr>
          <p:nvPr>
            <p:ph type="title"/>
          </p:nvPr>
        </p:nvSpPr>
        <p:spPr/>
        <p:txBody>
          <a:bodyPr/>
          <a:lstStyle/>
          <a:p>
            <a:r>
              <a:rPr lang="ja-JP" altLang="en-US" dirty="0" smtClean="0"/>
              <a:t>⑦ </a:t>
            </a:r>
            <a:r>
              <a:rPr kumimoji="1" lang="ja-JP" altLang="en-US" dirty="0" smtClean="0"/>
              <a:t>回転させてみよう</a:t>
            </a:r>
            <a:endParaRPr kumimoji="1" lang="ja-JP" altLang="en-US" dirty="0"/>
          </a:p>
        </p:txBody>
      </p:sp>
      <p:pic>
        <p:nvPicPr>
          <p:cNvPr id="3" name="図 2"/>
          <p:cNvPicPr>
            <a:picLocks noChangeAspect="1"/>
          </p:cNvPicPr>
          <p:nvPr/>
        </p:nvPicPr>
        <p:blipFill rotWithShape="1">
          <a:blip r:embed="rId4"/>
          <a:srcRect b="12566"/>
          <a:stretch/>
        </p:blipFill>
        <p:spPr>
          <a:xfrm>
            <a:off x="118506" y="4832316"/>
            <a:ext cx="2181225" cy="1549012"/>
          </a:xfrm>
          <a:prstGeom prst="rect">
            <a:avLst/>
          </a:prstGeom>
        </p:spPr>
      </p:pic>
      <p:sp>
        <p:nvSpPr>
          <p:cNvPr id="13" name="角丸四角形吹き出し 12"/>
          <p:cNvSpPr/>
          <p:nvPr/>
        </p:nvSpPr>
        <p:spPr bwMode="auto">
          <a:xfrm>
            <a:off x="2145843" y="4618867"/>
            <a:ext cx="1634069" cy="648072"/>
          </a:xfrm>
          <a:prstGeom prst="wedgeRoundRectCallout">
            <a:avLst>
              <a:gd name="adj1" fmla="val -101426"/>
              <a:gd name="adj2" fmla="val -699"/>
              <a:gd name="adj3" fmla="val 16667"/>
            </a:avLst>
          </a:prstGeom>
          <a:solidFill>
            <a:srgbClr val="FF0000"/>
          </a:solidFill>
          <a:ln w="38100" cap="flat" cmpd="sng" algn="ctr">
            <a:solidFill>
              <a:srgbClr val="800000"/>
            </a:solidFill>
            <a:prstDash val="solid"/>
            <a:round/>
            <a:headEnd type="arrow" w="lg" len="lg"/>
            <a:tailEnd type="arrow" w="lg" len="lg"/>
          </a:ln>
          <a:effectLst/>
        </p:spPr>
        <p:txBody>
          <a:bodyPr rot="0" spcFirstLastPara="0" vertOverflow="overflow" horzOverflow="overflow" vert="horz" wrap="none" lIns="90000" tIns="46800" rIns="90000" bIns="46800" numCol="1" spcCol="0" rtlCol="0" fromWordArt="0" anchor="ctr" anchorCtr="1"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ここをつまむ</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14" name="図 13"/>
          <p:cNvPicPr>
            <a:picLocks noChangeAspect="1"/>
          </p:cNvPicPr>
          <p:nvPr/>
        </p:nvPicPr>
        <p:blipFill>
          <a:blip r:embed="rId5" cstate="print">
            <a:extLst>
              <a:ext uri="{BEBA8EAE-BF5A-486C-A8C5-ECC9F3942E4B}">
                <a14:imgProps xmlns:a14="http://schemas.microsoft.com/office/drawing/2010/main">
                  <a14:imgLayer r:embed="rId6">
                    <a14:imgEffect>
                      <a14:backgroundRemoval t="4167" b="95139" l="4924" r="89773"/>
                    </a14:imgEffect>
                  </a14:imgLayer>
                </a14:imgProps>
              </a:ext>
              <a:ext uri="{28A0092B-C50C-407E-A947-70E740481C1C}">
                <a14:useLocalDpi xmlns:a14="http://schemas.microsoft.com/office/drawing/2010/main" val="0"/>
              </a:ext>
            </a:extLst>
          </a:blip>
          <a:stretch>
            <a:fillRect/>
          </a:stretch>
        </p:blipFill>
        <p:spPr>
          <a:xfrm>
            <a:off x="3019810" y="5095934"/>
            <a:ext cx="809462" cy="883050"/>
          </a:xfrm>
          <a:prstGeom prst="rect">
            <a:avLst/>
          </a:prstGeom>
          <a:ln>
            <a:noFill/>
          </a:ln>
          <a:effectLst>
            <a:outerShdw blurRad="292100" dist="139700" dir="2700000" algn="tl" rotWithShape="0">
              <a:srgbClr val="333333">
                <a:alpha val="65000"/>
              </a:srgbClr>
            </a:outerShdw>
          </a:effectLst>
        </p:spPr>
      </p:pic>
      <p:pic>
        <p:nvPicPr>
          <p:cNvPr id="7" name="図 6"/>
          <p:cNvPicPr>
            <a:picLocks noChangeAspect="1"/>
          </p:cNvPicPr>
          <p:nvPr/>
        </p:nvPicPr>
        <p:blipFill rotWithShape="1">
          <a:blip r:embed="rId2">
            <a:extLst>
              <a:ext uri="{BEBA8EAE-BF5A-486C-A8C5-ECC9F3942E4B}">
                <a14:imgProps xmlns:a14="http://schemas.microsoft.com/office/drawing/2010/main">
                  <a14:imgLayer r:embed="rId3">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rot="10800000" flipH="1">
            <a:off x="4302224" y="2944244"/>
            <a:ext cx="3376041" cy="2125402"/>
          </a:xfrm>
          <a:prstGeom prst="rect">
            <a:avLst/>
          </a:prstGeom>
        </p:spPr>
      </p:pic>
    </p:spTree>
    <p:extLst>
      <p:ext uri="{BB962C8B-B14F-4D97-AF65-F5344CB8AC3E}">
        <p14:creationId xmlns:p14="http://schemas.microsoft.com/office/powerpoint/2010/main" val="3283224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9931" r="93303"/>
                    </a14:imgEffect>
                  </a14:imgLayer>
                </a14:imgProps>
              </a:ext>
            </a:extLst>
          </a:blip>
          <a:srcRect l="9693" r="10551" b="4371"/>
          <a:stretch/>
        </p:blipFill>
        <p:spPr>
          <a:xfrm>
            <a:off x="632418" y="1988839"/>
            <a:ext cx="3018623" cy="3485635"/>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6003" y="1706649"/>
            <a:ext cx="2866621" cy="1570670"/>
          </a:xfrm>
          <a:prstGeom prst="rect">
            <a:avLst/>
          </a:prstGeom>
        </p:spPr>
      </p:pic>
      <p:pic>
        <p:nvPicPr>
          <p:cNvPr id="9" name="図 8"/>
          <p:cNvPicPr>
            <a:picLocks noChangeAspect="1"/>
          </p:cNvPicPr>
          <p:nvPr/>
        </p:nvPicPr>
        <p:blipFill rotWithShape="1">
          <a:blip r:embed="rId5">
            <a:extLst>
              <a:ext uri="{BEBA8EAE-BF5A-486C-A8C5-ECC9F3942E4B}">
                <a14:imgProps xmlns:a14="http://schemas.microsoft.com/office/drawing/2010/main">
                  <a14:imgLayer r:embed="rId6">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818051" y="3392084"/>
            <a:ext cx="2232248" cy="1405322"/>
          </a:xfrm>
          <a:prstGeom prst="rect">
            <a:avLst/>
          </a:prstGeom>
        </p:spPr>
      </p:pic>
      <p:sp>
        <p:nvSpPr>
          <p:cNvPr id="2" name="タイトル 1"/>
          <p:cNvSpPr>
            <a:spLocks noGrp="1"/>
          </p:cNvSpPr>
          <p:nvPr>
            <p:ph type="title"/>
          </p:nvPr>
        </p:nvSpPr>
        <p:spPr/>
        <p:txBody>
          <a:bodyPr/>
          <a:lstStyle/>
          <a:p>
            <a:r>
              <a:rPr lang="ja-JP" altLang="en-US" dirty="0" smtClean="0"/>
              <a:t>⑧ </a:t>
            </a:r>
            <a:r>
              <a:rPr kumimoji="1" lang="ja-JP" altLang="en-US" dirty="0" smtClean="0"/>
              <a:t>重ね方を変えてみよう</a:t>
            </a:r>
            <a:endParaRPr kumimoji="1" lang="ja-JP" altLang="en-US" dirty="0"/>
          </a:p>
        </p:txBody>
      </p:sp>
      <p:sp>
        <p:nvSpPr>
          <p:cNvPr id="14" name="角丸四角形 13"/>
          <p:cNvSpPr/>
          <p:nvPr/>
        </p:nvSpPr>
        <p:spPr bwMode="auto">
          <a:xfrm>
            <a:off x="632418" y="5739102"/>
            <a:ext cx="2766596" cy="597258"/>
          </a:xfrm>
          <a:prstGeom prst="roundRect">
            <a:avLst/>
          </a:prstGeom>
          <a:solidFill>
            <a:srgbClr val="FF0000"/>
          </a:solidFill>
          <a:ln w="38100" cap="flat" cmpd="sng" algn="ctr">
            <a:solidFill>
              <a:srgbClr val="800000"/>
            </a:solidFill>
            <a:prstDash val="solid"/>
            <a:round/>
            <a:headEnd type="arrow" w="lg" len="lg"/>
            <a:tailEnd type="arrow" w="lg" len="lg"/>
          </a:ln>
          <a:effectLst/>
        </p:spPr>
        <p:txBody>
          <a:bodyPr vert="horz" wrap="none" lIns="90000" tIns="46800" rIns="90000" bIns="46800" rtlCol="0" anchor="ctr" anchorCtr="1"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右ボタン → 前面</a:t>
            </a:r>
            <a:r>
              <a:rPr kumimoji="0" lang="en-US" altLang="ja-JP"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a:t>
            </a:r>
            <a:r>
              <a:rPr kumimoji="0" lang="ja-JP" altLang="en-US" sz="1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rPr>
              <a:t>背面</a:t>
            </a:r>
            <a:endParaRPr kumimoji="0" lang="ja-JP" altLang="en-US" sz="1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Arial"/>
            </a:endParaRPr>
          </a:p>
        </p:txBody>
      </p:sp>
      <p:pic>
        <p:nvPicPr>
          <p:cNvPr id="15" name="図 14"/>
          <p:cNvPicPr>
            <a:picLocks noChangeAspect="1"/>
          </p:cNvPicPr>
          <p:nvPr/>
        </p:nvPicPr>
        <p:blipFill>
          <a:blip r:embed="rId7" cstate="print">
            <a:extLst>
              <a:ext uri="{BEBA8EAE-BF5A-486C-A8C5-ECC9F3942E4B}">
                <a14:imgProps xmlns:a14="http://schemas.microsoft.com/office/drawing/2010/main">
                  <a14:imgLayer r:embed="rId8">
                    <a14:imgEffect>
                      <a14:backgroundRemoval t="4167" b="95139" l="4924" r="89773"/>
                    </a14:imgEffect>
                  </a14:imgLayer>
                </a14:imgProps>
              </a:ext>
              <a:ext uri="{28A0092B-C50C-407E-A947-70E740481C1C}">
                <a14:useLocalDpi xmlns:a14="http://schemas.microsoft.com/office/drawing/2010/main" val="0"/>
              </a:ext>
            </a:extLst>
          </a:blip>
          <a:stretch>
            <a:fillRect/>
          </a:stretch>
        </p:blipFill>
        <p:spPr>
          <a:xfrm>
            <a:off x="3106480" y="5297577"/>
            <a:ext cx="809462" cy="883050"/>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9931" r="93303"/>
                    </a14:imgEffect>
                  </a14:imgLayer>
                </a14:imgProps>
              </a:ext>
            </a:extLst>
          </a:blip>
          <a:srcRect l="9693" r="10551" b="4371"/>
          <a:stretch/>
        </p:blipFill>
        <p:spPr>
          <a:xfrm>
            <a:off x="4888050" y="1988840"/>
            <a:ext cx="3018623" cy="3485635"/>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22407" y="1988839"/>
            <a:ext cx="2866621" cy="1570670"/>
          </a:xfrm>
          <a:prstGeom prst="rect">
            <a:avLst/>
          </a:prstGeom>
        </p:spPr>
      </p:pic>
      <p:pic>
        <p:nvPicPr>
          <p:cNvPr id="11" name="図 10"/>
          <p:cNvPicPr>
            <a:picLocks noChangeAspect="1"/>
          </p:cNvPicPr>
          <p:nvPr/>
        </p:nvPicPr>
        <p:blipFill rotWithShape="1">
          <a:blip r:embed="rId5">
            <a:extLst>
              <a:ext uri="{BEBA8EAE-BF5A-486C-A8C5-ECC9F3942E4B}">
                <a14:imgProps xmlns:a14="http://schemas.microsoft.com/office/drawing/2010/main">
                  <a14:imgLayer r:embed="rId6">
                    <a14:imgEffect>
                      <a14:backgroundRemoval t="2740" b="100000" l="0" r="100000"/>
                    </a14:imgEffect>
                  </a14:imgLayer>
                </a14:imgProps>
              </a:ext>
              <a:ext uri="{28A0092B-C50C-407E-A947-70E740481C1C}">
                <a14:useLocalDpi xmlns:a14="http://schemas.microsoft.com/office/drawing/2010/main" val="0"/>
              </a:ext>
            </a:extLst>
          </a:blip>
          <a:srcRect l="2264" t="2735" r="2992" b="9294"/>
          <a:stretch/>
        </p:blipFill>
        <p:spPr>
          <a:xfrm flipH="1">
            <a:off x="4788024" y="3560324"/>
            <a:ext cx="2232248" cy="1405322"/>
          </a:xfrm>
          <a:prstGeom prst="rect">
            <a:avLst/>
          </a:prstGeom>
        </p:spPr>
      </p:pic>
    </p:spTree>
    <p:extLst>
      <p:ext uri="{BB962C8B-B14F-4D97-AF65-F5344CB8AC3E}">
        <p14:creationId xmlns:p14="http://schemas.microsoft.com/office/powerpoint/2010/main" val="2052599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ジニアス・プレゼンテーションズ （SMSG Readiness）">
  <a:themeElements>
    <a:clrScheme name="">
      <a:dk1>
        <a:srgbClr val="000000"/>
      </a:dk1>
      <a:lt1>
        <a:srgbClr val="FFFFFF"/>
      </a:lt1>
      <a:dk2>
        <a:srgbClr val="333399"/>
      </a:dk2>
      <a:lt2>
        <a:srgbClr val="1C1C1C"/>
      </a:lt2>
      <a:accent1>
        <a:srgbClr val="61CE5E"/>
      </a:accent1>
      <a:accent2>
        <a:srgbClr val="FFCF01"/>
      </a:accent2>
      <a:accent3>
        <a:srgbClr val="FFFFFF"/>
      </a:accent3>
      <a:accent4>
        <a:srgbClr val="000000"/>
      </a:accent4>
      <a:accent5>
        <a:srgbClr val="B7E3B6"/>
      </a:accent5>
      <a:accent6>
        <a:srgbClr val="E7BB01"/>
      </a:accent6>
      <a:hlink>
        <a:srgbClr val="FC6C2C"/>
      </a:hlink>
      <a:folHlink>
        <a:srgbClr val="96D4F6"/>
      </a:folHlink>
    </a:clrScheme>
    <a:fontScheme na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arrow" w="lg" len="lg"/>
          <a:tailEnd type="arrow" w="lg" len="lg"/>
        </a:ln>
        <a:effectLst/>
      </a:spPr>
      <a:bodyPr vert="horz" wrap="none" lIns="90000" tIns="46800" rIns="90000" bIns="46800" anchor="t" compatLnSpc="1"/>
      <a:lstStyle>
        <a:defPPr marL="0" marR="0" indent="0" algn="l" defTabSz="914400" rtl="0" eaLnBrk="0" fontAlgn="base" latinLnBrk="0" hangingPunct="0">
          <a:lnSpc>
            <a:spcPct val="100000"/>
          </a:lnSpc>
          <a:spcBef>
            <a:spcPct val="0"/>
          </a:spcBef>
          <a:spcAft>
            <a:spcPct val="0"/>
          </a:spcAft>
          <a:buNone/>
          <a:tabLst/>
          <a:defRPr kumimoji="0" lang="en-US" altLang="x-none" sz="1800" b="0" i="0" u="none" strike="noStrike" baseline="0">
            <a:solidFill>
              <a:schemeClr val="tx1">
                <a:alpha val="100000"/>
              </a:schemeClr>
            </a:solidFill>
            <a:effectLst/>
            <a:latin typeface="Trebuchet MS"/>
            <a:ea typeface="ＭＳ Ｐゴシック"/>
            <a:cs typeface="Arial"/>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arrow" w="lg" len="lg"/>
          <a:tailEnd type="arrow" w="lg" len="lg"/>
        </a:ln>
        <a:effectLst/>
      </a:spPr>
      <a:bodyPr vert="horz" wrap="none" lIns="90000" tIns="46800" rIns="90000" bIns="46800" anchor="t" compatLnSpc="1"/>
      <a:lstStyle>
        <a:defPPr marL="0" marR="0" indent="0" algn="l" defTabSz="914400" rtl="0" eaLnBrk="0" fontAlgn="base" latinLnBrk="0" hangingPunct="0">
          <a:lnSpc>
            <a:spcPct val="100000"/>
          </a:lnSpc>
          <a:spcBef>
            <a:spcPct val="0"/>
          </a:spcBef>
          <a:spcAft>
            <a:spcPct val="0"/>
          </a:spcAft>
          <a:buNone/>
          <a:tabLst/>
          <a:defRPr kumimoji="0" lang="en-US" altLang="x-none" sz="1800" b="0" i="0" u="none" strike="noStrike" baseline="0">
            <a:solidFill>
              <a:schemeClr val="tx1">
                <a:alpha val="100000"/>
              </a:schemeClr>
            </a:solidFill>
            <a:effectLst/>
            <a:latin typeface="Trebuchet MS"/>
            <a:ea typeface="ＭＳ Ｐゴシック"/>
            <a:cs typeface="Arial"/>
          </a:defRPr>
        </a:defPPr>
      </a:lstStyle>
    </a:lnDef>
  </a:objectDefaults>
  <a:extraClrSchemeLst>
    <a:extraClrScheme>
      <a:clrScheme name="2_Microsoft .NET template 3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Microsoft .NET template 3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Microsoft .NET template 3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Microsoft .NET template 3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Microsoft .NET template 3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Microsoft .NET template 3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白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プレゼンテーション例">
  <a:themeElements>
    <a:clrScheme name="">
      <a:dk1>
        <a:srgbClr val="000000"/>
      </a:dk1>
      <a:lt1>
        <a:srgbClr val="FFFFFF"/>
      </a:lt1>
      <a:dk2>
        <a:srgbClr val="333399"/>
      </a:dk2>
      <a:lt2>
        <a:srgbClr val="1C1C1C"/>
      </a:lt2>
      <a:accent1>
        <a:srgbClr val="61CE5E"/>
      </a:accent1>
      <a:accent2>
        <a:srgbClr val="FFCF01"/>
      </a:accent2>
      <a:accent3>
        <a:srgbClr val="FFFFFF"/>
      </a:accent3>
      <a:accent4>
        <a:srgbClr val="000000"/>
      </a:accent4>
      <a:accent5>
        <a:srgbClr val="B7E3B6"/>
      </a:accent5>
      <a:accent6>
        <a:srgbClr val="E7BB01"/>
      </a:accent6>
      <a:hlink>
        <a:srgbClr val="FC6C2C"/>
      </a:hlink>
      <a:folHlink>
        <a:srgbClr val="96D4F6"/>
      </a:folHlink>
    </a:clrScheme>
    <a:fontScheme na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arrow" w="lg" len="lg"/>
          <a:tailEnd type="arrow" w="lg" len="lg"/>
        </a:ln>
        <a:effectLst/>
      </a:spPr>
      <a:bodyPr vert="horz" wrap="none" lIns="90000" tIns="46800" rIns="90000" bIns="46800" anchor="t" compatLnSpc="1"/>
      <a:lstStyle>
        <a:defPPr marL="0" marR="0" indent="0" algn="l" defTabSz="914400" rtl="0" eaLnBrk="0" fontAlgn="base" latinLnBrk="0" hangingPunct="0">
          <a:lnSpc>
            <a:spcPct val="100000"/>
          </a:lnSpc>
          <a:spcBef>
            <a:spcPct val="0"/>
          </a:spcBef>
          <a:spcAft>
            <a:spcPct val="0"/>
          </a:spcAft>
          <a:buNone/>
          <a:tabLst/>
          <a:defRPr kumimoji="0" lang="en-US" altLang="x-none" sz="1800" b="0" i="0" u="none" strike="noStrike" baseline="0">
            <a:solidFill>
              <a:schemeClr val="tx1">
                <a:alpha val="100000"/>
              </a:schemeClr>
            </a:solidFill>
            <a:effectLst/>
            <a:latin typeface="Trebuchet MS"/>
            <a:ea typeface="ＭＳ Ｐゴシック"/>
            <a:cs typeface="Arial"/>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arrow" w="lg" len="lg"/>
          <a:tailEnd type="arrow" w="lg" len="lg"/>
        </a:ln>
        <a:effectLst/>
      </a:spPr>
      <a:bodyPr vert="horz" wrap="none" lIns="90000" tIns="46800" rIns="90000" bIns="46800" anchor="t" compatLnSpc="1"/>
      <a:lstStyle>
        <a:defPPr marL="0" marR="0" indent="0" algn="l" defTabSz="914400" rtl="0" eaLnBrk="0" fontAlgn="base" latinLnBrk="0" hangingPunct="0">
          <a:lnSpc>
            <a:spcPct val="100000"/>
          </a:lnSpc>
          <a:spcBef>
            <a:spcPct val="0"/>
          </a:spcBef>
          <a:spcAft>
            <a:spcPct val="0"/>
          </a:spcAft>
          <a:buNone/>
          <a:tabLst/>
          <a:defRPr kumimoji="0" lang="en-US" altLang="x-none" sz="1800" b="0" i="0" u="none" strike="noStrike" baseline="0">
            <a:solidFill>
              <a:schemeClr val="tx1">
                <a:alpha val="100000"/>
              </a:schemeClr>
            </a:solidFill>
            <a:effectLst/>
            <a:latin typeface="Trebuchet MS"/>
            <a:ea typeface="ＭＳ Ｐゴシック"/>
            <a:cs typeface="Arial"/>
          </a:defRPr>
        </a:defPPr>
      </a:lstStyle>
    </a:lnDef>
  </a:objectDefaults>
  <a:extraClrSchemeLst>
    <a:extraClrScheme>
      <a:clrScheme name="2_Microsoft .NET template 3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Microsoft .NET template 3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Microsoft .NET template 3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Microsoft .NET template 3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Microsoft .NET template 3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Microsoft .NET template 3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更新日時</outs:displayName>
      <outs:dateTime>2009-11-07T00:46:19Z</outs:dateTime>
      <outs:isPinned>true</outs:isPinned>
    </outs:relatedDate>
    <outs:relatedDate>
      <outs:type>2</outs:type>
      <outs:displayName>作成日時</outs:displayName>
      <outs:dateTime>2003-02-10T08:56:59Z</outs:dateTime>
      <outs:isPinned>true</outs:isPinned>
    </outs:relatedDate>
    <outs:relatedDate>
      <outs:type>4</outs:type>
      <outs:displayName>最終印刷日</outs:displayName>
      <outs:dateTime/>
      <outs:isPinned>true</outs:isPinned>
    </outs:relatedDate>
  </outs:relatedDates>
  <outs:relatedDocuments>
    <outs:relatedDocument>
      <outs:type>2</outs:type>
      <outs:displayName>現在のフォルダーの他のドキュメント</outs:displayName>
      <outs:uri/>
      <outs:isPinned>true</outs:isPinned>
    </outs:relatedDocument>
  </outs:relatedDocuments>
  <outs:relatedPeople>
    <outs:relatedPeopleItem>
      <outs:category>Author</outs:category>
      <outs:people>
        <outs:relatedPerson>
          <outs:displayName>ジニアス平井（平井昌人）</outs:displayName>
          <outs:accountName/>
        </outs:relatedPerson>
      </outs:people>
      <outs:source>0</outs:source>
      <outs:isPinned>true</outs:isPinned>
    </outs:relatedPeopleItem>
    <outs:relatedPeopleItem>
      <outs:category>Last modified by</outs:category>
      <outs:people>
        <outs:relatedPerson>
          <outs:displayName>レジェンド・オブ・ジニアス</outs:displayName>
          <outs:accountName/>
        </outs:relatedPerson>
      </outs:people>
      <outs:source>0</outs:source>
      <outs:isPinned>true</outs:isPinned>
    </outs:relatedPeopleItem>
    <outs:relatedPeopleItem>
      <outs:category>Manager</outs:category>
      <outs:people>
        <outs:relatedPerson>
          <outs:displayName>テクニカルソリューション推進本部 SE部</outs:displayName>
          <outs:accountName/>
        </outs:relatedPerson>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ドキュメント" ma:contentTypeID="0x010100F393E97E5D14274CAA9AE317EFCB4478" ma:contentTypeVersion="3" ma:contentTypeDescription="新しいドキュメントを作成します。" ma:contentTypeScope="" ma:versionID="b0440d9c3af1ff3990d9ab9c10ec031d">
  <xsd:schema xmlns:xsd="http://www.w3.org/2001/XMLSchema" xmlns:xs="http://www.w3.org/2001/XMLSchema" xmlns:p="http://schemas.microsoft.com/office/2006/metadata/properties" xmlns:ns1="http://schemas.microsoft.com/sharepoint/v3" xmlns:ns2="37ea8b20-7b30-4f42-9c2e-dbef22740fc5" targetNamespace="http://schemas.microsoft.com/office/2006/metadata/properties" ma:root="true" ma:fieldsID="bd3167aea4718c1e3720902604262b65" ns1:_="" ns2:_="">
    <xsd:import namespace="http://schemas.microsoft.com/sharepoint/v3"/>
    <xsd:import namespace="37ea8b20-7b30-4f42-9c2e-dbef22740fc5"/>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スケジュールの開始日" ma:description="[スケジュールの開始日] は、発行機能により作成されたサイト列です。このページがサイトの閲覧者に表示される最初の日時を示すために使われます。" ma:internalName="PublishingStartDate">
      <xsd:simpleType>
        <xsd:restriction base="dms:Unknown"/>
      </xsd:simpleType>
    </xsd:element>
    <xsd:element name="PublishingExpirationDate" ma:index="9" nillable="true" ma:displayName="スケジュールの終了日" ma:description="[スケジュールの終了日] は、発行機能により作成されたサイト列です。このページがサイトの閲覧者に表示されなくなる日時を示すために使われます。"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7ea8b20-7b30-4f42-9c2e-dbef22740fc5" elementFormDefault="qualified">
    <xsd:import namespace="http://schemas.microsoft.com/office/2006/documentManagement/types"/>
    <xsd:import namespace="http://schemas.microsoft.com/office/infopath/2007/PartnerControls"/>
    <xsd:element name="SharedWithUsers" ma:index="10"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262F13-CD06-420F-9D2E-7BF3B71B5779}">
  <ds:schemaRefs>
    <ds:schemaRef ds:uri="http://schemas.microsoft.com/office/2009/outspace/metadata"/>
  </ds:schemaRefs>
</ds:datastoreItem>
</file>

<file path=customXml/itemProps2.xml><?xml version="1.0" encoding="utf-8"?>
<ds:datastoreItem xmlns:ds="http://schemas.openxmlformats.org/officeDocument/2006/customXml" ds:itemID="{19D3A7F3-9AFD-4C77-80F1-518620AE33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7ea8b20-7b30-4f42-9c2e-dbef22740f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53E90F-0C6C-4952-BFA5-9072695ED896}">
  <ds:schemaRefs>
    <ds:schemaRef ds:uri="http://schemas.microsoft.com/office/2006/metadata/properties"/>
    <ds:schemaRef ds:uri="http://schemas.microsoft.com/office/infopath/2007/PartnerControls"/>
    <ds:schemaRef ds:uri="http://schemas.microsoft.com/sharepoint/v3"/>
  </ds:schemaRefs>
</ds:datastoreItem>
</file>

<file path=customXml/itemProps4.xml><?xml version="1.0" encoding="utf-8"?>
<ds:datastoreItem xmlns:ds="http://schemas.openxmlformats.org/officeDocument/2006/customXml" ds:itemID="{2FF80273-5987-44EA-B515-1D58791C7E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21358</TotalTime>
  <Words>706</Words>
  <Application>Microsoft Office PowerPoint</Application>
  <PresentationFormat>画面に合わせる (4:3)</PresentationFormat>
  <Paragraphs>183</Paragraphs>
  <Slides>31</Slides>
  <Notes>3</Notes>
  <HiddenSlides>0</HiddenSlides>
  <MMClips>0</MMClips>
  <ScaleCrop>false</ScaleCrop>
  <HeadingPairs>
    <vt:vector size="6" baseType="variant">
      <vt:variant>
        <vt:lpstr>使用されているフォント</vt:lpstr>
      </vt:variant>
      <vt:variant>
        <vt:i4>16</vt:i4>
      </vt:variant>
      <vt:variant>
        <vt:lpstr>テーマ</vt:lpstr>
      </vt:variant>
      <vt:variant>
        <vt:i4>3</vt:i4>
      </vt:variant>
      <vt:variant>
        <vt:lpstr>スライド タイトル</vt:lpstr>
      </vt:variant>
      <vt:variant>
        <vt:i4>31</vt:i4>
      </vt:variant>
    </vt:vector>
  </HeadingPairs>
  <TitlesOfParts>
    <vt:vector size="50" baseType="lpstr">
      <vt:lpstr>(日本語用のフォントを使用)</vt:lpstr>
      <vt:lpstr>HGP明朝B</vt:lpstr>
      <vt:lpstr>HGP明朝E</vt:lpstr>
      <vt:lpstr>ＭＳ Ｐゴシック</vt:lpstr>
      <vt:lpstr>ＭＳ Ｐ明朝</vt:lpstr>
      <vt:lpstr>Segoe</vt:lpstr>
      <vt:lpstr>ふい字Ｐ</vt:lpstr>
      <vt:lpstr>メイリオ</vt:lpstr>
      <vt:lpstr>りいてがきN R</vt:lpstr>
      <vt:lpstr>Arial</vt:lpstr>
      <vt:lpstr>Calibri</vt:lpstr>
      <vt:lpstr>Segoe UI</vt:lpstr>
      <vt:lpstr>Tahoma</vt:lpstr>
      <vt:lpstr>Trebuchet MS</vt:lpstr>
      <vt:lpstr>Verdana</vt:lpstr>
      <vt:lpstr>Wingdings</vt:lpstr>
      <vt:lpstr>ジニアス・プレゼンテーションズ （SMSG Readiness）</vt:lpstr>
      <vt:lpstr>白紙</vt:lpstr>
      <vt:lpstr>プレゼンテーション例</vt:lpstr>
      <vt:lpstr>演習テキスト [課題]</vt:lpstr>
      <vt:lpstr>① 動かしてみよう</vt:lpstr>
      <vt:lpstr>② ふたつを一緒に動かしてみよう</vt:lpstr>
      <vt:lpstr>③ コピーしてみよう</vt:lpstr>
      <vt:lpstr>④ やり直し（アンドゥ / Undo）てみよう</vt:lpstr>
      <vt:lpstr>⑤ 大きさを変えてみよう</vt:lpstr>
      <vt:lpstr>⑥ 向きを変えてみよう</vt:lpstr>
      <vt:lpstr>⑦ 回転させてみよう</vt:lpstr>
      <vt:lpstr>⑧ 重ね方を変えてみよう</vt:lpstr>
      <vt:lpstr>⑨ 左右の位置をそろえてみよう</vt:lpstr>
      <vt:lpstr>⑩ 上下に均等の位置にしてみよう</vt:lpstr>
      <vt:lpstr>PowerPoint プレゼンテーション</vt:lpstr>
      <vt:lpstr>PowerPoint プレゼンテーション</vt:lpstr>
      <vt:lpstr>AKB48ヒットの理由</vt:lpstr>
      <vt:lpstr>弊社の今後の方針</vt:lpstr>
      <vt:lpstr>住宅供給数の比較</vt:lpstr>
      <vt:lpstr>矢印の種類</vt:lpstr>
      <vt:lpstr>表のレイアウトを強調してみよう</vt:lpstr>
      <vt:lpstr>表からグラフを作成してみよう</vt:lpstr>
      <vt:lpstr>さらに洗練されたグラフに</vt:lpstr>
      <vt:lpstr>図形によるグラフを作成してみよう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今年度の売上の概要</vt:lpstr>
      <vt:lpstr>角が丸い図形で白い文字を囲む</vt:lpstr>
      <vt:lpstr>PowerPoint プレゼンテーション</vt:lpstr>
      <vt:lpstr>図形の角の丸み角度は統一する</vt:lpstr>
      <vt:lpstr>さらに “クイックスタイル” などで変更</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実習テキスト [課題]</dc:title>
  <dc:subject/>
  <dc:creator>Motoaki Nishiwaki</dc:creator>
  <cp:lastModifiedBy>matsuoka daiki</cp:lastModifiedBy>
  <cp:revision>2333</cp:revision>
  <cp:lastPrinted>2010-10-05T09:27:41Z</cp:lastPrinted>
  <dcterms:created xsi:type="dcterms:W3CDTF">2003-02-10T08:56:59Z</dcterms:created>
  <dcterms:modified xsi:type="dcterms:W3CDTF">2016-01-21T08:36:45Z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0x010100F393E97E5D14274CAA9AE317EFCB4478</vt:lpwstr>
  </property>
</Properties>
</file>