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082A79-7878-44F7-EFC4-E67CE018E2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A0C13-FD4B-23C7-5E8D-64E495E00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147D-40E0-4765-B99C-587ED7906ADA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2DEB0B-2351-DC91-7755-0F771CA72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27F7E2-4A4B-7885-9599-5E1A8104D5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80649-B5FA-4B7E-9432-458F1523F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7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4288-6FDC-4827-9F25-39E35F9FD29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68A9-E070-4633-B0D7-EE8E7C025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7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70101-0CAA-2C4F-E772-9DB46A5E8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702CBD-2A32-FE8D-526D-7FCFFBFB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D0D03-98A9-3C17-F103-E2FB222F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CA-FE85-453C-A5F1-6781C46E8CD4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C8365-5031-A5D9-8B6F-35E240BA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EC230-08B1-7877-E625-C705D1E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7CD2C-04DB-ACAC-86CB-94C14BD8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94C7A-DE85-288D-8E55-E445BF31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376DD9-AE28-D584-EA43-FFBF559F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5A5-E263-456A-AEA5-D8C82E911EA8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9EEB1-AC7C-6709-4562-9E9BB67E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E89E6-52B3-9502-1720-ACBEAF4C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A4E443-7308-9B06-9A03-522982054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9A9359-DA5F-0C3A-263B-B9C0130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C0568-CF1E-00A1-963C-4B8B17CB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74C0-022F-46E3-B98F-3CF6148E11B0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29627-67D5-47E3-5CA6-0349BDF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D9B62-B7DE-3F86-134E-42DD83FD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4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2933E-ABCC-D214-88BA-AE429EC7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5E7DB-8543-4B8E-02D4-6F9C9761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44CCC-50A6-C889-D09E-75CD6187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511A-6A96-419B-BA2E-575180C3A35E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AB5B4-419A-D232-40D7-73F6621E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CF30C-2351-FFDA-2990-566B4EFE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AFC2-6B39-B3C9-AB71-D64CBB4A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BC3FDA-CA04-20E7-7354-AF46FADB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AC2BE-31A6-307B-40D1-916EB9D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5AAC-449E-4BF9-92E9-CB7009C554C1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126C6-E5B5-D14C-AF8F-33BFE06D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E062A-4E5C-EC49-CAC5-4CE0EB90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653F8-CF62-5481-37F8-20806418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4AB00-9EB2-2431-7B82-7CD2174CD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46A89-C66C-210F-A8FF-EB1A7C3B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EFC82-0938-F25A-1860-5DD1134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9B0-FDD1-48C0-9559-0F0E691043D9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06638D-46C1-3B77-DF63-6E8534CB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E6FF6-47DE-A637-7132-7D678A8A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31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FEDBD-A549-10ED-5B6E-D6E3B457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71089-70F3-9365-4CEC-4AE703FF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99766-82F4-E1F6-E0EE-1F3063DA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E44508-7BD5-012B-0560-8DB85186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0349F-7C6D-A7AD-CA68-41D9BF56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7C3774-75AE-6FAD-8FFF-403DC884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15C6-298E-4C05-9A18-FBE9CCB45CE7}" type="datetime1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434DA1-37A9-CB63-54CE-8F8241A9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FD4A0E-5373-8D8B-9CA8-1130052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8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9FECD-5898-3BBA-38B9-5094FE77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5C8987-0EDD-C0A7-7E85-1126EFD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64D-42C0-49BA-A86A-8783F105D7D7}" type="datetime1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EDDC50-C430-74FC-2AA8-D4D97FB6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53869-90F8-FDF2-718E-27E1D213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8EA602-F02E-377F-6AA5-A3809350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CFF-1836-4985-825C-D48D1C020F56}" type="datetime1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4E32B-6C41-BE80-34A3-09F02069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2085F-3A93-8234-080D-CC487EB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3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AD86-C0A5-DED9-BE2D-AF3C0880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4F538-7771-F1F7-A315-A7548007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24F6A-B2ED-9921-C755-2AF080A7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24FB43-DA99-962E-3FA7-7B43CA7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6858-F9AA-418C-8450-818EAB2A7739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CF2190-0EF4-E854-743E-2B7CE0B0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BA4C0-7809-A3C0-E8B4-CBE52DD5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5BFF3-C4C5-F044-BCF6-EA905397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214094-54B9-0BBB-E979-1D4436D8B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A87F3A-9F2F-AD38-5220-3781BA71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AC9B06-243E-246A-1591-9D0FB35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600F-CFB2-448D-922B-FA875F20A2AF}" type="datetime1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422E9-15A2-12BC-96FB-5CCCB3BD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1181D9-9CE6-4121-63B3-F59F008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55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62280E-5639-03BA-BD26-72A1F179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9C9088-7211-B2C4-3B74-1C175DEA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E6B62-BF33-F8FA-D961-929529D7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B85E-C1F8-4BAD-9454-25B77B2AD1F3}" type="datetime1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664DE-EDB2-C968-AAC5-047BCC8E7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Antheaume Lubin - TIPE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96C7D-F848-7551-E40F-2305B6E5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BC16-4DFA-4A49-BBAA-8279C2EE4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EcyQnfpDA" TargetMode="External"/><Relationship Id="rId2" Type="http://schemas.openxmlformats.org/officeDocument/2006/relationships/hyperlink" Target="https://python-evdev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A8AB5-5FB2-9079-3FAC-09B2CDD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TIPE 2022-2024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293629-2FE7-219F-9DE1-DFA16D476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Thème : Sports et Jeux</a:t>
            </a:r>
          </a:p>
          <a:p>
            <a:endParaRPr lang="fr-FR" b="0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05FC1B-846F-B075-898E-6EA04637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7C208-5A91-794F-A46B-DE56E6F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7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73553-241F-285A-326C-53B0749A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mon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E537D-B35D-3052-1781-72163E22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But : </a:t>
            </a:r>
            <a:r>
              <a:rPr lang="fr-FR" b="0" dirty="0">
                <a:effectLst/>
              </a:rPr>
              <a:t>Réaliser une expérience d'immersion dans un monde virtuel ou réel inatteignable (sans contact avec la terre ferme); expérience de pilotage de quadricoptère.</a:t>
            </a:r>
          </a:p>
          <a:p>
            <a:pPr marL="0" indent="0">
              <a:lnSpc>
                <a:spcPct val="50000"/>
              </a:lnSpc>
              <a:buNone/>
            </a:pPr>
            <a:endParaRPr lang="fr-FR" dirty="0"/>
          </a:p>
          <a:p>
            <a:pPr marL="0" indent="0">
              <a:lnSpc>
                <a:spcPct val="70000"/>
              </a:lnSpc>
              <a:buNone/>
            </a:pPr>
            <a:r>
              <a:rPr lang="fr-FR" b="0" dirty="0">
                <a:effectLst/>
              </a:rPr>
              <a:t>Positionnement thématique 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b="0" dirty="0">
                <a:effectLst/>
              </a:rPr>
              <a:t>Sciences industrielles : Electronique - Traitement du Signal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b="0" dirty="0">
                <a:effectLst/>
              </a:rPr>
              <a:t>Informatique : Informatique Pratique</a:t>
            </a:r>
          </a:p>
          <a:p>
            <a:pPr marL="0" indent="0">
              <a:lnSpc>
                <a:spcPct val="70000"/>
              </a:lnSpc>
              <a:buNone/>
            </a:pPr>
            <a:endParaRPr lang="fr-FR" b="0" dirty="0">
              <a:effectLst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dirty="0"/>
              <a:t>Mots-clés 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dirty="0"/>
              <a:t>Drones - Pilotage immersif - Biomimétisme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76CF92-25C3-C77F-CC4D-B66C060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542C39-FF14-C1FB-299E-21BE870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8D66E-E50E-9152-C2B5-BA1401E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protocole expérimental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DDA4-FFFD-DE66-2F9B-1479A7CB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fr-FR" dirty="0"/>
              <a:t> I) Prise en main du drone programmable</a:t>
            </a:r>
          </a:p>
          <a:p>
            <a:pPr marL="0" indent="0">
              <a:lnSpc>
                <a:spcPct val="70000"/>
              </a:lnSpc>
              <a:buNone/>
            </a:pPr>
            <a:endParaRPr lang="fr-FR" dirty="0"/>
          </a:p>
          <a:p>
            <a:pPr marL="0" indent="0">
              <a:lnSpc>
                <a:spcPct val="70000"/>
              </a:lnSpc>
              <a:buNone/>
            </a:pPr>
            <a:r>
              <a:rPr lang="fr-FR" dirty="0"/>
              <a:t> II) Prise en main des capteurs de mouvement (accéléromètres - gyroscopes)</a:t>
            </a:r>
          </a:p>
          <a:p>
            <a:pPr marL="0" indent="0">
              <a:lnSpc>
                <a:spcPct val="70000"/>
              </a:lnSpc>
              <a:buNone/>
            </a:pPr>
            <a:endParaRPr lang="fr-FR" dirty="0"/>
          </a:p>
          <a:p>
            <a:pPr marL="0" indent="0">
              <a:lnSpc>
                <a:spcPct val="70000"/>
              </a:lnSpc>
              <a:buNone/>
            </a:pPr>
            <a:r>
              <a:rPr lang="fr-FR" dirty="0"/>
              <a:t> III) Création de la combinaison</a:t>
            </a:r>
          </a:p>
          <a:p>
            <a:pPr marL="0" indent="0">
              <a:lnSpc>
                <a:spcPct val="70000"/>
              </a:lnSpc>
              <a:buNone/>
            </a:pPr>
            <a:endParaRPr lang="fr-FR" dirty="0"/>
          </a:p>
          <a:p>
            <a:pPr marL="0" indent="0">
              <a:lnSpc>
                <a:spcPct val="70000"/>
              </a:lnSpc>
              <a:buNone/>
            </a:pPr>
            <a:r>
              <a:rPr lang="fr-FR" dirty="0"/>
              <a:t> IV) Ajustements - réglages en fonction des résultats des essais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AD61CD-816A-F61C-644D-EB1FB4B8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873B39-B0CB-8D0B-1F93-89408E7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E4F2B-F0CA-9069-D897-0F0A3221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7" name="Espace réservé du contenu 6" descr="Une image contenant diagramme">
            <a:extLst>
              <a:ext uri="{FF2B5EF4-FFF2-40B4-BE49-F238E27FC236}">
                <a16:creationId xmlns:a16="http://schemas.microsoft.com/office/drawing/2014/main" id="{BC5402CC-B4A2-CA31-6E63-631E2090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" y="1690688"/>
            <a:ext cx="12149644" cy="458209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056FC3-F9F6-4759-73C7-4BD4BC1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07396-C1ED-D14A-257E-CA599B4E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07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ECFAD-FA5D-08D6-6FC8-E3745CBF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0DEDF-E7A6-EBD2-6901-420564ED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module python Tello (drone) : https://djitellopy.readthedocs.io/en/latest/</a:t>
            </a:r>
          </a:p>
          <a:p>
            <a:r>
              <a:rPr lang="fr-FR" dirty="0"/>
              <a:t>Documentation module python </a:t>
            </a:r>
            <a:r>
              <a:rPr lang="fr-FR" dirty="0" err="1"/>
              <a:t>Evdev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https://python-evdev.readthedocs.io/en/latest/</a:t>
            </a:r>
            <a:endParaRPr lang="fr-FR" dirty="0"/>
          </a:p>
          <a:p>
            <a:r>
              <a:rPr lang="fr-FR" dirty="0"/>
              <a:t>Cours de programmation de drone sur </a:t>
            </a:r>
            <a:r>
              <a:rPr lang="fr-FR" dirty="0" err="1"/>
              <a:t>Youtube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https://www.youtube.com/watch?v=LmEcyQnfpDA</a:t>
            </a:r>
            <a:endParaRPr lang="fr-FR" dirty="0"/>
          </a:p>
          <a:p>
            <a:r>
              <a:rPr lang="fr-FR"/>
              <a:t>Un autre cours : https://learn.droneblocks.io/courses/djitellopy/lectures/33214272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6B7ED3-89B0-90CE-9E39-5F22FB71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Antheaume Lubin - TIPE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4FF911-0C50-7765-0328-3565ECC2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C16-4DFA-4A49-BBAA-8279C2EE43E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212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214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TIPE 2022-2024</vt:lpstr>
      <vt:lpstr>Présentation de mon projet</vt:lpstr>
      <vt:lpstr>Explication du protocole expérimental</vt:lpstr>
      <vt:lpstr>Diagramme de Gantt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2022-2024</dc:title>
  <dc:creator>ANTHEAUME Lubin</dc:creator>
  <cp:lastModifiedBy>ANTHEAUME Lubin</cp:lastModifiedBy>
  <cp:revision>1</cp:revision>
  <dcterms:created xsi:type="dcterms:W3CDTF">2023-03-28T20:41:19Z</dcterms:created>
  <dcterms:modified xsi:type="dcterms:W3CDTF">2023-03-28T20:58:04Z</dcterms:modified>
</cp:coreProperties>
</file>