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6" r:id="rId6"/>
    <p:sldId id="267" r:id="rId7"/>
    <p:sldId id="260" r:id="rId8"/>
    <p:sldId id="272" r:id="rId9"/>
    <p:sldId id="261" r:id="rId10"/>
    <p:sldId id="270" r:id="rId11"/>
    <p:sldId id="273" r:id="rId12"/>
    <p:sldId id="271"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7500"/>
    <a:srgbClr val="EE7A12"/>
    <a:srgbClr val="FFCD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0727" autoAdjust="0"/>
  </p:normalViewPr>
  <p:slideViewPr>
    <p:cSldViewPr snapToGrid="0">
      <p:cViewPr varScale="1">
        <p:scale>
          <a:sx n="78" d="100"/>
          <a:sy n="78" d="100"/>
        </p:scale>
        <p:origin x="130" y="62"/>
      </p:cViewPr>
      <p:guideLst/>
    </p:cSldViewPr>
  </p:slideViewPr>
  <p:outlineViewPr>
    <p:cViewPr>
      <p:scale>
        <a:sx n="33" d="100"/>
        <a:sy n="33" d="100"/>
      </p:scale>
      <p:origin x="0" y="-79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Malware Infection</a:t>
            </a:r>
            <a:r>
              <a:rPr lang="en-US" baseline="0"/>
              <a:t> Growth Rate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0"/>
          <c:tx>
            <c:strRef>
              <c:f>Sheet1!$C$3</c:f>
              <c:strCache>
                <c:ptCount val="1"/>
                <c:pt idx="0">
                  <c:v>Malware( in Millions)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Sheet1!$B$4:$B$13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Sheet1!$C$4:$C$13</c:f>
              <c:numCache>
                <c:formatCode>General</c:formatCode>
                <c:ptCount val="10"/>
                <c:pt idx="0">
                  <c:v>12.4</c:v>
                </c:pt>
                <c:pt idx="1">
                  <c:v>29.97</c:v>
                </c:pt>
                <c:pt idx="2">
                  <c:v>48.17</c:v>
                </c:pt>
                <c:pt idx="3">
                  <c:v>82.62</c:v>
                </c:pt>
                <c:pt idx="4">
                  <c:v>165.81</c:v>
                </c:pt>
                <c:pt idx="5">
                  <c:v>308.95999999999998</c:v>
                </c:pt>
                <c:pt idx="6">
                  <c:v>452.93</c:v>
                </c:pt>
                <c:pt idx="7">
                  <c:v>580.4</c:v>
                </c:pt>
                <c:pt idx="8">
                  <c:v>702.06</c:v>
                </c:pt>
                <c:pt idx="9">
                  <c:v>812.67</c:v>
                </c:pt>
              </c:numCache>
            </c:numRef>
          </c:val>
          <c:extLst>
            <c:ext xmlns:c16="http://schemas.microsoft.com/office/drawing/2014/chart" uri="{C3380CC4-5D6E-409C-BE32-E72D297353CC}">
              <c16:uniqueId val="{00000000-DDBB-4863-9E6E-3736B448A462}"/>
            </c:ext>
          </c:extLst>
        </c:ser>
        <c:dLbls>
          <c:showLegendKey val="0"/>
          <c:showVal val="0"/>
          <c:showCatName val="0"/>
          <c:showSerName val="0"/>
          <c:showPercent val="0"/>
          <c:showBubbleSize val="0"/>
        </c:dLbls>
        <c:gapWidth val="100"/>
        <c:overlap val="-24"/>
        <c:axId val="428849464"/>
        <c:axId val="428850744"/>
      </c:barChart>
      <c:catAx>
        <c:axId val="428849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850744"/>
        <c:crosses val="autoZero"/>
        <c:auto val="1"/>
        <c:lblAlgn val="ctr"/>
        <c:lblOffset val="100"/>
        <c:noMultiLvlLbl val="0"/>
      </c:catAx>
      <c:valAx>
        <c:axId val="4288507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28849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8.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srgbClr val="F77500"/>
        </a:solidFill>
        <a:ln w="25400" cap="flat" cmpd="sng" algn="ctr">
          <a:solidFill>
            <a:schemeClr val="accent2">
              <a:lumMod val="50000"/>
            </a:scheme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Agenda</a:t>
          </a:r>
          <a:endParaRPr lang="en-IN" sz="1400" b="1" kern="1200" dirty="0">
            <a:solidFill>
              <a:prstClr val="white"/>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schemeClr val="bg1"/>
        </a:solidFill>
        <a:ln w="19050" cap="flat" cmpd="sng" algn="ctr">
          <a:solidFill>
            <a:schemeClr val="bg1">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chemeClr val="tx1">
                  <a:lumMod val="50000"/>
                  <a:lumOff val="50000"/>
                </a:schemeClr>
              </a:solidFill>
              <a:latin typeface="+mn-lt"/>
              <a:ea typeface="+mn-ea"/>
              <a:cs typeface="+mn-cs"/>
            </a:rPr>
            <a:t>Business Problem</a:t>
          </a:r>
          <a:endParaRPr lang="en-IN" sz="1200" b="1" kern="1200" dirty="0">
            <a:solidFill>
              <a:schemeClr val="tx1">
                <a:lumMod val="50000"/>
                <a:lumOff val="50000"/>
              </a:schemeClr>
            </a:solidFill>
            <a:latin typeface="+mn-lt"/>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Business Understanding</a:t>
          </a:r>
          <a:endParaRPr lang="en-IN" sz="1200" b="1" kern="1200" dirty="0">
            <a:solidFill>
              <a:prstClr val="black">
                <a:lumMod val="50000"/>
                <a:lumOff val="50000"/>
              </a:prst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Data Pipeline</a:t>
          </a:r>
          <a:endParaRPr lang="en-IN" sz="1200" b="1" kern="1200" dirty="0">
            <a:solidFill>
              <a:prstClr val="black">
                <a:lumMod val="50000"/>
                <a:lumOff val="50000"/>
              </a:prst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Modeling</a:t>
          </a:r>
          <a:endParaRPr lang="en-IN" sz="1200" b="1" kern="1200" dirty="0">
            <a:solidFill>
              <a:prstClr val="black">
                <a:lumMod val="50000"/>
                <a:lumOff val="50000"/>
              </a:prst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Conclusion</a:t>
          </a:r>
          <a:endParaRPr lang="en-IN" sz="1200" b="1" kern="1200" dirty="0">
            <a:solidFill>
              <a:prstClr val="black">
                <a:lumMod val="50000"/>
                <a:lumOff val="50000"/>
              </a:prst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Literature Review</a:t>
          </a:r>
          <a:endParaRPr lang="en-IN" sz="1200" b="1" kern="1200" dirty="0">
            <a:solidFill>
              <a:prstClr val="black">
                <a:lumMod val="50000"/>
                <a:lumOff val="50000"/>
              </a:prst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a:solidFill>
                <a:prstClr val="black">
                  <a:lumMod val="50000"/>
                  <a:lumOff val="50000"/>
                </a:prstClr>
              </a:solidFill>
              <a:latin typeface="Calibri" panose="020F0502020204030204"/>
              <a:ea typeface="+mn-ea"/>
              <a:cs typeface="+mn-cs"/>
            </a:rPr>
            <a:t>Data </a:t>
          </a:r>
          <a:r>
            <a:rPr lang="en-US" sz="1200" b="1" kern="1200" dirty="0">
              <a:solidFill>
                <a:prstClr val="black">
                  <a:lumMod val="50000"/>
                  <a:lumOff val="50000"/>
                </a:prstClr>
              </a:solidFill>
              <a:latin typeface="Calibri" panose="020F0502020204030204"/>
              <a:ea typeface="+mn-ea"/>
              <a:cs typeface="+mn-cs"/>
            </a:rPr>
            <a:t>Understanding</a:t>
          </a:r>
          <a:endParaRPr lang="en-IN" sz="1200" b="1" kern="1200" dirty="0">
            <a:solidFill>
              <a:prstClr val="black">
                <a:lumMod val="50000"/>
                <a:lumOff val="50000"/>
              </a:prst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632273" y="0"/>
          <a:ext cx="2038176" cy="44846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Data Understanding</a:t>
          </a:r>
          <a:endParaRPr lang="en-IN" sz="1400" b="1" kern="1200" dirty="0">
            <a:solidFill>
              <a:prstClr val="white"/>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A776BA-A231-42E5-B5D6-B0AE0A54DAB7}" type="doc">
      <dgm:prSet loTypeId="urn:diagrams.loki3.com/BracketList" loCatId="list" qsTypeId="urn:microsoft.com/office/officeart/2005/8/quickstyle/simple1" qsCatId="simple" csTypeId="urn:microsoft.com/office/officeart/2005/8/colors/accent2_2" csCatId="accent2" phldr="1"/>
      <dgm:spPr/>
      <dgm:t>
        <a:bodyPr/>
        <a:lstStyle/>
        <a:p>
          <a:endParaRPr lang="en-IN"/>
        </a:p>
      </dgm:t>
    </dgm:pt>
    <dgm:pt modelId="{2BDCB9C7-100D-41F5-9757-0A786C023D41}">
      <dgm:prSet phldrT="[Text]" custT="1"/>
      <dgm:spPr>
        <a:solidFill>
          <a:srgbClr val="F77500">
            <a:alpha val="38000"/>
          </a:srgbClr>
        </a:solidFill>
        <a:ln>
          <a:solidFill>
            <a:schemeClr val="accent2">
              <a:lumMod val="50000"/>
              <a:alpha val="94000"/>
            </a:schemeClr>
          </a:solidFill>
        </a:ln>
        <a:effectLst>
          <a:outerShdw blurRad="50800" dist="50800" dir="5400000" algn="ctr" rotWithShape="0">
            <a:schemeClr val="accent2">
              <a:lumMod val="20000"/>
              <a:lumOff val="80000"/>
            </a:schemeClr>
          </a:outerShdw>
        </a:effectLst>
      </dgm:spPr>
      <dgm:t>
        <a:bodyPr anchor="ctr" anchorCtr="1"/>
        <a:lstStyle/>
        <a:p>
          <a:pPr algn="ctr"/>
          <a:r>
            <a:rPr lang="en-US" sz="1400" b="1" dirty="0">
              <a:ln>
                <a:noFill/>
              </a:ln>
              <a:solidFill>
                <a:schemeClr val="accent2">
                  <a:lumMod val="50000"/>
                </a:schemeClr>
              </a:solidFill>
              <a:latin typeface="Arial" panose="020B0604020202020204" pitchFamily="34" charset="0"/>
              <a:cs typeface="Arial" panose="020B0604020202020204" pitchFamily="34" charset="0"/>
            </a:rPr>
            <a:t>Experiment 1</a:t>
          </a:r>
        </a:p>
        <a:p>
          <a:pPr algn="ctr"/>
          <a:r>
            <a:rPr lang="en-US" sz="1400" b="1" dirty="0">
              <a:ln>
                <a:noFill/>
              </a:ln>
              <a:solidFill>
                <a:schemeClr val="accent2">
                  <a:lumMod val="50000"/>
                </a:schemeClr>
              </a:solidFill>
              <a:latin typeface="Arial" panose="020B0604020202020204" pitchFamily="34" charset="0"/>
              <a:cs typeface="Arial" panose="020B0604020202020204" pitchFamily="34" charset="0"/>
            </a:rPr>
            <a:t>[</a:t>
          </a:r>
          <a:r>
            <a:rPr lang="en-US" sz="1100" b="1" dirty="0">
              <a:ln>
                <a:noFill/>
              </a:ln>
              <a:solidFill>
                <a:schemeClr val="accent2">
                  <a:lumMod val="50000"/>
                </a:schemeClr>
              </a:solidFill>
              <a:latin typeface="Arial" panose="020B0604020202020204" pitchFamily="34" charset="0"/>
              <a:cs typeface="Arial" panose="020B0604020202020204" pitchFamily="34" charset="0"/>
            </a:rPr>
            <a:t>Train/Test Split</a:t>
          </a:r>
          <a:r>
            <a:rPr lang="en-US" sz="1400" b="1" dirty="0">
              <a:ln>
                <a:noFill/>
              </a:ln>
              <a:solidFill>
                <a:schemeClr val="accent2">
                  <a:lumMod val="50000"/>
                </a:schemeClr>
              </a:solidFill>
              <a:latin typeface="Arial" panose="020B0604020202020204" pitchFamily="34" charset="0"/>
              <a:cs typeface="Arial" panose="020B0604020202020204" pitchFamily="34" charset="0"/>
            </a:rPr>
            <a:t>]</a:t>
          </a:r>
        </a:p>
        <a:p>
          <a:pPr algn="ctr"/>
          <a:r>
            <a:rPr lang="en-IN" sz="1050" b="1" dirty="0">
              <a:ln>
                <a:noFill/>
              </a:ln>
              <a:solidFill>
                <a:schemeClr val="accent2">
                  <a:lumMod val="50000"/>
                </a:schemeClr>
              </a:solidFill>
              <a:latin typeface="Arial" panose="020B0604020202020204" pitchFamily="34" charset="0"/>
              <a:cs typeface="Arial" panose="020B0604020202020204" pitchFamily="34" charset="0"/>
            </a:rPr>
            <a:t>Train: 80%</a:t>
          </a:r>
        </a:p>
        <a:p>
          <a:pPr algn="ctr"/>
          <a:r>
            <a:rPr lang="en-IN" sz="1050" b="1" dirty="0">
              <a:ln>
                <a:noFill/>
              </a:ln>
              <a:solidFill>
                <a:schemeClr val="accent2">
                  <a:lumMod val="50000"/>
                </a:schemeClr>
              </a:solidFill>
              <a:latin typeface="Arial" panose="020B0604020202020204" pitchFamily="34" charset="0"/>
              <a:cs typeface="Arial" panose="020B0604020202020204" pitchFamily="34" charset="0"/>
            </a:rPr>
            <a:t>Validate: 20%</a:t>
          </a:r>
          <a:endParaRPr lang="en-IN" sz="1400" b="1" dirty="0">
            <a:ln>
              <a:noFill/>
            </a:ln>
            <a:solidFill>
              <a:schemeClr val="accent2">
                <a:lumMod val="50000"/>
              </a:schemeClr>
            </a:solidFill>
            <a:latin typeface="Arial" panose="020B0604020202020204" pitchFamily="34" charset="0"/>
            <a:cs typeface="Arial" panose="020B0604020202020204" pitchFamily="34" charset="0"/>
          </a:endParaRPr>
        </a:p>
      </dgm:t>
    </dgm:pt>
    <dgm:pt modelId="{16C141A4-38E7-4C4E-B735-2FC6A6A47D20}" type="parTrans" cxnId="{30B110AF-55EB-4722-983F-412A5642610B}">
      <dgm:prSet/>
      <dgm:spPr/>
      <dgm:t>
        <a:bodyPr/>
        <a:lstStyle/>
        <a:p>
          <a:endParaRPr lang="en-IN" sz="1400">
            <a:latin typeface="Arial" panose="020B0604020202020204" pitchFamily="34" charset="0"/>
            <a:cs typeface="Arial" panose="020B0604020202020204" pitchFamily="34" charset="0"/>
          </a:endParaRPr>
        </a:p>
      </dgm:t>
    </dgm:pt>
    <dgm:pt modelId="{B2A0E332-C52E-40FA-BE56-11F74601FEB6}" type="sibTrans" cxnId="{30B110AF-55EB-4722-983F-412A5642610B}">
      <dgm:prSet/>
      <dgm:spPr/>
      <dgm:t>
        <a:bodyPr/>
        <a:lstStyle/>
        <a:p>
          <a:endParaRPr lang="en-IN" sz="1400">
            <a:latin typeface="Arial" panose="020B0604020202020204" pitchFamily="34" charset="0"/>
            <a:cs typeface="Arial" panose="020B0604020202020204" pitchFamily="34" charset="0"/>
          </a:endParaRPr>
        </a:p>
      </dgm:t>
    </dgm:pt>
    <dgm:pt modelId="{B57FE91E-F5F5-450B-BC79-14FACE167118}">
      <dgm:prSet phldrT="[Tex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a:lstStyle/>
        <a:p>
          <a:r>
            <a:rPr lang="en-US" sz="1200" b="1" kern="1200" dirty="0">
              <a:solidFill>
                <a:schemeClr val="accent2">
                  <a:lumMod val="50000"/>
                </a:schemeClr>
              </a:solidFill>
              <a:latin typeface="Arial" panose="020B0604020202020204" pitchFamily="34" charset="0"/>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1.3916525385408573e-05</a:t>
          </a:r>
        </a:p>
      </dgm:t>
    </dgm:pt>
    <dgm:pt modelId="{C534153A-366B-4F8E-829B-9EA561F75A0D}" type="parTrans" cxnId="{4EC3A13A-3C0F-43E3-A965-91C214CC0CB4}">
      <dgm:prSet/>
      <dgm:spPr/>
      <dgm:t>
        <a:bodyPr/>
        <a:lstStyle/>
        <a:p>
          <a:endParaRPr lang="en-IN" sz="1400">
            <a:latin typeface="Arial" panose="020B0604020202020204" pitchFamily="34" charset="0"/>
            <a:cs typeface="Arial" panose="020B0604020202020204" pitchFamily="34" charset="0"/>
          </a:endParaRPr>
        </a:p>
      </dgm:t>
    </dgm:pt>
    <dgm:pt modelId="{E7FD12D2-BC86-44C4-B0C9-C3BFF683F188}" type="sibTrans" cxnId="{4EC3A13A-3C0F-43E3-A965-91C214CC0CB4}">
      <dgm:prSet/>
      <dgm:spPr/>
      <dgm:t>
        <a:bodyPr/>
        <a:lstStyle/>
        <a:p>
          <a:endParaRPr lang="en-IN" sz="1400">
            <a:latin typeface="Arial" panose="020B0604020202020204" pitchFamily="34" charset="0"/>
            <a:cs typeface="Arial" panose="020B0604020202020204" pitchFamily="34" charset="0"/>
          </a:endParaRPr>
        </a:p>
      </dgm:t>
    </dgm:pt>
    <dgm:pt modelId="{8C2E8D2A-A0D1-4A11-9211-B2C16FBC567C}">
      <dgm:prSet phldrT="[Text]" custT="1"/>
      <dgm:spPr>
        <a:solidFill>
          <a:srgbClr val="F77500">
            <a:alpha val="38000"/>
          </a:srgbClr>
        </a:solidFill>
        <a:ln>
          <a:solidFill>
            <a:schemeClr val="accent2">
              <a:lumMod val="50000"/>
              <a:alpha val="94000"/>
            </a:schemeClr>
          </a:solidFill>
        </a:ln>
        <a:effectLst>
          <a:outerShdw blurRad="50800" dist="50800" dir="5400000" algn="ctr" rotWithShape="0">
            <a:schemeClr val="accent2">
              <a:lumMod val="20000"/>
              <a:lumOff val="80000"/>
            </a:schemeClr>
          </a:outerShdw>
        </a:effectLst>
      </dgm:spPr>
      <dgm:t>
        <a:bodyPr spcFirstLastPara="0" vert="horz" wrap="square" lIns="99568" tIns="35560" rIns="99568" bIns="35560" numCol="1" spcCol="1270" anchor="ctr" anchorCtr="1"/>
        <a:lstStyle/>
        <a:p>
          <a:pPr marL="0" lvl="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Experiment 2</a:t>
          </a:r>
        </a:p>
        <a:p>
          <a:pPr marL="0" lvl="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r>
            <a:rPr lang="en-US"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Train/Test Split</a:t>
          </a: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 70%</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Test: 15% </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Validate: 15%</a:t>
          </a:r>
        </a:p>
      </dgm:t>
    </dgm:pt>
    <dgm:pt modelId="{03CC9FFE-C8DB-409C-A5D2-8B65C677AA21}" type="parTrans" cxnId="{733CC64D-BE6E-47DD-AC4F-05B6706C9A6B}">
      <dgm:prSet/>
      <dgm:spPr/>
      <dgm:t>
        <a:bodyPr/>
        <a:lstStyle/>
        <a:p>
          <a:endParaRPr lang="en-IN" sz="1400">
            <a:latin typeface="Arial" panose="020B0604020202020204" pitchFamily="34" charset="0"/>
            <a:cs typeface="Arial" panose="020B0604020202020204" pitchFamily="34" charset="0"/>
          </a:endParaRPr>
        </a:p>
      </dgm:t>
    </dgm:pt>
    <dgm:pt modelId="{B59BA600-0D6E-4FEE-92CD-81A73683FF92}" type="sibTrans" cxnId="{733CC64D-BE6E-47DD-AC4F-05B6706C9A6B}">
      <dgm:prSet/>
      <dgm:spPr/>
      <dgm:t>
        <a:bodyPr/>
        <a:lstStyle/>
        <a:p>
          <a:endParaRPr lang="en-IN" sz="1400">
            <a:latin typeface="Arial" panose="020B0604020202020204" pitchFamily="34" charset="0"/>
            <a:cs typeface="Arial" panose="020B0604020202020204" pitchFamily="34" charset="0"/>
          </a:endParaRPr>
        </a:p>
      </dgm:t>
    </dgm:pt>
    <dgm:pt modelId="{BA9067A9-85ED-48C1-8DF9-6D47DE219AB9}">
      <dgm:prSet phldrT="[Tex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spcFirstLastPara="0" vert="horz" wrap="square" lIns="53340" tIns="53340" rIns="53340" bIns="53340" numCol="1" spcCol="1270" anchor="ctr" anchorCtr="0"/>
        <a:lstStyle/>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2.9326425712147635e-09</a:t>
          </a:r>
        </a:p>
      </dgm:t>
    </dgm:pt>
    <dgm:pt modelId="{8173DD8B-EDD7-413F-B2EA-0534FC244F70}" type="parTrans" cxnId="{DBDFA707-B3EC-4FF1-B6DE-2A061E51451F}">
      <dgm:prSet/>
      <dgm:spPr/>
      <dgm:t>
        <a:bodyPr/>
        <a:lstStyle/>
        <a:p>
          <a:endParaRPr lang="en-IN" sz="1400">
            <a:latin typeface="Arial" panose="020B0604020202020204" pitchFamily="34" charset="0"/>
            <a:cs typeface="Arial" panose="020B0604020202020204" pitchFamily="34" charset="0"/>
          </a:endParaRPr>
        </a:p>
      </dgm:t>
    </dgm:pt>
    <dgm:pt modelId="{66F0D381-E2B8-44FB-936F-A55752A040F3}" type="sibTrans" cxnId="{DBDFA707-B3EC-4FF1-B6DE-2A061E51451F}">
      <dgm:prSet/>
      <dgm:spPr/>
      <dgm:t>
        <a:bodyPr/>
        <a:lstStyle/>
        <a:p>
          <a:endParaRPr lang="en-IN" sz="1400">
            <a:latin typeface="Arial" panose="020B0604020202020204" pitchFamily="34" charset="0"/>
            <a:cs typeface="Arial" panose="020B0604020202020204" pitchFamily="34" charset="0"/>
          </a:endParaRPr>
        </a:p>
      </dgm:t>
    </dgm:pt>
    <dgm:pt modelId="{FC54051E-B4A9-4858-A59C-567DC3FFBBF4}">
      <dgm:prSet phldrT="[Text]" custT="1"/>
      <dgm:spPr>
        <a:solidFill>
          <a:srgbClr val="F77500">
            <a:alpha val="38000"/>
          </a:srgbClr>
        </a:solidFill>
        <a:ln w="12700" cap="flat" cmpd="sng" algn="ctr">
          <a:solidFill>
            <a:schemeClr val="accent2">
              <a:lumMod val="50000"/>
              <a:alpha val="94000"/>
            </a:schemeClr>
          </a:solidFill>
          <a:prstDash val="solid"/>
          <a:miter lim="800000"/>
        </a:ln>
        <a:effectLst>
          <a:outerShdw blurRad="50800" dist="50800" dir="5400000" algn="ctr" rotWithShape="0">
            <a:schemeClr val="accent2">
              <a:lumMod val="20000"/>
              <a:lumOff val="80000"/>
            </a:schemeClr>
          </a:outerShdw>
        </a:effectLst>
      </dgm:spPr>
      <dgm:t>
        <a:bodyPr/>
        <a:lstStyle/>
        <a:p>
          <a:pPr marL="0" lvl="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Experiment 3</a:t>
          </a:r>
        </a:p>
        <a:p>
          <a:pPr marL="0" lvl="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r>
            <a:rPr lang="en-US"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Train/Test Split</a:t>
          </a: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 60%</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Test: 20%</a:t>
          </a:r>
        </a:p>
        <a:p>
          <a:pPr marL="0" lvl="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Validate: 20%</a:t>
          </a:r>
          <a:endParaRPr lang="en-IN" sz="1400" b="1" kern="1200" dirty="0">
            <a:ln>
              <a:noFill/>
            </a:ln>
            <a:solidFill>
              <a:schemeClr val="accent2">
                <a:lumMod val="50000"/>
              </a:schemeClr>
            </a:solidFill>
            <a:latin typeface="Arial" panose="020B0604020202020204" pitchFamily="34" charset="0"/>
            <a:ea typeface="+mn-ea"/>
            <a:cs typeface="Arial" panose="020B0604020202020204" pitchFamily="34" charset="0"/>
          </a:endParaRPr>
        </a:p>
      </dgm:t>
    </dgm:pt>
    <dgm:pt modelId="{D9E2049F-A74C-40BC-A41D-297807C7FAE8}" type="parTrans" cxnId="{30402900-FCA4-42F6-8899-866C139CDA15}">
      <dgm:prSet/>
      <dgm:spPr/>
      <dgm:t>
        <a:bodyPr/>
        <a:lstStyle/>
        <a:p>
          <a:endParaRPr lang="en-IN" sz="1400">
            <a:latin typeface="Arial" panose="020B0604020202020204" pitchFamily="34" charset="0"/>
            <a:cs typeface="Arial" panose="020B0604020202020204" pitchFamily="34" charset="0"/>
          </a:endParaRPr>
        </a:p>
      </dgm:t>
    </dgm:pt>
    <dgm:pt modelId="{CF3CBB28-AF48-4A3B-AFD7-B7B8EE674C84}" type="sibTrans" cxnId="{30402900-FCA4-42F6-8899-866C139CDA15}">
      <dgm:prSet/>
      <dgm:spPr/>
      <dgm:t>
        <a:bodyPr/>
        <a:lstStyle/>
        <a:p>
          <a:endParaRPr lang="en-IN" sz="1400">
            <a:latin typeface="Arial" panose="020B0604020202020204" pitchFamily="34" charset="0"/>
            <a:cs typeface="Arial" panose="020B0604020202020204" pitchFamily="34" charset="0"/>
          </a:endParaRPr>
        </a:p>
      </dgm:t>
    </dgm:pt>
    <dgm:pt modelId="{44018753-D24A-4CF8-9C32-288DA983616C}">
      <dgm:prSet phldrT="[Tex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a:lstStyle/>
        <a:p>
          <a:pPr marL="114300" lvl="1" indent="-114300" algn="l" defTabSz="622300">
            <a:lnSpc>
              <a:spcPct val="90000"/>
            </a:lnSpc>
            <a:spcBef>
              <a:spcPct val="0"/>
            </a:spcBef>
            <a:spcAft>
              <a:spcPct val="15000"/>
            </a:spcAft>
          </a:pPr>
          <a:r>
            <a:rPr lang="en-US" sz="1200" b="1" kern="1200" dirty="0">
              <a:solidFill>
                <a:srgbClr val="ED7D31">
                  <a:lumMod val="50000"/>
                </a:srgbClr>
              </a:solidFill>
              <a:latin typeface="Arial" panose="020B0604020202020204" pitchFamily="34" charset="0"/>
              <a:ea typeface="+mn-ea"/>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2.958186564514117e-05</a:t>
          </a:r>
        </a:p>
      </dgm:t>
    </dgm:pt>
    <dgm:pt modelId="{A21E09A3-ED60-4A87-B944-54E99ADEBA2C}" type="parTrans" cxnId="{C29F322B-D072-41AD-9AC8-FB7C7A43BB64}">
      <dgm:prSet/>
      <dgm:spPr/>
      <dgm:t>
        <a:bodyPr/>
        <a:lstStyle/>
        <a:p>
          <a:endParaRPr lang="en-IN" sz="1400">
            <a:latin typeface="Arial" panose="020B0604020202020204" pitchFamily="34" charset="0"/>
            <a:cs typeface="Arial" panose="020B0604020202020204" pitchFamily="34" charset="0"/>
          </a:endParaRPr>
        </a:p>
      </dgm:t>
    </dgm:pt>
    <dgm:pt modelId="{C5B646FC-80E8-404C-95B1-3B66C0DBED71}" type="sibTrans" cxnId="{C29F322B-D072-41AD-9AC8-FB7C7A43BB64}">
      <dgm:prSet/>
      <dgm:spPr/>
      <dgm:t>
        <a:bodyPr/>
        <a:lstStyle/>
        <a:p>
          <a:endParaRPr lang="en-IN" sz="1400">
            <a:latin typeface="Arial" panose="020B0604020202020204" pitchFamily="34" charset="0"/>
            <a:cs typeface="Arial" panose="020B0604020202020204" pitchFamily="34" charset="0"/>
          </a:endParaRPr>
        </a:p>
      </dgm:t>
    </dgm:pt>
    <dgm:pt modelId="{35CF01CB-84E3-4FB4-9D01-CB49BFF30CA0}">
      <dgm:prSet phldrT="[Tex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a:lstStyle/>
        <a:p>
          <a:r>
            <a:rPr lang="en-US" sz="1200" b="1" kern="1200" dirty="0">
              <a:solidFill>
                <a:schemeClr val="accent2">
                  <a:lumMod val="50000"/>
                </a:schemeClr>
              </a:solidFill>
              <a:latin typeface="Arial" panose="020B0604020202020204" pitchFamily="34" charset="0"/>
              <a:cs typeface="Arial" panose="020B0604020202020204" pitchFamily="34" charset="0"/>
            </a:rPr>
            <a:t>Accuracy: </a:t>
          </a:r>
          <a:r>
            <a:rPr lang="en-IN" sz="1200" b="1" kern="1200" dirty="0">
              <a:solidFill>
                <a:srgbClr val="EE7A12"/>
              </a:solidFill>
              <a:latin typeface="Arial" panose="020B0604020202020204" pitchFamily="34" charset="0"/>
              <a:cs typeface="Arial" panose="020B0604020202020204" pitchFamily="34" charset="0"/>
            </a:rPr>
            <a:t>0.9999999996781965</a:t>
          </a:r>
        </a:p>
      </dgm:t>
    </dgm:pt>
    <dgm:pt modelId="{58CE0841-56F5-44DE-9C72-411868F5D8DC}" type="parTrans" cxnId="{88CA3591-B1DE-4465-9905-4CD7C6B51ECC}">
      <dgm:prSet/>
      <dgm:spPr/>
      <dgm:t>
        <a:bodyPr/>
        <a:lstStyle/>
        <a:p>
          <a:endParaRPr lang="en-IN"/>
        </a:p>
      </dgm:t>
    </dgm:pt>
    <dgm:pt modelId="{CF673E90-FFEA-4DC6-A747-C7DC5406887D}" type="sibTrans" cxnId="{88CA3591-B1DE-4465-9905-4CD7C6B51ECC}">
      <dgm:prSet/>
      <dgm:spPr/>
      <dgm:t>
        <a:bodyPr/>
        <a:lstStyle/>
        <a:p>
          <a:endParaRPr lang="en-IN"/>
        </a:p>
      </dgm:t>
    </dgm:pt>
    <dgm:pt modelId="{BE39DE97-6F30-44C6-96A1-98E1E172C954}">
      <dgm:prSet phldrT="[Tex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a:lstStyle/>
        <a:p>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0.003730485944941835</a:t>
          </a:r>
          <a:r>
            <a:rPr lang="en-US" sz="1200" b="1" kern="1200" dirty="0">
              <a:solidFill>
                <a:srgbClr val="EE7A12"/>
              </a:solidFill>
              <a:latin typeface="Arial" panose="020B0604020202020204" pitchFamily="34" charset="0"/>
              <a:ea typeface="+mn-ea"/>
              <a:cs typeface="Arial" panose="020B0604020202020204" pitchFamily="34" charset="0"/>
            </a:rPr>
            <a:t> </a:t>
          </a:r>
          <a:endParaRPr lang="en-IN" sz="1200" b="1" kern="1200" dirty="0">
            <a:solidFill>
              <a:srgbClr val="EE7A12"/>
            </a:solidFill>
            <a:latin typeface="Arial" panose="020B0604020202020204" pitchFamily="34" charset="0"/>
            <a:ea typeface="+mn-ea"/>
            <a:cs typeface="Arial" panose="020B0604020202020204" pitchFamily="34" charset="0"/>
          </a:endParaRPr>
        </a:p>
      </dgm:t>
    </dgm:pt>
    <dgm:pt modelId="{131028E4-CC1B-43A0-A8E3-B4618D20DF0D}" type="parTrans" cxnId="{D21EE2E3-93C0-4EB9-80C3-1B3088B0CD48}">
      <dgm:prSet/>
      <dgm:spPr/>
      <dgm:t>
        <a:bodyPr/>
        <a:lstStyle/>
        <a:p>
          <a:endParaRPr lang="en-IN"/>
        </a:p>
      </dgm:t>
    </dgm:pt>
    <dgm:pt modelId="{17F5AFB1-74E1-4D51-9ABF-BAA65C85D8FA}" type="sibTrans" cxnId="{D21EE2E3-93C0-4EB9-80C3-1B3088B0CD48}">
      <dgm:prSet/>
      <dgm:spPr/>
      <dgm:t>
        <a:bodyPr/>
        <a:lstStyle/>
        <a:p>
          <a:endParaRPr lang="en-IN"/>
        </a:p>
      </dgm:t>
    </dgm:pt>
    <dgm:pt modelId="{1FA07F4C-CDB0-40DF-B01B-EB4955BEA088}">
      <dgm:prSe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spcFirstLastPara="0" vert="horz" wrap="square" lIns="53340" tIns="53340" rIns="53340" bIns="53340" numCol="1" spcCol="1270" anchor="ctr" anchorCtr="0"/>
        <a:lstStyle/>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5.415387863500419e-05</a:t>
          </a:r>
          <a:r>
            <a:rPr lang="en-US" sz="1200" b="1" kern="1200" dirty="0">
              <a:solidFill>
                <a:srgbClr val="ED7D31">
                  <a:lumMod val="50000"/>
                </a:srgbClr>
              </a:solidFill>
              <a:latin typeface="Arial" panose="020B0604020202020204" pitchFamily="34" charset="0"/>
              <a:ea typeface="+mn-ea"/>
              <a:cs typeface="Arial" panose="020B0604020202020204" pitchFamily="34" charset="0"/>
            </a:rPr>
            <a:t> </a:t>
          </a:r>
          <a:endParaRPr lang="en-IN" sz="1200" b="1" kern="1200" dirty="0">
            <a:solidFill>
              <a:srgbClr val="ED7D31">
                <a:lumMod val="50000"/>
              </a:srgbClr>
            </a:solidFill>
            <a:latin typeface="Arial" panose="020B0604020202020204" pitchFamily="34" charset="0"/>
            <a:ea typeface="+mn-ea"/>
            <a:cs typeface="Arial" panose="020B0604020202020204" pitchFamily="34" charset="0"/>
          </a:endParaRPr>
        </a:p>
      </dgm:t>
    </dgm:pt>
    <dgm:pt modelId="{33EE2EDA-69E8-49DB-B8EA-A0225590F7C5}" type="parTrans" cxnId="{19C17A31-EC5C-4981-929D-048DFEF1C4C5}">
      <dgm:prSet/>
      <dgm:spPr/>
      <dgm:t>
        <a:bodyPr/>
        <a:lstStyle/>
        <a:p>
          <a:endParaRPr lang="en-IN"/>
        </a:p>
      </dgm:t>
    </dgm:pt>
    <dgm:pt modelId="{C4B6C229-D06C-4E56-A4B8-DE61BB1F086D}" type="sibTrans" cxnId="{19C17A31-EC5C-4981-929D-048DFEF1C4C5}">
      <dgm:prSet/>
      <dgm:spPr/>
      <dgm:t>
        <a:bodyPr/>
        <a:lstStyle/>
        <a:p>
          <a:endParaRPr lang="en-IN"/>
        </a:p>
      </dgm:t>
    </dgm:pt>
    <dgm:pt modelId="{2C4C5EFC-C619-401C-8DC2-0CD3E5C03E5C}">
      <dgm:prSet custT="1">
        <dgm:style>
          <a:lnRef idx="2">
            <a:schemeClr val="accent2"/>
          </a:lnRef>
          <a:fillRef idx="1">
            <a:schemeClr val="lt1"/>
          </a:fillRef>
          <a:effectRef idx="0">
            <a:schemeClr val="accent2"/>
          </a:effectRef>
          <a:fontRef idx="minor">
            <a:schemeClr val="dk1"/>
          </a:fontRef>
        </dgm:style>
      </dgm:prSet>
      <dgm:spPr>
        <a:ln/>
        <a:effectLst>
          <a:outerShdw blurRad="50800" dist="38100" dir="2700000" algn="tl" rotWithShape="0">
            <a:prstClr val="black">
              <a:alpha val="40000"/>
            </a:prstClr>
          </a:outerShdw>
        </a:effectLst>
      </dgm:spPr>
      <dgm:t>
        <a:bodyPr spcFirstLastPara="0" vert="horz" wrap="square" lIns="53340" tIns="53340" rIns="53340" bIns="53340" numCol="1" spcCol="1270" anchor="ctr" anchorCtr="0"/>
        <a:lstStyle/>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Accuracy: </a:t>
          </a:r>
          <a:r>
            <a:rPr lang="en-IN" sz="1200" b="1" kern="1200" dirty="0">
              <a:solidFill>
                <a:srgbClr val="EE7A12"/>
              </a:solidFill>
              <a:latin typeface="Arial" panose="020B0604020202020204" pitchFamily="34" charset="0"/>
              <a:ea typeface="+mn-ea"/>
              <a:cs typeface="Arial" panose="020B0604020202020204" pitchFamily="34" charset="0"/>
            </a:rPr>
            <a:t>1.0</a:t>
          </a:r>
        </a:p>
      </dgm:t>
    </dgm:pt>
    <dgm:pt modelId="{12D6B5B6-E82C-42D5-B4DC-39FA50A4DC5C}" type="parTrans" cxnId="{7E054549-70BC-4B46-98A0-D4AFF79DDEC0}">
      <dgm:prSet/>
      <dgm:spPr/>
      <dgm:t>
        <a:bodyPr/>
        <a:lstStyle/>
        <a:p>
          <a:endParaRPr lang="en-IN"/>
        </a:p>
      </dgm:t>
    </dgm:pt>
    <dgm:pt modelId="{07EA78C8-BA2D-4196-9B7A-BBFBC14C5A92}" type="sibTrans" cxnId="{7E054549-70BC-4B46-98A0-D4AFF79DDEC0}">
      <dgm:prSet/>
      <dgm:spPr/>
      <dgm:t>
        <a:bodyPr/>
        <a:lstStyle/>
        <a:p>
          <a:endParaRPr lang="en-IN"/>
        </a:p>
      </dgm:t>
    </dgm:pt>
    <dgm:pt modelId="{13D93943-29D6-4DD1-85AE-F4CA61983055}">
      <dgm:prSet custT="1"/>
      <dgm:spPr>
        <a:effectLst>
          <a:outerShdw blurRad="50800" dist="38100" dir="2700000" algn="tl" rotWithShape="0">
            <a:prstClr val="black">
              <a:alpha val="40000"/>
            </a:prstClr>
          </a:outerShdw>
        </a:effectLst>
      </dgm:spPr>
      <dgm:t>
        <a:bodyPr/>
        <a:lstStyle/>
        <a:p>
          <a:pPr marL="114300" lvl="1" indent="-114300" algn="l" defTabSz="622300">
            <a:lnSpc>
              <a:spcPct val="90000"/>
            </a:lnSpc>
            <a:spcBef>
              <a:spcPct val="0"/>
            </a:spcBef>
            <a:spcAft>
              <a:spcPct val="15000"/>
            </a:spcAft>
          </a:pPr>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0.005438921367802735</a:t>
          </a:r>
          <a:r>
            <a:rPr lang="en-US" sz="1200" b="1" kern="1200" dirty="0">
              <a:solidFill>
                <a:srgbClr val="ED7D31">
                  <a:lumMod val="50000"/>
                </a:srgbClr>
              </a:solidFill>
              <a:latin typeface="Arial" panose="020B0604020202020204" pitchFamily="34" charset="0"/>
              <a:ea typeface="+mn-ea"/>
              <a:cs typeface="Arial" panose="020B0604020202020204" pitchFamily="34" charset="0"/>
            </a:rPr>
            <a:t> </a:t>
          </a:r>
          <a:endParaRPr lang="en-IN" sz="1200" b="1" kern="1200" dirty="0">
            <a:solidFill>
              <a:srgbClr val="ED7D31">
                <a:lumMod val="50000"/>
              </a:srgbClr>
            </a:solidFill>
            <a:latin typeface="Arial" panose="020B0604020202020204" pitchFamily="34" charset="0"/>
            <a:ea typeface="+mn-ea"/>
            <a:cs typeface="Arial" panose="020B0604020202020204" pitchFamily="34" charset="0"/>
          </a:endParaRPr>
        </a:p>
      </dgm:t>
    </dgm:pt>
    <dgm:pt modelId="{75ADFA9C-B947-4250-A9CC-97B3FC95A71C}" type="parTrans" cxnId="{86B4398B-53BF-47C4-97DD-59C8C809F581}">
      <dgm:prSet/>
      <dgm:spPr/>
      <dgm:t>
        <a:bodyPr/>
        <a:lstStyle/>
        <a:p>
          <a:endParaRPr lang="en-IN"/>
        </a:p>
      </dgm:t>
    </dgm:pt>
    <dgm:pt modelId="{1B31B726-E215-44C0-A752-64F7DB860DAC}" type="sibTrans" cxnId="{86B4398B-53BF-47C4-97DD-59C8C809F581}">
      <dgm:prSet/>
      <dgm:spPr/>
      <dgm:t>
        <a:bodyPr/>
        <a:lstStyle/>
        <a:p>
          <a:endParaRPr lang="en-IN"/>
        </a:p>
      </dgm:t>
    </dgm:pt>
    <dgm:pt modelId="{E718C375-A237-410C-8ACA-257985E32778}">
      <dgm:prSet custT="1"/>
      <dgm:spPr>
        <a:effectLst>
          <a:outerShdw blurRad="50800" dist="38100" dir="2700000" algn="tl" rotWithShape="0">
            <a:prstClr val="black">
              <a:alpha val="40000"/>
            </a:prstClr>
          </a:outerShdw>
        </a:effectLst>
      </dgm:spPr>
      <dgm:t>
        <a:bodyPr/>
        <a:lstStyle/>
        <a:p>
          <a:pPr marL="114300" lvl="1" indent="-114300" algn="l" defTabSz="622300">
            <a:lnSpc>
              <a:spcPct val="90000"/>
            </a:lnSpc>
            <a:spcBef>
              <a:spcPct val="0"/>
            </a:spcBef>
            <a:spcAft>
              <a:spcPct val="15000"/>
            </a:spcAft>
          </a:pPr>
          <a:r>
            <a:rPr lang="en-US" sz="1200" b="1" kern="1200" dirty="0">
              <a:solidFill>
                <a:srgbClr val="ED7D31">
                  <a:lumMod val="50000"/>
                </a:srgbClr>
              </a:solidFill>
              <a:latin typeface="Arial" panose="020B0604020202020204" pitchFamily="34" charset="0"/>
              <a:ea typeface="+mn-ea"/>
              <a:cs typeface="Arial" panose="020B0604020202020204" pitchFamily="34" charset="0"/>
            </a:rPr>
            <a:t>Accuracy: </a:t>
          </a:r>
          <a:r>
            <a:rPr lang="en-IN" sz="1200" b="1" kern="1200" dirty="0">
              <a:solidFill>
                <a:srgbClr val="EE7A12"/>
              </a:solidFill>
              <a:latin typeface="Arial" panose="020B0604020202020204" pitchFamily="34" charset="0"/>
              <a:ea typeface="+mn-ea"/>
              <a:cs typeface="Arial" panose="020B0604020202020204" pitchFamily="34" charset="0"/>
            </a:rPr>
            <a:t>0.9999999983733137</a:t>
          </a:r>
        </a:p>
      </dgm:t>
    </dgm:pt>
    <dgm:pt modelId="{3310EE95-5D72-4969-BBF7-D319761F29C6}" type="parTrans" cxnId="{8A45FB01-D108-4753-9F14-48AA7990A6AB}">
      <dgm:prSet/>
      <dgm:spPr/>
      <dgm:t>
        <a:bodyPr/>
        <a:lstStyle/>
        <a:p>
          <a:endParaRPr lang="en-IN"/>
        </a:p>
      </dgm:t>
    </dgm:pt>
    <dgm:pt modelId="{50AEE0F0-2B42-4A55-AA90-D930C13332FF}" type="sibTrans" cxnId="{8A45FB01-D108-4753-9F14-48AA7990A6AB}">
      <dgm:prSet/>
      <dgm:spPr/>
      <dgm:t>
        <a:bodyPr/>
        <a:lstStyle/>
        <a:p>
          <a:endParaRPr lang="en-IN"/>
        </a:p>
      </dgm:t>
    </dgm:pt>
    <dgm:pt modelId="{A87F223D-A213-42D3-889B-A5B991C412CE}" type="pres">
      <dgm:prSet presAssocID="{62A776BA-A231-42E5-B5D6-B0AE0A54DAB7}" presName="Name0" presStyleCnt="0">
        <dgm:presLayoutVars>
          <dgm:dir/>
          <dgm:animLvl val="lvl"/>
          <dgm:resizeHandles val="exact"/>
        </dgm:presLayoutVars>
      </dgm:prSet>
      <dgm:spPr/>
    </dgm:pt>
    <dgm:pt modelId="{00945C8B-4FC4-4CF3-B6A5-1FC7C8B2A461}" type="pres">
      <dgm:prSet presAssocID="{2BDCB9C7-100D-41F5-9757-0A786C023D41}" presName="linNode" presStyleCnt="0"/>
      <dgm:spPr/>
    </dgm:pt>
    <dgm:pt modelId="{12E77876-DFAE-4854-8629-6447690AAD96}" type="pres">
      <dgm:prSet presAssocID="{2BDCB9C7-100D-41F5-9757-0A786C023D41}" presName="parTx" presStyleLbl="revTx" presStyleIdx="0" presStyleCnt="3" custScaleX="75654">
        <dgm:presLayoutVars>
          <dgm:chMax val="1"/>
          <dgm:bulletEnabled val="1"/>
        </dgm:presLayoutVars>
      </dgm:prSet>
      <dgm:spPr/>
    </dgm:pt>
    <dgm:pt modelId="{DF6B2CDD-6520-4343-B16A-B1EA45C70120}" type="pres">
      <dgm:prSet presAssocID="{2BDCB9C7-100D-41F5-9757-0A786C023D41}" presName="bracket" presStyleLbl="parChTrans1D1" presStyleIdx="0" presStyleCnt="3"/>
      <dgm:spPr/>
    </dgm:pt>
    <dgm:pt modelId="{884DDA6A-28FD-4729-A6DE-1C8A6B61ABA0}" type="pres">
      <dgm:prSet presAssocID="{2BDCB9C7-100D-41F5-9757-0A786C023D41}" presName="spH" presStyleCnt="0"/>
      <dgm:spPr/>
    </dgm:pt>
    <dgm:pt modelId="{78A98203-3FE8-4CCC-8C9A-A6F8EC1C87A2}" type="pres">
      <dgm:prSet presAssocID="{2BDCB9C7-100D-41F5-9757-0A786C023D41}" presName="desTx" presStyleLbl="node1" presStyleIdx="0" presStyleCnt="3" custScaleX="108361" custScaleY="120507">
        <dgm:presLayoutVars>
          <dgm:bulletEnabled val="1"/>
        </dgm:presLayoutVars>
      </dgm:prSet>
      <dgm:spPr>
        <a:prstGeom prst="roundRect">
          <a:avLst/>
        </a:prstGeom>
      </dgm:spPr>
    </dgm:pt>
    <dgm:pt modelId="{CD8FF33E-FBDF-43F3-A622-966496D75974}" type="pres">
      <dgm:prSet presAssocID="{B2A0E332-C52E-40FA-BE56-11F74601FEB6}" presName="spV" presStyleCnt="0"/>
      <dgm:spPr/>
    </dgm:pt>
    <dgm:pt modelId="{5DC4F399-8908-41D8-97C2-5B8D1C174519}" type="pres">
      <dgm:prSet presAssocID="{8C2E8D2A-A0D1-4A11-9211-B2C16FBC567C}" presName="linNode" presStyleCnt="0"/>
      <dgm:spPr/>
    </dgm:pt>
    <dgm:pt modelId="{3022E84A-CF37-49C0-BB33-FFC20AA502F0}" type="pres">
      <dgm:prSet presAssocID="{8C2E8D2A-A0D1-4A11-9211-B2C16FBC567C}" presName="parTx" presStyleLbl="revTx" presStyleIdx="1" presStyleCnt="3" custScaleX="75654">
        <dgm:presLayoutVars>
          <dgm:chMax val="1"/>
          <dgm:bulletEnabled val="1"/>
        </dgm:presLayoutVars>
      </dgm:prSet>
      <dgm:spPr>
        <a:xfrm>
          <a:off x="0" y="1407804"/>
          <a:ext cx="2291134" cy="1277718"/>
        </a:xfrm>
        <a:prstGeom prst="rect">
          <a:avLst/>
        </a:prstGeom>
      </dgm:spPr>
    </dgm:pt>
    <dgm:pt modelId="{45312642-017F-4BFB-B3C3-7F2190CAFF91}" type="pres">
      <dgm:prSet presAssocID="{8C2E8D2A-A0D1-4A11-9211-B2C16FBC567C}" presName="bracket" presStyleLbl="parChTrans1D1" presStyleIdx="1" presStyleCnt="3"/>
      <dgm:spPr/>
    </dgm:pt>
    <dgm:pt modelId="{80BF15EA-A0E2-42B3-8188-98F2769C1311}" type="pres">
      <dgm:prSet presAssocID="{8C2E8D2A-A0D1-4A11-9211-B2C16FBC567C}" presName="spH" presStyleCnt="0"/>
      <dgm:spPr/>
    </dgm:pt>
    <dgm:pt modelId="{16A54C7D-0F2F-48DC-9C11-287D8AAE0135}" type="pres">
      <dgm:prSet presAssocID="{8C2E8D2A-A0D1-4A11-9211-B2C16FBC567C}" presName="desTx" presStyleLbl="node1" presStyleIdx="1" presStyleCnt="3" custScaleX="108361" custScaleY="120507">
        <dgm:presLayoutVars>
          <dgm:bulletEnabled val="1"/>
        </dgm:presLayoutVars>
      </dgm:prSet>
      <dgm:spPr>
        <a:xfrm>
          <a:off x="2511552" y="586702"/>
          <a:ext cx="5337048" cy="2810314"/>
        </a:xfrm>
        <a:prstGeom prst="roundRect">
          <a:avLst/>
        </a:prstGeom>
      </dgm:spPr>
    </dgm:pt>
    <dgm:pt modelId="{13057ACB-2E3A-4023-AF96-DD079B4A73C7}" type="pres">
      <dgm:prSet presAssocID="{B59BA600-0D6E-4FEE-92CD-81A73683FF92}" presName="spV" presStyleCnt="0"/>
      <dgm:spPr/>
    </dgm:pt>
    <dgm:pt modelId="{8CE79DC8-8BDA-4470-8696-0D71E5183643}" type="pres">
      <dgm:prSet presAssocID="{FC54051E-B4A9-4858-A59C-567DC3FFBBF4}" presName="linNode" presStyleCnt="0"/>
      <dgm:spPr/>
    </dgm:pt>
    <dgm:pt modelId="{74A8EDDA-BC74-46D1-8CE4-49B5D10C2F3A}" type="pres">
      <dgm:prSet presAssocID="{FC54051E-B4A9-4858-A59C-567DC3FFBBF4}" presName="parTx" presStyleLbl="revTx" presStyleIdx="2" presStyleCnt="3" custScaleX="75654">
        <dgm:presLayoutVars>
          <dgm:chMax val="1"/>
          <dgm:bulletEnabled val="1"/>
        </dgm:presLayoutVars>
      </dgm:prSet>
      <dgm:spPr/>
    </dgm:pt>
    <dgm:pt modelId="{EE9BDADF-73CC-418D-B499-728FD15C9FE3}" type="pres">
      <dgm:prSet presAssocID="{FC54051E-B4A9-4858-A59C-567DC3FFBBF4}" presName="bracket" presStyleLbl="parChTrans1D1" presStyleIdx="2" presStyleCnt="3"/>
      <dgm:spPr/>
    </dgm:pt>
    <dgm:pt modelId="{F22BD0F9-E1B6-4258-B5A3-6344FB8B7151}" type="pres">
      <dgm:prSet presAssocID="{FC54051E-B4A9-4858-A59C-567DC3FFBBF4}" presName="spH" presStyleCnt="0"/>
      <dgm:spPr/>
    </dgm:pt>
    <dgm:pt modelId="{EA2CCC67-288B-46CC-8194-0314DC875C15}" type="pres">
      <dgm:prSet presAssocID="{FC54051E-B4A9-4858-A59C-567DC3FFBBF4}" presName="desTx" presStyleLbl="node1" presStyleIdx="2" presStyleCnt="3" custScaleX="108361" custScaleY="120507">
        <dgm:presLayoutVars>
          <dgm:bulletEnabled val="1"/>
        </dgm:presLayoutVars>
      </dgm:prSet>
      <dgm:spPr>
        <a:xfrm>
          <a:off x="2932651" y="2897923"/>
          <a:ext cx="6231884" cy="1277718"/>
        </a:xfrm>
        <a:prstGeom prst="roundRect">
          <a:avLst/>
        </a:prstGeom>
      </dgm:spPr>
    </dgm:pt>
  </dgm:ptLst>
  <dgm:cxnLst>
    <dgm:cxn modelId="{30402900-FCA4-42F6-8899-866C139CDA15}" srcId="{62A776BA-A231-42E5-B5D6-B0AE0A54DAB7}" destId="{FC54051E-B4A9-4858-A59C-567DC3FFBBF4}" srcOrd="2" destOrd="0" parTransId="{D9E2049F-A74C-40BC-A41D-297807C7FAE8}" sibTransId="{CF3CBB28-AF48-4A3B-AFD7-B7B8EE674C84}"/>
    <dgm:cxn modelId="{8A45FB01-D108-4753-9F14-48AA7990A6AB}" srcId="{FC54051E-B4A9-4858-A59C-567DC3FFBBF4}" destId="{E718C375-A237-410C-8ACA-257985E32778}" srcOrd="2" destOrd="0" parTransId="{3310EE95-5D72-4969-BBF7-D319761F29C6}" sibTransId="{50AEE0F0-2B42-4A55-AA90-D930C13332FF}"/>
    <dgm:cxn modelId="{C3AEA806-3D12-446A-96FB-4AC5FDAED406}" type="presOf" srcId="{44018753-D24A-4CF8-9C32-288DA983616C}" destId="{EA2CCC67-288B-46CC-8194-0314DC875C15}" srcOrd="0" destOrd="0" presId="urn:diagrams.loki3.com/BracketList"/>
    <dgm:cxn modelId="{DBDFA707-B3EC-4FF1-B6DE-2A061E51451F}" srcId="{8C2E8D2A-A0D1-4A11-9211-B2C16FBC567C}" destId="{BA9067A9-85ED-48C1-8DF9-6D47DE219AB9}" srcOrd="0" destOrd="0" parTransId="{8173DD8B-EDD7-413F-B2EA-0534FC244F70}" sibTransId="{66F0D381-E2B8-44FB-936F-A55752A040F3}"/>
    <dgm:cxn modelId="{16E04908-CF84-4469-8D28-BB1675643100}" type="presOf" srcId="{BE39DE97-6F30-44C6-96A1-98E1E172C954}" destId="{78A98203-3FE8-4CCC-8C9A-A6F8EC1C87A2}" srcOrd="0" destOrd="1" presId="urn:diagrams.loki3.com/BracketList"/>
    <dgm:cxn modelId="{2D0C220C-4594-4660-AAC1-48ECA3D395CB}" type="presOf" srcId="{62A776BA-A231-42E5-B5D6-B0AE0A54DAB7}" destId="{A87F223D-A213-42D3-889B-A5B991C412CE}" srcOrd="0" destOrd="0" presId="urn:diagrams.loki3.com/BracketList"/>
    <dgm:cxn modelId="{C29F322B-D072-41AD-9AC8-FB7C7A43BB64}" srcId="{FC54051E-B4A9-4858-A59C-567DC3FFBBF4}" destId="{44018753-D24A-4CF8-9C32-288DA983616C}" srcOrd="0" destOrd="0" parTransId="{A21E09A3-ED60-4A87-B944-54E99ADEBA2C}" sibTransId="{C5B646FC-80E8-404C-95B1-3B66C0DBED71}"/>
    <dgm:cxn modelId="{26285D31-3EB0-404B-91AB-6AF2ED73E776}" type="presOf" srcId="{35CF01CB-84E3-4FB4-9D01-CB49BFF30CA0}" destId="{78A98203-3FE8-4CCC-8C9A-A6F8EC1C87A2}" srcOrd="0" destOrd="2" presId="urn:diagrams.loki3.com/BracketList"/>
    <dgm:cxn modelId="{19C17A31-EC5C-4981-929D-048DFEF1C4C5}" srcId="{8C2E8D2A-A0D1-4A11-9211-B2C16FBC567C}" destId="{1FA07F4C-CDB0-40DF-B01B-EB4955BEA088}" srcOrd="1" destOrd="0" parTransId="{33EE2EDA-69E8-49DB-B8EA-A0225590F7C5}" sibTransId="{C4B6C229-D06C-4E56-A4B8-DE61BB1F086D}"/>
    <dgm:cxn modelId="{70959734-3DA7-4F0F-A24F-F1DB294D6191}" type="presOf" srcId="{2C4C5EFC-C619-401C-8DC2-0CD3E5C03E5C}" destId="{16A54C7D-0F2F-48DC-9C11-287D8AAE0135}" srcOrd="0" destOrd="2" presId="urn:diagrams.loki3.com/BracketList"/>
    <dgm:cxn modelId="{4EC3A13A-3C0F-43E3-A965-91C214CC0CB4}" srcId="{2BDCB9C7-100D-41F5-9757-0A786C023D41}" destId="{B57FE91E-F5F5-450B-BC79-14FACE167118}" srcOrd="0" destOrd="0" parTransId="{C534153A-366B-4F8E-829B-9EA561F75A0D}" sibTransId="{E7FD12D2-BC86-44C4-B0C9-C3BFF683F188}"/>
    <dgm:cxn modelId="{9BD5043D-8EF8-4B5E-BC5D-B90680B1D48E}" type="presOf" srcId="{13D93943-29D6-4DD1-85AE-F4CA61983055}" destId="{EA2CCC67-288B-46CC-8194-0314DC875C15}" srcOrd="0" destOrd="1" presId="urn:diagrams.loki3.com/BracketList"/>
    <dgm:cxn modelId="{7E054549-70BC-4B46-98A0-D4AFF79DDEC0}" srcId="{8C2E8D2A-A0D1-4A11-9211-B2C16FBC567C}" destId="{2C4C5EFC-C619-401C-8DC2-0CD3E5C03E5C}" srcOrd="2" destOrd="0" parTransId="{12D6B5B6-E82C-42D5-B4DC-39FA50A4DC5C}" sibTransId="{07EA78C8-BA2D-4196-9B7A-BBFBC14C5A92}"/>
    <dgm:cxn modelId="{733CC64D-BE6E-47DD-AC4F-05B6706C9A6B}" srcId="{62A776BA-A231-42E5-B5D6-B0AE0A54DAB7}" destId="{8C2E8D2A-A0D1-4A11-9211-B2C16FBC567C}" srcOrd="1" destOrd="0" parTransId="{03CC9FFE-C8DB-409C-A5D2-8B65C677AA21}" sibTransId="{B59BA600-0D6E-4FEE-92CD-81A73683FF92}"/>
    <dgm:cxn modelId="{AD96886E-168B-4C2E-A531-58F418E12CBF}" type="presOf" srcId="{E718C375-A237-410C-8ACA-257985E32778}" destId="{EA2CCC67-288B-46CC-8194-0314DC875C15}" srcOrd="0" destOrd="2" presId="urn:diagrams.loki3.com/BracketList"/>
    <dgm:cxn modelId="{427A8F56-ABF1-4E81-9891-444F9E6D1E0B}" type="presOf" srcId="{2BDCB9C7-100D-41F5-9757-0A786C023D41}" destId="{12E77876-DFAE-4854-8629-6447690AAD96}" srcOrd="0" destOrd="0" presId="urn:diagrams.loki3.com/BracketList"/>
    <dgm:cxn modelId="{86B4398B-53BF-47C4-97DD-59C8C809F581}" srcId="{FC54051E-B4A9-4858-A59C-567DC3FFBBF4}" destId="{13D93943-29D6-4DD1-85AE-F4CA61983055}" srcOrd="1" destOrd="0" parTransId="{75ADFA9C-B947-4250-A9CC-97B3FC95A71C}" sibTransId="{1B31B726-E215-44C0-A752-64F7DB860DAC}"/>
    <dgm:cxn modelId="{88CA3591-B1DE-4465-9905-4CD7C6B51ECC}" srcId="{2BDCB9C7-100D-41F5-9757-0A786C023D41}" destId="{35CF01CB-84E3-4FB4-9D01-CB49BFF30CA0}" srcOrd="2" destOrd="0" parTransId="{58CE0841-56F5-44DE-9C72-411868F5D8DC}" sibTransId="{CF673E90-FFEA-4DC6-A747-C7DC5406887D}"/>
    <dgm:cxn modelId="{30B110AF-55EB-4722-983F-412A5642610B}" srcId="{62A776BA-A231-42E5-B5D6-B0AE0A54DAB7}" destId="{2BDCB9C7-100D-41F5-9757-0A786C023D41}" srcOrd="0" destOrd="0" parTransId="{16C141A4-38E7-4C4E-B735-2FC6A6A47D20}" sibTransId="{B2A0E332-C52E-40FA-BE56-11F74601FEB6}"/>
    <dgm:cxn modelId="{392423B9-E84E-402B-8BB7-7C9DF72A3ADD}" type="presOf" srcId="{8C2E8D2A-A0D1-4A11-9211-B2C16FBC567C}" destId="{3022E84A-CF37-49C0-BB33-FFC20AA502F0}" srcOrd="0" destOrd="0" presId="urn:diagrams.loki3.com/BracketList"/>
    <dgm:cxn modelId="{5E8CABCB-B62E-4087-8B68-D2AB9E9DE932}" type="presOf" srcId="{B57FE91E-F5F5-450B-BC79-14FACE167118}" destId="{78A98203-3FE8-4CCC-8C9A-A6F8EC1C87A2}" srcOrd="0" destOrd="0" presId="urn:diagrams.loki3.com/BracketList"/>
    <dgm:cxn modelId="{779F64E1-372F-473B-9759-99430D30F34A}" type="presOf" srcId="{FC54051E-B4A9-4858-A59C-567DC3FFBBF4}" destId="{74A8EDDA-BC74-46D1-8CE4-49B5D10C2F3A}" srcOrd="0" destOrd="0" presId="urn:diagrams.loki3.com/BracketList"/>
    <dgm:cxn modelId="{D21EE2E3-93C0-4EB9-80C3-1B3088B0CD48}" srcId="{2BDCB9C7-100D-41F5-9757-0A786C023D41}" destId="{BE39DE97-6F30-44C6-96A1-98E1E172C954}" srcOrd="1" destOrd="0" parTransId="{131028E4-CC1B-43A0-A8E3-B4618D20DF0D}" sibTransId="{17F5AFB1-74E1-4D51-9ABF-BAA65C85D8FA}"/>
    <dgm:cxn modelId="{AD14E0E7-8C14-4819-8847-D5D22BBF6086}" type="presOf" srcId="{1FA07F4C-CDB0-40DF-B01B-EB4955BEA088}" destId="{16A54C7D-0F2F-48DC-9C11-287D8AAE0135}" srcOrd="0" destOrd="1" presId="urn:diagrams.loki3.com/BracketList"/>
    <dgm:cxn modelId="{650A97FF-62A9-44B1-A16F-E7635982EBE5}" type="presOf" srcId="{BA9067A9-85ED-48C1-8DF9-6D47DE219AB9}" destId="{16A54C7D-0F2F-48DC-9C11-287D8AAE0135}" srcOrd="0" destOrd="0" presId="urn:diagrams.loki3.com/BracketList"/>
    <dgm:cxn modelId="{AF1F7BD1-43C5-452C-B123-32C89B323F1E}" type="presParOf" srcId="{A87F223D-A213-42D3-889B-A5B991C412CE}" destId="{00945C8B-4FC4-4CF3-B6A5-1FC7C8B2A461}" srcOrd="0" destOrd="0" presId="urn:diagrams.loki3.com/BracketList"/>
    <dgm:cxn modelId="{42ECB36C-EA3F-4C1A-8AA3-C51DC1141CE1}" type="presParOf" srcId="{00945C8B-4FC4-4CF3-B6A5-1FC7C8B2A461}" destId="{12E77876-DFAE-4854-8629-6447690AAD96}" srcOrd="0" destOrd="0" presId="urn:diagrams.loki3.com/BracketList"/>
    <dgm:cxn modelId="{15A66AE6-E185-4081-A437-EF5D44DEA539}" type="presParOf" srcId="{00945C8B-4FC4-4CF3-B6A5-1FC7C8B2A461}" destId="{DF6B2CDD-6520-4343-B16A-B1EA45C70120}" srcOrd="1" destOrd="0" presId="urn:diagrams.loki3.com/BracketList"/>
    <dgm:cxn modelId="{0A061DAD-E540-493B-8C76-1E8C5878B0B1}" type="presParOf" srcId="{00945C8B-4FC4-4CF3-B6A5-1FC7C8B2A461}" destId="{884DDA6A-28FD-4729-A6DE-1C8A6B61ABA0}" srcOrd="2" destOrd="0" presId="urn:diagrams.loki3.com/BracketList"/>
    <dgm:cxn modelId="{4BA37574-EE49-46BF-B2B8-D43649F8A276}" type="presParOf" srcId="{00945C8B-4FC4-4CF3-B6A5-1FC7C8B2A461}" destId="{78A98203-3FE8-4CCC-8C9A-A6F8EC1C87A2}" srcOrd="3" destOrd="0" presId="urn:diagrams.loki3.com/BracketList"/>
    <dgm:cxn modelId="{5D873F00-2AF6-4DCC-95DE-150A49D1B34E}" type="presParOf" srcId="{A87F223D-A213-42D3-889B-A5B991C412CE}" destId="{CD8FF33E-FBDF-43F3-A622-966496D75974}" srcOrd="1" destOrd="0" presId="urn:diagrams.loki3.com/BracketList"/>
    <dgm:cxn modelId="{D17905AA-D6F1-41CF-BDAE-AB3A81886D98}" type="presParOf" srcId="{A87F223D-A213-42D3-889B-A5B991C412CE}" destId="{5DC4F399-8908-41D8-97C2-5B8D1C174519}" srcOrd="2" destOrd="0" presId="urn:diagrams.loki3.com/BracketList"/>
    <dgm:cxn modelId="{C0D303C8-A45A-47E3-B1CD-F02057C26B06}" type="presParOf" srcId="{5DC4F399-8908-41D8-97C2-5B8D1C174519}" destId="{3022E84A-CF37-49C0-BB33-FFC20AA502F0}" srcOrd="0" destOrd="0" presId="urn:diagrams.loki3.com/BracketList"/>
    <dgm:cxn modelId="{AE596BDA-332D-4410-A951-E8C1A574AD7D}" type="presParOf" srcId="{5DC4F399-8908-41D8-97C2-5B8D1C174519}" destId="{45312642-017F-4BFB-B3C3-7F2190CAFF91}" srcOrd="1" destOrd="0" presId="urn:diagrams.loki3.com/BracketList"/>
    <dgm:cxn modelId="{44C03A89-5BF9-42EC-826F-3B37A4612072}" type="presParOf" srcId="{5DC4F399-8908-41D8-97C2-5B8D1C174519}" destId="{80BF15EA-A0E2-42B3-8188-98F2769C1311}" srcOrd="2" destOrd="0" presId="urn:diagrams.loki3.com/BracketList"/>
    <dgm:cxn modelId="{EB3DD8D6-34C9-4435-94D5-75C124C79FC2}" type="presParOf" srcId="{5DC4F399-8908-41D8-97C2-5B8D1C174519}" destId="{16A54C7D-0F2F-48DC-9C11-287D8AAE0135}" srcOrd="3" destOrd="0" presId="urn:diagrams.loki3.com/BracketList"/>
    <dgm:cxn modelId="{A4010CBB-5138-43E5-9C78-CBC526C3E604}" type="presParOf" srcId="{A87F223D-A213-42D3-889B-A5B991C412CE}" destId="{13057ACB-2E3A-4023-AF96-DD079B4A73C7}" srcOrd="3" destOrd="0" presId="urn:diagrams.loki3.com/BracketList"/>
    <dgm:cxn modelId="{24739C81-224F-425C-9288-B26CCDCFC685}" type="presParOf" srcId="{A87F223D-A213-42D3-889B-A5B991C412CE}" destId="{8CE79DC8-8BDA-4470-8696-0D71E5183643}" srcOrd="4" destOrd="0" presId="urn:diagrams.loki3.com/BracketList"/>
    <dgm:cxn modelId="{A7A6A11F-7478-4873-AA25-F97FA74DEF74}" type="presParOf" srcId="{8CE79DC8-8BDA-4470-8696-0D71E5183643}" destId="{74A8EDDA-BC74-46D1-8CE4-49B5D10C2F3A}" srcOrd="0" destOrd="0" presId="urn:diagrams.loki3.com/BracketList"/>
    <dgm:cxn modelId="{0F660B1D-3DCC-4A05-8128-E0F1DE271E1B}" type="presParOf" srcId="{8CE79DC8-8BDA-4470-8696-0D71E5183643}" destId="{EE9BDADF-73CC-418D-B499-728FD15C9FE3}" srcOrd="1" destOrd="0" presId="urn:diagrams.loki3.com/BracketList"/>
    <dgm:cxn modelId="{C7138F73-3E28-4898-ADE6-F46FE6FA6FD3}" type="presParOf" srcId="{8CE79DC8-8BDA-4470-8696-0D71E5183643}" destId="{F22BD0F9-E1B6-4258-B5A3-6344FB8B7151}" srcOrd="2" destOrd="0" presId="urn:diagrams.loki3.com/BracketList"/>
    <dgm:cxn modelId="{3BDFDD5C-60AA-42E3-AAF3-9CCA10B1443C}" type="presParOf" srcId="{8CE79DC8-8BDA-4470-8696-0D71E5183643}" destId="{EA2CCC67-288B-46CC-8194-0314DC875C15}" srcOrd="3" destOrd="0" presId="urn:diagrams.loki3.com/BracketList"/>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Conclusion</a:t>
          </a:r>
          <a:endParaRPr lang="en-IN" sz="1400" b="1" kern="1200" dirty="0">
            <a:solidFill>
              <a:prstClr val="white"/>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Agenda</a:t>
          </a:r>
          <a:endParaRPr lang="en-IN" sz="1200" b="1" kern="1200" dirty="0">
            <a:solidFill>
              <a:schemeClr val="bg2">
                <a:lumMod val="50000"/>
              </a:schemeClr>
            </a:solidFill>
            <a:latin typeface="+mn-lt"/>
            <a:ea typeface="+mn-ea"/>
            <a:cs typeface="+mn-cs"/>
          </a:endParaRPr>
        </a:p>
      </dgm:t>
    </dgm:pt>
    <dgm:pt modelId="{65FA43EE-07DC-4AB1-BA71-0BF179DF26DE}" type="parTrans" cxnId="{1A737D86-2D20-40D3-BEFE-73614BD77156}">
      <dgm:prSet/>
      <dgm:spPr/>
      <dgm:t>
        <a:bodyPr/>
        <a:lstStyle/>
        <a:p>
          <a:endParaRPr lang="en-IN" sz="2000">
            <a:latin typeface="+mn-lt"/>
          </a:endParaRPr>
        </a:p>
      </dgm:t>
    </dgm:pt>
    <dgm:pt modelId="{8473D136-C439-4AFF-B02F-9438E7D7A53C}" type="sibTrans" cxnId="{1A737D86-2D20-40D3-BEFE-73614BD77156}">
      <dgm:prSet/>
      <dgm:spPr/>
      <dgm:t>
        <a:bodyPr/>
        <a:lstStyle/>
        <a:p>
          <a:endParaRPr lang="en-IN" sz="2000">
            <a:latin typeface="+mn-lt"/>
          </a:endParaRPr>
        </a:p>
      </dgm:t>
    </dgm:pt>
    <dgm:pt modelId="{2B2692E7-A901-4C14-9126-BB05E8FABA9A}">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Business Problem</a:t>
          </a:r>
          <a:endParaRPr lang="en-IN" sz="1400" b="1" kern="1200" dirty="0">
            <a:solidFill>
              <a:prstClr val="white"/>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latin typeface="+mn-lt"/>
          </a:endParaRPr>
        </a:p>
      </dgm:t>
    </dgm:pt>
    <dgm:pt modelId="{E7A0D81E-485F-49A0-BBFD-FD14CF82E02A}" type="sibTrans" cxnId="{9DE2F6FD-727D-44C6-8656-D5603ACD3739}">
      <dgm:prSet/>
      <dgm:spPr/>
      <dgm:t>
        <a:bodyPr/>
        <a:lstStyle/>
        <a:p>
          <a:endParaRPr lang="en-IN" sz="2000">
            <a:latin typeface="+mn-lt"/>
          </a:endParaRPr>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latin typeface="+mn-lt"/>
          </a:endParaRPr>
        </a:p>
      </dgm:t>
    </dgm:pt>
    <dgm:pt modelId="{6658AEB3-6DC4-440C-BB66-0CAC19097884}" type="sibTrans" cxnId="{D75A798E-10B3-4FB0-9803-1F516482DD62}">
      <dgm:prSet/>
      <dgm:spPr/>
      <dgm:t>
        <a:bodyPr/>
        <a:lstStyle/>
        <a:p>
          <a:endParaRPr lang="en-IN" sz="2000">
            <a:latin typeface="+mn-lt"/>
          </a:endParaRPr>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latin typeface="+mn-lt"/>
          </a:endParaRPr>
        </a:p>
      </dgm:t>
    </dgm:pt>
    <dgm:pt modelId="{F3FA66F2-26BF-4207-ACD0-C1783E9CC976}" type="sibTrans" cxnId="{E013CCAB-CB04-423C-9625-192DCAB513EE}">
      <dgm:prSet/>
      <dgm:spPr/>
      <dgm:t>
        <a:bodyPr/>
        <a:lstStyle/>
        <a:p>
          <a:endParaRPr lang="en-IN" sz="2000">
            <a:latin typeface="+mn-lt"/>
          </a:endParaRPr>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latin typeface="+mn-lt"/>
          </a:endParaRPr>
        </a:p>
      </dgm:t>
    </dgm:pt>
    <dgm:pt modelId="{71984569-F033-464E-9D35-EE383E979387}" type="sibTrans" cxnId="{0F353E98-EB78-4C5A-B3DE-0274E66DB30E}">
      <dgm:prSet/>
      <dgm:spPr/>
      <dgm:t>
        <a:bodyPr/>
        <a:lstStyle/>
        <a:p>
          <a:endParaRPr lang="en-IN" sz="2000">
            <a:latin typeface="+mn-lt"/>
          </a:endParaRPr>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latin typeface="+mn-lt"/>
          </a:endParaRPr>
        </a:p>
      </dgm:t>
    </dgm:pt>
    <dgm:pt modelId="{52832A33-9DED-420D-A109-76199572FD5C}" type="sibTrans" cxnId="{47475931-EA80-4840-96E1-B765AA675B05}">
      <dgm:prSet/>
      <dgm:spPr/>
      <dgm:t>
        <a:bodyPr/>
        <a:lstStyle/>
        <a:p>
          <a:endParaRPr lang="en-IN" sz="2000">
            <a:latin typeface="+mn-lt"/>
          </a:endParaRPr>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latin typeface="+mn-lt"/>
          </a:endParaRPr>
        </a:p>
      </dgm:t>
    </dgm:pt>
    <dgm:pt modelId="{8FE74687-A4FE-4A3B-90AA-D3A304CC27E9}" type="sibTrans" cxnId="{D773AEBC-B22D-4B67-8A58-1AD85BC8F22E}">
      <dgm:prSet/>
      <dgm:spPr/>
      <dgm:t>
        <a:bodyPr/>
        <a:lstStyle/>
        <a:p>
          <a:endParaRPr lang="en-IN">
            <a:latin typeface="+mn-lt"/>
          </a:endParaRPr>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latin typeface="+mn-lt"/>
          </a:endParaRPr>
        </a:p>
      </dgm:t>
    </dgm:pt>
    <dgm:pt modelId="{AEBF3E75-D435-4CBB-BCE3-6927CC5491F8}" type="sibTrans" cxnId="{18A8930D-A061-47FD-B23D-569B0D3E3FFD}">
      <dgm:prSet/>
      <dgm:spPr/>
      <dgm:t>
        <a:bodyPr/>
        <a:lstStyle/>
        <a:p>
          <a:endParaRPr lang="en-IN">
            <a:latin typeface="+mn-lt"/>
          </a:endParaRPr>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schemeClr val="bg1"/>
        </a:solidFill>
        <a:ln>
          <a:solidFill>
            <a:schemeClr val="bg2">
              <a:lumMod val="75000"/>
            </a:schemeClr>
          </a:solidFill>
        </a:ln>
        <a:effectLst>
          <a:outerShdw blurRad="50800" dist="38100" dir="2700000" algn="tl" rotWithShape="0">
            <a:prstClr val="black">
              <a:alpha val="40000"/>
            </a:prstClr>
          </a:outerShdw>
        </a:effectLst>
      </dgm:spPr>
      <dgm:t>
        <a:bodyPr/>
        <a:lstStyle/>
        <a:p>
          <a:r>
            <a:rPr lang="en-US" sz="1200" b="1" dirty="0">
              <a:solidFill>
                <a:schemeClr val="bg2">
                  <a:lumMod val="50000"/>
                </a:schemeClr>
              </a:solidFill>
              <a:latin typeface="+mn-lt"/>
            </a:rPr>
            <a:t>Agenda</a:t>
          </a:r>
          <a:endParaRPr lang="en-IN" sz="1200" b="1" dirty="0">
            <a:solidFill>
              <a:schemeClr val="bg2">
                <a:lumMod val="50000"/>
              </a:schemeClr>
            </a:solidFill>
            <a:latin typeface="+mn-lt"/>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Problem</a:t>
          </a:r>
          <a:endParaRPr lang="en-IN" sz="1200" b="1" kern="1200" dirty="0">
            <a:solidFill>
              <a:schemeClr val="bg2">
                <a:lumMod val="50000"/>
              </a:schemeClr>
            </a:solidFill>
            <a:latin typeface="+mn-lt"/>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Business</a:t>
          </a:r>
          <a:r>
            <a:rPr lang="en-US" sz="1400" b="1" kern="1200" dirty="0"/>
            <a:t> </a:t>
          </a:r>
          <a:r>
            <a:rPr lang="en-US" sz="1400" b="1" kern="1200" dirty="0">
              <a:solidFill>
                <a:prstClr val="white"/>
              </a:solidFill>
              <a:latin typeface="Calibri" panose="020F0502020204030204"/>
              <a:ea typeface="+mn-ea"/>
              <a:cs typeface="+mn-cs"/>
            </a:rPr>
            <a:t>Understanding</a:t>
          </a:r>
          <a:endParaRPr lang="en-IN" sz="1400" b="1" kern="1200" dirty="0">
            <a:solidFill>
              <a:prstClr val="white"/>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ln>
          <a:solidFill>
            <a:schemeClr val="bg2">
              <a:lumMod val="75000"/>
            </a:schemeClr>
          </a:solidFill>
        </a:ln>
        <a:effectLst>
          <a:outerShdw blurRad="50800" dist="38100" dir="2700000" algn="tl" rotWithShape="0">
            <a:prstClr val="black">
              <a:alpha val="40000"/>
            </a:prstClr>
          </a:outerShdw>
        </a:effectLst>
      </dgm:spPr>
      <dgm:t>
        <a:bodyPr/>
        <a:lstStyle/>
        <a:p>
          <a:r>
            <a:rPr lang="en-US" sz="1200" b="1" dirty="0">
              <a:solidFill>
                <a:schemeClr val="bg2">
                  <a:lumMod val="50000"/>
                </a:schemeClr>
              </a:solidFill>
              <a:latin typeface="+mn-lt"/>
            </a:rPr>
            <a:t>Data Pipeline</a:t>
          </a:r>
          <a:endParaRPr lang="en-IN" sz="1200" b="1" dirty="0">
            <a:solidFill>
              <a:schemeClr val="bg2">
                <a:lumMod val="50000"/>
              </a:schemeClr>
            </a:solidFill>
            <a:latin typeface="+mn-lt"/>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a:buNone/>
          </a:pPr>
          <a:r>
            <a:rPr lang="en-US" sz="1200" b="1" kern="1200" dirty="0">
              <a:solidFill>
                <a:schemeClr val="bg2">
                  <a:lumMod val="50000"/>
                </a:schemeClr>
              </a:solidFill>
              <a:latin typeface="+mn-lt"/>
              <a:ea typeface="+mn-ea"/>
              <a:cs typeface="+mn-cs"/>
            </a:rPr>
            <a:t>Literature Review</a:t>
          </a:r>
          <a:endParaRPr lang="en-IN" sz="1200" b="1" kern="1200" dirty="0">
            <a:solidFill>
              <a:schemeClr val="bg2">
                <a:lumMod val="50000"/>
              </a:schemeClr>
            </a:solidFill>
            <a:latin typeface="+mn-lt"/>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5334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632273" y="0"/>
          <a:ext cx="2038176" cy="44846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schemeClr val="bg1"/>
        </a:solidFill>
        <a:ln>
          <a:solidFill>
            <a:schemeClr val="bg2">
              <a:lumMod val="75000"/>
            </a:schemeClr>
          </a:solidFill>
        </a:ln>
        <a:effectLst>
          <a:outerShdw blurRad="50800" dist="38100" dir="2700000" algn="tl" rotWithShape="0">
            <a:prstClr val="black">
              <a:alpha val="40000"/>
            </a:prstClr>
          </a:outerShdw>
        </a:effectLst>
      </dgm:spPr>
      <dgm:t>
        <a:bodyPr/>
        <a:lstStyle/>
        <a:p>
          <a:r>
            <a:rPr lang="en-US" sz="1200" b="1" dirty="0">
              <a:solidFill>
                <a:schemeClr val="bg2">
                  <a:lumMod val="50000"/>
                </a:schemeClr>
              </a:solidFill>
              <a:latin typeface="+mn-lt"/>
            </a:rPr>
            <a:t>Agenda</a:t>
          </a:r>
          <a:endParaRPr lang="en-IN" sz="1200" b="1" dirty="0">
            <a:solidFill>
              <a:schemeClr val="bg2">
                <a:lumMod val="50000"/>
              </a:schemeClr>
            </a:solidFill>
            <a:latin typeface="+mn-lt"/>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Problem</a:t>
          </a:r>
          <a:endParaRPr lang="en-IN" sz="1200" b="1" kern="1200" dirty="0">
            <a:solidFill>
              <a:schemeClr val="bg2">
                <a:lumMod val="50000"/>
              </a:schemeClr>
            </a:solidFill>
            <a:latin typeface="+mn-lt"/>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Business</a:t>
          </a:r>
          <a:r>
            <a:rPr lang="en-US" sz="1400" b="1" kern="1200" dirty="0"/>
            <a:t> </a:t>
          </a:r>
          <a:r>
            <a:rPr lang="en-US" sz="1400" b="1" kern="1200" dirty="0">
              <a:solidFill>
                <a:prstClr val="white"/>
              </a:solidFill>
              <a:latin typeface="Calibri" panose="020F0502020204030204"/>
              <a:ea typeface="+mn-ea"/>
              <a:cs typeface="+mn-cs"/>
            </a:rPr>
            <a:t>Understanding</a:t>
          </a:r>
          <a:endParaRPr lang="en-IN" sz="1400" b="1" kern="1200" dirty="0">
            <a:solidFill>
              <a:prstClr val="white"/>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ln>
          <a:solidFill>
            <a:schemeClr val="bg2">
              <a:lumMod val="75000"/>
            </a:schemeClr>
          </a:solidFill>
        </a:ln>
        <a:effectLst>
          <a:outerShdw blurRad="50800" dist="38100" dir="2700000" algn="tl" rotWithShape="0">
            <a:prstClr val="black">
              <a:alpha val="40000"/>
            </a:prstClr>
          </a:outerShdw>
        </a:effectLst>
      </dgm:spPr>
      <dgm:t>
        <a:bodyPr/>
        <a:lstStyle/>
        <a:p>
          <a:r>
            <a:rPr lang="en-US" sz="1200" b="1" dirty="0">
              <a:solidFill>
                <a:schemeClr val="bg2">
                  <a:lumMod val="50000"/>
                </a:schemeClr>
              </a:solidFill>
              <a:latin typeface="+mn-lt"/>
            </a:rPr>
            <a:t>Data Pipeline</a:t>
          </a:r>
          <a:endParaRPr lang="en-IN" sz="1200" b="1" dirty="0">
            <a:solidFill>
              <a:schemeClr val="bg2">
                <a:lumMod val="50000"/>
              </a:schemeClr>
            </a:solidFill>
            <a:latin typeface="+mn-lt"/>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ln>
          <a:solidFill>
            <a:schemeClr val="bg2">
              <a:lumMod val="75000"/>
            </a:schemeClr>
          </a:solidFill>
        </a:ln>
        <a:effectLst>
          <a:outerShdw blurRad="50800" dist="38100" dir="2700000" algn="tl" rotWithShape="0">
            <a:prstClr val="black">
              <a:alpha val="40000"/>
            </a:prstClr>
          </a:outerShdw>
        </a:effectLst>
      </dgm:spPr>
      <dgm:t>
        <a:bodyPr/>
        <a:lstStyle/>
        <a:p>
          <a:r>
            <a:rPr lang="en-US" sz="1200" b="1" dirty="0">
              <a:solidFill>
                <a:schemeClr val="bg2">
                  <a:lumMod val="50000"/>
                </a:schemeClr>
              </a:solidFill>
              <a:latin typeface="+mn-lt"/>
            </a:rPr>
            <a:t>Modeling</a:t>
          </a:r>
          <a:endParaRPr lang="en-IN" sz="1200" b="1" dirty="0">
            <a:solidFill>
              <a:schemeClr val="bg2">
                <a:lumMod val="50000"/>
              </a:schemeClr>
            </a:solidFill>
            <a:latin typeface="+mn-lt"/>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Conclusion</a:t>
          </a:r>
          <a:endParaRPr lang="en-IN" sz="1200" b="1" kern="1200" dirty="0">
            <a:solidFill>
              <a:schemeClr val="bg2">
                <a:lumMod val="50000"/>
              </a:schemeClr>
            </a:solidFill>
            <a:latin typeface="+mn-lt"/>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a:buNone/>
          </a:pPr>
          <a:r>
            <a:rPr lang="en-US" sz="1200" b="1" kern="1200" dirty="0">
              <a:solidFill>
                <a:schemeClr val="bg2">
                  <a:lumMod val="50000"/>
                </a:schemeClr>
              </a:solidFill>
              <a:latin typeface="+mn-lt"/>
              <a:ea typeface="+mn-ea"/>
              <a:cs typeface="+mn-cs"/>
            </a:rPr>
            <a:t>Literature Review</a:t>
          </a:r>
          <a:endParaRPr lang="en-IN" sz="1200" b="1" kern="1200" dirty="0">
            <a:solidFill>
              <a:schemeClr val="bg2">
                <a:lumMod val="50000"/>
              </a:schemeClr>
            </a:solidFill>
            <a:latin typeface="+mn-lt"/>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632273" y="0"/>
          <a:ext cx="2038176" cy="44846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a:t>
          </a:r>
          <a:r>
            <a:rPr lang="en-US" sz="1200" b="1" kern="1200" dirty="0">
              <a:solidFill>
                <a:srgbClr val="E7E6E6">
                  <a:lumMod val="50000"/>
                </a:srgbClr>
              </a:solidFill>
              <a:latin typeface="Calibri" panose="020F0502020204030204"/>
              <a:ea typeface="+mn-ea"/>
              <a:cs typeface="+mn-cs"/>
            </a:rPr>
            <a:t>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Literature Review</a:t>
          </a:r>
          <a:endParaRPr lang="en-IN" sz="1400" b="1" kern="1200" dirty="0">
            <a:solidFill>
              <a:prstClr val="white"/>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Data Pipeline</a:t>
          </a:r>
          <a:endParaRPr lang="en-IN" sz="1400" b="1" kern="1200" dirty="0">
            <a:solidFill>
              <a:prstClr val="white"/>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A093EA-60CC-48C4-96E5-68C0E4CB3498}"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IN"/>
        </a:p>
      </dgm:t>
    </dgm:pt>
    <dgm:pt modelId="{7A9556E6-0754-4CC8-82D7-4F2BB73048A1}">
      <dgm:prSet phldrT="[Text]"/>
      <dgm:spPr/>
      <dgm:t>
        <a:bodyPr/>
        <a:lstStyle/>
        <a:p>
          <a:r>
            <a:rPr lang="en-US" dirty="0"/>
            <a:t>Binning</a:t>
          </a:r>
          <a:endParaRPr lang="en-IN" dirty="0"/>
        </a:p>
      </dgm:t>
    </dgm:pt>
    <dgm:pt modelId="{C8B252C3-2018-49E2-9C54-743BE9BF14F1}" type="parTrans" cxnId="{486BE6CD-BDAE-41EC-86B8-163BFC86AE28}">
      <dgm:prSet/>
      <dgm:spPr/>
      <dgm:t>
        <a:bodyPr/>
        <a:lstStyle/>
        <a:p>
          <a:endParaRPr lang="en-IN"/>
        </a:p>
      </dgm:t>
    </dgm:pt>
    <dgm:pt modelId="{7CCF54A9-D537-466F-BCF9-7569073D1047}" type="sibTrans" cxnId="{486BE6CD-BDAE-41EC-86B8-163BFC86AE28}">
      <dgm:prSet/>
      <dgm:spPr/>
      <dgm:t>
        <a:bodyPr/>
        <a:lstStyle/>
        <a:p>
          <a:endParaRPr lang="en-IN"/>
        </a:p>
      </dgm:t>
    </dgm:pt>
    <dgm:pt modelId="{98E5CAAF-B756-4CAE-9FE5-08AAE7E189D2}">
      <dgm:prSet phldrT="[Text]"/>
      <dgm:spPr/>
      <dgm:t>
        <a:bodyPr/>
        <a:lstStyle/>
        <a:p>
          <a:r>
            <a:rPr lang="en-US" dirty="0"/>
            <a:t>Label the data as Attacked or Normal traffic</a:t>
          </a:r>
          <a:endParaRPr lang="en-IN" dirty="0"/>
        </a:p>
      </dgm:t>
    </dgm:pt>
    <dgm:pt modelId="{601FB82C-D59D-4330-8180-4C269D527FFE}" type="parTrans" cxnId="{6E0A8FCC-A4F7-4232-B376-B55B1FA1E859}">
      <dgm:prSet/>
      <dgm:spPr/>
      <dgm:t>
        <a:bodyPr/>
        <a:lstStyle/>
        <a:p>
          <a:endParaRPr lang="en-IN"/>
        </a:p>
      </dgm:t>
    </dgm:pt>
    <dgm:pt modelId="{F76C6E35-EA36-48A3-95C7-B00D035280BE}" type="sibTrans" cxnId="{6E0A8FCC-A4F7-4232-B376-B55B1FA1E859}">
      <dgm:prSet/>
      <dgm:spPr/>
      <dgm:t>
        <a:bodyPr/>
        <a:lstStyle/>
        <a:p>
          <a:endParaRPr lang="en-IN"/>
        </a:p>
      </dgm:t>
    </dgm:pt>
    <dgm:pt modelId="{8429C439-738E-40CC-8B06-C9BC7A1E80B4}">
      <dgm:prSet phldrT="[Text]"/>
      <dgm:spPr/>
      <dgm:t>
        <a:bodyPr/>
        <a:lstStyle/>
        <a:p>
          <a:r>
            <a:rPr lang="en-US" dirty="0"/>
            <a:t>Resampling </a:t>
          </a:r>
          <a:endParaRPr lang="en-IN" dirty="0"/>
        </a:p>
      </dgm:t>
    </dgm:pt>
    <dgm:pt modelId="{B2C7B574-E09B-4D2F-AB39-FD86B002BD97}" type="parTrans" cxnId="{BE1892E1-2682-4218-AEDB-8E439CA9FCD8}">
      <dgm:prSet/>
      <dgm:spPr/>
      <dgm:t>
        <a:bodyPr/>
        <a:lstStyle/>
        <a:p>
          <a:endParaRPr lang="en-IN"/>
        </a:p>
      </dgm:t>
    </dgm:pt>
    <dgm:pt modelId="{B50CBBC7-0CC7-46DB-A89D-C866E1ADC98F}" type="sibTrans" cxnId="{BE1892E1-2682-4218-AEDB-8E439CA9FCD8}">
      <dgm:prSet/>
      <dgm:spPr/>
      <dgm:t>
        <a:bodyPr/>
        <a:lstStyle/>
        <a:p>
          <a:endParaRPr lang="en-IN"/>
        </a:p>
      </dgm:t>
    </dgm:pt>
    <dgm:pt modelId="{14237DEC-63E7-479B-A38E-A3AA1F0411A0}">
      <dgm:prSet phldrT="[Text]"/>
      <dgm:spPr/>
      <dgm:t>
        <a:bodyPr/>
        <a:lstStyle/>
        <a:p>
          <a:r>
            <a:rPr lang="en-US"/>
            <a:t>Up sampling</a:t>
          </a:r>
          <a:endParaRPr lang="en-IN" dirty="0"/>
        </a:p>
      </dgm:t>
    </dgm:pt>
    <dgm:pt modelId="{C73A9A3E-1C1A-4DF4-B017-92AF03CB2BA2}" type="parTrans" cxnId="{05E7BD14-9672-4B2D-8E9D-77CF1D17B824}">
      <dgm:prSet/>
      <dgm:spPr/>
      <dgm:t>
        <a:bodyPr/>
        <a:lstStyle/>
        <a:p>
          <a:endParaRPr lang="en-IN"/>
        </a:p>
      </dgm:t>
    </dgm:pt>
    <dgm:pt modelId="{0BA21199-F85C-4D8D-92BE-10D441624493}" type="sibTrans" cxnId="{05E7BD14-9672-4B2D-8E9D-77CF1D17B824}">
      <dgm:prSet/>
      <dgm:spPr/>
      <dgm:t>
        <a:bodyPr/>
        <a:lstStyle/>
        <a:p>
          <a:endParaRPr lang="en-IN"/>
        </a:p>
      </dgm:t>
    </dgm:pt>
    <dgm:pt modelId="{F20E778C-6B84-4A05-B5B0-CBFA7CA78BD2}">
      <dgm:prSet phldrT="[Text]"/>
      <dgm:spPr/>
      <dgm:t>
        <a:bodyPr/>
        <a:lstStyle/>
        <a:p>
          <a:r>
            <a:rPr lang="en-US" dirty="0"/>
            <a:t>Train/Test Split</a:t>
          </a:r>
          <a:endParaRPr lang="en-IN" dirty="0"/>
        </a:p>
      </dgm:t>
    </dgm:pt>
    <dgm:pt modelId="{A44E2751-0A53-41CC-AC4A-334A2F13A1FD}" type="parTrans" cxnId="{6A2EBEFC-C20E-4444-82A9-B22ADC193185}">
      <dgm:prSet/>
      <dgm:spPr/>
      <dgm:t>
        <a:bodyPr/>
        <a:lstStyle/>
        <a:p>
          <a:endParaRPr lang="en-IN"/>
        </a:p>
      </dgm:t>
    </dgm:pt>
    <dgm:pt modelId="{F2EE89D0-6BE8-4E92-AFC9-DF3AE3F530F0}" type="sibTrans" cxnId="{6A2EBEFC-C20E-4444-82A9-B22ADC193185}">
      <dgm:prSet/>
      <dgm:spPr/>
      <dgm:t>
        <a:bodyPr/>
        <a:lstStyle/>
        <a:p>
          <a:endParaRPr lang="en-IN"/>
        </a:p>
      </dgm:t>
    </dgm:pt>
    <dgm:pt modelId="{7315F203-4E60-4D4F-A323-38C1A5BCC559}">
      <dgm:prSet phldrT="[Text]"/>
      <dgm:spPr/>
      <dgm:t>
        <a:bodyPr/>
        <a:lstStyle/>
        <a:p>
          <a:r>
            <a:rPr lang="en-US" dirty="0"/>
            <a:t>Train</a:t>
          </a:r>
          <a:endParaRPr lang="en-IN" dirty="0"/>
        </a:p>
      </dgm:t>
    </dgm:pt>
    <dgm:pt modelId="{EFCC11B3-14AC-4567-9650-C2EB596B5821}" type="parTrans" cxnId="{DA565C96-2010-4042-9270-E45785E93FB9}">
      <dgm:prSet/>
      <dgm:spPr/>
      <dgm:t>
        <a:bodyPr/>
        <a:lstStyle/>
        <a:p>
          <a:endParaRPr lang="en-IN"/>
        </a:p>
      </dgm:t>
    </dgm:pt>
    <dgm:pt modelId="{C42957A5-89BC-40A9-BB8A-836D02CDC20A}" type="sibTrans" cxnId="{DA565C96-2010-4042-9270-E45785E93FB9}">
      <dgm:prSet/>
      <dgm:spPr/>
      <dgm:t>
        <a:bodyPr/>
        <a:lstStyle/>
        <a:p>
          <a:endParaRPr lang="en-IN"/>
        </a:p>
      </dgm:t>
    </dgm:pt>
    <dgm:pt modelId="{0395559F-49D6-4673-A260-B493B0A1152B}">
      <dgm:prSet phldrT="[Text]"/>
      <dgm:spPr/>
      <dgm:t>
        <a:bodyPr/>
        <a:lstStyle/>
        <a:p>
          <a:r>
            <a:rPr lang="en-US" dirty="0"/>
            <a:t>Test </a:t>
          </a:r>
          <a:endParaRPr lang="en-IN" dirty="0"/>
        </a:p>
      </dgm:t>
    </dgm:pt>
    <dgm:pt modelId="{D10540EA-66CD-460F-9A4C-9FFF0CDE94BF}" type="parTrans" cxnId="{A10D87ED-2CB9-4B06-8303-584E6552B291}">
      <dgm:prSet/>
      <dgm:spPr/>
      <dgm:t>
        <a:bodyPr/>
        <a:lstStyle/>
        <a:p>
          <a:endParaRPr lang="en-IN"/>
        </a:p>
      </dgm:t>
    </dgm:pt>
    <dgm:pt modelId="{42B095B5-5C1F-4CD0-8701-CF16B3618635}" type="sibTrans" cxnId="{A10D87ED-2CB9-4B06-8303-584E6552B291}">
      <dgm:prSet/>
      <dgm:spPr/>
      <dgm:t>
        <a:bodyPr/>
        <a:lstStyle/>
        <a:p>
          <a:endParaRPr lang="en-IN"/>
        </a:p>
      </dgm:t>
    </dgm:pt>
    <dgm:pt modelId="{F9370915-6132-4A09-B9E1-ECA7F77757BE}">
      <dgm:prSet phldrT="[Text]"/>
      <dgm:spPr/>
      <dgm:t>
        <a:bodyPr/>
        <a:lstStyle/>
        <a:p>
          <a:r>
            <a:rPr lang="en-US" dirty="0"/>
            <a:t>Validate</a:t>
          </a:r>
          <a:endParaRPr lang="en-IN" dirty="0"/>
        </a:p>
      </dgm:t>
    </dgm:pt>
    <dgm:pt modelId="{AB3A298C-BB38-44BA-9893-8C9BD4A3CB69}" type="parTrans" cxnId="{BEE1186A-7203-42B6-A7CC-7BF459DCD246}">
      <dgm:prSet/>
      <dgm:spPr/>
      <dgm:t>
        <a:bodyPr/>
        <a:lstStyle/>
        <a:p>
          <a:endParaRPr lang="en-IN"/>
        </a:p>
      </dgm:t>
    </dgm:pt>
    <dgm:pt modelId="{33E6149A-2BFF-4E99-93C1-252807695A16}" type="sibTrans" cxnId="{BEE1186A-7203-42B6-A7CC-7BF459DCD246}">
      <dgm:prSet/>
      <dgm:spPr/>
      <dgm:t>
        <a:bodyPr/>
        <a:lstStyle/>
        <a:p>
          <a:endParaRPr lang="en-IN"/>
        </a:p>
      </dgm:t>
    </dgm:pt>
    <dgm:pt modelId="{181DF350-1285-4189-B38D-8688A928A51F}" type="pres">
      <dgm:prSet presAssocID="{7CA093EA-60CC-48C4-96E5-68C0E4CB3498}" presName="linear" presStyleCnt="0">
        <dgm:presLayoutVars>
          <dgm:animLvl val="lvl"/>
          <dgm:resizeHandles val="exact"/>
        </dgm:presLayoutVars>
      </dgm:prSet>
      <dgm:spPr/>
    </dgm:pt>
    <dgm:pt modelId="{346D1EFE-1D2E-4CB3-A107-C0C2324A7836}" type="pres">
      <dgm:prSet presAssocID="{7A9556E6-0754-4CC8-82D7-4F2BB73048A1}" presName="parentText" presStyleLbl="node1" presStyleIdx="0" presStyleCnt="3">
        <dgm:presLayoutVars>
          <dgm:chMax val="0"/>
          <dgm:bulletEnabled val="1"/>
        </dgm:presLayoutVars>
      </dgm:prSet>
      <dgm:spPr/>
    </dgm:pt>
    <dgm:pt modelId="{550B2FC9-93B9-46DA-820D-0A24839F792B}" type="pres">
      <dgm:prSet presAssocID="{7A9556E6-0754-4CC8-82D7-4F2BB73048A1}" presName="childText" presStyleLbl="revTx" presStyleIdx="0" presStyleCnt="3">
        <dgm:presLayoutVars>
          <dgm:bulletEnabled val="1"/>
        </dgm:presLayoutVars>
      </dgm:prSet>
      <dgm:spPr/>
    </dgm:pt>
    <dgm:pt modelId="{B97DBC3F-493E-41B0-BDC3-584413D162F9}" type="pres">
      <dgm:prSet presAssocID="{8429C439-738E-40CC-8B06-C9BC7A1E80B4}" presName="parentText" presStyleLbl="node1" presStyleIdx="1" presStyleCnt="3">
        <dgm:presLayoutVars>
          <dgm:chMax val="0"/>
          <dgm:bulletEnabled val="1"/>
        </dgm:presLayoutVars>
      </dgm:prSet>
      <dgm:spPr/>
    </dgm:pt>
    <dgm:pt modelId="{A3FEEF67-A06B-494F-A356-5E94754D9DEA}" type="pres">
      <dgm:prSet presAssocID="{8429C439-738E-40CC-8B06-C9BC7A1E80B4}" presName="childText" presStyleLbl="revTx" presStyleIdx="1" presStyleCnt="3">
        <dgm:presLayoutVars>
          <dgm:bulletEnabled val="1"/>
        </dgm:presLayoutVars>
      </dgm:prSet>
      <dgm:spPr/>
    </dgm:pt>
    <dgm:pt modelId="{CA1CD3BE-2FC5-4532-A731-986CBB866C24}" type="pres">
      <dgm:prSet presAssocID="{F20E778C-6B84-4A05-B5B0-CBFA7CA78BD2}" presName="parentText" presStyleLbl="node1" presStyleIdx="2" presStyleCnt="3">
        <dgm:presLayoutVars>
          <dgm:chMax val="0"/>
          <dgm:bulletEnabled val="1"/>
        </dgm:presLayoutVars>
      </dgm:prSet>
      <dgm:spPr/>
    </dgm:pt>
    <dgm:pt modelId="{D6091EC6-2C73-4D94-9709-4E857B3AFD38}" type="pres">
      <dgm:prSet presAssocID="{F20E778C-6B84-4A05-B5B0-CBFA7CA78BD2}" presName="childText" presStyleLbl="revTx" presStyleIdx="2" presStyleCnt="3">
        <dgm:presLayoutVars>
          <dgm:bulletEnabled val="1"/>
        </dgm:presLayoutVars>
      </dgm:prSet>
      <dgm:spPr/>
    </dgm:pt>
  </dgm:ptLst>
  <dgm:cxnLst>
    <dgm:cxn modelId="{05E7BD14-9672-4B2D-8E9D-77CF1D17B824}" srcId="{8429C439-738E-40CC-8B06-C9BC7A1E80B4}" destId="{14237DEC-63E7-479B-A38E-A3AA1F0411A0}" srcOrd="0" destOrd="0" parTransId="{C73A9A3E-1C1A-4DF4-B017-92AF03CB2BA2}" sibTransId="{0BA21199-F85C-4D8D-92BE-10D441624493}"/>
    <dgm:cxn modelId="{0E515B15-6576-421C-85A8-5E21E5726388}" type="presOf" srcId="{14237DEC-63E7-479B-A38E-A3AA1F0411A0}" destId="{A3FEEF67-A06B-494F-A356-5E94754D9DEA}" srcOrd="0" destOrd="0" presId="urn:microsoft.com/office/officeart/2005/8/layout/vList2"/>
    <dgm:cxn modelId="{8D63C424-AA92-40CB-B915-1D976B97BF77}" type="presOf" srcId="{7A9556E6-0754-4CC8-82D7-4F2BB73048A1}" destId="{346D1EFE-1D2E-4CB3-A107-C0C2324A7836}" srcOrd="0" destOrd="0" presId="urn:microsoft.com/office/officeart/2005/8/layout/vList2"/>
    <dgm:cxn modelId="{A3DEEB43-737A-4645-9FE7-7A828B4F7AC6}" type="presOf" srcId="{98E5CAAF-B756-4CAE-9FE5-08AAE7E189D2}" destId="{550B2FC9-93B9-46DA-820D-0A24839F792B}" srcOrd="0" destOrd="0" presId="urn:microsoft.com/office/officeart/2005/8/layout/vList2"/>
    <dgm:cxn modelId="{BEE1186A-7203-42B6-A7CC-7BF459DCD246}" srcId="{F20E778C-6B84-4A05-B5B0-CBFA7CA78BD2}" destId="{F9370915-6132-4A09-B9E1-ECA7F77757BE}" srcOrd="2" destOrd="0" parTransId="{AB3A298C-BB38-44BA-9893-8C9BD4A3CB69}" sibTransId="{33E6149A-2BFF-4E99-93C1-252807695A16}"/>
    <dgm:cxn modelId="{F5D98B6B-8D22-4E0C-BA10-FC5E19E09096}" type="presOf" srcId="{7315F203-4E60-4D4F-A323-38C1A5BCC559}" destId="{D6091EC6-2C73-4D94-9709-4E857B3AFD38}" srcOrd="0" destOrd="0" presId="urn:microsoft.com/office/officeart/2005/8/layout/vList2"/>
    <dgm:cxn modelId="{7F7C9157-1870-48A5-AF6A-ED72A35624C8}" type="presOf" srcId="{F9370915-6132-4A09-B9E1-ECA7F77757BE}" destId="{D6091EC6-2C73-4D94-9709-4E857B3AFD38}" srcOrd="0" destOrd="2" presId="urn:microsoft.com/office/officeart/2005/8/layout/vList2"/>
    <dgm:cxn modelId="{DA565C96-2010-4042-9270-E45785E93FB9}" srcId="{F20E778C-6B84-4A05-B5B0-CBFA7CA78BD2}" destId="{7315F203-4E60-4D4F-A323-38C1A5BCC559}" srcOrd="0" destOrd="0" parTransId="{EFCC11B3-14AC-4567-9650-C2EB596B5821}" sibTransId="{C42957A5-89BC-40A9-BB8A-836D02CDC20A}"/>
    <dgm:cxn modelId="{1B318BC1-08A7-4059-9130-D58B7AE1C58D}" type="presOf" srcId="{8429C439-738E-40CC-8B06-C9BC7A1E80B4}" destId="{B97DBC3F-493E-41B0-BDC3-584413D162F9}" srcOrd="0" destOrd="0" presId="urn:microsoft.com/office/officeart/2005/8/layout/vList2"/>
    <dgm:cxn modelId="{6E0A8FCC-A4F7-4232-B376-B55B1FA1E859}" srcId="{7A9556E6-0754-4CC8-82D7-4F2BB73048A1}" destId="{98E5CAAF-B756-4CAE-9FE5-08AAE7E189D2}" srcOrd="0" destOrd="0" parTransId="{601FB82C-D59D-4330-8180-4C269D527FFE}" sibTransId="{F76C6E35-EA36-48A3-95C7-B00D035280BE}"/>
    <dgm:cxn modelId="{486BE6CD-BDAE-41EC-86B8-163BFC86AE28}" srcId="{7CA093EA-60CC-48C4-96E5-68C0E4CB3498}" destId="{7A9556E6-0754-4CC8-82D7-4F2BB73048A1}" srcOrd="0" destOrd="0" parTransId="{C8B252C3-2018-49E2-9C54-743BE9BF14F1}" sibTransId="{7CCF54A9-D537-466F-BCF9-7569073D1047}"/>
    <dgm:cxn modelId="{B20CA6D5-4D3D-426B-B445-D6CA8FE9F478}" type="presOf" srcId="{F20E778C-6B84-4A05-B5B0-CBFA7CA78BD2}" destId="{CA1CD3BE-2FC5-4532-A731-986CBB866C24}" srcOrd="0" destOrd="0" presId="urn:microsoft.com/office/officeart/2005/8/layout/vList2"/>
    <dgm:cxn modelId="{BE1892E1-2682-4218-AEDB-8E439CA9FCD8}" srcId="{7CA093EA-60CC-48C4-96E5-68C0E4CB3498}" destId="{8429C439-738E-40CC-8B06-C9BC7A1E80B4}" srcOrd="1" destOrd="0" parTransId="{B2C7B574-E09B-4D2F-AB39-FD86B002BD97}" sibTransId="{B50CBBC7-0CC7-46DB-A89D-C866E1ADC98F}"/>
    <dgm:cxn modelId="{A10D87ED-2CB9-4B06-8303-584E6552B291}" srcId="{F20E778C-6B84-4A05-B5B0-CBFA7CA78BD2}" destId="{0395559F-49D6-4673-A260-B493B0A1152B}" srcOrd="1" destOrd="0" parTransId="{D10540EA-66CD-460F-9A4C-9FFF0CDE94BF}" sibTransId="{42B095B5-5C1F-4CD0-8701-CF16B3618635}"/>
    <dgm:cxn modelId="{7EB8C5EF-A49E-4C03-8FBB-F04F2F1D159B}" type="presOf" srcId="{0395559F-49D6-4673-A260-B493B0A1152B}" destId="{D6091EC6-2C73-4D94-9709-4E857B3AFD38}" srcOrd="0" destOrd="1" presId="urn:microsoft.com/office/officeart/2005/8/layout/vList2"/>
    <dgm:cxn modelId="{6A2EBEFC-C20E-4444-82A9-B22ADC193185}" srcId="{7CA093EA-60CC-48C4-96E5-68C0E4CB3498}" destId="{F20E778C-6B84-4A05-B5B0-CBFA7CA78BD2}" srcOrd="2" destOrd="0" parTransId="{A44E2751-0A53-41CC-AC4A-334A2F13A1FD}" sibTransId="{F2EE89D0-6BE8-4E92-AFC9-DF3AE3F530F0}"/>
    <dgm:cxn modelId="{245B04FD-2146-4FCB-A366-9C51CA9BD01E}" type="presOf" srcId="{7CA093EA-60CC-48C4-96E5-68C0E4CB3498}" destId="{181DF350-1285-4189-B38D-8688A928A51F}" srcOrd="0" destOrd="0" presId="urn:microsoft.com/office/officeart/2005/8/layout/vList2"/>
    <dgm:cxn modelId="{0AA0B144-B6E0-4295-9403-16B919EE6521}" type="presParOf" srcId="{181DF350-1285-4189-B38D-8688A928A51F}" destId="{346D1EFE-1D2E-4CB3-A107-C0C2324A7836}" srcOrd="0" destOrd="0" presId="urn:microsoft.com/office/officeart/2005/8/layout/vList2"/>
    <dgm:cxn modelId="{88ECFAE6-08FF-4CA1-94E4-D9E1519FC4F6}" type="presParOf" srcId="{181DF350-1285-4189-B38D-8688A928A51F}" destId="{550B2FC9-93B9-46DA-820D-0A24839F792B}" srcOrd="1" destOrd="0" presId="urn:microsoft.com/office/officeart/2005/8/layout/vList2"/>
    <dgm:cxn modelId="{56C83D12-2187-42D4-AE61-ED558EA33B97}" type="presParOf" srcId="{181DF350-1285-4189-B38D-8688A928A51F}" destId="{B97DBC3F-493E-41B0-BDC3-584413D162F9}" srcOrd="2" destOrd="0" presId="urn:microsoft.com/office/officeart/2005/8/layout/vList2"/>
    <dgm:cxn modelId="{93F32FC8-173C-4194-9B45-F730F77E1F2B}" type="presParOf" srcId="{181DF350-1285-4189-B38D-8688A928A51F}" destId="{A3FEEF67-A06B-494F-A356-5E94754D9DEA}" srcOrd="3" destOrd="0" presId="urn:microsoft.com/office/officeart/2005/8/layout/vList2"/>
    <dgm:cxn modelId="{A7CB2507-34DE-410C-91B2-77C835CA49C0}" type="presParOf" srcId="{181DF350-1285-4189-B38D-8688A928A51F}" destId="{CA1CD3BE-2FC5-4532-A731-986CBB866C24}" srcOrd="4" destOrd="0" presId="urn:microsoft.com/office/officeart/2005/8/layout/vList2"/>
    <dgm:cxn modelId="{58A38A53-1CF2-4305-A6C3-9D8F01C5C124}" type="presParOf" srcId="{181DF350-1285-4189-B38D-8688A928A51F}" destId="{D6091EC6-2C73-4D94-9709-4E857B3AFD38}" srcOrd="5" destOrd="0" presId="urn:microsoft.com/office/officeart/2005/8/layout/vList2"/>
  </dgm:cxnLst>
  <dgm:bg>
    <a:effectLst>
      <a:outerShdw blurRad="50800" dist="38100" dir="2700000" algn="tl" rotWithShape="0">
        <a:prstClr val="black">
          <a:alpha val="40000"/>
        </a:prstClr>
      </a:outerShdw>
    </a:effectLst>
  </dgm:bg>
  <dgm:whole>
    <a:ln>
      <a:solidFill>
        <a:schemeClr val="accent2">
          <a:lumMod val="60000"/>
          <a:lumOff val="4000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C68ADD-9CAD-44B7-8B93-178F9B6DA982}" type="doc">
      <dgm:prSet loTypeId="urn:microsoft.com/office/officeart/2008/layout/PictureStrips" loCatId="list" qsTypeId="urn:microsoft.com/office/officeart/2005/8/quickstyle/simple1" qsCatId="simple" csTypeId="urn:microsoft.com/office/officeart/2005/8/colors/accent2_1" csCatId="accent2" phldr="1"/>
      <dgm:spPr/>
      <dgm:t>
        <a:bodyPr/>
        <a:lstStyle/>
        <a:p>
          <a:endParaRPr lang="en-IN"/>
        </a:p>
      </dgm:t>
    </dgm:pt>
    <dgm:pt modelId="{58161229-A6CE-4D20-895E-D00E724F1643}">
      <dgm:prSet phldrT="[Text]"/>
      <dgm:spPr/>
      <dgm:t>
        <a:bodyPr/>
        <a:lstStyle/>
        <a:p>
          <a:r>
            <a:rPr lang="en-US" b="1" dirty="0">
              <a:latin typeface="Arial" panose="020B0604020202020204" pitchFamily="34" charset="0"/>
              <a:cs typeface="Arial" panose="020B0604020202020204" pitchFamily="34" charset="0"/>
            </a:rPr>
            <a:t>MSE</a:t>
          </a:r>
          <a:endParaRPr lang="en-IN" b="1" dirty="0">
            <a:latin typeface="Arial" panose="020B0604020202020204" pitchFamily="34" charset="0"/>
            <a:cs typeface="Arial" panose="020B0604020202020204" pitchFamily="34" charset="0"/>
          </a:endParaRPr>
        </a:p>
      </dgm:t>
    </dgm:pt>
    <dgm:pt modelId="{524A0209-6321-457F-A4E4-994E8471BEA3}" type="parTrans" cxnId="{1069B6F2-A224-492E-A418-0D35435780E2}">
      <dgm:prSet/>
      <dgm:spPr/>
      <dgm:t>
        <a:bodyPr/>
        <a:lstStyle/>
        <a:p>
          <a:endParaRPr lang="en-IN" b="1">
            <a:latin typeface="Arial" panose="020B0604020202020204" pitchFamily="34" charset="0"/>
            <a:cs typeface="Arial" panose="020B0604020202020204" pitchFamily="34" charset="0"/>
          </a:endParaRPr>
        </a:p>
      </dgm:t>
    </dgm:pt>
    <dgm:pt modelId="{D5866094-F4AB-4FC0-AD3F-E9684CFFE460}" type="sibTrans" cxnId="{1069B6F2-A224-492E-A418-0D35435780E2}">
      <dgm:prSet/>
      <dgm:spPr/>
      <dgm:t>
        <a:bodyPr/>
        <a:lstStyle/>
        <a:p>
          <a:endParaRPr lang="en-IN" b="1">
            <a:latin typeface="Arial" panose="020B0604020202020204" pitchFamily="34" charset="0"/>
            <a:cs typeface="Arial" panose="020B0604020202020204" pitchFamily="34" charset="0"/>
          </a:endParaRPr>
        </a:p>
      </dgm:t>
    </dgm:pt>
    <dgm:pt modelId="{C27B3DEB-FBF3-41E0-B24F-602583F16061}">
      <dgm:prSet phldrT="[Text]"/>
      <dgm:spPr/>
      <dgm:t>
        <a:bodyPr/>
        <a:lstStyle/>
        <a:p>
          <a:r>
            <a:rPr lang="en-US" b="1" dirty="0">
              <a:latin typeface="Arial" panose="020B0604020202020204" pitchFamily="34" charset="0"/>
              <a:cs typeface="Arial" panose="020B0604020202020204" pitchFamily="34" charset="0"/>
            </a:rPr>
            <a:t>RMSE</a:t>
          </a:r>
          <a:endParaRPr lang="en-IN" b="1" dirty="0">
            <a:latin typeface="Arial" panose="020B0604020202020204" pitchFamily="34" charset="0"/>
            <a:cs typeface="Arial" panose="020B0604020202020204" pitchFamily="34" charset="0"/>
          </a:endParaRPr>
        </a:p>
      </dgm:t>
    </dgm:pt>
    <dgm:pt modelId="{29BEA968-0847-40E8-84E6-4D4C9A3CBAEE}" type="parTrans" cxnId="{67614C85-51FF-4104-99E3-2801A72621A8}">
      <dgm:prSet/>
      <dgm:spPr/>
      <dgm:t>
        <a:bodyPr/>
        <a:lstStyle/>
        <a:p>
          <a:endParaRPr lang="en-IN" b="1">
            <a:latin typeface="Arial" panose="020B0604020202020204" pitchFamily="34" charset="0"/>
            <a:cs typeface="Arial" panose="020B0604020202020204" pitchFamily="34" charset="0"/>
          </a:endParaRPr>
        </a:p>
      </dgm:t>
    </dgm:pt>
    <dgm:pt modelId="{B5EAE7BF-DB63-4BCF-99D8-A2D5AC2CF25F}" type="sibTrans" cxnId="{67614C85-51FF-4104-99E3-2801A72621A8}">
      <dgm:prSet/>
      <dgm:spPr/>
      <dgm:t>
        <a:bodyPr/>
        <a:lstStyle/>
        <a:p>
          <a:endParaRPr lang="en-IN" b="1">
            <a:latin typeface="Arial" panose="020B0604020202020204" pitchFamily="34" charset="0"/>
            <a:cs typeface="Arial" panose="020B0604020202020204" pitchFamily="34" charset="0"/>
          </a:endParaRPr>
        </a:p>
      </dgm:t>
    </dgm:pt>
    <dgm:pt modelId="{035DEEC6-FCD4-425D-9817-44B6DF51E9AA}">
      <dgm:prSet phldrT="[Text]"/>
      <dgm:spPr/>
      <dgm:t>
        <a:bodyPr/>
        <a:lstStyle/>
        <a:p>
          <a:r>
            <a:rPr lang="en-US" b="1" dirty="0">
              <a:latin typeface="Arial" panose="020B0604020202020204" pitchFamily="34" charset="0"/>
              <a:cs typeface="Arial" panose="020B0604020202020204" pitchFamily="34" charset="0"/>
            </a:rPr>
            <a:t>AUC</a:t>
          </a:r>
          <a:endParaRPr lang="en-IN" b="1" dirty="0">
            <a:latin typeface="Arial" panose="020B0604020202020204" pitchFamily="34" charset="0"/>
            <a:cs typeface="Arial" panose="020B0604020202020204" pitchFamily="34" charset="0"/>
          </a:endParaRPr>
        </a:p>
      </dgm:t>
    </dgm:pt>
    <dgm:pt modelId="{1D356240-FCEF-44B7-98CB-839DD5BF1172}" type="parTrans" cxnId="{4DE75746-1BA1-4142-8778-9AA5C4DC1337}">
      <dgm:prSet/>
      <dgm:spPr/>
      <dgm:t>
        <a:bodyPr/>
        <a:lstStyle/>
        <a:p>
          <a:endParaRPr lang="en-IN" b="1">
            <a:latin typeface="Arial" panose="020B0604020202020204" pitchFamily="34" charset="0"/>
            <a:cs typeface="Arial" panose="020B0604020202020204" pitchFamily="34" charset="0"/>
          </a:endParaRPr>
        </a:p>
      </dgm:t>
    </dgm:pt>
    <dgm:pt modelId="{4CE8D961-4402-4F12-AAC1-98C4BDA324F3}" type="sibTrans" cxnId="{4DE75746-1BA1-4142-8778-9AA5C4DC1337}">
      <dgm:prSet/>
      <dgm:spPr/>
      <dgm:t>
        <a:bodyPr/>
        <a:lstStyle/>
        <a:p>
          <a:endParaRPr lang="en-IN" b="1">
            <a:latin typeface="Arial" panose="020B0604020202020204" pitchFamily="34" charset="0"/>
            <a:cs typeface="Arial" panose="020B0604020202020204" pitchFamily="34" charset="0"/>
          </a:endParaRPr>
        </a:p>
      </dgm:t>
    </dgm:pt>
    <dgm:pt modelId="{14292418-3253-464A-9D65-C01DD06F76F0}">
      <dgm:prSet phldrT="[Text]"/>
      <dgm:spPr/>
      <dgm:t>
        <a:bodyPr/>
        <a:lstStyle/>
        <a:p>
          <a:r>
            <a:rPr lang="en-US" b="1" dirty="0">
              <a:latin typeface="Arial" panose="020B0604020202020204" pitchFamily="34" charset="0"/>
              <a:cs typeface="Arial" panose="020B0604020202020204" pitchFamily="34" charset="0"/>
            </a:rPr>
            <a:t>Confusion Matrix</a:t>
          </a:r>
          <a:endParaRPr lang="en-IN" b="1" dirty="0">
            <a:latin typeface="Arial" panose="020B0604020202020204" pitchFamily="34" charset="0"/>
            <a:cs typeface="Arial" panose="020B0604020202020204" pitchFamily="34" charset="0"/>
          </a:endParaRPr>
        </a:p>
      </dgm:t>
    </dgm:pt>
    <dgm:pt modelId="{C8990FA6-7707-46F0-9AE9-7BD6AB7DC2ED}" type="parTrans" cxnId="{CDBD451B-A5DB-4721-A6F8-372CFCEB2A30}">
      <dgm:prSet/>
      <dgm:spPr/>
      <dgm:t>
        <a:bodyPr/>
        <a:lstStyle/>
        <a:p>
          <a:endParaRPr lang="en-IN" b="1">
            <a:latin typeface="Arial" panose="020B0604020202020204" pitchFamily="34" charset="0"/>
            <a:cs typeface="Arial" panose="020B0604020202020204" pitchFamily="34" charset="0"/>
          </a:endParaRPr>
        </a:p>
      </dgm:t>
    </dgm:pt>
    <dgm:pt modelId="{91B213B8-93F6-4A5C-BA78-8F4D9C4D6A25}" type="sibTrans" cxnId="{CDBD451B-A5DB-4721-A6F8-372CFCEB2A30}">
      <dgm:prSet/>
      <dgm:spPr/>
      <dgm:t>
        <a:bodyPr/>
        <a:lstStyle/>
        <a:p>
          <a:endParaRPr lang="en-IN" b="1">
            <a:latin typeface="Arial" panose="020B0604020202020204" pitchFamily="34" charset="0"/>
            <a:cs typeface="Arial" panose="020B0604020202020204" pitchFamily="34" charset="0"/>
          </a:endParaRPr>
        </a:p>
      </dgm:t>
    </dgm:pt>
    <dgm:pt modelId="{45DE0196-98AE-42FB-9DB4-B6DFAC71C739}" type="pres">
      <dgm:prSet presAssocID="{ABC68ADD-9CAD-44B7-8B93-178F9B6DA982}" presName="Name0" presStyleCnt="0">
        <dgm:presLayoutVars>
          <dgm:dir/>
          <dgm:resizeHandles val="exact"/>
        </dgm:presLayoutVars>
      </dgm:prSet>
      <dgm:spPr/>
    </dgm:pt>
    <dgm:pt modelId="{6CA94173-F8A0-4EF1-8F26-C32693DAB013}" type="pres">
      <dgm:prSet presAssocID="{58161229-A6CE-4D20-895E-D00E724F1643}" presName="composite" presStyleCnt="0"/>
      <dgm:spPr/>
    </dgm:pt>
    <dgm:pt modelId="{D67D9503-1987-4FFA-B203-98FC37360C6B}" type="pres">
      <dgm:prSet presAssocID="{58161229-A6CE-4D20-895E-D00E724F1643}" presName="rect1" presStyleLbl="trAlignAcc1" presStyleIdx="0" presStyleCnt="4" custScaleX="125904" custScaleY="105466">
        <dgm:presLayoutVars>
          <dgm:bulletEnabled val="1"/>
        </dgm:presLayoutVars>
      </dgm:prSet>
      <dgm:spPr/>
    </dgm:pt>
    <dgm:pt modelId="{DCF96E4E-CB1B-449F-83A6-AA51C1B0D371}" type="pres">
      <dgm:prSet presAssocID="{58161229-A6CE-4D20-895E-D00E724F1643}" presName="rect2" presStyleLbl="fgImgPlace1" presStyleIdx="0" presStyleCnt="4" custScaleX="121000" custLinFactX="-50851" custLinFactNeighborX="-100000" custLinFactNeighborY="7475"/>
      <dgm:spPr>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effectLst>
          <a:outerShdw blurRad="50800" dist="38100" dir="2700000" algn="tl" rotWithShape="0">
            <a:prstClr val="black">
              <a:alpha val="40000"/>
            </a:prstClr>
          </a:outerShdw>
        </a:effectLst>
      </dgm:spPr>
    </dgm:pt>
    <dgm:pt modelId="{18D93335-1E60-4058-B3A4-526B4CE08C40}" type="pres">
      <dgm:prSet presAssocID="{D5866094-F4AB-4FC0-AD3F-E9684CFFE460}" presName="sibTrans" presStyleCnt="0"/>
      <dgm:spPr/>
    </dgm:pt>
    <dgm:pt modelId="{D890B557-33B7-455C-BF86-0B9E50670B4C}" type="pres">
      <dgm:prSet presAssocID="{C27B3DEB-FBF3-41E0-B24F-602583F16061}" presName="composite" presStyleCnt="0"/>
      <dgm:spPr/>
    </dgm:pt>
    <dgm:pt modelId="{15E02B60-0933-4CB0-8AAD-CEC75E7D485B}" type="pres">
      <dgm:prSet presAssocID="{C27B3DEB-FBF3-41E0-B24F-602583F16061}" presName="rect1" presStyleLbl="trAlignAcc1" presStyleIdx="1" presStyleCnt="4" custScaleX="125904" custScaleY="105466">
        <dgm:presLayoutVars>
          <dgm:bulletEnabled val="1"/>
        </dgm:presLayoutVars>
      </dgm:prSet>
      <dgm:spPr/>
    </dgm:pt>
    <dgm:pt modelId="{AC8D734B-9877-4192-A82B-5E0203F4DA61}" type="pres">
      <dgm:prSet presAssocID="{C27B3DEB-FBF3-41E0-B24F-602583F16061}" presName="rect2" presStyleLbl="fgImgPlace1" presStyleIdx="1" presStyleCnt="4" custScaleX="121000" custLinFactX="-50851" custLinFactNeighborX="-100000" custLinFactNeighborY="7475"/>
      <dgm:spPr>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effectLst>
          <a:outerShdw blurRad="50800" dist="38100" dir="2700000" algn="tl" rotWithShape="0">
            <a:prstClr val="black">
              <a:alpha val="40000"/>
            </a:prstClr>
          </a:outerShdw>
        </a:effectLst>
      </dgm:spPr>
    </dgm:pt>
    <dgm:pt modelId="{55DDB9F4-B98B-4D1C-BBBE-B3FD5FB13EDE}" type="pres">
      <dgm:prSet presAssocID="{B5EAE7BF-DB63-4BCF-99D8-A2D5AC2CF25F}" presName="sibTrans" presStyleCnt="0"/>
      <dgm:spPr/>
    </dgm:pt>
    <dgm:pt modelId="{F625AAF3-89CA-406D-B280-E1C32B81E9F3}" type="pres">
      <dgm:prSet presAssocID="{035DEEC6-FCD4-425D-9817-44B6DF51E9AA}" presName="composite" presStyleCnt="0"/>
      <dgm:spPr/>
    </dgm:pt>
    <dgm:pt modelId="{F2D112AD-C279-4179-9821-65C5BC635B46}" type="pres">
      <dgm:prSet presAssocID="{035DEEC6-FCD4-425D-9817-44B6DF51E9AA}" presName="rect1" presStyleLbl="trAlignAcc1" presStyleIdx="2" presStyleCnt="4" custScaleX="125904" custScaleY="105466">
        <dgm:presLayoutVars>
          <dgm:bulletEnabled val="1"/>
        </dgm:presLayoutVars>
      </dgm:prSet>
      <dgm:spPr/>
    </dgm:pt>
    <dgm:pt modelId="{0F88C941-5AAF-4C1B-9216-8861615918E5}" type="pres">
      <dgm:prSet presAssocID="{035DEEC6-FCD4-425D-9817-44B6DF51E9AA}" presName="rect2" presStyleLbl="fgImgPlace1" presStyleIdx="2" presStyleCnt="4" custScaleX="121000" custLinFactX="-50851" custLinFactNeighborX="-100000" custLinFactNeighborY="7475"/>
      <dgm:spPr>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effectLst>
          <a:outerShdw blurRad="50800" dist="38100" dir="2700000" algn="tl" rotWithShape="0">
            <a:prstClr val="black">
              <a:alpha val="40000"/>
            </a:prstClr>
          </a:outerShdw>
        </a:effectLst>
      </dgm:spPr>
    </dgm:pt>
    <dgm:pt modelId="{B3D68988-2CC9-4A6E-826D-D51088C7AB8E}" type="pres">
      <dgm:prSet presAssocID="{4CE8D961-4402-4F12-AAC1-98C4BDA324F3}" presName="sibTrans" presStyleCnt="0"/>
      <dgm:spPr/>
    </dgm:pt>
    <dgm:pt modelId="{82B57874-15AD-455E-891F-973A036A1058}" type="pres">
      <dgm:prSet presAssocID="{14292418-3253-464A-9D65-C01DD06F76F0}" presName="composite" presStyleCnt="0"/>
      <dgm:spPr/>
    </dgm:pt>
    <dgm:pt modelId="{0511616A-F93C-415B-AE24-5953377D45BE}" type="pres">
      <dgm:prSet presAssocID="{14292418-3253-464A-9D65-C01DD06F76F0}" presName="rect1" presStyleLbl="trAlignAcc1" presStyleIdx="3" presStyleCnt="4" custScaleX="125904" custScaleY="105466">
        <dgm:presLayoutVars>
          <dgm:bulletEnabled val="1"/>
        </dgm:presLayoutVars>
      </dgm:prSet>
      <dgm:spPr/>
    </dgm:pt>
    <dgm:pt modelId="{AD5E6CDB-A678-42BF-81BB-172B0EC53381}" type="pres">
      <dgm:prSet presAssocID="{14292418-3253-464A-9D65-C01DD06F76F0}" presName="rect2" presStyleLbl="fgImgPlace1" presStyleIdx="3" presStyleCnt="4" custScaleX="121000" custLinFactX="-50851" custLinFactNeighborX="-100000" custLinFactNeighborY="7475"/>
      <dgm:spPr>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effectLst>
          <a:outerShdw blurRad="50800" dist="38100" dir="2700000" algn="tl" rotWithShape="0">
            <a:prstClr val="black">
              <a:alpha val="40000"/>
            </a:prstClr>
          </a:outerShdw>
        </a:effectLst>
      </dgm:spPr>
    </dgm:pt>
  </dgm:ptLst>
  <dgm:cxnLst>
    <dgm:cxn modelId="{D1422C03-23BB-44C5-BDB9-51BC2ECA34E0}" type="presOf" srcId="{14292418-3253-464A-9D65-C01DD06F76F0}" destId="{0511616A-F93C-415B-AE24-5953377D45BE}" srcOrd="0" destOrd="0" presId="urn:microsoft.com/office/officeart/2008/layout/PictureStrips"/>
    <dgm:cxn modelId="{CDBD451B-A5DB-4721-A6F8-372CFCEB2A30}" srcId="{ABC68ADD-9CAD-44B7-8B93-178F9B6DA982}" destId="{14292418-3253-464A-9D65-C01DD06F76F0}" srcOrd="3" destOrd="0" parTransId="{C8990FA6-7707-46F0-9AE9-7BD6AB7DC2ED}" sibTransId="{91B213B8-93F6-4A5C-BA78-8F4D9C4D6A25}"/>
    <dgm:cxn modelId="{6E470866-E324-4428-B3FC-D5538C4DBDE3}" type="presOf" srcId="{ABC68ADD-9CAD-44B7-8B93-178F9B6DA982}" destId="{45DE0196-98AE-42FB-9DB4-B6DFAC71C739}" srcOrd="0" destOrd="0" presId="urn:microsoft.com/office/officeart/2008/layout/PictureStrips"/>
    <dgm:cxn modelId="{4DE75746-1BA1-4142-8778-9AA5C4DC1337}" srcId="{ABC68ADD-9CAD-44B7-8B93-178F9B6DA982}" destId="{035DEEC6-FCD4-425D-9817-44B6DF51E9AA}" srcOrd="2" destOrd="0" parTransId="{1D356240-FCEF-44B7-98CB-839DD5BF1172}" sibTransId="{4CE8D961-4402-4F12-AAC1-98C4BDA324F3}"/>
    <dgm:cxn modelId="{B0776574-0CEC-4717-BF59-A56A9E77C572}" type="presOf" srcId="{C27B3DEB-FBF3-41E0-B24F-602583F16061}" destId="{15E02B60-0933-4CB0-8AAD-CEC75E7D485B}" srcOrd="0" destOrd="0" presId="urn:microsoft.com/office/officeart/2008/layout/PictureStrips"/>
    <dgm:cxn modelId="{67614C85-51FF-4104-99E3-2801A72621A8}" srcId="{ABC68ADD-9CAD-44B7-8B93-178F9B6DA982}" destId="{C27B3DEB-FBF3-41E0-B24F-602583F16061}" srcOrd="1" destOrd="0" parTransId="{29BEA968-0847-40E8-84E6-4D4C9A3CBAEE}" sibTransId="{B5EAE7BF-DB63-4BCF-99D8-A2D5AC2CF25F}"/>
    <dgm:cxn modelId="{BDB846E0-B462-47D6-9594-8D7AD6A75731}" type="presOf" srcId="{035DEEC6-FCD4-425D-9817-44B6DF51E9AA}" destId="{F2D112AD-C279-4179-9821-65C5BC635B46}" srcOrd="0" destOrd="0" presId="urn:microsoft.com/office/officeart/2008/layout/PictureStrips"/>
    <dgm:cxn modelId="{D593E5EA-3C35-492E-BDDB-BD1B04DB1BFD}" type="presOf" srcId="{58161229-A6CE-4D20-895E-D00E724F1643}" destId="{D67D9503-1987-4FFA-B203-98FC37360C6B}" srcOrd="0" destOrd="0" presId="urn:microsoft.com/office/officeart/2008/layout/PictureStrips"/>
    <dgm:cxn modelId="{1069B6F2-A224-492E-A418-0D35435780E2}" srcId="{ABC68ADD-9CAD-44B7-8B93-178F9B6DA982}" destId="{58161229-A6CE-4D20-895E-D00E724F1643}" srcOrd="0" destOrd="0" parTransId="{524A0209-6321-457F-A4E4-994E8471BEA3}" sibTransId="{D5866094-F4AB-4FC0-AD3F-E9684CFFE460}"/>
    <dgm:cxn modelId="{DECB1CD3-C5A6-4DAC-801A-41338EEE0695}" type="presParOf" srcId="{45DE0196-98AE-42FB-9DB4-B6DFAC71C739}" destId="{6CA94173-F8A0-4EF1-8F26-C32693DAB013}" srcOrd="0" destOrd="0" presId="urn:microsoft.com/office/officeart/2008/layout/PictureStrips"/>
    <dgm:cxn modelId="{27187340-7109-43B1-B8A0-5B29F3D60613}" type="presParOf" srcId="{6CA94173-F8A0-4EF1-8F26-C32693DAB013}" destId="{D67D9503-1987-4FFA-B203-98FC37360C6B}" srcOrd="0" destOrd="0" presId="urn:microsoft.com/office/officeart/2008/layout/PictureStrips"/>
    <dgm:cxn modelId="{3C543881-F051-4A57-8C86-64C4FEE49160}" type="presParOf" srcId="{6CA94173-F8A0-4EF1-8F26-C32693DAB013}" destId="{DCF96E4E-CB1B-449F-83A6-AA51C1B0D371}" srcOrd="1" destOrd="0" presId="urn:microsoft.com/office/officeart/2008/layout/PictureStrips"/>
    <dgm:cxn modelId="{A49454DD-D1F6-40B6-A67C-76177B1CE68B}" type="presParOf" srcId="{45DE0196-98AE-42FB-9DB4-B6DFAC71C739}" destId="{18D93335-1E60-4058-B3A4-526B4CE08C40}" srcOrd="1" destOrd="0" presId="urn:microsoft.com/office/officeart/2008/layout/PictureStrips"/>
    <dgm:cxn modelId="{0971D1F7-BAAE-4ED6-9A5B-52071F8B2A14}" type="presParOf" srcId="{45DE0196-98AE-42FB-9DB4-B6DFAC71C739}" destId="{D890B557-33B7-455C-BF86-0B9E50670B4C}" srcOrd="2" destOrd="0" presId="urn:microsoft.com/office/officeart/2008/layout/PictureStrips"/>
    <dgm:cxn modelId="{D3348EB9-15D3-4A97-8EDA-EDBEA75658D6}" type="presParOf" srcId="{D890B557-33B7-455C-BF86-0B9E50670B4C}" destId="{15E02B60-0933-4CB0-8AAD-CEC75E7D485B}" srcOrd="0" destOrd="0" presId="urn:microsoft.com/office/officeart/2008/layout/PictureStrips"/>
    <dgm:cxn modelId="{A493F5C7-D452-40FE-BBE7-2FDBBAD73B07}" type="presParOf" srcId="{D890B557-33B7-455C-BF86-0B9E50670B4C}" destId="{AC8D734B-9877-4192-A82B-5E0203F4DA61}" srcOrd="1" destOrd="0" presId="urn:microsoft.com/office/officeart/2008/layout/PictureStrips"/>
    <dgm:cxn modelId="{C6513150-6420-4C38-9118-276EBF3C980A}" type="presParOf" srcId="{45DE0196-98AE-42FB-9DB4-B6DFAC71C739}" destId="{55DDB9F4-B98B-4D1C-BBBE-B3FD5FB13EDE}" srcOrd="3" destOrd="0" presId="urn:microsoft.com/office/officeart/2008/layout/PictureStrips"/>
    <dgm:cxn modelId="{535F99C9-563A-470B-B466-BA10D4854247}" type="presParOf" srcId="{45DE0196-98AE-42FB-9DB4-B6DFAC71C739}" destId="{F625AAF3-89CA-406D-B280-E1C32B81E9F3}" srcOrd="4" destOrd="0" presId="urn:microsoft.com/office/officeart/2008/layout/PictureStrips"/>
    <dgm:cxn modelId="{B85066CB-F7F4-4D12-90CE-24CAE2C4C676}" type="presParOf" srcId="{F625AAF3-89CA-406D-B280-E1C32B81E9F3}" destId="{F2D112AD-C279-4179-9821-65C5BC635B46}" srcOrd="0" destOrd="0" presId="urn:microsoft.com/office/officeart/2008/layout/PictureStrips"/>
    <dgm:cxn modelId="{AC315184-7816-4BC4-B2DD-4E9F6E9B5BE7}" type="presParOf" srcId="{F625AAF3-89CA-406D-B280-E1C32B81E9F3}" destId="{0F88C941-5AAF-4C1B-9216-8861615918E5}" srcOrd="1" destOrd="0" presId="urn:microsoft.com/office/officeart/2008/layout/PictureStrips"/>
    <dgm:cxn modelId="{E9FBAAB3-965F-4F4D-AEA1-9C5BE08C5262}" type="presParOf" srcId="{45DE0196-98AE-42FB-9DB4-B6DFAC71C739}" destId="{B3D68988-2CC9-4A6E-826D-D51088C7AB8E}" srcOrd="5" destOrd="0" presId="urn:microsoft.com/office/officeart/2008/layout/PictureStrips"/>
    <dgm:cxn modelId="{E6EC0924-44F6-4BB7-81C6-CF4A54F27104}" type="presParOf" srcId="{45DE0196-98AE-42FB-9DB4-B6DFAC71C739}" destId="{82B57874-15AD-455E-891F-973A036A1058}" srcOrd="6" destOrd="0" presId="urn:microsoft.com/office/officeart/2008/layout/PictureStrips"/>
    <dgm:cxn modelId="{9C267BF1-4377-40A4-8697-CE743D82660C}" type="presParOf" srcId="{82B57874-15AD-455E-891F-973A036A1058}" destId="{0511616A-F93C-415B-AE24-5953377D45BE}" srcOrd="0" destOrd="0" presId="urn:microsoft.com/office/officeart/2008/layout/PictureStrips"/>
    <dgm:cxn modelId="{8D25ED04-366D-4D4C-A316-D00A1B4E9EC5}" type="presParOf" srcId="{82B57874-15AD-455E-891F-973A036A1058}" destId="{AD5E6CDB-A678-42BF-81BB-172B0EC53381}" srcOrd="1" destOrd="0" presId="urn:microsoft.com/office/officeart/2008/layout/PictureStrip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01B55-5ACF-4E4E-9279-D61B6185F1EA}" type="doc">
      <dgm:prSet loTypeId="urn:microsoft.com/office/officeart/2005/8/layout/hChevron3" loCatId="process" qsTypeId="urn:microsoft.com/office/officeart/2005/8/quickstyle/simple2" qsCatId="simple" csTypeId="urn:microsoft.com/office/officeart/2005/8/colors/accent2_1" csCatId="accent2" phldr="1"/>
      <dgm:spPr/>
    </dgm:pt>
    <dgm:pt modelId="{F267A6BF-1982-41DB-A2E3-2683E2E8DAD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gm:t>
    </dgm:pt>
    <dgm:pt modelId="{65FA43EE-07DC-4AB1-BA71-0BF179DF26DE}" type="parTrans" cxnId="{1A737D86-2D20-40D3-BEFE-73614BD77156}">
      <dgm:prSet/>
      <dgm:spPr/>
      <dgm:t>
        <a:bodyPr/>
        <a:lstStyle/>
        <a:p>
          <a:endParaRPr lang="en-IN" sz="2000"/>
        </a:p>
      </dgm:t>
    </dgm:pt>
    <dgm:pt modelId="{8473D136-C439-4AFF-B02F-9438E7D7A53C}" type="sibTrans" cxnId="{1A737D86-2D20-40D3-BEFE-73614BD77156}">
      <dgm:prSet/>
      <dgm:spPr/>
      <dgm:t>
        <a:bodyPr/>
        <a:lstStyle/>
        <a:p>
          <a:endParaRPr lang="en-IN" sz="2000"/>
        </a:p>
      </dgm:t>
    </dgm:pt>
    <dgm:pt modelId="{2B2692E7-A901-4C14-9126-BB05E8FABA9A}">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gm:t>
    </dgm:pt>
    <dgm:pt modelId="{A51ADF9B-AC61-44FF-9FE9-8E7FDA60521B}" type="parTrans" cxnId="{9DE2F6FD-727D-44C6-8656-D5603ACD3739}">
      <dgm:prSet/>
      <dgm:spPr/>
      <dgm:t>
        <a:bodyPr/>
        <a:lstStyle/>
        <a:p>
          <a:endParaRPr lang="en-IN" sz="2000"/>
        </a:p>
      </dgm:t>
    </dgm:pt>
    <dgm:pt modelId="{E7A0D81E-485F-49A0-BBFD-FD14CF82E02A}" type="sibTrans" cxnId="{9DE2F6FD-727D-44C6-8656-D5603ACD3739}">
      <dgm:prSet/>
      <dgm:spPr/>
      <dgm:t>
        <a:bodyPr/>
        <a:lstStyle/>
        <a:p>
          <a:endParaRPr lang="en-IN" sz="2000"/>
        </a:p>
      </dgm:t>
    </dgm:pt>
    <dgm:pt modelId="{533B5B9E-AA11-46AE-AF27-CF65A316AD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gm:t>
    </dgm:pt>
    <dgm:pt modelId="{207B4FF6-4F75-46DF-94AE-3E19DA1AD8B9}" type="parTrans" cxnId="{D75A798E-10B3-4FB0-9803-1F516482DD62}">
      <dgm:prSet/>
      <dgm:spPr/>
      <dgm:t>
        <a:bodyPr/>
        <a:lstStyle/>
        <a:p>
          <a:endParaRPr lang="en-IN" sz="2000"/>
        </a:p>
      </dgm:t>
    </dgm:pt>
    <dgm:pt modelId="{6658AEB3-6DC4-440C-BB66-0CAC19097884}" type="sibTrans" cxnId="{D75A798E-10B3-4FB0-9803-1F516482DD62}">
      <dgm:prSet/>
      <dgm:spPr/>
      <dgm:t>
        <a:bodyPr/>
        <a:lstStyle/>
        <a:p>
          <a:endParaRPr lang="en-IN" sz="2000"/>
        </a:p>
      </dgm:t>
    </dgm:pt>
    <dgm:pt modelId="{532437C0-94A1-4E12-A2D3-6D040968476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gm:t>
    </dgm:pt>
    <dgm:pt modelId="{CF225FB8-FF22-4F0B-BC86-92DAFF9B4B55}" type="parTrans" cxnId="{E013CCAB-CB04-423C-9625-192DCAB513EE}">
      <dgm:prSet/>
      <dgm:spPr/>
      <dgm:t>
        <a:bodyPr/>
        <a:lstStyle/>
        <a:p>
          <a:endParaRPr lang="en-IN" sz="2000"/>
        </a:p>
      </dgm:t>
    </dgm:pt>
    <dgm:pt modelId="{F3FA66F2-26BF-4207-ACD0-C1783E9CC976}" type="sibTrans" cxnId="{E013CCAB-CB04-423C-9625-192DCAB513EE}">
      <dgm:prSet/>
      <dgm:spPr/>
      <dgm:t>
        <a:bodyPr/>
        <a:lstStyle/>
        <a:p>
          <a:endParaRPr lang="en-IN" sz="2000"/>
        </a:p>
      </dgm:t>
    </dgm:pt>
    <dgm:pt modelId="{6AF20B37-4F1E-4AAE-8F6D-F0B4C75C4AA3}">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gm:t>
    </dgm:pt>
    <dgm:pt modelId="{D082E8D4-BD6D-4339-94A3-5E1511790831}" type="parTrans" cxnId="{0F353E98-EB78-4C5A-B3DE-0274E66DB30E}">
      <dgm:prSet/>
      <dgm:spPr/>
      <dgm:t>
        <a:bodyPr/>
        <a:lstStyle/>
        <a:p>
          <a:endParaRPr lang="en-IN" sz="2000"/>
        </a:p>
      </dgm:t>
    </dgm:pt>
    <dgm:pt modelId="{71984569-F033-464E-9D35-EE383E979387}" type="sibTrans" cxnId="{0F353E98-EB78-4C5A-B3DE-0274E66DB30E}">
      <dgm:prSet/>
      <dgm:spPr/>
      <dgm:t>
        <a:bodyPr/>
        <a:lstStyle/>
        <a:p>
          <a:endParaRPr lang="en-IN" sz="2000"/>
        </a:p>
      </dgm:t>
    </dgm:pt>
    <dgm:pt modelId="{BE0525A0-73B8-4002-B73A-6A458EA60352}">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gm:t>
    </dgm:pt>
    <dgm:pt modelId="{A4D45445-CC0D-44C1-850E-B6D35A750467}" type="parTrans" cxnId="{47475931-EA80-4840-96E1-B765AA675B05}">
      <dgm:prSet/>
      <dgm:spPr/>
      <dgm:t>
        <a:bodyPr/>
        <a:lstStyle/>
        <a:p>
          <a:endParaRPr lang="en-IN" sz="2000"/>
        </a:p>
      </dgm:t>
    </dgm:pt>
    <dgm:pt modelId="{52832A33-9DED-420D-A109-76199572FD5C}" type="sibTrans" cxnId="{47475931-EA80-4840-96E1-B765AA675B05}">
      <dgm:prSet/>
      <dgm:spPr/>
      <dgm:t>
        <a:bodyPr/>
        <a:lstStyle/>
        <a:p>
          <a:endParaRPr lang="en-IN" sz="2000"/>
        </a:p>
      </dgm:t>
    </dgm:pt>
    <dgm:pt modelId="{5D341C3E-CBF0-49AE-8E49-9AEFA74AE174}">
      <dgm:prSet phldrT="[Text]" custT="1"/>
      <dgm:spPr>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gm:t>
    </dgm:pt>
    <dgm:pt modelId="{89322DD8-143D-4EFB-B03F-60CFF083B026}" type="parTrans" cxnId="{D773AEBC-B22D-4B67-8A58-1AD85BC8F22E}">
      <dgm:prSet/>
      <dgm:spPr/>
      <dgm:t>
        <a:bodyPr/>
        <a:lstStyle/>
        <a:p>
          <a:endParaRPr lang="en-IN"/>
        </a:p>
      </dgm:t>
    </dgm:pt>
    <dgm:pt modelId="{8FE74687-A4FE-4A3B-90AA-D3A304CC27E9}" type="sibTrans" cxnId="{D773AEBC-B22D-4B67-8A58-1AD85BC8F22E}">
      <dgm:prSet/>
      <dgm:spPr/>
      <dgm:t>
        <a:bodyPr/>
        <a:lstStyle/>
        <a:p>
          <a:endParaRPr lang="en-IN"/>
        </a:p>
      </dgm:t>
    </dgm:pt>
    <dgm:pt modelId="{7B349C36-C213-4F7F-8CF7-78C09AC265AB}">
      <dgm:prSet phldrT="[Text]" custT="1"/>
      <dgm:spPr>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gm:spPr>
      <dgm:t>
        <a:bodyPr spcFirstLastPara="0" vert="horz" wrap="square" lIns="56007" tIns="37338" rIns="18669" bIns="37338" numCol="1" spcCol="1270" anchor="ctr" anchorCtr="0"/>
        <a:lstStyle/>
        <a:p>
          <a:r>
            <a:rPr lang="en-US" sz="1400" b="1" kern="1200" dirty="0">
              <a:solidFill>
                <a:prstClr val="white"/>
              </a:solidFill>
              <a:latin typeface="Calibri" panose="020F0502020204030204"/>
              <a:ea typeface="+mn-ea"/>
              <a:cs typeface="+mn-cs"/>
            </a:rPr>
            <a:t>Data Understanding</a:t>
          </a:r>
          <a:endParaRPr lang="en-IN" sz="1400" b="1" kern="1200" dirty="0">
            <a:solidFill>
              <a:prstClr val="white"/>
            </a:solidFill>
            <a:latin typeface="Calibri" panose="020F0502020204030204"/>
            <a:ea typeface="+mn-ea"/>
            <a:cs typeface="+mn-cs"/>
          </a:endParaRPr>
        </a:p>
      </dgm:t>
    </dgm:pt>
    <dgm:pt modelId="{C06AD4F3-5F71-4AA8-86B0-1B52DE0684F6}" type="parTrans" cxnId="{18A8930D-A061-47FD-B23D-569B0D3E3FFD}">
      <dgm:prSet/>
      <dgm:spPr/>
      <dgm:t>
        <a:bodyPr/>
        <a:lstStyle/>
        <a:p>
          <a:endParaRPr lang="en-IN"/>
        </a:p>
      </dgm:t>
    </dgm:pt>
    <dgm:pt modelId="{AEBF3E75-D435-4CBB-BCE3-6927CC5491F8}" type="sibTrans" cxnId="{18A8930D-A061-47FD-B23D-569B0D3E3FFD}">
      <dgm:prSet/>
      <dgm:spPr/>
      <dgm:t>
        <a:bodyPr/>
        <a:lstStyle/>
        <a:p>
          <a:endParaRPr lang="en-IN"/>
        </a:p>
      </dgm:t>
    </dgm:pt>
    <dgm:pt modelId="{22021683-B8D5-46EC-9F16-29944126CEA0}" type="pres">
      <dgm:prSet presAssocID="{7B401B55-5ACF-4E4E-9279-D61B6185F1EA}" presName="Name0" presStyleCnt="0">
        <dgm:presLayoutVars>
          <dgm:dir/>
          <dgm:resizeHandles val="exact"/>
        </dgm:presLayoutVars>
      </dgm:prSet>
      <dgm:spPr/>
    </dgm:pt>
    <dgm:pt modelId="{D2A573CC-10DD-4DB3-AE0F-B1DA01424BBE}" type="pres">
      <dgm:prSet presAssocID="{F267A6BF-1982-41DB-A2E3-2683E2E8DADA}" presName="parTxOnly" presStyleLbl="node1" presStyleIdx="0" presStyleCnt="8">
        <dgm:presLayoutVars>
          <dgm:bulletEnabled val="1"/>
        </dgm:presLayoutVars>
      </dgm:prSet>
      <dgm:spPr>
        <a:xfrm>
          <a:off x="5804" y="0"/>
          <a:ext cx="1799332" cy="548640"/>
        </a:xfrm>
        <a:prstGeom prst="homePlate">
          <a:avLst/>
        </a:prstGeom>
      </dgm:spPr>
    </dgm:pt>
    <dgm:pt modelId="{E46D4660-299E-4449-8DC6-D0421D6A33AB}" type="pres">
      <dgm:prSet presAssocID="{8473D136-C439-4AFF-B02F-9438E7D7A53C}" presName="parSpace" presStyleCnt="0"/>
      <dgm:spPr/>
    </dgm:pt>
    <dgm:pt modelId="{C1702081-BA20-4EA5-84F2-71DCD9B1597E}" type="pres">
      <dgm:prSet presAssocID="{2B2692E7-A901-4C14-9126-BB05E8FABA9A}" presName="parTxOnly" presStyleLbl="node1" presStyleIdx="1" presStyleCnt="8">
        <dgm:presLayoutVars>
          <dgm:bulletEnabled val="1"/>
        </dgm:presLayoutVars>
      </dgm:prSet>
      <dgm:spPr>
        <a:xfrm>
          <a:off x="1445269" y="0"/>
          <a:ext cx="1799332" cy="548640"/>
        </a:xfrm>
        <a:prstGeom prst="chevron">
          <a:avLst/>
        </a:prstGeom>
      </dgm:spPr>
    </dgm:pt>
    <dgm:pt modelId="{B951F418-1AEE-41FA-BC47-2F8926DCD971}" type="pres">
      <dgm:prSet presAssocID="{E7A0D81E-485F-49A0-BBFD-FD14CF82E02A}" presName="parSpace" presStyleCnt="0"/>
      <dgm:spPr/>
    </dgm:pt>
    <dgm:pt modelId="{D50B1C8B-C7CF-4231-B145-365D9671D02C}" type="pres">
      <dgm:prSet presAssocID="{533B5B9E-AA11-46AE-AF27-CF65A316AD63}" presName="parTxOnly" presStyleLbl="node1" presStyleIdx="2" presStyleCnt="8">
        <dgm:presLayoutVars>
          <dgm:bulletEnabled val="1"/>
        </dgm:presLayoutVars>
      </dgm:prSet>
      <dgm:spPr>
        <a:xfrm>
          <a:off x="2884735" y="0"/>
          <a:ext cx="1799332" cy="548640"/>
        </a:xfrm>
        <a:prstGeom prst="chevron">
          <a:avLst/>
        </a:prstGeom>
      </dgm:spPr>
    </dgm:pt>
    <dgm:pt modelId="{1CB28994-99C9-4308-AEC5-DB6F16F935D0}" type="pres">
      <dgm:prSet presAssocID="{6658AEB3-6DC4-440C-BB66-0CAC19097884}" presName="parSpace" presStyleCnt="0"/>
      <dgm:spPr/>
    </dgm:pt>
    <dgm:pt modelId="{F3FE5EE7-CC8E-47B6-9174-34DC2AEF7D21}" type="pres">
      <dgm:prSet presAssocID="{5D341C3E-CBF0-49AE-8E49-9AEFA74AE174}" presName="parTxOnly" presStyleLbl="node1" presStyleIdx="3" presStyleCnt="8">
        <dgm:presLayoutVars>
          <dgm:bulletEnabled val="1"/>
        </dgm:presLayoutVars>
      </dgm:prSet>
      <dgm:spPr>
        <a:xfrm>
          <a:off x="4324201" y="0"/>
          <a:ext cx="1799332" cy="548640"/>
        </a:xfrm>
        <a:prstGeom prst="chevron">
          <a:avLst/>
        </a:prstGeom>
      </dgm:spPr>
    </dgm:pt>
    <dgm:pt modelId="{E71B03A0-D937-4E92-8995-BE3BEA7232CB}" type="pres">
      <dgm:prSet presAssocID="{8FE74687-A4FE-4A3B-90AA-D3A304CC27E9}" presName="parSpace" presStyleCnt="0"/>
      <dgm:spPr/>
    </dgm:pt>
    <dgm:pt modelId="{D8F52B9D-9618-4D27-94DA-595E18AA9BA4}" type="pres">
      <dgm:prSet presAssocID="{532437C0-94A1-4E12-A2D3-6D0409684763}" presName="parTxOnly" presStyleLbl="node1" presStyleIdx="4" presStyleCnt="8">
        <dgm:presLayoutVars>
          <dgm:bulletEnabled val="1"/>
        </dgm:presLayoutVars>
      </dgm:prSet>
      <dgm:spPr>
        <a:xfrm>
          <a:off x="5763666" y="0"/>
          <a:ext cx="1799332" cy="548640"/>
        </a:xfrm>
        <a:prstGeom prst="chevron">
          <a:avLst/>
        </a:prstGeom>
      </dgm:spPr>
    </dgm:pt>
    <dgm:pt modelId="{AA2AC1A2-A1C0-4991-A9FD-D8A76C7A5EBD}" type="pres">
      <dgm:prSet presAssocID="{F3FA66F2-26BF-4207-ACD0-C1783E9CC976}" presName="parSpace" presStyleCnt="0"/>
      <dgm:spPr/>
    </dgm:pt>
    <dgm:pt modelId="{3D2C206B-18D2-44FF-850F-31264D93EC2D}" type="pres">
      <dgm:prSet presAssocID="{7B349C36-C213-4F7F-8CF7-78C09AC265AB}" presName="parTxOnly" presStyleLbl="node1" presStyleIdx="5" presStyleCnt="8">
        <dgm:presLayoutVars>
          <dgm:bulletEnabled val="1"/>
        </dgm:presLayoutVars>
      </dgm:prSet>
      <dgm:spPr>
        <a:xfrm>
          <a:off x="7203132" y="0"/>
          <a:ext cx="1799332" cy="548640"/>
        </a:xfrm>
        <a:prstGeom prst="chevron">
          <a:avLst/>
        </a:prstGeom>
      </dgm:spPr>
    </dgm:pt>
    <dgm:pt modelId="{3D037B96-47CE-4E77-9FD6-5E39EC646B6A}" type="pres">
      <dgm:prSet presAssocID="{AEBF3E75-D435-4CBB-BCE3-6927CC5491F8}" presName="parSpace" presStyleCnt="0"/>
      <dgm:spPr/>
    </dgm:pt>
    <dgm:pt modelId="{678C9E30-985A-4F06-9D76-18B41B1E88BE}" type="pres">
      <dgm:prSet presAssocID="{6AF20B37-4F1E-4AAE-8F6D-F0B4C75C4AA3}" presName="parTxOnly" presStyleLbl="node1" presStyleIdx="6" presStyleCnt="8">
        <dgm:presLayoutVars>
          <dgm:bulletEnabled val="1"/>
        </dgm:presLayoutVars>
      </dgm:prSet>
      <dgm:spPr>
        <a:xfrm>
          <a:off x="8642598" y="0"/>
          <a:ext cx="1799332" cy="548640"/>
        </a:xfrm>
        <a:prstGeom prst="chevron">
          <a:avLst/>
        </a:prstGeom>
      </dgm:spPr>
    </dgm:pt>
    <dgm:pt modelId="{CA08C328-761D-4C20-B07F-439798FBC221}" type="pres">
      <dgm:prSet presAssocID="{71984569-F033-464E-9D35-EE383E979387}" presName="parSpace" presStyleCnt="0"/>
      <dgm:spPr/>
    </dgm:pt>
    <dgm:pt modelId="{36EEA165-B459-4DF8-8604-907A7588219D}" type="pres">
      <dgm:prSet presAssocID="{BE0525A0-73B8-4002-B73A-6A458EA60352}" presName="parTxOnly" presStyleLbl="node1" presStyleIdx="7" presStyleCnt="8">
        <dgm:presLayoutVars>
          <dgm:bulletEnabled val="1"/>
        </dgm:presLayoutVars>
      </dgm:prSet>
      <dgm:spPr>
        <a:xfrm>
          <a:off x="10082063" y="0"/>
          <a:ext cx="1799332" cy="548640"/>
        </a:xfrm>
        <a:prstGeom prst="chevron">
          <a:avLst/>
        </a:prstGeom>
      </dgm:spPr>
    </dgm:pt>
  </dgm:ptLst>
  <dgm:cxnLst>
    <dgm:cxn modelId="{18A8930D-A061-47FD-B23D-569B0D3E3FFD}" srcId="{7B401B55-5ACF-4E4E-9279-D61B6185F1EA}" destId="{7B349C36-C213-4F7F-8CF7-78C09AC265AB}" srcOrd="5" destOrd="0" parTransId="{C06AD4F3-5F71-4AA8-86B0-1B52DE0684F6}" sibTransId="{AEBF3E75-D435-4CBB-BCE3-6927CC5491F8}"/>
    <dgm:cxn modelId="{47475931-EA80-4840-96E1-B765AA675B05}" srcId="{7B401B55-5ACF-4E4E-9279-D61B6185F1EA}" destId="{BE0525A0-73B8-4002-B73A-6A458EA60352}" srcOrd="7" destOrd="0" parTransId="{A4D45445-CC0D-44C1-850E-B6D35A750467}" sibTransId="{52832A33-9DED-420D-A109-76199572FD5C}"/>
    <dgm:cxn modelId="{FE6E1635-8FC6-4AA3-8C7E-133D6A2B8850}" type="presOf" srcId="{533B5B9E-AA11-46AE-AF27-CF65A316AD63}" destId="{D50B1C8B-C7CF-4231-B145-365D9671D02C}" srcOrd="0" destOrd="0" presId="urn:microsoft.com/office/officeart/2005/8/layout/hChevron3"/>
    <dgm:cxn modelId="{99E55877-5286-4018-8CE8-3983F21F9EDD}" type="presOf" srcId="{6AF20B37-4F1E-4AAE-8F6D-F0B4C75C4AA3}" destId="{678C9E30-985A-4F06-9D76-18B41B1E88BE}" srcOrd="0" destOrd="0" presId="urn:microsoft.com/office/officeart/2005/8/layout/hChevron3"/>
    <dgm:cxn modelId="{48299058-608F-4C8B-819F-A620579770E0}" type="presOf" srcId="{5D341C3E-CBF0-49AE-8E49-9AEFA74AE174}" destId="{F3FE5EE7-CC8E-47B6-9174-34DC2AEF7D21}" srcOrd="0" destOrd="0" presId="urn:microsoft.com/office/officeart/2005/8/layout/hChevron3"/>
    <dgm:cxn modelId="{6D6AC481-6552-4111-BDE6-862EC280A766}" type="presOf" srcId="{7B401B55-5ACF-4E4E-9279-D61B6185F1EA}" destId="{22021683-B8D5-46EC-9F16-29944126CEA0}" srcOrd="0" destOrd="0" presId="urn:microsoft.com/office/officeart/2005/8/layout/hChevron3"/>
    <dgm:cxn modelId="{1A737D86-2D20-40D3-BEFE-73614BD77156}" srcId="{7B401B55-5ACF-4E4E-9279-D61B6185F1EA}" destId="{F267A6BF-1982-41DB-A2E3-2683E2E8DADA}" srcOrd="0" destOrd="0" parTransId="{65FA43EE-07DC-4AB1-BA71-0BF179DF26DE}" sibTransId="{8473D136-C439-4AFF-B02F-9438E7D7A53C}"/>
    <dgm:cxn modelId="{7F7CFE87-24F7-42B8-BC6A-856E411A3260}" type="presOf" srcId="{532437C0-94A1-4E12-A2D3-6D0409684763}" destId="{D8F52B9D-9618-4D27-94DA-595E18AA9BA4}" srcOrd="0" destOrd="0" presId="urn:microsoft.com/office/officeart/2005/8/layout/hChevron3"/>
    <dgm:cxn modelId="{E110EA88-CFCC-4784-9178-1C4E24E03763}" type="presOf" srcId="{2B2692E7-A901-4C14-9126-BB05E8FABA9A}" destId="{C1702081-BA20-4EA5-84F2-71DCD9B1597E}" srcOrd="0" destOrd="0" presId="urn:microsoft.com/office/officeart/2005/8/layout/hChevron3"/>
    <dgm:cxn modelId="{D75A798E-10B3-4FB0-9803-1F516482DD62}" srcId="{7B401B55-5ACF-4E4E-9279-D61B6185F1EA}" destId="{533B5B9E-AA11-46AE-AF27-CF65A316AD63}" srcOrd="2" destOrd="0" parTransId="{207B4FF6-4F75-46DF-94AE-3E19DA1AD8B9}" sibTransId="{6658AEB3-6DC4-440C-BB66-0CAC19097884}"/>
    <dgm:cxn modelId="{295D3A97-7D2E-4C4C-83F5-9E3D297C3D81}" type="presOf" srcId="{7B349C36-C213-4F7F-8CF7-78C09AC265AB}" destId="{3D2C206B-18D2-44FF-850F-31264D93EC2D}" srcOrd="0" destOrd="0" presId="urn:microsoft.com/office/officeart/2005/8/layout/hChevron3"/>
    <dgm:cxn modelId="{0F353E98-EB78-4C5A-B3DE-0274E66DB30E}" srcId="{7B401B55-5ACF-4E4E-9279-D61B6185F1EA}" destId="{6AF20B37-4F1E-4AAE-8F6D-F0B4C75C4AA3}" srcOrd="6" destOrd="0" parTransId="{D082E8D4-BD6D-4339-94A3-5E1511790831}" sibTransId="{71984569-F033-464E-9D35-EE383E979387}"/>
    <dgm:cxn modelId="{E013CCAB-CB04-423C-9625-192DCAB513EE}" srcId="{7B401B55-5ACF-4E4E-9279-D61B6185F1EA}" destId="{532437C0-94A1-4E12-A2D3-6D0409684763}" srcOrd="4" destOrd="0" parTransId="{CF225FB8-FF22-4F0B-BC86-92DAFF9B4B55}" sibTransId="{F3FA66F2-26BF-4207-ACD0-C1783E9CC976}"/>
    <dgm:cxn modelId="{F3325FBC-91FF-4FC1-B110-9B135962E37F}" type="presOf" srcId="{BE0525A0-73B8-4002-B73A-6A458EA60352}" destId="{36EEA165-B459-4DF8-8604-907A7588219D}" srcOrd="0" destOrd="0" presId="urn:microsoft.com/office/officeart/2005/8/layout/hChevron3"/>
    <dgm:cxn modelId="{D773AEBC-B22D-4B67-8A58-1AD85BC8F22E}" srcId="{7B401B55-5ACF-4E4E-9279-D61B6185F1EA}" destId="{5D341C3E-CBF0-49AE-8E49-9AEFA74AE174}" srcOrd="3" destOrd="0" parTransId="{89322DD8-143D-4EFB-B03F-60CFF083B026}" sibTransId="{8FE74687-A4FE-4A3B-90AA-D3A304CC27E9}"/>
    <dgm:cxn modelId="{79C492D0-24EC-47F4-9897-2099D7D5DC42}" type="presOf" srcId="{F267A6BF-1982-41DB-A2E3-2683E2E8DADA}" destId="{D2A573CC-10DD-4DB3-AE0F-B1DA01424BBE}" srcOrd="0" destOrd="0" presId="urn:microsoft.com/office/officeart/2005/8/layout/hChevron3"/>
    <dgm:cxn modelId="{9DE2F6FD-727D-44C6-8656-D5603ACD3739}" srcId="{7B401B55-5ACF-4E4E-9279-D61B6185F1EA}" destId="{2B2692E7-A901-4C14-9126-BB05E8FABA9A}" srcOrd="1" destOrd="0" parTransId="{A51ADF9B-AC61-44FF-9FE9-8E7FDA60521B}" sibTransId="{E7A0D81E-485F-49A0-BBFD-FD14CF82E02A}"/>
    <dgm:cxn modelId="{766D1473-5F12-4CE0-B1C3-633168128571}" type="presParOf" srcId="{22021683-B8D5-46EC-9F16-29944126CEA0}" destId="{D2A573CC-10DD-4DB3-AE0F-B1DA01424BBE}" srcOrd="0" destOrd="0" presId="urn:microsoft.com/office/officeart/2005/8/layout/hChevron3"/>
    <dgm:cxn modelId="{E9F36858-E2EE-4721-867E-3B93D3EF4A05}" type="presParOf" srcId="{22021683-B8D5-46EC-9F16-29944126CEA0}" destId="{E46D4660-299E-4449-8DC6-D0421D6A33AB}" srcOrd="1" destOrd="0" presId="urn:microsoft.com/office/officeart/2005/8/layout/hChevron3"/>
    <dgm:cxn modelId="{D7A3C3CE-8FDA-404D-BC8A-7277D76B2701}" type="presParOf" srcId="{22021683-B8D5-46EC-9F16-29944126CEA0}" destId="{C1702081-BA20-4EA5-84F2-71DCD9B1597E}" srcOrd="2" destOrd="0" presId="urn:microsoft.com/office/officeart/2005/8/layout/hChevron3"/>
    <dgm:cxn modelId="{420771F0-D158-41FB-BE8B-FC6C1FDC3E16}" type="presParOf" srcId="{22021683-B8D5-46EC-9F16-29944126CEA0}" destId="{B951F418-1AEE-41FA-BC47-2F8926DCD971}" srcOrd="3" destOrd="0" presId="urn:microsoft.com/office/officeart/2005/8/layout/hChevron3"/>
    <dgm:cxn modelId="{2AEDFAB2-5D41-44E4-843E-1E4826A6E211}" type="presParOf" srcId="{22021683-B8D5-46EC-9F16-29944126CEA0}" destId="{D50B1C8B-C7CF-4231-B145-365D9671D02C}" srcOrd="4" destOrd="0" presId="urn:microsoft.com/office/officeart/2005/8/layout/hChevron3"/>
    <dgm:cxn modelId="{E550E852-233C-4987-9F11-7B2BB3D28D08}" type="presParOf" srcId="{22021683-B8D5-46EC-9F16-29944126CEA0}" destId="{1CB28994-99C9-4308-AEC5-DB6F16F935D0}" srcOrd="5" destOrd="0" presId="urn:microsoft.com/office/officeart/2005/8/layout/hChevron3"/>
    <dgm:cxn modelId="{41CE163C-64AD-4C4C-8088-F950F6A08523}" type="presParOf" srcId="{22021683-B8D5-46EC-9F16-29944126CEA0}" destId="{F3FE5EE7-CC8E-47B6-9174-34DC2AEF7D21}" srcOrd="6" destOrd="0" presId="urn:microsoft.com/office/officeart/2005/8/layout/hChevron3"/>
    <dgm:cxn modelId="{F6DC92D7-8FF3-488C-B0BB-56CAFDC99FA3}" type="presParOf" srcId="{22021683-B8D5-46EC-9F16-29944126CEA0}" destId="{E71B03A0-D937-4E92-8995-BE3BEA7232CB}" srcOrd="7" destOrd="0" presId="urn:microsoft.com/office/officeart/2005/8/layout/hChevron3"/>
    <dgm:cxn modelId="{1FAA766A-9655-4A73-98BE-F58DB63FD1F2}" type="presParOf" srcId="{22021683-B8D5-46EC-9F16-29944126CEA0}" destId="{D8F52B9D-9618-4D27-94DA-595E18AA9BA4}" srcOrd="8" destOrd="0" presId="urn:microsoft.com/office/officeart/2005/8/layout/hChevron3"/>
    <dgm:cxn modelId="{12DC1858-64A2-4779-AA5F-4A5957F1C370}" type="presParOf" srcId="{22021683-B8D5-46EC-9F16-29944126CEA0}" destId="{AA2AC1A2-A1C0-4991-A9FD-D8A76C7A5EBD}" srcOrd="9" destOrd="0" presId="urn:microsoft.com/office/officeart/2005/8/layout/hChevron3"/>
    <dgm:cxn modelId="{D7175A06-AE64-45F0-870D-96B7BD6EE2FD}" type="presParOf" srcId="{22021683-B8D5-46EC-9F16-29944126CEA0}" destId="{3D2C206B-18D2-44FF-850F-31264D93EC2D}" srcOrd="10" destOrd="0" presId="urn:microsoft.com/office/officeart/2005/8/layout/hChevron3"/>
    <dgm:cxn modelId="{DE1C5B28-8887-4C3F-A98F-BD554B83F802}" type="presParOf" srcId="{22021683-B8D5-46EC-9F16-29944126CEA0}" destId="{3D037B96-47CE-4E77-9FD6-5E39EC646B6A}" srcOrd="11" destOrd="0" presId="urn:microsoft.com/office/officeart/2005/8/layout/hChevron3"/>
    <dgm:cxn modelId="{1BF4E13B-350C-42C7-BC7A-8AD734B828AB}" type="presParOf" srcId="{22021683-B8D5-46EC-9F16-29944126CEA0}" destId="{678C9E30-985A-4F06-9D76-18B41B1E88BE}" srcOrd="12" destOrd="0" presId="urn:microsoft.com/office/officeart/2005/8/layout/hChevron3"/>
    <dgm:cxn modelId="{9C430CE8-3DC4-4025-B189-A8CA4D2F8625}" type="presParOf" srcId="{22021683-B8D5-46EC-9F16-29944126CEA0}" destId="{CA08C328-761D-4C20-B07F-439798FBC221}" srcOrd="13" destOrd="0" presId="urn:microsoft.com/office/officeart/2005/8/layout/hChevron3"/>
    <dgm:cxn modelId="{36556BD3-5F28-4C32-9A21-7CB67F57E0BE}" type="presParOf" srcId="{22021683-B8D5-46EC-9F16-29944126CEA0}" destId="{36EEA165-B459-4DF8-8604-907A7588219D}" srcOrd="1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srgbClr val="F77500"/>
        </a:solidFill>
        <a:ln w="25400" cap="flat" cmpd="sng" algn="ctr">
          <a:solidFill>
            <a:schemeClr val="accent2">
              <a:lumMod val="50000"/>
            </a:scheme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Agenda</a:t>
          </a:r>
          <a:endParaRPr lang="en-IN" sz="1400" b="1" kern="1200" dirty="0">
            <a:solidFill>
              <a:prstClr val="white"/>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schemeClr val="bg1"/>
        </a:solidFill>
        <a:ln w="19050" cap="flat" cmpd="sng" algn="ctr">
          <a:solidFill>
            <a:schemeClr val="bg1">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tx1">
                  <a:lumMod val="50000"/>
                  <a:lumOff val="50000"/>
                </a:schemeClr>
              </a:solidFill>
              <a:latin typeface="+mn-lt"/>
              <a:ea typeface="+mn-ea"/>
              <a:cs typeface="+mn-cs"/>
            </a:rPr>
            <a:t>Business Problem</a:t>
          </a:r>
          <a:endParaRPr lang="en-IN" sz="1200" b="1" kern="1200" dirty="0">
            <a:solidFill>
              <a:schemeClr val="tx1">
                <a:lumMod val="50000"/>
                <a:lumOff val="50000"/>
              </a:schemeClr>
            </a:solidFill>
            <a:latin typeface="+mn-lt"/>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Business Understanding</a:t>
          </a:r>
          <a:endParaRPr lang="en-IN" sz="1200" b="1" kern="1200" dirty="0">
            <a:solidFill>
              <a:prstClr val="black">
                <a:lumMod val="50000"/>
                <a:lumOff val="50000"/>
              </a:prst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Literature Review</a:t>
          </a:r>
          <a:endParaRPr lang="en-IN" sz="1200" b="1" kern="1200" dirty="0">
            <a:solidFill>
              <a:prstClr val="black">
                <a:lumMod val="50000"/>
                <a:lumOff val="50000"/>
              </a:prst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Data Pipeline</a:t>
          </a:r>
          <a:endParaRPr lang="en-IN" sz="1200" b="1" kern="1200" dirty="0">
            <a:solidFill>
              <a:prstClr val="black">
                <a:lumMod val="50000"/>
                <a:lumOff val="50000"/>
              </a:prst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a:solidFill>
                <a:prstClr val="black">
                  <a:lumMod val="50000"/>
                  <a:lumOff val="50000"/>
                </a:prstClr>
              </a:solidFill>
              <a:latin typeface="Calibri" panose="020F0502020204030204"/>
              <a:ea typeface="+mn-ea"/>
              <a:cs typeface="+mn-cs"/>
            </a:rPr>
            <a:t>Data </a:t>
          </a:r>
          <a:r>
            <a:rPr lang="en-US" sz="1200" b="1" kern="1200" dirty="0">
              <a:solidFill>
                <a:prstClr val="black">
                  <a:lumMod val="50000"/>
                  <a:lumOff val="50000"/>
                </a:prstClr>
              </a:solidFill>
              <a:latin typeface="Calibri" panose="020F0502020204030204"/>
              <a:ea typeface="+mn-ea"/>
              <a:cs typeface="+mn-cs"/>
            </a:rPr>
            <a:t>Understanding</a:t>
          </a:r>
          <a:endParaRPr lang="en-IN" sz="1200" b="1" kern="1200" dirty="0">
            <a:solidFill>
              <a:prstClr val="black">
                <a:lumMod val="50000"/>
                <a:lumOff val="50000"/>
              </a:prst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Modeling</a:t>
          </a:r>
          <a:endParaRPr lang="en-IN" sz="1200" b="1" kern="1200" dirty="0">
            <a:solidFill>
              <a:prstClr val="black">
                <a:lumMod val="50000"/>
                <a:lumOff val="50000"/>
              </a:prst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prstClr val="white">
              <a:lumMod val="75000"/>
            </a:prst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prstClr val="black">
                  <a:lumMod val="50000"/>
                  <a:lumOff val="50000"/>
                </a:prstClr>
              </a:solidFill>
              <a:latin typeface="Calibri" panose="020F0502020204030204"/>
              <a:ea typeface="+mn-ea"/>
              <a:cs typeface="+mn-cs"/>
            </a:rPr>
            <a:t>Conclusion</a:t>
          </a:r>
          <a:endParaRPr lang="en-IN" sz="1200" b="1" kern="1200" dirty="0">
            <a:solidFill>
              <a:prstClr val="black">
                <a:lumMod val="50000"/>
                <a:lumOff val="50000"/>
              </a:prstClr>
            </a:solidFill>
            <a:latin typeface="Calibri" panose="020F0502020204030204"/>
            <a:ea typeface="+mn-ea"/>
            <a:cs typeface="+mn-cs"/>
          </a:endParaRPr>
        </a:p>
      </dsp:txBody>
      <dsp:txXfrm>
        <a:off x="10356383" y="0"/>
        <a:ext cx="1250692" cy="548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Data Understanding</a:t>
          </a:r>
          <a:endParaRPr lang="en-IN" sz="1400" b="1" kern="1200" dirty="0">
            <a:solidFill>
              <a:prstClr val="white"/>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Modeling</a:t>
          </a:r>
          <a:endParaRPr lang="en-IN" sz="1400" b="1" kern="1200" dirty="0">
            <a:solidFill>
              <a:prstClr val="white"/>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7876-DFAE-4854-8629-6447690AAD96}">
      <dsp:nvSpPr>
        <dsp:cNvPr id="0" name=""/>
        <dsp:cNvSpPr/>
      </dsp:nvSpPr>
      <dsp:spPr>
        <a:xfrm>
          <a:off x="23136" y="135215"/>
          <a:ext cx="2182354" cy="930600"/>
        </a:xfrm>
        <a:prstGeom prst="rect">
          <a:avLst/>
        </a:prstGeom>
        <a:solidFill>
          <a:srgbClr val="F77500">
            <a:alpha val="38000"/>
          </a:srgbClr>
        </a:solidFill>
        <a:ln>
          <a:solidFill>
            <a:schemeClr val="accent2">
              <a:lumMod val="50000"/>
              <a:alpha val="94000"/>
            </a:schemeClr>
          </a:solidFill>
        </a:ln>
        <a:effectLst>
          <a:outerShdw blurRad="50800" dist="50800" dir="5400000" algn="ctr" rotWithShape="0">
            <a:schemeClr val="accent2">
              <a:lumMod val="20000"/>
              <a:lumOff val="80000"/>
            </a:schemeClr>
          </a:outerShdw>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1">
          <a:noAutofit/>
        </a:bodyPr>
        <a:lstStyle/>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cs typeface="Arial" panose="020B0604020202020204" pitchFamily="34" charset="0"/>
            </a:rPr>
            <a:t>Experiment 1</a:t>
          </a:r>
        </a:p>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cs typeface="Arial" panose="020B0604020202020204" pitchFamily="34" charset="0"/>
            </a:rPr>
            <a:t>[</a:t>
          </a:r>
          <a:r>
            <a:rPr lang="en-US" sz="1100" b="1" kern="1200" dirty="0">
              <a:ln>
                <a:noFill/>
              </a:ln>
              <a:solidFill>
                <a:schemeClr val="accent2">
                  <a:lumMod val="50000"/>
                </a:schemeClr>
              </a:solidFill>
              <a:latin typeface="Arial" panose="020B0604020202020204" pitchFamily="34" charset="0"/>
              <a:cs typeface="Arial" panose="020B0604020202020204" pitchFamily="34" charset="0"/>
            </a:rPr>
            <a:t>Train/Test Split</a:t>
          </a:r>
          <a:r>
            <a:rPr lang="en-US" sz="1400" b="1" kern="1200" dirty="0">
              <a:ln>
                <a:noFill/>
              </a:ln>
              <a:solidFill>
                <a:schemeClr val="accent2">
                  <a:lumMod val="50000"/>
                </a:schemeClr>
              </a:solidFill>
              <a:latin typeface="Arial" panose="020B0604020202020204" pitchFamily="34" charset="0"/>
              <a:cs typeface="Arial" panose="020B0604020202020204" pitchFamily="34" charset="0"/>
            </a:rPr>
            <a:t>]</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cs typeface="Arial" panose="020B0604020202020204" pitchFamily="34" charset="0"/>
            </a:rPr>
            <a:t>Train: 80%</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cs typeface="Arial" panose="020B0604020202020204" pitchFamily="34" charset="0"/>
            </a:rPr>
            <a:t>Validate: 20%</a:t>
          </a:r>
          <a:endParaRPr lang="en-IN" sz="1400" b="1" kern="1200" dirty="0">
            <a:ln>
              <a:noFill/>
            </a:ln>
            <a:solidFill>
              <a:schemeClr val="accent2">
                <a:lumMod val="50000"/>
              </a:schemeClr>
            </a:solidFill>
            <a:latin typeface="Arial" panose="020B0604020202020204" pitchFamily="34" charset="0"/>
            <a:cs typeface="Arial" panose="020B0604020202020204" pitchFamily="34" charset="0"/>
          </a:endParaRPr>
        </a:p>
      </dsp:txBody>
      <dsp:txXfrm>
        <a:off x="23136" y="135215"/>
        <a:ext cx="2182354" cy="930600"/>
      </dsp:txXfrm>
    </dsp:sp>
    <dsp:sp modelId="{DF6B2CDD-6520-4343-B16A-B1EA45C70120}">
      <dsp:nvSpPr>
        <dsp:cNvPr id="0" name=""/>
        <dsp:cNvSpPr/>
      </dsp:nvSpPr>
      <dsp:spPr>
        <a:xfrm>
          <a:off x="2205490" y="135215"/>
          <a:ext cx="576930" cy="930600"/>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98203-3FE8-4CCC-8C9A-A6F8EC1C87A2}">
      <dsp:nvSpPr>
        <dsp:cNvPr id="0" name=""/>
        <dsp:cNvSpPr/>
      </dsp:nvSpPr>
      <dsp:spPr>
        <a:xfrm>
          <a:off x="3013193" y="39796"/>
          <a:ext cx="8502279" cy="1121438"/>
        </a:xfrm>
        <a:prstGeom prst="roundRect">
          <a:avLst/>
        </a:prstGeom>
        <a:solidFill>
          <a:schemeClr val="lt1"/>
        </a:solidFill>
        <a:ln w="12700" cap="flat" cmpd="sng" algn="ctr">
          <a:solidFill>
            <a:schemeClr val="accent2"/>
          </a:solidFill>
          <a:prstDash val="solid"/>
          <a:miter lim="800000"/>
        </a:ln>
        <a:effectLst>
          <a:outerShdw blurRad="50800" dist="38100" dir="2700000" algn="tl" rotWithShape="0">
            <a:prstClr val="black">
              <a:alpha val="40000"/>
            </a:prstClr>
          </a:outerShdw>
        </a:effectLst>
      </dsp:spPr>
      <dsp:style>
        <a:lnRef idx="2">
          <a:schemeClr val="accent2"/>
        </a:lnRef>
        <a:fillRef idx="1">
          <a:schemeClr val="lt1"/>
        </a:fillRef>
        <a:effectRef idx="0">
          <a:schemeClr val="accent2"/>
        </a:effectRef>
        <a:fontRef idx="minor">
          <a:schemeClr val="dk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kern="1200" dirty="0">
              <a:solidFill>
                <a:schemeClr val="accent2">
                  <a:lumMod val="50000"/>
                </a:schemeClr>
              </a:solidFill>
              <a:latin typeface="Arial" panose="020B0604020202020204" pitchFamily="34" charset="0"/>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1.3916525385408573e-05</a:t>
          </a:r>
        </a:p>
        <a:p>
          <a:pPr marL="114300" lvl="1" indent="-114300" algn="l" defTabSz="5334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0.003730485944941835</a:t>
          </a:r>
          <a:r>
            <a:rPr lang="en-US" sz="1200" b="1" kern="1200" dirty="0">
              <a:solidFill>
                <a:srgbClr val="EE7A12"/>
              </a:solidFill>
              <a:latin typeface="Arial" panose="020B0604020202020204" pitchFamily="34" charset="0"/>
              <a:ea typeface="+mn-ea"/>
              <a:cs typeface="Arial" panose="020B0604020202020204" pitchFamily="34" charset="0"/>
            </a:rPr>
            <a:t> </a:t>
          </a:r>
          <a:endParaRPr lang="en-IN" sz="1200" b="1" kern="1200" dirty="0">
            <a:solidFill>
              <a:srgbClr val="EE7A12"/>
            </a:solidFill>
            <a:latin typeface="Arial" panose="020B0604020202020204" pitchFamily="34" charset="0"/>
            <a:ea typeface="+mn-ea"/>
            <a:cs typeface="Arial" panose="020B0604020202020204" pitchFamily="34" charset="0"/>
          </a:endParaRPr>
        </a:p>
        <a:p>
          <a:pPr marL="114300" lvl="1" indent="-114300" algn="l" defTabSz="533400">
            <a:lnSpc>
              <a:spcPct val="90000"/>
            </a:lnSpc>
            <a:spcBef>
              <a:spcPct val="0"/>
            </a:spcBef>
            <a:spcAft>
              <a:spcPct val="15000"/>
            </a:spcAft>
            <a:buChar char="•"/>
          </a:pPr>
          <a:r>
            <a:rPr lang="en-US" sz="1200" b="1" kern="1200" dirty="0">
              <a:solidFill>
                <a:schemeClr val="accent2">
                  <a:lumMod val="50000"/>
                </a:schemeClr>
              </a:solidFill>
              <a:latin typeface="Arial" panose="020B0604020202020204" pitchFamily="34" charset="0"/>
              <a:cs typeface="Arial" panose="020B0604020202020204" pitchFamily="34" charset="0"/>
            </a:rPr>
            <a:t>Accuracy: </a:t>
          </a:r>
          <a:r>
            <a:rPr lang="en-IN" sz="1200" b="1" kern="1200" dirty="0">
              <a:solidFill>
                <a:srgbClr val="EE7A12"/>
              </a:solidFill>
              <a:latin typeface="Arial" panose="020B0604020202020204" pitchFamily="34" charset="0"/>
              <a:cs typeface="Arial" panose="020B0604020202020204" pitchFamily="34" charset="0"/>
            </a:rPr>
            <a:t>0.9999999996781965</a:t>
          </a:r>
        </a:p>
      </dsp:txBody>
      <dsp:txXfrm>
        <a:off x="3067937" y="94540"/>
        <a:ext cx="8392791" cy="1011950"/>
      </dsp:txXfrm>
    </dsp:sp>
    <dsp:sp modelId="{3022E84A-CF37-49C0-BB33-FFC20AA502F0}">
      <dsp:nvSpPr>
        <dsp:cNvPr id="0" name=""/>
        <dsp:cNvSpPr/>
      </dsp:nvSpPr>
      <dsp:spPr>
        <a:xfrm>
          <a:off x="23136" y="1443744"/>
          <a:ext cx="2182354" cy="1105087"/>
        </a:xfrm>
        <a:prstGeom prst="rect">
          <a:avLst/>
        </a:prstGeom>
        <a:solidFill>
          <a:srgbClr val="F77500">
            <a:alpha val="38000"/>
          </a:srgbClr>
        </a:solidFill>
        <a:ln>
          <a:solidFill>
            <a:schemeClr val="accent2">
              <a:lumMod val="50000"/>
              <a:alpha val="94000"/>
            </a:schemeClr>
          </a:solidFill>
        </a:ln>
        <a:effectLst>
          <a:outerShdw blurRad="50800" dist="50800" dir="5400000" algn="ctr" rotWithShape="0">
            <a:schemeClr val="accent2">
              <a:lumMod val="20000"/>
              <a:lumOff val="80000"/>
            </a:schemeClr>
          </a:outerShdw>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1">
          <a:noAutofit/>
        </a:bodyPr>
        <a:lstStyle/>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Experiment 2</a:t>
          </a:r>
        </a:p>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r>
            <a:rPr lang="en-US"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Train/Test Split</a:t>
          </a: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 70%</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Test: 15% </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Validate: 15%</a:t>
          </a:r>
        </a:p>
      </dsp:txBody>
      <dsp:txXfrm>
        <a:off x="23136" y="1443744"/>
        <a:ext cx="2182354" cy="1105087"/>
      </dsp:txXfrm>
    </dsp:sp>
    <dsp:sp modelId="{45312642-017F-4BFB-B3C3-7F2190CAFF91}">
      <dsp:nvSpPr>
        <dsp:cNvPr id="0" name=""/>
        <dsp:cNvSpPr/>
      </dsp:nvSpPr>
      <dsp:spPr>
        <a:xfrm>
          <a:off x="2205490" y="1443744"/>
          <a:ext cx="576930" cy="1105087"/>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A54C7D-0F2F-48DC-9C11-287D8AAE0135}">
      <dsp:nvSpPr>
        <dsp:cNvPr id="0" name=""/>
        <dsp:cNvSpPr/>
      </dsp:nvSpPr>
      <dsp:spPr>
        <a:xfrm>
          <a:off x="3013193" y="1330434"/>
          <a:ext cx="8502279" cy="1331707"/>
        </a:xfrm>
        <a:prstGeom prst="roundRect">
          <a:avLst/>
        </a:prstGeom>
        <a:solidFill>
          <a:schemeClr val="lt1"/>
        </a:solidFill>
        <a:ln w="12700" cap="flat" cmpd="sng" algn="ctr">
          <a:solidFill>
            <a:schemeClr val="accent2"/>
          </a:solidFill>
          <a:prstDash val="solid"/>
          <a:miter lim="800000"/>
        </a:ln>
        <a:effectLst>
          <a:outerShdw blurRad="50800" dist="38100" dir="2700000" algn="tl" rotWithShape="0">
            <a:prstClr val="black">
              <a:alpha val="40000"/>
            </a:prstClr>
          </a:outerShdw>
        </a:effectLst>
      </dsp:spPr>
      <dsp:style>
        <a:lnRef idx="2">
          <a:schemeClr val="accent2"/>
        </a:lnRef>
        <a:fillRef idx="1">
          <a:schemeClr val="lt1"/>
        </a:fillRef>
        <a:effectRef idx="0">
          <a:schemeClr val="accent2"/>
        </a:effectRef>
        <a:fontRef idx="minor">
          <a:schemeClr val="dk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2.9326425712147635e-09</a:t>
          </a:r>
        </a:p>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5.415387863500419e-05</a:t>
          </a:r>
          <a:r>
            <a:rPr lang="en-US" sz="1200" b="1" kern="1200" dirty="0">
              <a:solidFill>
                <a:srgbClr val="ED7D31">
                  <a:lumMod val="50000"/>
                </a:srgbClr>
              </a:solidFill>
              <a:latin typeface="Arial" panose="020B0604020202020204" pitchFamily="34" charset="0"/>
              <a:ea typeface="+mn-ea"/>
              <a:cs typeface="Arial" panose="020B0604020202020204" pitchFamily="34" charset="0"/>
            </a:rPr>
            <a:t> </a:t>
          </a:r>
          <a:endParaRPr lang="en-IN" sz="1200" b="1" kern="1200" dirty="0">
            <a:solidFill>
              <a:srgbClr val="ED7D31">
                <a:lumMod val="50000"/>
              </a:srgbClr>
            </a:solidFill>
            <a:latin typeface="Arial" panose="020B0604020202020204" pitchFamily="34" charset="0"/>
            <a:ea typeface="+mn-ea"/>
            <a:cs typeface="Arial" panose="020B0604020202020204" pitchFamily="34" charset="0"/>
          </a:endParaRPr>
        </a:p>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Accuracy: </a:t>
          </a:r>
          <a:r>
            <a:rPr lang="en-IN" sz="1200" b="1" kern="1200" dirty="0">
              <a:solidFill>
                <a:srgbClr val="EE7A12"/>
              </a:solidFill>
              <a:latin typeface="Arial" panose="020B0604020202020204" pitchFamily="34" charset="0"/>
              <a:ea typeface="+mn-ea"/>
              <a:cs typeface="Arial" panose="020B0604020202020204" pitchFamily="34" charset="0"/>
            </a:rPr>
            <a:t>1.0</a:t>
          </a:r>
        </a:p>
      </dsp:txBody>
      <dsp:txXfrm>
        <a:off x="3078202" y="1395443"/>
        <a:ext cx="8372261" cy="1201689"/>
      </dsp:txXfrm>
    </dsp:sp>
    <dsp:sp modelId="{74A8EDDA-BC74-46D1-8CE4-49B5D10C2F3A}">
      <dsp:nvSpPr>
        <dsp:cNvPr id="0" name=""/>
        <dsp:cNvSpPr/>
      </dsp:nvSpPr>
      <dsp:spPr>
        <a:xfrm>
          <a:off x="23136" y="2944652"/>
          <a:ext cx="2182354" cy="1105087"/>
        </a:xfrm>
        <a:prstGeom prst="rect">
          <a:avLst/>
        </a:prstGeom>
        <a:solidFill>
          <a:srgbClr val="F77500">
            <a:alpha val="38000"/>
          </a:srgbClr>
        </a:solidFill>
        <a:ln w="12700" cap="flat" cmpd="sng" algn="ctr">
          <a:solidFill>
            <a:schemeClr val="accent2">
              <a:lumMod val="50000"/>
              <a:alpha val="94000"/>
            </a:schemeClr>
          </a:solidFill>
          <a:prstDash val="solid"/>
          <a:miter lim="800000"/>
        </a:ln>
        <a:effectLst>
          <a:outerShdw blurRad="50800" dist="50800" dir="5400000" algn="ctr" rotWithShape="0">
            <a:schemeClr val="accent2">
              <a:lumMod val="20000"/>
              <a:lumOff val="80000"/>
            </a:schemeClr>
          </a:outerShdw>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Experiment 3</a:t>
          </a:r>
        </a:p>
        <a:p>
          <a:pPr marL="0" lvl="0" indent="0" algn="ctr" defTabSz="622300">
            <a:lnSpc>
              <a:spcPct val="90000"/>
            </a:lnSpc>
            <a:spcBef>
              <a:spcPct val="0"/>
            </a:spcBef>
            <a:spcAft>
              <a:spcPct val="35000"/>
            </a:spcAft>
            <a:buNone/>
          </a:pP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r>
            <a:rPr lang="en-US"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Train/Test Split</a:t>
          </a:r>
          <a:r>
            <a:rPr lang="en-US" sz="1400" b="1" kern="1200" dirty="0">
              <a:ln>
                <a:noFill/>
              </a:ln>
              <a:solidFill>
                <a:schemeClr val="accent2">
                  <a:lumMod val="50000"/>
                </a:schemeClr>
              </a:solidFill>
              <a:latin typeface="Arial" panose="020B0604020202020204" pitchFamily="34" charset="0"/>
              <a:ea typeface="+mn-ea"/>
              <a:cs typeface="Arial" panose="020B0604020202020204" pitchFamily="34" charset="0"/>
            </a:rPr>
            <a:t>]</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Train: 60%</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Test: 20%</a:t>
          </a:r>
        </a:p>
        <a:p>
          <a:pPr marL="0" lvl="0" indent="0" algn="ctr" defTabSz="622300">
            <a:lnSpc>
              <a:spcPct val="90000"/>
            </a:lnSpc>
            <a:spcBef>
              <a:spcPct val="0"/>
            </a:spcBef>
            <a:spcAft>
              <a:spcPct val="35000"/>
            </a:spcAft>
            <a:buNone/>
          </a:pPr>
          <a:r>
            <a:rPr lang="en-IN" sz="1050" b="1" kern="1200" dirty="0">
              <a:ln>
                <a:noFill/>
              </a:ln>
              <a:solidFill>
                <a:schemeClr val="accent2">
                  <a:lumMod val="50000"/>
                </a:schemeClr>
              </a:solidFill>
              <a:latin typeface="Arial" panose="020B0604020202020204" pitchFamily="34" charset="0"/>
              <a:ea typeface="+mn-ea"/>
              <a:cs typeface="Arial" panose="020B0604020202020204" pitchFamily="34" charset="0"/>
            </a:rPr>
            <a:t>Validate: 20%</a:t>
          </a:r>
          <a:endParaRPr lang="en-IN" sz="1400" b="1" kern="1200" dirty="0">
            <a:ln>
              <a:noFill/>
            </a:ln>
            <a:solidFill>
              <a:schemeClr val="accent2">
                <a:lumMod val="50000"/>
              </a:schemeClr>
            </a:solidFill>
            <a:latin typeface="Arial" panose="020B0604020202020204" pitchFamily="34" charset="0"/>
            <a:ea typeface="+mn-ea"/>
            <a:cs typeface="Arial" panose="020B0604020202020204" pitchFamily="34" charset="0"/>
          </a:endParaRPr>
        </a:p>
      </dsp:txBody>
      <dsp:txXfrm>
        <a:off x="23136" y="2944652"/>
        <a:ext cx="2182354" cy="1105087"/>
      </dsp:txXfrm>
    </dsp:sp>
    <dsp:sp modelId="{EE9BDADF-73CC-418D-B499-728FD15C9FE3}">
      <dsp:nvSpPr>
        <dsp:cNvPr id="0" name=""/>
        <dsp:cNvSpPr/>
      </dsp:nvSpPr>
      <dsp:spPr>
        <a:xfrm>
          <a:off x="2205490" y="2944652"/>
          <a:ext cx="576930" cy="1105087"/>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CCC67-288B-46CC-8194-0314DC875C15}">
      <dsp:nvSpPr>
        <dsp:cNvPr id="0" name=""/>
        <dsp:cNvSpPr/>
      </dsp:nvSpPr>
      <dsp:spPr>
        <a:xfrm>
          <a:off x="3013193" y="2831342"/>
          <a:ext cx="8502279" cy="1331707"/>
        </a:xfrm>
        <a:prstGeom prst="roundRect">
          <a:avLst/>
        </a:prstGeom>
        <a:solidFill>
          <a:schemeClr val="lt1"/>
        </a:solidFill>
        <a:ln w="12700" cap="flat" cmpd="sng" algn="ctr">
          <a:solidFill>
            <a:schemeClr val="accent2"/>
          </a:solidFill>
          <a:prstDash val="solid"/>
          <a:miter lim="800000"/>
        </a:ln>
        <a:effectLst>
          <a:outerShdw blurRad="50800" dist="38100" dir="2700000" algn="tl" rotWithShape="0">
            <a:prstClr val="black">
              <a:alpha val="40000"/>
            </a:prstClr>
          </a:outerShdw>
        </a:effectLst>
      </dsp:spPr>
      <dsp:style>
        <a:lnRef idx="2">
          <a:schemeClr val="accent2"/>
        </a:lnRef>
        <a:fillRef idx="1">
          <a:schemeClr val="lt1"/>
        </a:fillRef>
        <a:effectRef idx="0">
          <a:schemeClr val="accent2"/>
        </a:effectRef>
        <a:fontRef idx="minor">
          <a:schemeClr val="dk1"/>
        </a:fontRef>
      </dsp:style>
      <dsp:txBody>
        <a:bodyPr spcFirstLastPara="0" vert="horz" wrap="square" lIns="45720" tIns="45720" rIns="45720" bIns="45720" numCol="1" spcCol="1270" anchor="ctr" anchorCtr="0">
          <a:noAutofit/>
        </a:bodyPr>
        <a:lstStyle/>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Mean Square Error: </a:t>
          </a:r>
          <a:r>
            <a:rPr lang="en-IN" sz="1200" b="1" kern="1200" dirty="0">
              <a:solidFill>
                <a:srgbClr val="EE7A12"/>
              </a:solidFill>
              <a:latin typeface="Arial" panose="020B0604020202020204" pitchFamily="34" charset="0"/>
              <a:ea typeface="+mn-ea"/>
              <a:cs typeface="Arial" panose="020B0604020202020204" pitchFamily="34" charset="0"/>
            </a:rPr>
            <a:t>2.958186564514117e-05</a:t>
          </a:r>
        </a:p>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Root Mean Square Error (RMSE) </a:t>
          </a:r>
          <a:r>
            <a:rPr lang="en-IN" sz="1200" b="1" kern="1200" dirty="0">
              <a:solidFill>
                <a:srgbClr val="ED7D31">
                  <a:lumMod val="50000"/>
                </a:srgbClr>
              </a:solidFill>
              <a:latin typeface="Arial" panose="020B0604020202020204" pitchFamily="34" charset="0"/>
              <a:ea typeface="+mn-ea"/>
              <a:cs typeface="Arial" panose="020B0604020202020204" pitchFamily="34" charset="0"/>
            </a:rPr>
            <a:t>: </a:t>
          </a:r>
          <a:r>
            <a:rPr lang="en-IN" sz="1200" b="1" kern="1200" dirty="0">
              <a:solidFill>
                <a:srgbClr val="EE7A12"/>
              </a:solidFill>
              <a:latin typeface="Arial" panose="020B0604020202020204" pitchFamily="34" charset="0"/>
              <a:ea typeface="+mn-ea"/>
              <a:cs typeface="Arial" panose="020B0604020202020204" pitchFamily="34" charset="0"/>
            </a:rPr>
            <a:t>0.005438921367802735</a:t>
          </a:r>
          <a:r>
            <a:rPr lang="en-US" sz="1200" b="1" kern="1200" dirty="0">
              <a:solidFill>
                <a:srgbClr val="ED7D31">
                  <a:lumMod val="50000"/>
                </a:srgbClr>
              </a:solidFill>
              <a:latin typeface="Arial" panose="020B0604020202020204" pitchFamily="34" charset="0"/>
              <a:ea typeface="+mn-ea"/>
              <a:cs typeface="Arial" panose="020B0604020202020204" pitchFamily="34" charset="0"/>
            </a:rPr>
            <a:t> </a:t>
          </a:r>
          <a:endParaRPr lang="en-IN" sz="1200" b="1" kern="1200" dirty="0">
            <a:solidFill>
              <a:srgbClr val="ED7D31">
                <a:lumMod val="50000"/>
              </a:srgbClr>
            </a:solidFill>
            <a:latin typeface="Arial" panose="020B0604020202020204" pitchFamily="34" charset="0"/>
            <a:ea typeface="+mn-ea"/>
            <a:cs typeface="Arial" panose="020B0604020202020204" pitchFamily="34" charset="0"/>
          </a:endParaRPr>
        </a:p>
        <a:p>
          <a:pPr marL="114300" lvl="1" indent="-114300" algn="l" defTabSz="622300">
            <a:lnSpc>
              <a:spcPct val="90000"/>
            </a:lnSpc>
            <a:spcBef>
              <a:spcPct val="0"/>
            </a:spcBef>
            <a:spcAft>
              <a:spcPct val="15000"/>
            </a:spcAft>
            <a:buChar char="•"/>
          </a:pPr>
          <a:r>
            <a:rPr lang="en-US" sz="1200" b="1" kern="1200" dirty="0">
              <a:solidFill>
                <a:srgbClr val="ED7D31">
                  <a:lumMod val="50000"/>
                </a:srgbClr>
              </a:solidFill>
              <a:latin typeface="Arial" panose="020B0604020202020204" pitchFamily="34" charset="0"/>
              <a:ea typeface="+mn-ea"/>
              <a:cs typeface="Arial" panose="020B0604020202020204" pitchFamily="34" charset="0"/>
            </a:rPr>
            <a:t>Accuracy: </a:t>
          </a:r>
          <a:r>
            <a:rPr lang="en-IN" sz="1200" b="1" kern="1200" dirty="0">
              <a:solidFill>
                <a:srgbClr val="EE7A12"/>
              </a:solidFill>
              <a:latin typeface="Arial" panose="020B0604020202020204" pitchFamily="34" charset="0"/>
              <a:ea typeface="+mn-ea"/>
              <a:cs typeface="Arial" panose="020B0604020202020204" pitchFamily="34" charset="0"/>
            </a:rPr>
            <a:t>0.9999999983733137</a:t>
          </a:r>
        </a:p>
      </dsp:txBody>
      <dsp:txXfrm>
        <a:off x="3078202" y="2896351"/>
        <a:ext cx="8372261" cy="12016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Conclusion</a:t>
          </a:r>
          <a:endParaRPr lang="en-IN" sz="1400" b="1" kern="1200" dirty="0">
            <a:solidFill>
              <a:prstClr val="white"/>
            </a:solidFill>
            <a:latin typeface="Calibri" panose="020F0502020204030204"/>
            <a:ea typeface="+mn-ea"/>
            <a:cs typeface="+mn-cs"/>
          </a:endParaRPr>
        </a:p>
      </dsp:txBody>
      <dsp:txXfrm>
        <a:off x="10356383" y="0"/>
        <a:ext cx="1250692" cy="548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Agenda</a:t>
          </a:r>
          <a:endParaRPr lang="en-IN" sz="1200" b="1" kern="1200" dirty="0">
            <a:solidFill>
              <a:schemeClr val="bg2">
                <a:lumMod val="50000"/>
              </a:schemeClr>
            </a:solidFill>
            <a:latin typeface="+mn-lt"/>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Business Problem</a:t>
          </a:r>
          <a:endParaRPr lang="en-IN" sz="1400" b="1" kern="1200" dirty="0">
            <a:solidFill>
              <a:prstClr val="white"/>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schemeClr val="bg1"/>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rPr>
            <a:t>Agenda</a:t>
          </a:r>
          <a:endParaRPr lang="en-IN" sz="1200" b="1" kern="1200" dirty="0">
            <a:solidFill>
              <a:schemeClr val="bg2">
                <a:lumMod val="50000"/>
              </a:schemeClr>
            </a:solidFill>
            <a:latin typeface="+mn-lt"/>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Problem</a:t>
          </a:r>
          <a:endParaRPr lang="en-IN" sz="1200" b="1" kern="1200" dirty="0">
            <a:solidFill>
              <a:schemeClr val="bg2">
                <a:lumMod val="50000"/>
              </a:schemeClr>
            </a:solidFill>
            <a:latin typeface="+mn-lt"/>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Business</a:t>
          </a:r>
          <a:r>
            <a:rPr lang="en-US" sz="1400" b="1" kern="1200" dirty="0"/>
            <a:t> </a:t>
          </a:r>
          <a:r>
            <a:rPr lang="en-US" sz="1400" b="1" kern="1200" dirty="0">
              <a:solidFill>
                <a:prstClr val="white"/>
              </a:solidFill>
              <a:latin typeface="Calibri" panose="020F0502020204030204"/>
              <a:ea typeface="+mn-ea"/>
              <a:cs typeface="+mn-cs"/>
            </a:rPr>
            <a:t>Understanding</a:t>
          </a:r>
          <a:endParaRPr lang="en-IN" sz="1400" b="1" kern="1200" dirty="0">
            <a:solidFill>
              <a:prstClr val="white"/>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Literature Review</a:t>
          </a:r>
          <a:endParaRPr lang="en-IN" sz="1200" b="1" kern="1200" dirty="0">
            <a:solidFill>
              <a:schemeClr val="bg2">
                <a:lumMod val="50000"/>
              </a:schemeClr>
            </a:solidFill>
            <a:latin typeface="+mn-lt"/>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schemeClr val="lt1">
            <a:hueOff val="0"/>
            <a:satOff val="0"/>
            <a:lumOff val="0"/>
            <a:alphaOff val="0"/>
          </a:scheme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rPr>
            <a:t>Data Pipeline</a:t>
          </a:r>
          <a:endParaRPr lang="en-IN" sz="1200" b="1" kern="1200" dirty="0">
            <a:solidFill>
              <a:schemeClr val="bg2">
                <a:lumMod val="50000"/>
              </a:schemeClr>
            </a:solidFill>
            <a:latin typeface="+mn-lt"/>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5334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schemeClr val="bg1"/>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rPr>
            <a:t>Agenda</a:t>
          </a:r>
          <a:endParaRPr lang="en-IN" sz="1200" b="1" kern="1200" dirty="0">
            <a:solidFill>
              <a:schemeClr val="bg2">
                <a:lumMod val="50000"/>
              </a:schemeClr>
            </a:solidFill>
            <a:latin typeface="+mn-lt"/>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Problem</a:t>
          </a:r>
          <a:endParaRPr lang="en-IN" sz="1200" b="1" kern="1200" dirty="0">
            <a:solidFill>
              <a:schemeClr val="bg2">
                <a:lumMod val="50000"/>
              </a:schemeClr>
            </a:solidFill>
            <a:latin typeface="+mn-lt"/>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Business</a:t>
          </a:r>
          <a:r>
            <a:rPr lang="en-US" sz="1400" b="1" kern="1200" dirty="0"/>
            <a:t> </a:t>
          </a:r>
          <a:r>
            <a:rPr lang="en-US" sz="1400" b="1" kern="1200" dirty="0">
              <a:solidFill>
                <a:prstClr val="white"/>
              </a:solidFill>
              <a:latin typeface="Calibri" panose="020F0502020204030204"/>
              <a:ea typeface="+mn-ea"/>
              <a:cs typeface="+mn-cs"/>
            </a:rPr>
            <a:t>Understanding</a:t>
          </a:r>
          <a:endParaRPr lang="en-IN" sz="1400" b="1" kern="1200" dirty="0">
            <a:solidFill>
              <a:prstClr val="white"/>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Literature Review</a:t>
          </a:r>
          <a:endParaRPr lang="en-IN" sz="1200" b="1" kern="1200" dirty="0">
            <a:solidFill>
              <a:schemeClr val="bg2">
                <a:lumMod val="50000"/>
              </a:schemeClr>
            </a:solidFill>
            <a:latin typeface="+mn-lt"/>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schemeClr val="lt1">
            <a:hueOff val="0"/>
            <a:satOff val="0"/>
            <a:lumOff val="0"/>
            <a:alphaOff val="0"/>
          </a:scheme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rPr>
            <a:t>Data Pipeline</a:t>
          </a:r>
          <a:endParaRPr lang="en-IN" sz="1200" b="1" kern="1200" dirty="0">
            <a:solidFill>
              <a:schemeClr val="bg2">
                <a:lumMod val="50000"/>
              </a:schemeClr>
            </a:solidFill>
            <a:latin typeface="+mn-lt"/>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hueOff val="0"/>
            <a:satOff val="0"/>
            <a:lumOff val="0"/>
            <a:alphaOff val="0"/>
          </a:prstClr>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schemeClr val="lt1">
            <a:hueOff val="0"/>
            <a:satOff val="0"/>
            <a:lumOff val="0"/>
            <a:alphaOff val="0"/>
          </a:scheme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2">
                  <a:lumMod val="50000"/>
                </a:schemeClr>
              </a:solidFill>
              <a:latin typeface="+mn-lt"/>
            </a:rPr>
            <a:t>Modeling</a:t>
          </a:r>
          <a:endParaRPr lang="en-IN" sz="1200" b="1" kern="1200" dirty="0">
            <a:solidFill>
              <a:schemeClr val="bg2">
                <a:lumMod val="50000"/>
              </a:schemeClr>
            </a:solidFill>
            <a:latin typeface="+mn-lt"/>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hueOff val="0"/>
            <a:satOff val="0"/>
            <a:lumOff val="0"/>
            <a:alphaOff val="0"/>
          </a:prstClr>
        </a:solidFill>
        <a:ln w="19050" cap="flat" cmpd="sng" algn="ctr">
          <a:solidFill>
            <a:schemeClr val="bg2">
              <a:lumMod val="75000"/>
            </a:scheme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Conclusion</a:t>
          </a:r>
          <a:endParaRPr lang="en-IN" sz="1200" b="1" kern="1200" dirty="0">
            <a:solidFill>
              <a:schemeClr val="bg2">
                <a:lumMod val="50000"/>
              </a:schemeClr>
            </a:solidFill>
            <a:latin typeface="+mn-lt"/>
            <a:ea typeface="+mn-ea"/>
            <a:cs typeface="+mn-cs"/>
          </a:endParaRPr>
        </a:p>
      </dsp:txBody>
      <dsp:txXfrm>
        <a:off x="10356383" y="0"/>
        <a:ext cx="1250692" cy="548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622300">
            <a:lnSpc>
              <a:spcPct val="90000"/>
            </a:lnSpc>
            <a:spcBef>
              <a:spcPct val="0"/>
            </a:spcBef>
            <a:spcAft>
              <a:spcPct val="35000"/>
            </a:spcAft>
            <a:buNone/>
          </a:pPr>
          <a:r>
            <a:rPr lang="en-US" sz="1200" b="1" kern="1200" dirty="0">
              <a:solidFill>
                <a:schemeClr val="bg2">
                  <a:lumMod val="50000"/>
                </a:schemeClr>
              </a:solidFill>
              <a:latin typeface="+mn-lt"/>
              <a:ea typeface="+mn-ea"/>
              <a:cs typeface="+mn-cs"/>
            </a:rPr>
            <a:t>Business </a:t>
          </a:r>
          <a:r>
            <a:rPr lang="en-US" sz="1200" b="1" kern="1200" dirty="0">
              <a:solidFill>
                <a:srgbClr val="E7E6E6">
                  <a:lumMod val="50000"/>
                </a:srgbClr>
              </a:solidFill>
              <a:latin typeface="Calibri" panose="020F0502020204030204"/>
              <a:ea typeface="+mn-ea"/>
              <a:cs typeface="+mn-cs"/>
            </a:rPr>
            <a:t>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Literature Review</a:t>
          </a:r>
          <a:endParaRPr lang="en-IN" sz="1400" b="1" kern="1200" dirty="0">
            <a:solidFill>
              <a:prstClr val="white"/>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a:solidFill>
                <a:srgbClr val="E7E6E6">
                  <a:lumMod val="50000"/>
                </a:srgbClr>
              </a:solidFill>
              <a:latin typeface="Calibri" panose="020F0502020204030204"/>
              <a:ea typeface="+mn-ea"/>
              <a:cs typeface="+mn-cs"/>
            </a:rPr>
            <a:t>Data </a:t>
          </a:r>
          <a:r>
            <a:rPr lang="en-US" sz="1200" b="1" kern="1200" dirty="0">
              <a:solidFill>
                <a:srgbClr val="E7E6E6">
                  <a:lumMod val="50000"/>
                </a:srgbClr>
              </a:solidFill>
              <a:latin typeface="Calibri" panose="020F0502020204030204"/>
              <a:ea typeface="+mn-ea"/>
              <a:cs typeface="+mn-cs"/>
            </a:rPr>
            <a:t>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Data Pipeline</a:t>
          </a:r>
          <a:endParaRPr lang="en-IN" sz="1400" b="1" kern="1200" dirty="0">
            <a:solidFill>
              <a:prstClr val="white"/>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Understanding</a:t>
          </a:r>
          <a:endParaRPr lang="en-IN" sz="1200" b="1" kern="1200" dirty="0">
            <a:solidFill>
              <a:srgbClr val="E7E6E6">
                <a:lumMod val="50000"/>
              </a:srgbClr>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D1EFE-1D2E-4CB3-A107-C0C2324A7836}">
      <dsp:nvSpPr>
        <dsp:cNvPr id="0" name=""/>
        <dsp:cNvSpPr/>
      </dsp:nvSpPr>
      <dsp:spPr>
        <a:xfrm>
          <a:off x="0" y="20439"/>
          <a:ext cx="2156745"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Binning</a:t>
          </a:r>
          <a:endParaRPr lang="en-IN" sz="1600" kern="1200" dirty="0"/>
        </a:p>
      </dsp:txBody>
      <dsp:txXfrm>
        <a:off x="18734" y="39173"/>
        <a:ext cx="2119277" cy="346292"/>
      </dsp:txXfrm>
    </dsp:sp>
    <dsp:sp modelId="{550B2FC9-93B9-46DA-820D-0A24839F792B}">
      <dsp:nvSpPr>
        <dsp:cNvPr id="0" name=""/>
        <dsp:cNvSpPr/>
      </dsp:nvSpPr>
      <dsp:spPr>
        <a:xfrm>
          <a:off x="0" y="404200"/>
          <a:ext cx="215674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47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Label the data as Attacked or Normal traffic</a:t>
          </a:r>
          <a:endParaRPr lang="en-IN" sz="1200" kern="1200" dirty="0"/>
        </a:p>
      </dsp:txBody>
      <dsp:txXfrm>
        <a:off x="0" y="404200"/>
        <a:ext cx="2156745" cy="380880"/>
      </dsp:txXfrm>
    </dsp:sp>
    <dsp:sp modelId="{B97DBC3F-493E-41B0-BDC3-584413D162F9}">
      <dsp:nvSpPr>
        <dsp:cNvPr id="0" name=""/>
        <dsp:cNvSpPr/>
      </dsp:nvSpPr>
      <dsp:spPr>
        <a:xfrm>
          <a:off x="0" y="785080"/>
          <a:ext cx="2156745"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Resampling </a:t>
          </a:r>
          <a:endParaRPr lang="en-IN" sz="1600" kern="1200" dirty="0"/>
        </a:p>
      </dsp:txBody>
      <dsp:txXfrm>
        <a:off x="18734" y="803814"/>
        <a:ext cx="2119277" cy="346292"/>
      </dsp:txXfrm>
    </dsp:sp>
    <dsp:sp modelId="{A3FEEF67-A06B-494F-A356-5E94754D9DEA}">
      <dsp:nvSpPr>
        <dsp:cNvPr id="0" name=""/>
        <dsp:cNvSpPr/>
      </dsp:nvSpPr>
      <dsp:spPr>
        <a:xfrm>
          <a:off x="0" y="1168840"/>
          <a:ext cx="215674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47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Up sampling</a:t>
          </a:r>
          <a:endParaRPr lang="en-IN" sz="1200" kern="1200" dirty="0"/>
        </a:p>
      </dsp:txBody>
      <dsp:txXfrm>
        <a:off x="0" y="1168840"/>
        <a:ext cx="2156745" cy="264960"/>
      </dsp:txXfrm>
    </dsp:sp>
    <dsp:sp modelId="{CA1CD3BE-2FC5-4532-A731-986CBB866C24}">
      <dsp:nvSpPr>
        <dsp:cNvPr id="0" name=""/>
        <dsp:cNvSpPr/>
      </dsp:nvSpPr>
      <dsp:spPr>
        <a:xfrm>
          <a:off x="0" y="1433800"/>
          <a:ext cx="2156745"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Train/Test Split</a:t>
          </a:r>
          <a:endParaRPr lang="en-IN" sz="1600" kern="1200" dirty="0"/>
        </a:p>
      </dsp:txBody>
      <dsp:txXfrm>
        <a:off x="18734" y="1452534"/>
        <a:ext cx="2119277" cy="346292"/>
      </dsp:txXfrm>
    </dsp:sp>
    <dsp:sp modelId="{D6091EC6-2C73-4D94-9709-4E857B3AFD38}">
      <dsp:nvSpPr>
        <dsp:cNvPr id="0" name=""/>
        <dsp:cNvSpPr/>
      </dsp:nvSpPr>
      <dsp:spPr>
        <a:xfrm>
          <a:off x="0" y="1817560"/>
          <a:ext cx="2156745"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477"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Train</a:t>
          </a:r>
          <a:endParaRPr lang="en-IN" sz="1200" kern="1200" dirty="0"/>
        </a:p>
        <a:p>
          <a:pPr marL="114300" lvl="1" indent="-114300" algn="l" defTabSz="533400">
            <a:lnSpc>
              <a:spcPct val="90000"/>
            </a:lnSpc>
            <a:spcBef>
              <a:spcPct val="0"/>
            </a:spcBef>
            <a:spcAft>
              <a:spcPct val="20000"/>
            </a:spcAft>
            <a:buChar char="•"/>
          </a:pPr>
          <a:r>
            <a:rPr lang="en-US" sz="1200" kern="1200" dirty="0"/>
            <a:t>Test </a:t>
          </a:r>
          <a:endParaRPr lang="en-IN" sz="1200" kern="1200" dirty="0"/>
        </a:p>
        <a:p>
          <a:pPr marL="114300" lvl="1" indent="-114300" algn="l" defTabSz="533400">
            <a:lnSpc>
              <a:spcPct val="90000"/>
            </a:lnSpc>
            <a:spcBef>
              <a:spcPct val="0"/>
            </a:spcBef>
            <a:spcAft>
              <a:spcPct val="20000"/>
            </a:spcAft>
            <a:buChar char="•"/>
          </a:pPr>
          <a:r>
            <a:rPr lang="en-US" sz="1200" kern="1200" dirty="0"/>
            <a:t>Validate</a:t>
          </a:r>
          <a:endParaRPr lang="en-IN" sz="1200" kern="1200" dirty="0"/>
        </a:p>
      </dsp:txBody>
      <dsp:txXfrm>
        <a:off x="0" y="1817560"/>
        <a:ext cx="2156745" cy="629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D9503-1987-4FFA-B203-98FC37360C6B}">
      <dsp:nvSpPr>
        <dsp:cNvPr id="0" name=""/>
        <dsp:cNvSpPr/>
      </dsp:nvSpPr>
      <dsp:spPr>
        <a:xfrm>
          <a:off x="652833" y="83674"/>
          <a:ext cx="1241900" cy="325094"/>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8785"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latin typeface="Arial" panose="020B0604020202020204" pitchFamily="34" charset="0"/>
              <a:cs typeface="Arial" panose="020B0604020202020204" pitchFamily="34" charset="0"/>
            </a:rPr>
            <a:t>MSE</a:t>
          </a:r>
          <a:endParaRPr lang="en-IN" sz="900" b="1" kern="1200" dirty="0">
            <a:latin typeface="Arial" panose="020B0604020202020204" pitchFamily="34" charset="0"/>
            <a:cs typeface="Arial" panose="020B0604020202020204" pitchFamily="34" charset="0"/>
          </a:endParaRPr>
        </a:p>
      </dsp:txBody>
      <dsp:txXfrm>
        <a:off x="652833" y="83674"/>
        <a:ext cx="1241900" cy="325094"/>
      </dsp:txXfrm>
    </dsp:sp>
    <dsp:sp modelId="{DCF96E4E-CB1B-449F-83A6-AA51C1B0D371}">
      <dsp:nvSpPr>
        <dsp:cNvPr id="0" name=""/>
        <dsp:cNvSpPr/>
      </dsp:nvSpPr>
      <dsp:spPr>
        <a:xfrm>
          <a:off x="391340" y="71767"/>
          <a:ext cx="261084" cy="32365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ln w="12700" cap="flat" cmpd="sng" algn="ctr">
          <a:solidFill>
            <a:schemeClr val="accent2">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15E02B60-0933-4CB0-8AAD-CEC75E7D485B}">
      <dsp:nvSpPr>
        <dsp:cNvPr id="0" name=""/>
        <dsp:cNvSpPr/>
      </dsp:nvSpPr>
      <dsp:spPr>
        <a:xfrm>
          <a:off x="652833" y="480146"/>
          <a:ext cx="1241900" cy="325094"/>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8785"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latin typeface="Arial" panose="020B0604020202020204" pitchFamily="34" charset="0"/>
              <a:cs typeface="Arial" panose="020B0604020202020204" pitchFamily="34" charset="0"/>
            </a:rPr>
            <a:t>RMSE</a:t>
          </a:r>
          <a:endParaRPr lang="en-IN" sz="900" b="1" kern="1200" dirty="0">
            <a:latin typeface="Arial" panose="020B0604020202020204" pitchFamily="34" charset="0"/>
            <a:cs typeface="Arial" panose="020B0604020202020204" pitchFamily="34" charset="0"/>
          </a:endParaRPr>
        </a:p>
      </dsp:txBody>
      <dsp:txXfrm>
        <a:off x="652833" y="480146"/>
        <a:ext cx="1241900" cy="325094"/>
      </dsp:txXfrm>
    </dsp:sp>
    <dsp:sp modelId="{AC8D734B-9877-4192-A82B-5E0203F4DA61}">
      <dsp:nvSpPr>
        <dsp:cNvPr id="0" name=""/>
        <dsp:cNvSpPr/>
      </dsp:nvSpPr>
      <dsp:spPr>
        <a:xfrm>
          <a:off x="391340" y="468239"/>
          <a:ext cx="261084" cy="32365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ln w="12700" cap="flat" cmpd="sng" algn="ctr">
          <a:solidFill>
            <a:schemeClr val="accent2">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F2D112AD-C279-4179-9821-65C5BC635B46}">
      <dsp:nvSpPr>
        <dsp:cNvPr id="0" name=""/>
        <dsp:cNvSpPr/>
      </dsp:nvSpPr>
      <dsp:spPr>
        <a:xfrm>
          <a:off x="652833" y="876617"/>
          <a:ext cx="1241900" cy="325094"/>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8785"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latin typeface="Arial" panose="020B0604020202020204" pitchFamily="34" charset="0"/>
              <a:cs typeface="Arial" panose="020B0604020202020204" pitchFamily="34" charset="0"/>
            </a:rPr>
            <a:t>AUC</a:t>
          </a:r>
          <a:endParaRPr lang="en-IN" sz="900" b="1" kern="1200" dirty="0">
            <a:latin typeface="Arial" panose="020B0604020202020204" pitchFamily="34" charset="0"/>
            <a:cs typeface="Arial" panose="020B0604020202020204" pitchFamily="34" charset="0"/>
          </a:endParaRPr>
        </a:p>
      </dsp:txBody>
      <dsp:txXfrm>
        <a:off x="652833" y="876617"/>
        <a:ext cx="1241900" cy="325094"/>
      </dsp:txXfrm>
    </dsp:sp>
    <dsp:sp modelId="{0F88C941-5AAF-4C1B-9216-8861615918E5}">
      <dsp:nvSpPr>
        <dsp:cNvPr id="0" name=""/>
        <dsp:cNvSpPr/>
      </dsp:nvSpPr>
      <dsp:spPr>
        <a:xfrm>
          <a:off x="391340" y="864710"/>
          <a:ext cx="261084" cy="32365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ln w="12700" cap="flat" cmpd="sng" algn="ctr">
          <a:solidFill>
            <a:schemeClr val="accent2">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0511616A-F93C-415B-AE24-5953377D45BE}">
      <dsp:nvSpPr>
        <dsp:cNvPr id="0" name=""/>
        <dsp:cNvSpPr/>
      </dsp:nvSpPr>
      <dsp:spPr>
        <a:xfrm>
          <a:off x="652833" y="1273089"/>
          <a:ext cx="1241900" cy="325094"/>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8785"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latin typeface="Arial" panose="020B0604020202020204" pitchFamily="34" charset="0"/>
              <a:cs typeface="Arial" panose="020B0604020202020204" pitchFamily="34" charset="0"/>
            </a:rPr>
            <a:t>Confusion Matrix</a:t>
          </a:r>
          <a:endParaRPr lang="en-IN" sz="900" b="1" kern="1200" dirty="0">
            <a:latin typeface="Arial" panose="020B0604020202020204" pitchFamily="34" charset="0"/>
            <a:cs typeface="Arial" panose="020B0604020202020204" pitchFamily="34" charset="0"/>
          </a:endParaRPr>
        </a:p>
      </dsp:txBody>
      <dsp:txXfrm>
        <a:off x="652833" y="1273089"/>
        <a:ext cx="1241900" cy="325094"/>
      </dsp:txXfrm>
    </dsp:sp>
    <dsp:sp modelId="{AD5E6CDB-A678-42BF-81BB-172B0EC53381}">
      <dsp:nvSpPr>
        <dsp:cNvPr id="0" name=""/>
        <dsp:cNvSpPr/>
      </dsp:nvSpPr>
      <dsp:spPr>
        <a:xfrm>
          <a:off x="391340" y="1261182"/>
          <a:ext cx="261084" cy="32365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tretch>
            <a:fillRect l="-20000" r="-20000"/>
          </a:stretch>
        </a:blipFill>
        <a:ln w="12700" cap="flat" cmpd="sng" algn="ctr">
          <a:solidFill>
            <a:schemeClr val="accent2">
              <a:shade val="8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73CC-10DD-4DB3-AE0F-B1DA01424BBE}">
      <dsp:nvSpPr>
        <dsp:cNvPr id="0" name=""/>
        <dsp:cNvSpPr/>
      </dsp:nvSpPr>
      <dsp:spPr>
        <a:xfrm>
          <a:off x="5804" y="0"/>
          <a:ext cx="1799332" cy="548640"/>
        </a:xfrm>
        <a:prstGeom prst="homePlate">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Agenda</a:t>
          </a:r>
          <a:endParaRPr lang="en-IN" sz="1200" b="1" kern="1200" dirty="0">
            <a:solidFill>
              <a:srgbClr val="E7E6E6">
                <a:lumMod val="50000"/>
              </a:srgbClr>
            </a:solidFill>
            <a:latin typeface="Calibri" panose="020F0502020204030204"/>
            <a:ea typeface="+mn-ea"/>
            <a:cs typeface="+mn-cs"/>
          </a:endParaRPr>
        </a:p>
      </dsp:txBody>
      <dsp:txXfrm>
        <a:off x="5804" y="0"/>
        <a:ext cx="1662172" cy="548640"/>
      </dsp:txXfrm>
    </dsp:sp>
    <dsp:sp modelId="{C1702081-BA20-4EA5-84F2-71DCD9B1597E}">
      <dsp:nvSpPr>
        <dsp:cNvPr id="0" name=""/>
        <dsp:cNvSpPr/>
      </dsp:nvSpPr>
      <dsp:spPr>
        <a:xfrm>
          <a:off x="1445269"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Problem</a:t>
          </a:r>
          <a:endParaRPr lang="en-IN" sz="1200" b="1" kern="1200" dirty="0">
            <a:solidFill>
              <a:srgbClr val="E7E6E6">
                <a:lumMod val="50000"/>
              </a:srgbClr>
            </a:solidFill>
            <a:latin typeface="Calibri" panose="020F0502020204030204"/>
            <a:ea typeface="+mn-ea"/>
            <a:cs typeface="+mn-cs"/>
          </a:endParaRPr>
        </a:p>
      </dsp:txBody>
      <dsp:txXfrm>
        <a:off x="1719589" y="0"/>
        <a:ext cx="1250692" cy="548640"/>
      </dsp:txXfrm>
    </dsp:sp>
    <dsp:sp modelId="{D50B1C8B-C7CF-4231-B145-365D9671D02C}">
      <dsp:nvSpPr>
        <dsp:cNvPr id="0" name=""/>
        <dsp:cNvSpPr/>
      </dsp:nvSpPr>
      <dsp:spPr>
        <a:xfrm>
          <a:off x="2884735"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Business Understanding</a:t>
          </a:r>
          <a:endParaRPr lang="en-IN" sz="1200" b="1" kern="1200" dirty="0">
            <a:solidFill>
              <a:srgbClr val="E7E6E6">
                <a:lumMod val="50000"/>
              </a:srgbClr>
            </a:solidFill>
            <a:latin typeface="Calibri" panose="020F0502020204030204"/>
            <a:ea typeface="+mn-ea"/>
            <a:cs typeface="+mn-cs"/>
          </a:endParaRPr>
        </a:p>
      </dsp:txBody>
      <dsp:txXfrm>
        <a:off x="3159055" y="0"/>
        <a:ext cx="1250692" cy="548640"/>
      </dsp:txXfrm>
    </dsp:sp>
    <dsp:sp modelId="{F3FE5EE7-CC8E-47B6-9174-34DC2AEF7D21}">
      <dsp:nvSpPr>
        <dsp:cNvPr id="0" name=""/>
        <dsp:cNvSpPr/>
      </dsp:nvSpPr>
      <dsp:spPr>
        <a:xfrm>
          <a:off x="4324201"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Literature Review</a:t>
          </a:r>
          <a:endParaRPr lang="en-IN" sz="1200" b="1" kern="1200" dirty="0">
            <a:solidFill>
              <a:srgbClr val="E7E6E6">
                <a:lumMod val="50000"/>
              </a:srgbClr>
            </a:solidFill>
            <a:latin typeface="Calibri" panose="020F0502020204030204"/>
            <a:ea typeface="+mn-ea"/>
            <a:cs typeface="+mn-cs"/>
          </a:endParaRPr>
        </a:p>
      </dsp:txBody>
      <dsp:txXfrm>
        <a:off x="4598521" y="0"/>
        <a:ext cx="1250692" cy="548640"/>
      </dsp:txXfrm>
    </dsp:sp>
    <dsp:sp modelId="{D8F52B9D-9618-4D27-94DA-595E18AA9BA4}">
      <dsp:nvSpPr>
        <dsp:cNvPr id="0" name=""/>
        <dsp:cNvSpPr/>
      </dsp:nvSpPr>
      <dsp:spPr>
        <a:xfrm>
          <a:off x="5763666"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Data Pipeline</a:t>
          </a:r>
          <a:endParaRPr lang="en-IN" sz="1200" b="1" kern="1200" dirty="0">
            <a:solidFill>
              <a:srgbClr val="E7E6E6">
                <a:lumMod val="50000"/>
              </a:srgbClr>
            </a:solidFill>
            <a:latin typeface="Calibri" panose="020F0502020204030204"/>
            <a:ea typeface="+mn-ea"/>
            <a:cs typeface="+mn-cs"/>
          </a:endParaRPr>
        </a:p>
      </dsp:txBody>
      <dsp:txXfrm>
        <a:off x="6037986" y="0"/>
        <a:ext cx="1250692" cy="548640"/>
      </dsp:txXfrm>
    </dsp:sp>
    <dsp:sp modelId="{3D2C206B-18D2-44FF-850F-31264D93EC2D}">
      <dsp:nvSpPr>
        <dsp:cNvPr id="0" name=""/>
        <dsp:cNvSpPr/>
      </dsp:nvSpPr>
      <dsp:spPr>
        <a:xfrm>
          <a:off x="7203132" y="0"/>
          <a:ext cx="1799332" cy="548640"/>
        </a:xfrm>
        <a:prstGeom prst="chevron">
          <a:avLst/>
        </a:prstGeom>
        <a:solidFill>
          <a:srgbClr val="F77500"/>
        </a:solidFill>
        <a:ln w="25400" cap="flat" cmpd="sng" algn="ctr">
          <a:solidFill>
            <a:srgbClr val="ED7D31">
              <a:lumMod val="50000"/>
            </a:srgbClr>
          </a:solidFill>
          <a:prstDash val="solid"/>
          <a:miter lim="800000"/>
        </a:ln>
        <a:effectLst>
          <a:outerShdw blurRad="38100" dist="38100" dir="8040000" algn="l" rotWithShape="0">
            <a:prstClr val="black">
              <a:alpha val="64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prstClr val="white"/>
              </a:solidFill>
              <a:latin typeface="Calibri" panose="020F0502020204030204"/>
              <a:ea typeface="+mn-ea"/>
              <a:cs typeface="+mn-cs"/>
            </a:rPr>
            <a:t>Data Understanding</a:t>
          </a:r>
          <a:endParaRPr lang="en-IN" sz="1400" b="1" kern="1200" dirty="0">
            <a:solidFill>
              <a:prstClr val="white"/>
            </a:solidFill>
            <a:latin typeface="Calibri" panose="020F0502020204030204"/>
            <a:ea typeface="+mn-ea"/>
            <a:cs typeface="+mn-cs"/>
          </a:endParaRPr>
        </a:p>
      </dsp:txBody>
      <dsp:txXfrm>
        <a:off x="7477452" y="0"/>
        <a:ext cx="1250692" cy="548640"/>
      </dsp:txXfrm>
    </dsp:sp>
    <dsp:sp modelId="{678C9E30-985A-4F06-9D76-18B41B1E88BE}">
      <dsp:nvSpPr>
        <dsp:cNvPr id="0" name=""/>
        <dsp:cNvSpPr/>
      </dsp:nvSpPr>
      <dsp:spPr>
        <a:xfrm>
          <a:off x="8642598"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Modeling</a:t>
          </a:r>
          <a:endParaRPr lang="en-IN" sz="1200" b="1" kern="1200" dirty="0">
            <a:solidFill>
              <a:srgbClr val="E7E6E6">
                <a:lumMod val="50000"/>
              </a:srgbClr>
            </a:solidFill>
            <a:latin typeface="Calibri" panose="020F0502020204030204"/>
            <a:ea typeface="+mn-ea"/>
            <a:cs typeface="+mn-cs"/>
          </a:endParaRPr>
        </a:p>
      </dsp:txBody>
      <dsp:txXfrm>
        <a:off x="8916918" y="0"/>
        <a:ext cx="1250692" cy="548640"/>
      </dsp:txXfrm>
    </dsp:sp>
    <dsp:sp modelId="{36EEA165-B459-4DF8-8604-907A7588219D}">
      <dsp:nvSpPr>
        <dsp:cNvPr id="0" name=""/>
        <dsp:cNvSpPr/>
      </dsp:nvSpPr>
      <dsp:spPr>
        <a:xfrm>
          <a:off x="10082063" y="0"/>
          <a:ext cx="1799332" cy="548640"/>
        </a:xfrm>
        <a:prstGeom prst="chevron">
          <a:avLst/>
        </a:prstGeom>
        <a:solidFill>
          <a:prstClr val="white"/>
        </a:solidFill>
        <a:ln w="19050" cap="flat" cmpd="sng" algn="ctr">
          <a:solidFill>
            <a:srgbClr val="E7E6E6">
              <a:lumMod val="75000"/>
            </a:srgbClr>
          </a:solidFill>
          <a:prstDash val="solid"/>
          <a:miter lim="800000"/>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E7E6E6">
                  <a:lumMod val="50000"/>
                </a:srgbClr>
              </a:solidFill>
              <a:latin typeface="Calibri" panose="020F0502020204030204"/>
              <a:ea typeface="+mn-ea"/>
              <a:cs typeface="+mn-cs"/>
            </a:rPr>
            <a:t>Conclusion</a:t>
          </a:r>
          <a:endParaRPr lang="en-IN" sz="1200" b="1" kern="1200" dirty="0">
            <a:solidFill>
              <a:srgbClr val="E7E6E6">
                <a:lumMod val="50000"/>
              </a:srgbClr>
            </a:solidFill>
            <a:latin typeface="Calibri" panose="020F0502020204030204"/>
            <a:ea typeface="+mn-ea"/>
            <a:cs typeface="+mn-cs"/>
          </a:endParaRPr>
        </a:p>
      </dsp:txBody>
      <dsp:txXfrm>
        <a:off x="10356383" y="0"/>
        <a:ext cx="1250692" cy="54864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2</a:t>
            </a:fld>
            <a:endParaRPr lang="en-US"/>
          </a:p>
        </p:txBody>
      </p:sp>
    </p:spTree>
    <p:extLst>
      <p:ext uri="{BB962C8B-B14F-4D97-AF65-F5344CB8AC3E}">
        <p14:creationId xmlns:p14="http://schemas.microsoft.com/office/powerpoint/2010/main" val="385507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77500"/>
                </a:solidFill>
                <a:latin typeface="Arial" panose="020B0604020202020204" pitchFamily="34" charset="0"/>
                <a:cs typeface="Arial" panose="020B0604020202020204" pitchFamily="34" charset="0"/>
              </a:rPr>
              <a:t>Use of intellectual resources to disruptive network and environment, intended for financial gain or even fun.</a:t>
            </a:r>
            <a:endParaRPr lang="en-IN" dirty="0">
              <a:solidFill>
                <a:srgbClr val="F77500"/>
              </a:solidFill>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3</a:t>
            </a:fld>
            <a:endParaRPr lang="en-US"/>
          </a:p>
        </p:txBody>
      </p:sp>
    </p:spTree>
    <p:extLst>
      <p:ext uri="{BB962C8B-B14F-4D97-AF65-F5344CB8AC3E}">
        <p14:creationId xmlns:p14="http://schemas.microsoft.com/office/powerpoint/2010/main" val="293558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4</a:t>
            </a:fld>
            <a:endParaRPr lang="en-US"/>
          </a:p>
        </p:txBody>
      </p:sp>
    </p:spTree>
    <p:extLst>
      <p:ext uri="{BB962C8B-B14F-4D97-AF65-F5344CB8AC3E}">
        <p14:creationId xmlns:p14="http://schemas.microsoft.com/office/powerpoint/2010/main" val="384190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5</a:t>
            </a:fld>
            <a:endParaRPr lang="en-US"/>
          </a:p>
        </p:txBody>
      </p:sp>
    </p:spTree>
    <p:extLst>
      <p:ext uri="{BB962C8B-B14F-4D97-AF65-F5344CB8AC3E}">
        <p14:creationId xmlns:p14="http://schemas.microsoft.com/office/powerpoint/2010/main" val="335314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H2O.ai shines here for a few </a:t>
            </a:r>
            <a:r>
              <a:rPr lang="en-US" dirty="0" err="1"/>
              <a:t>reasons:It</a:t>
            </a:r>
            <a:r>
              <a:rPr lang="en-US" dirty="0"/>
              <a:t> streamlines the process for development into an intuitive workflow, Trains models faster than popular packages like sci-kit learn,</a:t>
            </a:r>
          </a:p>
          <a:p>
            <a:r>
              <a:rPr lang="en-US" dirty="0"/>
              <a:t>H2O certainly delivers a fast and accessible machine learning platform for large datasets that is equipped with user-friendly and high-performing tools.</a:t>
            </a:r>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6</a:t>
            </a:fld>
            <a:endParaRPr lang="en-US"/>
          </a:p>
        </p:txBody>
      </p:sp>
    </p:spTree>
    <p:extLst>
      <p:ext uri="{BB962C8B-B14F-4D97-AF65-F5344CB8AC3E}">
        <p14:creationId xmlns:p14="http://schemas.microsoft.com/office/powerpoint/2010/main" val="380126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7</a:t>
            </a:fld>
            <a:endParaRPr lang="en-US"/>
          </a:p>
        </p:txBody>
      </p:sp>
    </p:spTree>
    <p:extLst>
      <p:ext uri="{BB962C8B-B14F-4D97-AF65-F5344CB8AC3E}">
        <p14:creationId xmlns:p14="http://schemas.microsoft.com/office/powerpoint/2010/main" val="3254597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chemeClr val="tx1"/>
                </a:solidFill>
                <a:effectLst/>
                <a:latin typeface="Atlas Grotesk"/>
              </a:rPr>
              <a:t>the intuition behind gradient boosting algorithm is to </a:t>
            </a:r>
            <a:r>
              <a:rPr kumimoji="0" lang="en-US" altLang="en-US" sz="1200" b="0" i="0" u="none" strike="noStrike" cap="none" normalizeH="0" baseline="0" dirty="0">
                <a:ln>
                  <a:noFill/>
                </a:ln>
                <a:solidFill>
                  <a:schemeClr val="tx1"/>
                </a:solidFill>
                <a:effectLst/>
                <a:latin typeface="Roboto Mono"/>
              </a:rPr>
              <a:t>leverage the pattern in residuals and </a:t>
            </a:r>
            <a:r>
              <a:rPr kumimoji="0" lang="en-US" altLang="en-US" sz="1200" b="0" i="0" u="none" strike="noStrike" cap="none" normalizeH="0" baseline="0" dirty="0" err="1">
                <a:ln>
                  <a:noFill/>
                </a:ln>
                <a:solidFill>
                  <a:schemeClr val="tx1"/>
                </a:solidFill>
                <a:effectLst/>
                <a:latin typeface="Roboto Mono"/>
              </a:rPr>
              <a:t>strengthena</a:t>
            </a:r>
            <a:r>
              <a:rPr kumimoji="0" lang="en-US" altLang="en-US" sz="1200" b="0" i="0" u="none" strike="noStrike" cap="none" normalizeH="0" baseline="0" dirty="0">
                <a:ln>
                  <a:noFill/>
                </a:ln>
                <a:solidFill>
                  <a:schemeClr val="tx1"/>
                </a:solidFill>
                <a:effectLst/>
                <a:latin typeface="Roboto Mono"/>
              </a:rPr>
              <a:t> weak prediction model, until our residuals become </a:t>
            </a:r>
            <a:r>
              <a:rPr kumimoji="0" lang="en-US" altLang="en-US" sz="1200" b="0" i="0" u="none" strike="noStrike" cap="none" normalizeH="0" baseline="0" dirty="0" err="1">
                <a:ln>
                  <a:noFill/>
                </a:ln>
                <a:solidFill>
                  <a:schemeClr val="tx1"/>
                </a:solidFill>
                <a:effectLst/>
                <a:latin typeface="Roboto Mono"/>
              </a:rPr>
              <a:t>ra</a:t>
            </a:r>
            <a:r>
              <a:rPr lang="en-US" altLang="en-US" sz="1200" dirty="0" err="1">
                <a:latin typeface="Roboto Mono"/>
              </a:rPr>
              <a:t>d</a:t>
            </a:r>
            <a:r>
              <a:rPr kumimoji="0" lang="en-US" altLang="en-US" sz="1200" b="0" i="0" u="none" strike="noStrike" cap="none" normalizeH="0" baseline="0" dirty="0" err="1">
                <a:ln>
                  <a:noFill/>
                </a:ln>
                <a:solidFill>
                  <a:schemeClr val="tx1"/>
                </a:solidFill>
                <a:effectLst/>
                <a:latin typeface="Roboto Mono"/>
              </a:rPr>
              <a:t>nomly</a:t>
            </a:r>
            <a:r>
              <a:rPr kumimoji="0" lang="en-US" altLang="en-US" sz="1200" b="0" i="0" u="none" strike="noStrike" cap="none" normalizeH="0" baseline="0" dirty="0">
                <a:ln>
                  <a:noFill/>
                </a:ln>
                <a:solidFill>
                  <a:schemeClr val="tx1"/>
                </a:solidFill>
                <a:effectLst/>
                <a:latin typeface="Roboto Mono"/>
              </a:rPr>
              <a:t> (maybe random normal too) distributed</a:t>
            </a:r>
            <a:r>
              <a:rPr kumimoji="0" lang="en-US" altLang="en-US" sz="1200" b="0" i="0" u="none" strike="noStrike" cap="none" normalizeH="0" baseline="0" dirty="0">
                <a:ln>
                  <a:noFill/>
                </a:ln>
                <a:solidFill>
                  <a:schemeClr val="tx1"/>
                </a:solidFill>
                <a:effectLst/>
                <a:latin typeface="Atlas Grotesk"/>
              </a:rPr>
              <a:t>. </a:t>
            </a:r>
            <a:r>
              <a:rPr kumimoji="0" lang="en-US" altLang="en-US" sz="1050" b="0" i="0" u="none" strike="noStrike" cap="none" normalizeH="0" baseline="0" dirty="0">
                <a:ln>
                  <a:noFill/>
                </a:ln>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u="sng" dirty="0">
                <a:solidFill>
                  <a:srgbClr val="EE7A12"/>
                </a:solidFill>
                <a:latin typeface="Arial" panose="020B0604020202020204" pitchFamily="34" charset="0"/>
                <a:cs typeface="Arial" panose="020B0604020202020204" pitchFamily="34" charset="0"/>
              </a:rPr>
              <a:t>Model Hyper-Parameters :</a:t>
            </a:r>
            <a:endParaRPr lang="en-IN" sz="1050" b="1" u="sng" dirty="0">
              <a:solidFill>
                <a:srgbClr val="EE7A12"/>
              </a:solidFill>
              <a:latin typeface="Arial" panose="020B0604020202020204" pitchFamily="34" charset="0"/>
              <a:cs typeface="Arial" panose="020B0604020202020204" pitchFamily="34" charset="0"/>
            </a:endParaRPr>
          </a:p>
          <a:p>
            <a:r>
              <a:rPr lang="en-IN" sz="2800" dirty="0">
                <a:solidFill>
                  <a:srgbClr val="EE7A12"/>
                </a:solidFill>
                <a:latin typeface="Arial" panose="020B0604020202020204" pitchFamily="34" charset="0"/>
                <a:cs typeface="Arial" panose="020B0604020202020204" pitchFamily="34" charset="0"/>
              </a:rPr>
              <a:t>gbm_v3 = H2OGradientBoostingEstimator(</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ntrees</a:t>
            </a:r>
            <a:r>
              <a:rPr lang="en-IN" sz="2800" dirty="0">
                <a:solidFill>
                  <a:srgbClr val="EE7A12"/>
                </a:solidFill>
                <a:latin typeface="Arial" panose="020B0604020202020204" pitchFamily="34" charset="0"/>
                <a:cs typeface="Arial" panose="020B0604020202020204" pitchFamily="34" charset="0"/>
              </a:rPr>
              <a:t>=30,</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learn_rate</a:t>
            </a:r>
            <a:r>
              <a:rPr lang="en-IN" sz="2800" dirty="0">
                <a:solidFill>
                  <a:srgbClr val="EE7A12"/>
                </a:solidFill>
                <a:latin typeface="Arial" panose="020B0604020202020204" pitchFamily="34" charset="0"/>
                <a:cs typeface="Arial" panose="020B0604020202020204" pitchFamily="34" charset="0"/>
              </a:rPr>
              <a:t>=0.3,</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max_depth</a:t>
            </a:r>
            <a:r>
              <a:rPr lang="en-IN" sz="2800" dirty="0">
                <a:solidFill>
                  <a:srgbClr val="EE7A12"/>
                </a:solidFill>
                <a:latin typeface="Arial" panose="020B0604020202020204" pitchFamily="34" charset="0"/>
                <a:cs typeface="Arial" panose="020B0604020202020204" pitchFamily="34" charset="0"/>
              </a:rPr>
              <a:t>=10,</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sample_rate</a:t>
            </a:r>
            <a:r>
              <a:rPr lang="en-IN" sz="2800" dirty="0">
                <a:solidFill>
                  <a:srgbClr val="EE7A12"/>
                </a:solidFill>
                <a:latin typeface="Arial" panose="020B0604020202020204" pitchFamily="34" charset="0"/>
                <a:cs typeface="Arial" panose="020B0604020202020204" pitchFamily="34" charset="0"/>
              </a:rPr>
              <a:t>=0.7,</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col_sample_rate</a:t>
            </a:r>
            <a:r>
              <a:rPr lang="en-IN" sz="2800" dirty="0">
                <a:solidFill>
                  <a:srgbClr val="EE7A12"/>
                </a:solidFill>
                <a:latin typeface="Arial" panose="020B0604020202020204" pitchFamily="34" charset="0"/>
                <a:cs typeface="Arial" panose="020B0604020202020204" pitchFamily="34" charset="0"/>
              </a:rPr>
              <a:t>=0.7,</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stopping_rounds</a:t>
            </a:r>
            <a:r>
              <a:rPr lang="en-IN" sz="2800" dirty="0">
                <a:solidFill>
                  <a:srgbClr val="EE7A12"/>
                </a:solidFill>
                <a:latin typeface="Arial" panose="020B0604020202020204" pitchFamily="34" charset="0"/>
                <a:cs typeface="Arial" panose="020B0604020202020204" pitchFamily="34" charset="0"/>
              </a:rPr>
              <a:t>=2,</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stopping_tolerance</a:t>
            </a:r>
            <a:r>
              <a:rPr lang="en-IN" sz="2800" dirty="0">
                <a:solidFill>
                  <a:srgbClr val="EE7A12"/>
                </a:solidFill>
                <a:latin typeface="Arial" panose="020B0604020202020204" pitchFamily="34" charset="0"/>
                <a:cs typeface="Arial" panose="020B0604020202020204" pitchFamily="34" charset="0"/>
              </a:rPr>
              <a:t>=0.01, </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score_each_iteration</a:t>
            </a:r>
            <a:r>
              <a:rPr lang="en-IN" sz="2800" dirty="0">
                <a:solidFill>
                  <a:srgbClr val="EE7A12"/>
                </a:solidFill>
                <a:latin typeface="Arial" panose="020B0604020202020204" pitchFamily="34" charset="0"/>
                <a:cs typeface="Arial" panose="020B0604020202020204" pitchFamily="34" charset="0"/>
              </a:rPr>
              <a:t>=True,</a:t>
            </a:r>
          </a:p>
          <a:p>
            <a:r>
              <a:rPr lang="en-IN" sz="2800" dirty="0">
                <a:solidFill>
                  <a:srgbClr val="EE7A12"/>
                </a:solidFill>
                <a:latin typeface="Arial" panose="020B0604020202020204" pitchFamily="34" charset="0"/>
                <a:cs typeface="Arial" panose="020B0604020202020204" pitchFamily="34" charset="0"/>
              </a:rPr>
              <a:t>    </a:t>
            </a:r>
            <a:r>
              <a:rPr lang="en-IN" sz="2800" dirty="0" err="1">
                <a:solidFill>
                  <a:srgbClr val="EE7A12"/>
                </a:solidFill>
                <a:latin typeface="Arial" panose="020B0604020202020204" pitchFamily="34" charset="0"/>
                <a:cs typeface="Arial" panose="020B0604020202020204" pitchFamily="34" charset="0"/>
              </a:rPr>
              <a:t>model_id</a:t>
            </a:r>
            <a:r>
              <a:rPr lang="en-IN" sz="2800" dirty="0">
                <a:solidFill>
                  <a:srgbClr val="EE7A12"/>
                </a:solidFill>
                <a:latin typeface="Arial" panose="020B0604020202020204" pitchFamily="34" charset="0"/>
                <a:cs typeface="Arial" panose="020B0604020202020204" pitchFamily="34" charset="0"/>
              </a:rPr>
              <a:t>="gbm_covType_v3",</a:t>
            </a:r>
          </a:p>
          <a:p>
            <a:r>
              <a:rPr lang="en-IN" sz="2800" dirty="0">
                <a:solidFill>
                  <a:srgbClr val="EE7A12"/>
                </a:solidFill>
                <a:latin typeface="Arial" panose="020B0604020202020204" pitchFamily="34" charset="0"/>
                <a:cs typeface="Arial" panose="020B0604020202020204" pitchFamily="34" charset="0"/>
              </a:rPr>
              <a:t>    seed=2000000</a:t>
            </a:r>
          </a:p>
          <a:p>
            <a:r>
              <a:rPr lang="en-IN" sz="2800" dirty="0">
                <a:solidFill>
                  <a:srgbClr val="EE7A12"/>
                </a:solidFill>
                <a:latin typeface="Arial" panose="020B0604020202020204" pitchFamily="34" charset="0"/>
                <a:cs typeface="Arial" panose="020B060402020202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96998668-19AC-4E17-8A62-7ABDD247971A}" type="slidenum">
              <a:rPr lang="en-US" smtClean="0"/>
              <a:t>10</a:t>
            </a:fld>
            <a:endParaRPr lang="en-US"/>
          </a:p>
        </p:txBody>
      </p:sp>
    </p:spTree>
    <p:extLst>
      <p:ext uri="{BB962C8B-B14F-4D97-AF65-F5344CB8AC3E}">
        <p14:creationId xmlns:p14="http://schemas.microsoft.com/office/powerpoint/2010/main" val="917615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12/2/2019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12/2/2019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2.xml"/><Relationship Id="rId7" Type="http://schemas.openxmlformats.org/officeDocument/2006/relationships/image" Target="../media/image1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7.png"/><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16.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www.imperva.com/blog/how-to-identify-a-mirai-style-ddos-attack/"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blog.eccouncil.org/9-of-the-biggest-botnet-attacks-of-the-21st-century/"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4.png"/><Relationship Id="rId4" Type="http://schemas.openxmlformats.org/officeDocument/2006/relationships/diagramLayout" Target="../diagrams/layout2.xml"/><Relationship Id="rId9" Type="http://schemas.openxmlformats.org/officeDocument/2006/relationships/hyperlink" Target="https://timesofindia.indiatimes.com/business/india-business/hdfc-bank-online-snag-persists-for-second-day/articleshow/72356772.cms" TargetMode="Externa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5.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hyperlink" Target="https://www.gigabitmagazine.com/telecoms/ensuring-network-security-5g-era" TargetMode="External"/><Relationship Id="rId5" Type="http://schemas.openxmlformats.org/officeDocument/2006/relationships/diagramData" Target="../diagrams/data3.xml"/><Relationship Id="rId10" Type="http://schemas.openxmlformats.org/officeDocument/2006/relationships/hyperlink" Target="https://purplesec.us/resources/cyber-security-statistics/" TargetMode="External"/><Relationship Id="rId4" Type="http://schemas.openxmlformats.org/officeDocument/2006/relationships/chart" Target="../charts/chart1.xml"/><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7.xml"/><Relationship Id="rId18" Type="http://schemas.openxmlformats.org/officeDocument/2006/relationships/diagramColors" Target="../diagrams/colors8.xml"/><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diagramColors" Target="../diagrams/colors7.xml"/><Relationship Id="rId17" Type="http://schemas.openxmlformats.org/officeDocument/2006/relationships/diagramQuickStyle" Target="../diagrams/quickStyle8.xml"/><Relationship Id="rId2" Type="http://schemas.openxmlformats.org/officeDocument/2006/relationships/notesSlide" Target="../notesSlides/notesSlide6.xml"/><Relationship Id="rId16" Type="http://schemas.openxmlformats.org/officeDocument/2006/relationships/diagramLayout" Target="../diagrams/layout8.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QuickStyle" Target="../diagrams/quickStyle7.xml"/><Relationship Id="rId5" Type="http://schemas.openxmlformats.org/officeDocument/2006/relationships/diagramQuickStyle" Target="../diagrams/quickStyle6.xml"/><Relationship Id="rId15" Type="http://schemas.openxmlformats.org/officeDocument/2006/relationships/diagramData" Target="../diagrams/data8.xml"/><Relationship Id="rId10" Type="http://schemas.openxmlformats.org/officeDocument/2006/relationships/diagramLayout" Target="../diagrams/layout7.xml"/><Relationship Id="rId19" Type="http://schemas.microsoft.com/office/2007/relationships/diagramDrawing" Target="../diagrams/drawing8.xml"/><Relationship Id="rId4" Type="http://schemas.openxmlformats.org/officeDocument/2006/relationships/diagramLayout" Target="../diagrams/layout6.xml"/><Relationship Id="rId9" Type="http://schemas.openxmlformats.org/officeDocument/2006/relationships/diagramData" Target="../diagrams/data7.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2.png"/><Relationship Id="rId7" Type="http://schemas.openxmlformats.org/officeDocument/2006/relationships/diagramColors" Target="../diagrams/colors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solidFill>
                  <a:srgbClr val="F77500"/>
                </a:solidFill>
              </a:rPr>
              <a:t>Botnet Detection in Network Traffic Based </a:t>
            </a:r>
            <a:br>
              <a:rPr lang="en-US" sz="4400" b="1" dirty="0">
                <a:solidFill>
                  <a:srgbClr val="F77500"/>
                </a:solidFill>
              </a:rPr>
            </a:br>
            <a:r>
              <a:rPr lang="en-US" sz="4400" b="1" dirty="0">
                <a:solidFill>
                  <a:srgbClr val="F77500"/>
                </a:solidFill>
              </a:rPr>
              <a:t>on GBM </a:t>
            </a:r>
            <a:endParaRPr lang="en-IN" sz="4400" b="1" dirty="0">
              <a:solidFill>
                <a:srgbClr val="F77500"/>
              </a:solidFill>
            </a:endParaRPr>
          </a:p>
        </p:txBody>
      </p:sp>
      <p:sp>
        <p:nvSpPr>
          <p:cNvPr id="3" name="Subtitle 2"/>
          <p:cNvSpPr>
            <a:spLocks noGrp="1"/>
          </p:cNvSpPr>
          <p:nvPr>
            <p:ph type="subTitle" idx="1"/>
          </p:nvPr>
        </p:nvSpPr>
        <p:spPr>
          <a:xfrm>
            <a:off x="1524001" y="3602037"/>
            <a:ext cx="10155810" cy="2133599"/>
          </a:xfrm>
        </p:spPr>
        <p:txBody>
          <a:bodyPr>
            <a:normAutofit/>
          </a:bodyPr>
          <a:lstStyle/>
          <a:p>
            <a:pPr lvl="8" algn="l"/>
            <a:r>
              <a:rPr lang="en-IN" sz="18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Kiran Muloor	 </a:t>
            </a:r>
          </a:p>
          <a:p>
            <a:pPr lvl="8" algn="l"/>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Shashidhara</a:t>
            </a:r>
            <a:r>
              <a:rPr lang="en-IN" sz="1400" dirty="0">
                <a:latin typeface="Arial" panose="020B0604020202020204" pitchFamily="34" charset="0"/>
                <a:cs typeface="Arial" panose="020B0604020202020204" pitchFamily="34" charset="0"/>
              </a:rPr>
              <a:t> GM</a:t>
            </a:r>
          </a:p>
          <a:p>
            <a:pPr lvl="8" algn="l"/>
            <a:r>
              <a:rPr lang="en-IN" sz="1400" dirty="0">
                <a:latin typeface="Arial" panose="020B0604020202020204" pitchFamily="34" charset="0"/>
                <a:cs typeface="Arial" panose="020B0604020202020204" pitchFamily="34" charset="0"/>
              </a:rPr>
              <a:t>				Somesh </a:t>
            </a:r>
            <a:r>
              <a:rPr lang="en-IN" sz="1400" dirty="0" err="1">
                <a:latin typeface="Arial" panose="020B0604020202020204" pitchFamily="34" charset="0"/>
                <a:cs typeface="Arial" panose="020B0604020202020204" pitchFamily="34" charset="0"/>
              </a:rPr>
              <a:t>Sahu</a:t>
            </a:r>
            <a:endParaRPr lang="en-IN" sz="1400" dirty="0">
              <a:latin typeface="Arial" panose="020B0604020202020204" pitchFamily="34" charset="0"/>
              <a:cs typeface="Arial" panose="020B0604020202020204" pitchFamily="34" charset="0"/>
            </a:endParaRPr>
          </a:p>
          <a:p>
            <a:pPr lvl="8" algn="l"/>
            <a:r>
              <a:rPr lang="en-IN" sz="1400" dirty="0">
                <a:latin typeface="Arial" panose="020B0604020202020204" pitchFamily="34" charset="0"/>
                <a:cs typeface="Arial" panose="020B0604020202020204" pitchFamily="34" charset="0"/>
              </a:rPr>
              <a:t>				Sandeep </a:t>
            </a:r>
            <a:r>
              <a:rPr lang="en-IN" sz="1400" dirty="0" err="1">
                <a:latin typeface="Arial" panose="020B0604020202020204" pitchFamily="34" charset="0"/>
                <a:cs typeface="Arial" panose="020B0604020202020204" pitchFamily="34" charset="0"/>
              </a:rPr>
              <a:t>Shyam</a:t>
            </a:r>
            <a:r>
              <a:rPr lang="en-IN" sz="1400" dirty="0">
                <a:latin typeface="Arial" panose="020B0604020202020204" pitchFamily="34" charset="0"/>
                <a:cs typeface="Arial" panose="020B0604020202020204" pitchFamily="34" charset="0"/>
              </a:rPr>
              <a:t> Bajaj</a:t>
            </a:r>
          </a:p>
          <a:p>
            <a:pPr lvl="8" algn="l"/>
            <a:r>
              <a:rPr lang="en-IN" sz="1800"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a:xfrm>
            <a:off x="7239000" y="6357385"/>
            <a:ext cx="4601066" cy="365125"/>
          </a:xfrm>
        </p:spPr>
        <p:txBody>
          <a:bodyPr/>
          <a:lstStyle/>
          <a:p>
            <a:r>
              <a:rPr lang="en-US" dirty="0"/>
              <a:t>Botnet Detection in Network Traffic Based</a:t>
            </a:r>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4" name="Diagram 13">
            <a:extLst>
              <a:ext uri="{FF2B5EF4-FFF2-40B4-BE49-F238E27FC236}">
                <a16:creationId xmlns:a16="http://schemas.microsoft.com/office/drawing/2014/main" id="{B24D3E41-EDE5-4297-AB9B-8F4D711ADB10}"/>
              </a:ext>
            </a:extLst>
          </p:cNvPr>
          <p:cNvGraphicFramePr/>
          <p:nvPr>
            <p:extLst>
              <p:ext uri="{D42A27DB-BD31-4B8C-83A1-F6EECF244321}">
                <p14:modId xmlns:p14="http://schemas.microsoft.com/office/powerpoint/2010/main" val="156731473"/>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a:extLst>
              <a:ext uri="{FF2B5EF4-FFF2-40B4-BE49-F238E27FC236}">
                <a16:creationId xmlns:a16="http://schemas.microsoft.com/office/drawing/2014/main" id="{C00C733C-AFA4-4A0F-8AF8-1C0DEBC3B9DE}"/>
              </a:ext>
            </a:extLst>
          </p:cNvPr>
          <p:cNvSpPr/>
          <p:nvPr/>
        </p:nvSpPr>
        <p:spPr>
          <a:xfrm>
            <a:off x="299793" y="3842391"/>
            <a:ext cx="10889317" cy="1323439"/>
          </a:xfrm>
          <a:prstGeom prst="rect">
            <a:avLst/>
          </a:prstGeom>
        </p:spPr>
        <p:txBody>
          <a:bodyPr wrap="square">
            <a:spAutoFit/>
          </a:bodyPr>
          <a:lstStyle/>
          <a:p>
            <a:r>
              <a:rPr lang="en-IN" sz="1600" b="1" u="sng" dirty="0">
                <a:solidFill>
                  <a:srgbClr val="EE7A12"/>
                </a:solidFill>
                <a:latin typeface="Arial" panose="020B0604020202020204" pitchFamily="34" charset="0"/>
                <a:cs typeface="Arial" panose="020B0604020202020204" pitchFamily="34" charset="0"/>
              </a:rPr>
              <a:t>WHY H2O.ai </a:t>
            </a:r>
          </a:p>
          <a:p>
            <a:pPr marL="285750" indent="-285750">
              <a:buFont typeface="Arial" panose="020B0604020202020204" pitchFamily="34" charset="0"/>
              <a:buChar char="−"/>
            </a:pPr>
            <a:r>
              <a:rPr lang="en-IN" sz="1600" dirty="0">
                <a:solidFill>
                  <a:srgbClr val="EE7A12"/>
                </a:solidFill>
                <a:latin typeface="Arial" panose="020B0604020202020204" pitchFamily="34" charset="0"/>
                <a:cs typeface="Arial" panose="020B0604020202020204" pitchFamily="34" charset="0"/>
              </a:rPr>
              <a:t>It streamlines the process for development into an intuitive workflow</a:t>
            </a:r>
          </a:p>
          <a:p>
            <a:pPr marL="285750" indent="-285750">
              <a:buFont typeface="Arial" panose="020B0604020202020204" pitchFamily="34" charset="0"/>
              <a:buChar char="−"/>
            </a:pPr>
            <a:r>
              <a:rPr lang="en-IN" sz="1600" dirty="0">
                <a:solidFill>
                  <a:srgbClr val="EE7A12"/>
                </a:solidFill>
                <a:latin typeface="Arial" panose="020B0604020202020204" pitchFamily="34" charset="0"/>
                <a:cs typeface="Arial" panose="020B0604020202020204" pitchFamily="34" charset="0"/>
              </a:rPr>
              <a:t>Trains models faster than popular packages like sci-kit learn</a:t>
            </a:r>
          </a:p>
          <a:p>
            <a:pPr marL="285750" indent="-285750">
              <a:buFont typeface="Arial" panose="020B0604020202020204" pitchFamily="34" charset="0"/>
              <a:buChar char="−"/>
            </a:pPr>
            <a:r>
              <a:rPr lang="en-IN" sz="1600" dirty="0">
                <a:solidFill>
                  <a:srgbClr val="EE7A12"/>
                </a:solidFill>
                <a:latin typeface="Arial" panose="020B0604020202020204" pitchFamily="34" charset="0"/>
                <a:cs typeface="Arial" panose="020B0604020202020204" pitchFamily="34" charset="0"/>
              </a:rPr>
              <a:t>Delivers a fast and accessible ML platform for large datasets that is equipped with user-friendly and high-performing tools.</a:t>
            </a:r>
          </a:p>
        </p:txBody>
      </p:sp>
      <p:sp>
        <p:nvSpPr>
          <p:cNvPr id="16" name="Rectangle 1">
            <a:extLst>
              <a:ext uri="{FF2B5EF4-FFF2-40B4-BE49-F238E27FC236}">
                <a16:creationId xmlns:a16="http://schemas.microsoft.com/office/drawing/2014/main" id="{21911CE3-20F9-4ED4-81EC-D4C5E6139B26}"/>
              </a:ext>
            </a:extLst>
          </p:cNvPr>
          <p:cNvSpPr>
            <a:spLocks noChangeArrowheads="1"/>
          </p:cNvSpPr>
          <p:nvPr/>
        </p:nvSpPr>
        <p:spPr bwMode="auto">
          <a:xfrm>
            <a:off x="454749" y="1878767"/>
            <a:ext cx="11088322" cy="16725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u="sng" strike="noStrike" cap="none" normalizeH="0" baseline="0" dirty="0">
                <a:ln>
                  <a:noFill/>
                </a:ln>
                <a:solidFill>
                  <a:srgbClr val="EE7A12"/>
                </a:solidFill>
                <a:effectLst/>
                <a:latin typeface="Arial" panose="020B0604020202020204" pitchFamily="34" charset="0"/>
                <a:cs typeface="Arial" panose="020B0604020202020204" pitchFamily="34" charset="0"/>
              </a:rPr>
              <a:t>WHY Gradient Boosting Algorithm: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u="none" strike="noStrike" cap="none" normalizeH="0" baseline="0" dirty="0">
                <a:ln>
                  <a:noFill/>
                </a:ln>
                <a:solidFill>
                  <a:srgbClr val="EE7A12"/>
                </a:solidFill>
                <a:effectLst/>
                <a:latin typeface="Arial" panose="020B0604020202020204" pitchFamily="34" charset="0"/>
                <a:cs typeface="Arial" panose="020B0604020202020204" pitchFamily="34" charset="0"/>
              </a:rPr>
              <a:t>Gradient </a:t>
            </a:r>
            <a:r>
              <a:rPr lang="en-US" altLang="en-US" sz="1600" dirty="0">
                <a:solidFill>
                  <a:srgbClr val="EE7A12"/>
                </a:solidFill>
                <a:latin typeface="Arial" panose="020B0604020202020204" pitchFamily="34" charset="0"/>
                <a:cs typeface="Arial" panose="020B0604020202020204" pitchFamily="34" charset="0"/>
              </a:rPr>
              <a:t>boosting</a:t>
            </a:r>
            <a:r>
              <a:rPr kumimoji="0" lang="en-US" altLang="en-US" sz="1600" b="0" u="none" strike="noStrike" cap="none" normalizeH="0" baseline="0" dirty="0">
                <a:ln>
                  <a:noFill/>
                </a:ln>
                <a:solidFill>
                  <a:srgbClr val="EE7A12"/>
                </a:solidFill>
                <a:effectLst/>
                <a:latin typeface="Arial" panose="020B0604020202020204" pitchFamily="34" charset="0"/>
                <a:cs typeface="Arial" panose="020B0604020202020204" pitchFamily="34" charset="0"/>
              </a:rPr>
              <a:t> is a machine learning technique for regression and classification problems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u="none" strike="noStrike" cap="none" normalizeH="0" baseline="0" dirty="0">
                <a:ln>
                  <a:noFill/>
                </a:ln>
                <a:solidFill>
                  <a:srgbClr val="EE7A12"/>
                </a:solidFill>
                <a:effectLst/>
                <a:latin typeface="Arial" panose="020B0604020202020204" pitchFamily="34" charset="0"/>
                <a:cs typeface="Arial" panose="020B0604020202020204" pitchFamily="34" charset="0"/>
              </a:rPr>
              <a:t>GBM produces a prediction model in the form of an ensemble of weak prediction models, typically decision trees.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EE7A12"/>
                </a:solidFill>
                <a:latin typeface="Arial" panose="020B0604020202020204" pitchFamily="34" charset="0"/>
                <a:cs typeface="Arial" panose="020B0604020202020204" pitchFamily="34" charset="0"/>
              </a:rPr>
              <a:t>It build model in stage-wise fashion and it generalizes them by allowing optimization of arbitrary differentiable loss function</a:t>
            </a:r>
            <a:endParaRPr lang="en-US" altLang="en-US" sz="1400" dirty="0">
              <a:solidFill>
                <a:srgbClr val="EE7A12"/>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u="none" strike="noStrike" cap="none" normalizeH="0" baseline="0" dirty="0">
              <a:ln>
                <a:noFill/>
              </a:ln>
              <a:solidFill>
                <a:srgbClr val="EE7A1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85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9" name="Diagram 18">
            <a:extLst>
              <a:ext uri="{FF2B5EF4-FFF2-40B4-BE49-F238E27FC236}">
                <a16:creationId xmlns:a16="http://schemas.microsoft.com/office/drawing/2014/main" id="{45390EA8-2155-4FF8-98CA-C5AD287411DB}"/>
              </a:ext>
            </a:extLst>
          </p:cNvPr>
          <p:cNvGraphicFramePr/>
          <p:nvPr>
            <p:extLst>
              <p:ext uri="{D42A27DB-BD31-4B8C-83A1-F6EECF244321}">
                <p14:modId xmlns:p14="http://schemas.microsoft.com/office/powerpoint/2010/main" val="508383555"/>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Content Placeholder 14">
            <a:extLst>
              <a:ext uri="{FF2B5EF4-FFF2-40B4-BE49-F238E27FC236}">
                <a16:creationId xmlns:a16="http://schemas.microsoft.com/office/drawing/2014/main" id="{EA968777-16F5-42F0-A8CD-6D48D9310F10}"/>
              </a:ext>
            </a:extLst>
          </p:cNvPr>
          <p:cNvPicPr>
            <a:picLocks noGrp="1" noChangeAspect="1"/>
          </p:cNvPicPr>
          <p:nvPr>
            <p:ph idx="1"/>
          </p:nvPr>
        </p:nvPicPr>
        <p:blipFill>
          <a:blip r:embed="rId7"/>
          <a:stretch>
            <a:fillRect/>
          </a:stretch>
        </p:blipFill>
        <p:spPr>
          <a:xfrm>
            <a:off x="118130" y="2251041"/>
            <a:ext cx="3759761" cy="2553476"/>
          </a:xfrm>
          <a:prstGeom prst="rect">
            <a:avLst/>
          </a:prstGeom>
        </p:spPr>
      </p:pic>
      <p:pic>
        <p:nvPicPr>
          <p:cNvPr id="8" name="Picture 7">
            <a:extLst>
              <a:ext uri="{FF2B5EF4-FFF2-40B4-BE49-F238E27FC236}">
                <a16:creationId xmlns:a16="http://schemas.microsoft.com/office/drawing/2014/main" id="{E98DE47A-E847-4B89-B1A9-665A050D5DEF}"/>
              </a:ext>
            </a:extLst>
          </p:cNvPr>
          <p:cNvPicPr>
            <a:picLocks noChangeAspect="1"/>
          </p:cNvPicPr>
          <p:nvPr/>
        </p:nvPicPr>
        <p:blipFill>
          <a:blip r:embed="rId8"/>
          <a:stretch>
            <a:fillRect/>
          </a:stretch>
        </p:blipFill>
        <p:spPr>
          <a:xfrm>
            <a:off x="3877891" y="2251041"/>
            <a:ext cx="3548107" cy="2459890"/>
          </a:xfrm>
          <a:prstGeom prst="rect">
            <a:avLst/>
          </a:prstGeom>
        </p:spPr>
      </p:pic>
      <p:pic>
        <p:nvPicPr>
          <p:cNvPr id="14" name="Picture 13">
            <a:extLst>
              <a:ext uri="{FF2B5EF4-FFF2-40B4-BE49-F238E27FC236}">
                <a16:creationId xmlns:a16="http://schemas.microsoft.com/office/drawing/2014/main" id="{496D3F97-B6D8-4A41-B3BB-0865EEB1B53F}"/>
              </a:ext>
            </a:extLst>
          </p:cNvPr>
          <p:cNvPicPr>
            <a:picLocks noChangeAspect="1"/>
          </p:cNvPicPr>
          <p:nvPr/>
        </p:nvPicPr>
        <p:blipFill>
          <a:blip r:embed="rId9"/>
          <a:stretch>
            <a:fillRect/>
          </a:stretch>
        </p:blipFill>
        <p:spPr>
          <a:xfrm>
            <a:off x="8185671" y="2251041"/>
            <a:ext cx="3548107" cy="2512407"/>
          </a:xfrm>
          <a:prstGeom prst="rect">
            <a:avLst/>
          </a:prstGeom>
        </p:spPr>
      </p:pic>
      <p:sp>
        <p:nvSpPr>
          <p:cNvPr id="18" name="TextBox 17">
            <a:extLst>
              <a:ext uri="{FF2B5EF4-FFF2-40B4-BE49-F238E27FC236}">
                <a16:creationId xmlns:a16="http://schemas.microsoft.com/office/drawing/2014/main" id="{811C2F0F-DA98-4EC5-B520-82004D98199F}"/>
              </a:ext>
            </a:extLst>
          </p:cNvPr>
          <p:cNvSpPr txBox="1"/>
          <p:nvPr/>
        </p:nvSpPr>
        <p:spPr>
          <a:xfrm>
            <a:off x="118130" y="1566154"/>
            <a:ext cx="11887200" cy="369332"/>
          </a:xfrm>
          <a:prstGeom prst="rect">
            <a:avLst/>
          </a:prstGeom>
          <a:noFill/>
        </p:spPr>
        <p:txBody>
          <a:bodyPr wrap="square" rtlCol="0">
            <a:spAutoFit/>
          </a:bodyPr>
          <a:lstStyle/>
          <a:p>
            <a:pPr algn="ctr"/>
            <a:r>
              <a:rPr lang="en-US" b="1" u="sng" dirty="0">
                <a:solidFill>
                  <a:srgbClr val="F77500"/>
                </a:solidFill>
                <a:latin typeface="Arial" panose="020B0604020202020204" pitchFamily="34" charset="0"/>
                <a:cs typeface="Arial" panose="020B0604020202020204" pitchFamily="34" charset="0"/>
              </a:rPr>
              <a:t>Variable importance for the different models</a:t>
            </a:r>
            <a:endParaRPr lang="en-IN" b="1" u="sng" dirty="0">
              <a:solidFill>
                <a:srgbClr val="F775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694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4" name="Diagram 13">
            <a:extLst>
              <a:ext uri="{FF2B5EF4-FFF2-40B4-BE49-F238E27FC236}">
                <a16:creationId xmlns:a16="http://schemas.microsoft.com/office/drawing/2014/main" id="{B24D3E41-EDE5-4297-AB9B-8F4D711ADB10}"/>
              </a:ext>
            </a:extLst>
          </p:cNvPr>
          <p:cNvGraphicFramePr/>
          <p:nvPr>
            <p:extLst>
              <p:ext uri="{D42A27DB-BD31-4B8C-83A1-F6EECF244321}">
                <p14:modId xmlns:p14="http://schemas.microsoft.com/office/powerpoint/2010/main" val="2912391159"/>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47FB868-36E2-4763-B92E-29D649EB9513}"/>
              </a:ext>
            </a:extLst>
          </p:cNvPr>
          <p:cNvSpPr txBox="1"/>
          <p:nvPr/>
        </p:nvSpPr>
        <p:spPr>
          <a:xfrm>
            <a:off x="118130" y="1566154"/>
            <a:ext cx="11887200" cy="369332"/>
          </a:xfrm>
          <a:prstGeom prst="rect">
            <a:avLst/>
          </a:prstGeom>
          <a:noFill/>
        </p:spPr>
        <p:txBody>
          <a:bodyPr wrap="square" rtlCol="0">
            <a:spAutoFit/>
          </a:bodyPr>
          <a:lstStyle/>
          <a:p>
            <a:pPr algn="ctr"/>
            <a:r>
              <a:rPr lang="en-US" b="1" u="sng" dirty="0">
                <a:solidFill>
                  <a:srgbClr val="F77500"/>
                </a:solidFill>
                <a:latin typeface="Arial" panose="020B0604020202020204" pitchFamily="34" charset="0"/>
                <a:cs typeface="Arial" panose="020B0604020202020204" pitchFamily="34" charset="0"/>
              </a:rPr>
              <a:t>Our experiment is focused on GBM</a:t>
            </a:r>
            <a:endParaRPr lang="en-IN" b="1" u="sng" dirty="0">
              <a:solidFill>
                <a:srgbClr val="F77500"/>
              </a:solidFill>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7E8AF6B3-F26E-4384-B1FE-76546030C7DC}"/>
              </a:ext>
            </a:extLst>
          </p:cNvPr>
          <p:cNvGraphicFramePr>
            <a:graphicFrameLocks/>
          </p:cNvGraphicFramePr>
          <p:nvPr/>
        </p:nvGraphicFramePr>
        <p:xfrm>
          <a:off x="198119" y="2036039"/>
          <a:ext cx="11538609" cy="42028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A65905F6-2CA2-487B-984D-91DFDB7E0138}"/>
              </a:ext>
            </a:extLst>
          </p:cNvPr>
          <p:cNvPicPr>
            <a:picLocks noChangeAspect="1"/>
          </p:cNvPicPr>
          <p:nvPr/>
        </p:nvPicPr>
        <p:blipFill>
          <a:blip r:embed="rId12"/>
          <a:stretch>
            <a:fillRect/>
          </a:stretch>
        </p:blipFill>
        <p:spPr>
          <a:xfrm>
            <a:off x="8166000" y="2090703"/>
            <a:ext cx="3084592" cy="1089937"/>
          </a:xfrm>
          <a:prstGeom prst="rect">
            <a:avLst/>
          </a:prstGeom>
          <a:noFill/>
          <a:ln>
            <a:solidFill>
              <a:schemeClr val="bg1">
                <a:lumMod val="85000"/>
              </a:schemeClr>
            </a:solidFill>
          </a:ln>
        </p:spPr>
      </p:pic>
      <p:pic>
        <p:nvPicPr>
          <p:cNvPr id="8" name="Picture 7">
            <a:extLst>
              <a:ext uri="{FF2B5EF4-FFF2-40B4-BE49-F238E27FC236}">
                <a16:creationId xmlns:a16="http://schemas.microsoft.com/office/drawing/2014/main" id="{AC34ADBA-6AC2-455B-AB43-790E5684D1FC}"/>
              </a:ext>
            </a:extLst>
          </p:cNvPr>
          <p:cNvPicPr>
            <a:picLocks noChangeAspect="1"/>
          </p:cNvPicPr>
          <p:nvPr/>
        </p:nvPicPr>
        <p:blipFill>
          <a:blip r:embed="rId13"/>
          <a:stretch>
            <a:fillRect/>
          </a:stretch>
        </p:blipFill>
        <p:spPr>
          <a:xfrm>
            <a:off x="8166000" y="3472811"/>
            <a:ext cx="3084592" cy="1099023"/>
          </a:xfrm>
          <a:prstGeom prst="rect">
            <a:avLst/>
          </a:prstGeom>
          <a:ln>
            <a:solidFill>
              <a:schemeClr val="bg1">
                <a:lumMod val="85000"/>
              </a:schemeClr>
            </a:solidFill>
          </a:ln>
        </p:spPr>
      </p:pic>
      <p:pic>
        <p:nvPicPr>
          <p:cNvPr id="13" name="Picture 12">
            <a:extLst>
              <a:ext uri="{FF2B5EF4-FFF2-40B4-BE49-F238E27FC236}">
                <a16:creationId xmlns:a16="http://schemas.microsoft.com/office/drawing/2014/main" id="{9165C580-F95D-4B5C-9BF1-96ECBB6FB49D}"/>
              </a:ext>
            </a:extLst>
          </p:cNvPr>
          <p:cNvPicPr>
            <a:picLocks noChangeAspect="1"/>
          </p:cNvPicPr>
          <p:nvPr/>
        </p:nvPicPr>
        <p:blipFill>
          <a:blip r:embed="rId14"/>
          <a:stretch>
            <a:fillRect/>
          </a:stretch>
        </p:blipFill>
        <p:spPr>
          <a:xfrm>
            <a:off x="8166000" y="4991327"/>
            <a:ext cx="3084592" cy="1097060"/>
          </a:xfrm>
          <a:prstGeom prst="rect">
            <a:avLst/>
          </a:prstGeom>
          <a:ln>
            <a:solidFill>
              <a:schemeClr val="bg1">
                <a:lumMod val="85000"/>
              </a:schemeClr>
            </a:solidFill>
          </a:ln>
        </p:spPr>
      </p:pic>
    </p:spTree>
    <p:extLst>
      <p:ext uri="{BB962C8B-B14F-4D97-AF65-F5344CB8AC3E}">
        <p14:creationId xmlns:p14="http://schemas.microsoft.com/office/powerpoint/2010/main" val="201901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272" y="1726705"/>
            <a:ext cx="11368443" cy="4351338"/>
          </a:xfrm>
        </p:spPr>
        <p:txBody>
          <a:bodyPr>
            <a:normAutofit/>
          </a:bodyPr>
          <a:lstStyle/>
          <a:p>
            <a:pPr>
              <a:lnSpc>
                <a:spcPct val="150000"/>
              </a:lnSpc>
            </a:pPr>
            <a:r>
              <a:rPr lang="en-US" sz="1600" dirty="0">
                <a:solidFill>
                  <a:srgbClr val="EE7A12"/>
                </a:solidFill>
              </a:rPr>
              <a:t>True Positives and True Negatives have been precisely classified with small error in Experiment 1 and 3. </a:t>
            </a:r>
          </a:p>
          <a:p>
            <a:pPr>
              <a:lnSpc>
                <a:spcPct val="150000"/>
              </a:lnSpc>
            </a:pPr>
            <a:r>
              <a:rPr lang="en-US" sz="1600" dirty="0">
                <a:solidFill>
                  <a:srgbClr val="EE7A12"/>
                </a:solidFill>
              </a:rPr>
              <a:t>The precise classification of True positives and True negatives also mirrors with high AUC.</a:t>
            </a:r>
          </a:p>
          <a:p>
            <a:pPr marL="285750" indent="-285750" algn="just">
              <a:lnSpc>
                <a:spcPct val="150000"/>
              </a:lnSpc>
            </a:pPr>
            <a:r>
              <a:rPr lang="en-US" sz="1600" dirty="0">
                <a:solidFill>
                  <a:srgbClr val="EE7A12"/>
                </a:solidFill>
                <a:ea typeface="Times New Roman" panose="02020603050405020304" pitchFamily="18" charset="0"/>
              </a:rPr>
              <a:t>The approach used in this study helps Cybersecurity teams to detect Botnet attacks proactively, increase network uptime and minimize the business impact.</a:t>
            </a:r>
          </a:p>
          <a:p>
            <a:pPr marL="285750" indent="-285750" algn="just">
              <a:lnSpc>
                <a:spcPct val="150000"/>
              </a:lnSpc>
            </a:pPr>
            <a:r>
              <a:rPr lang="en-US" sz="1600" dirty="0">
                <a:solidFill>
                  <a:srgbClr val="EE7A12"/>
                </a:solidFill>
                <a:ea typeface="Times New Roman" panose="02020603050405020304" pitchFamily="18" charset="0"/>
              </a:rPr>
              <a:t>Based on the results using H2O GBM demonstrates high AUC ranging from 0.9999 to 1.0 </a:t>
            </a:r>
          </a:p>
          <a:p>
            <a:pPr marL="0" indent="0" algn="just">
              <a:lnSpc>
                <a:spcPct val="150000"/>
              </a:lnSpc>
              <a:buNone/>
            </a:pPr>
            <a:r>
              <a:rPr lang="en-US" sz="1600" b="1" u="sng" dirty="0">
                <a:solidFill>
                  <a:srgbClr val="EE7A12"/>
                </a:solidFill>
                <a:ea typeface="Times New Roman" panose="02020603050405020304" pitchFamily="18" charset="0"/>
              </a:rPr>
              <a:t>Recommendation:</a:t>
            </a:r>
          </a:p>
          <a:p>
            <a:pPr marL="285750" indent="-285750" algn="just">
              <a:lnSpc>
                <a:spcPct val="150000"/>
              </a:lnSpc>
            </a:pPr>
            <a:r>
              <a:rPr lang="en-US" sz="1600" dirty="0">
                <a:solidFill>
                  <a:srgbClr val="EE7A12"/>
                </a:solidFill>
                <a:ea typeface="Times New Roman" panose="02020603050405020304" pitchFamily="18" charset="0"/>
              </a:rPr>
              <a:t>We recommend using </a:t>
            </a:r>
            <a:r>
              <a:rPr lang="en-US" sz="1600" b="1" dirty="0">
                <a:solidFill>
                  <a:srgbClr val="EE7A12"/>
                </a:solidFill>
                <a:ea typeface="Times New Roman" panose="02020603050405020304" pitchFamily="18" charset="0"/>
              </a:rPr>
              <a:t>Experiment 2 </a:t>
            </a:r>
          </a:p>
          <a:p>
            <a:pPr marL="0" indent="0" algn="just">
              <a:lnSpc>
                <a:spcPct val="150000"/>
              </a:lnSpc>
              <a:buNone/>
            </a:pPr>
            <a:r>
              <a:rPr lang="en-US" sz="1600" b="1" u="sng" dirty="0">
                <a:solidFill>
                  <a:srgbClr val="EE7A12"/>
                </a:solidFill>
                <a:ea typeface="Times New Roman" panose="02020603050405020304" pitchFamily="18" charset="0"/>
              </a:rPr>
              <a:t>Future Studies:</a:t>
            </a:r>
          </a:p>
          <a:p>
            <a:pPr marL="285750" indent="-285750" algn="just">
              <a:lnSpc>
                <a:spcPct val="150000"/>
              </a:lnSpc>
            </a:pPr>
            <a:r>
              <a:rPr lang="en-US" sz="1600" dirty="0">
                <a:solidFill>
                  <a:srgbClr val="EE7A12"/>
                </a:solidFill>
                <a:ea typeface="Times New Roman" panose="02020603050405020304" pitchFamily="18" charset="0"/>
              </a:rPr>
              <a:t>Further we would like to expand our study in predict different types of Botnet attacks and work on productizing solution.</a:t>
            </a:r>
            <a:endParaRPr lang="en-IN" sz="1600" dirty="0">
              <a:solidFill>
                <a:srgbClr val="EE7A12"/>
              </a:solidFill>
              <a:ea typeface="Times New Roman" panose="02020603050405020304" pitchFamily="18" charset="0"/>
            </a:endParaRPr>
          </a:p>
          <a:p>
            <a:pPr>
              <a:lnSpc>
                <a:spcPct val="150000"/>
              </a:lnSpc>
            </a:pPr>
            <a:endParaRPr lang="en-IN" sz="1600" dirty="0">
              <a:solidFill>
                <a:srgbClr val="EE7A12"/>
              </a:solidFill>
            </a:endParaRPr>
          </a:p>
          <a:p>
            <a:endParaRPr lang="en-IN" sz="1600" dirty="0">
              <a:solidFill>
                <a:srgbClr val="EE7A12"/>
              </a:solidFill>
            </a:endParaRPr>
          </a:p>
        </p:txBody>
      </p:sp>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6" name="Diagram 5">
            <a:extLst>
              <a:ext uri="{FF2B5EF4-FFF2-40B4-BE49-F238E27FC236}">
                <a16:creationId xmlns:a16="http://schemas.microsoft.com/office/drawing/2014/main" id="{66DC7C6B-B918-470B-B5D0-1B9A6C6A3631}"/>
              </a:ext>
            </a:extLst>
          </p:cNvPr>
          <p:cNvGraphicFramePr/>
          <p:nvPr>
            <p:extLst>
              <p:ext uri="{D42A27DB-BD31-4B8C-83A1-F6EECF244321}">
                <p14:modId xmlns:p14="http://schemas.microsoft.com/office/powerpoint/2010/main" val="50853768"/>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43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0E25A4-CD7A-4F28-A7A1-63A06B07054D}"/>
              </a:ext>
            </a:extLst>
          </p:cNvPr>
          <p:cNvSpPr>
            <a:spLocks noGrp="1"/>
          </p:cNvSpPr>
          <p:nvPr>
            <p:ph type="dt" sz="half" idx="2"/>
          </p:nvPr>
        </p:nvSpPr>
        <p:spPr/>
        <p:txBody>
          <a:bodyPr/>
          <a:lstStyle/>
          <a:p>
            <a:r>
              <a:rPr lang="en-US" dirty="0"/>
              <a:t>December - 2019</a:t>
            </a:r>
          </a:p>
        </p:txBody>
      </p:sp>
      <p:sp>
        <p:nvSpPr>
          <p:cNvPr id="6" name="TextBox 5">
            <a:extLst>
              <a:ext uri="{FF2B5EF4-FFF2-40B4-BE49-F238E27FC236}">
                <a16:creationId xmlns:a16="http://schemas.microsoft.com/office/drawing/2014/main" id="{FDCE9B99-EF22-46F6-B805-BD8EB8AF04AB}"/>
              </a:ext>
            </a:extLst>
          </p:cNvPr>
          <p:cNvSpPr txBox="1"/>
          <p:nvPr/>
        </p:nvSpPr>
        <p:spPr>
          <a:xfrm>
            <a:off x="3299381" y="2395609"/>
            <a:ext cx="5797485" cy="1446550"/>
          </a:xfrm>
          <a:prstGeom prst="rect">
            <a:avLst/>
          </a:prstGeom>
          <a:noFill/>
        </p:spPr>
        <p:txBody>
          <a:bodyPr wrap="square" rtlCol="0">
            <a:spAutoFit/>
          </a:bodyPr>
          <a:lstStyle/>
          <a:p>
            <a:r>
              <a:rPr lang="en-US" sz="8800" b="1" dirty="0">
                <a:solidFill>
                  <a:srgbClr val="F77500"/>
                </a:solidFill>
                <a:latin typeface="Ink Free" panose="03080402000500000000" pitchFamily="66" charset="0"/>
              </a:rPr>
              <a:t>Thank you</a:t>
            </a:r>
            <a:endParaRPr lang="en-IN" sz="8800" b="1" dirty="0">
              <a:solidFill>
                <a:srgbClr val="F77500"/>
              </a:solidFill>
              <a:latin typeface="Ink Free" panose="03080402000500000000" pitchFamily="66" charset="0"/>
            </a:endParaRPr>
          </a:p>
        </p:txBody>
      </p:sp>
      <p:sp>
        <p:nvSpPr>
          <p:cNvPr id="7" name="Footer Placeholder 4">
            <a:extLst>
              <a:ext uri="{FF2B5EF4-FFF2-40B4-BE49-F238E27FC236}">
                <a16:creationId xmlns:a16="http://schemas.microsoft.com/office/drawing/2014/main" id="{78DB5598-A59B-48D0-BBFC-76476FC54CF7}"/>
              </a:ext>
            </a:extLst>
          </p:cNvPr>
          <p:cNvSpPr>
            <a:spLocks noGrp="1"/>
          </p:cNvSpPr>
          <p:nvPr>
            <p:ph type="ftr" sz="quarter" idx="3"/>
          </p:nvPr>
        </p:nvSpPr>
        <p:spPr>
          <a:xfrm>
            <a:off x="7239000" y="6357938"/>
            <a:ext cx="4114800" cy="365125"/>
          </a:xfrm>
        </p:spPr>
        <p:txBody>
          <a:bodyPr/>
          <a:lstStyle/>
          <a:p>
            <a:r>
              <a:rPr lang="en-US" dirty="0"/>
              <a:t>Botnet Detection in Network Traffic Based</a:t>
            </a:r>
          </a:p>
        </p:txBody>
      </p:sp>
    </p:spTree>
    <p:extLst>
      <p:ext uri="{BB962C8B-B14F-4D97-AF65-F5344CB8AC3E}">
        <p14:creationId xmlns:p14="http://schemas.microsoft.com/office/powerpoint/2010/main" val="47048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1C5E4-B835-4268-8445-3A5EA92A121A}"/>
              </a:ext>
            </a:extLst>
          </p:cNvPr>
          <p:cNvSpPr>
            <a:spLocks noGrp="1"/>
          </p:cNvSpPr>
          <p:nvPr>
            <p:ph type="dt" sz="half" idx="2"/>
          </p:nvPr>
        </p:nvSpPr>
        <p:spPr/>
        <p:txBody>
          <a:bodyPr/>
          <a:lstStyle/>
          <a:p>
            <a:r>
              <a:rPr lang="en-US" dirty="0"/>
              <a:t>December - 2019</a:t>
            </a:r>
          </a:p>
        </p:txBody>
      </p:sp>
      <p:sp>
        <p:nvSpPr>
          <p:cNvPr id="3" name="Footer Placeholder 2">
            <a:extLst>
              <a:ext uri="{FF2B5EF4-FFF2-40B4-BE49-F238E27FC236}">
                <a16:creationId xmlns:a16="http://schemas.microsoft.com/office/drawing/2014/main" id="{33ACCF11-B3C6-4815-91BA-68ECA9C2E6FA}"/>
              </a:ext>
            </a:extLst>
          </p:cNvPr>
          <p:cNvSpPr>
            <a:spLocks noGrp="1"/>
          </p:cNvSpPr>
          <p:nvPr>
            <p:ph type="ftr" sz="quarter" idx="3"/>
          </p:nvPr>
        </p:nvSpPr>
        <p:spPr>
          <a:xfrm>
            <a:off x="7988031" y="6357385"/>
            <a:ext cx="4114800" cy="365125"/>
          </a:xfrm>
        </p:spPr>
        <p:txBody>
          <a:bodyPr/>
          <a:lstStyle/>
          <a:p>
            <a:r>
              <a:rPr lang="en-US" dirty="0"/>
              <a:t>Botnet Detection in Network Traffic Based</a:t>
            </a:r>
          </a:p>
        </p:txBody>
      </p:sp>
      <p:sp>
        <p:nvSpPr>
          <p:cNvPr id="4" name="TextBox 3">
            <a:extLst>
              <a:ext uri="{FF2B5EF4-FFF2-40B4-BE49-F238E27FC236}">
                <a16:creationId xmlns:a16="http://schemas.microsoft.com/office/drawing/2014/main" id="{578B6051-4AAE-41B9-8675-2229A6FB463D}"/>
              </a:ext>
            </a:extLst>
          </p:cNvPr>
          <p:cNvSpPr txBox="1"/>
          <p:nvPr/>
        </p:nvSpPr>
        <p:spPr>
          <a:xfrm flipH="1">
            <a:off x="4306634" y="2228671"/>
            <a:ext cx="3075968" cy="1200329"/>
          </a:xfrm>
          <a:prstGeom prst="rect">
            <a:avLst/>
          </a:prstGeom>
          <a:noFill/>
        </p:spPr>
        <p:txBody>
          <a:bodyPr wrap="square" rtlCol="0" anchor="ctr">
            <a:spAutoFit/>
          </a:bodyPr>
          <a:lstStyle/>
          <a:p>
            <a:pPr algn="ctr"/>
            <a:r>
              <a:rPr lang="en-US" sz="7200" b="1" dirty="0">
                <a:solidFill>
                  <a:srgbClr val="F77500"/>
                </a:solidFill>
                <a:latin typeface="Arial" panose="020B0604020202020204" pitchFamily="34" charset="0"/>
                <a:cs typeface="Arial" panose="020B0604020202020204" pitchFamily="34" charset="0"/>
              </a:rPr>
              <a:t>Q &amp; A</a:t>
            </a:r>
            <a:endParaRPr lang="en-IN" sz="7200" b="1" dirty="0">
              <a:solidFill>
                <a:srgbClr val="F775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19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otnet attack">
            <a:extLst>
              <a:ext uri="{FF2B5EF4-FFF2-40B4-BE49-F238E27FC236}">
                <a16:creationId xmlns:a16="http://schemas.microsoft.com/office/drawing/2014/main" id="{84A539B5-00E3-48E4-B9ED-E72FCEA36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879" y="2444773"/>
            <a:ext cx="6020774" cy="22502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5625"/>
            <a:ext cx="6097621" cy="3524588"/>
          </a:xfrm>
        </p:spPr>
        <p:txBody>
          <a:bodyPr>
            <a:normAutofit/>
          </a:bodyPr>
          <a:lstStyle/>
          <a:p>
            <a:r>
              <a:rPr lang="en-US" sz="2400" dirty="0">
                <a:solidFill>
                  <a:srgbClr val="F77500"/>
                </a:solidFill>
              </a:rPr>
              <a:t>Business Problem/ Understanding</a:t>
            </a:r>
          </a:p>
          <a:p>
            <a:r>
              <a:rPr lang="en-US" sz="2400" dirty="0">
                <a:solidFill>
                  <a:srgbClr val="F77500"/>
                </a:solidFill>
              </a:rPr>
              <a:t>Literature Review</a:t>
            </a:r>
          </a:p>
          <a:p>
            <a:r>
              <a:rPr lang="en-US" sz="2400" dirty="0">
                <a:solidFill>
                  <a:srgbClr val="F77500"/>
                </a:solidFill>
              </a:rPr>
              <a:t>Data Pipeline</a:t>
            </a:r>
          </a:p>
          <a:p>
            <a:r>
              <a:rPr lang="en-US" sz="2400" dirty="0">
                <a:solidFill>
                  <a:srgbClr val="F77500"/>
                </a:solidFill>
              </a:rPr>
              <a:t>Data Understanding</a:t>
            </a:r>
          </a:p>
          <a:p>
            <a:r>
              <a:rPr lang="en-US" sz="2400" dirty="0">
                <a:solidFill>
                  <a:srgbClr val="F77500"/>
                </a:solidFill>
              </a:rPr>
              <a:t>Modeling</a:t>
            </a:r>
          </a:p>
          <a:p>
            <a:r>
              <a:rPr lang="en-US" sz="2400" dirty="0">
                <a:solidFill>
                  <a:srgbClr val="F77500"/>
                </a:solidFill>
              </a:rPr>
              <a:t>Conclusion</a:t>
            </a:r>
            <a:endParaRPr lang="en-IN" sz="2400" dirty="0">
              <a:solidFill>
                <a:srgbClr val="F77500"/>
              </a:solidFill>
            </a:endParaRPr>
          </a:p>
        </p:txBody>
      </p:sp>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7" name="Diagram 6">
            <a:extLst>
              <a:ext uri="{FF2B5EF4-FFF2-40B4-BE49-F238E27FC236}">
                <a16:creationId xmlns:a16="http://schemas.microsoft.com/office/drawing/2014/main" id="{C4416B1F-452B-4FB1-AF3B-A37DC4E751F5}"/>
              </a:ext>
            </a:extLst>
          </p:cNvPr>
          <p:cNvGraphicFramePr/>
          <p:nvPr>
            <p:extLst>
              <p:ext uri="{D42A27DB-BD31-4B8C-83A1-F6EECF244321}">
                <p14:modId xmlns:p14="http://schemas.microsoft.com/office/powerpoint/2010/main" val="855799582"/>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E67F3289-8D43-48CA-BDB7-C1DD80659FA5}"/>
              </a:ext>
            </a:extLst>
          </p:cNvPr>
          <p:cNvSpPr txBox="1"/>
          <p:nvPr/>
        </p:nvSpPr>
        <p:spPr>
          <a:xfrm>
            <a:off x="8815755" y="6007278"/>
            <a:ext cx="3376245" cy="184666"/>
          </a:xfrm>
          <a:prstGeom prst="rect">
            <a:avLst/>
          </a:prstGeom>
          <a:noFill/>
        </p:spPr>
        <p:txBody>
          <a:bodyPr wrap="none" rtlCol="0">
            <a:spAutoFit/>
          </a:bodyPr>
          <a:lstStyle/>
          <a:p>
            <a:r>
              <a:rPr lang="en-US" sz="600" b="1" dirty="0">
                <a:solidFill>
                  <a:schemeClr val="accent2">
                    <a:lumMod val="75000"/>
                  </a:schemeClr>
                </a:solidFill>
                <a:latin typeface="Arial" panose="020B0604020202020204" pitchFamily="34" charset="0"/>
                <a:cs typeface="Arial" panose="020B0604020202020204" pitchFamily="34" charset="0"/>
              </a:rPr>
              <a:t>Image Source:</a:t>
            </a:r>
            <a:r>
              <a:rPr lang="en-US" sz="600" b="1" dirty="0">
                <a:solidFill>
                  <a:srgbClr val="EE7A12"/>
                </a:solidFill>
                <a:latin typeface="Arial" panose="020B0604020202020204" pitchFamily="34" charset="0"/>
                <a:cs typeface="Arial" panose="020B0604020202020204" pitchFamily="34" charset="0"/>
              </a:rPr>
              <a:t> </a:t>
            </a:r>
            <a:r>
              <a:rPr lang="en-IN" sz="600" b="1" dirty="0">
                <a:solidFill>
                  <a:srgbClr val="EE7A12"/>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https://www.imperva.com/blog/how-to-identify-a-mirai-style-ddos-attack/</a:t>
            </a:r>
            <a:endParaRPr lang="en-IN" sz="600" b="1" dirty="0">
              <a:solidFill>
                <a:srgbClr val="EE7A1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8" name="Diagram 17">
            <a:extLst>
              <a:ext uri="{FF2B5EF4-FFF2-40B4-BE49-F238E27FC236}">
                <a16:creationId xmlns:a16="http://schemas.microsoft.com/office/drawing/2014/main" id="{B0E3F2F6-E6C4-4273-AAC2-391F55EA1148}"/>
              </a:ext>
            </a:extLst>
          </p:cNvPr>
          <p:cNvGraphicFramePr/>
          <p:nvPr>
            <p:extLst>
              <p:ext uri="{D42A27DB-BD31-4B8C-83A1-F6EECF244321}">
                <p14:modId xmlns:p14="http://schemas.microsoft.com/office/powerpoint/2010/main" val="1834485870"/>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F8A82EDB-892E-4591-AE4A-604C4DD2086A}"/>
              </a:ext>
            </a:extLst>
          </p:cNvPr>
          <p:cNvSpPr txBox="1"/>
          <p:nvPr/>
        </p:nvSpPr>
        <p:spPr>
          <a:xfrm>
            <a:off x="265222" y="1606788"/>
            <a:ext cx="6352215" cy="3554819"/>
          </a:xfrm>
          <a:prstGeom prst="rect">
            <a:avLst/>
          </a:prstGeom>
          <a:noFill/>
        </p:spPr>
        <p:txBody>
          <a:bodyPr wrap="square" rtlCol="0">
            <a:spAutoFit/>
          </a:bodyPr>
          <a:lstStyle/>
          <a:p>
            <a:r>
              <a:rPr lang="en-US" dirty="0">
                <a:solidFill>
                  <a:srgbClr val="F77500"/>
                </a:solidFill>
                <a:latin typeface="Arial" panose="020B0604020202020204" pitchFamily="34" charset="0"/>
                <a:cs typeface="Arial" panose="020B0604020202020204" pitchFamily="34" charset="0"/>
              </a:rPr>
              <a:t>Service provider deliverables are impacted due to Intermittent Network down or slowness causing,</a:t>
            </a:r>
          </a:p>
          <a:p>
            <a:pPr marL="285750" indent="-285750">
              <a:lnSpc>
                <a:spcPct val="150000"/>
              </a:lnSpc>
              <a:buFont typeface="Arial" panose="020B0604020202020204" pitchFamily="34" charset="0"/>
              <a:buChar char="•"/>
            </a:pPr>
            <a:endParaRPr lang="en-US" dirty="0">
              <a:solidFill>
                <a:srgbClr val="F775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solidFill>
                  <a:srgbClr val="F77500"/>
                </a:solidFill>
                <a:latin typeface="Arial" panose="020B0604020202020204" pitchFamily="34" charset="0"/>
                <a:cs typeface="Arial" panose="020B0604020202020204" pitchFamily="34" charset="0"/>
              </a:rPr>
              <a:t>Service failure </a:t>
            </a:r>
          </a:p>
          <a:p>
            <a:pPr marL="285750" indent="-285750">
              <a:lnSpc>
                <a:spcPct val="150000"/>
              </a:lnSpc>
              <a:buFont typeface="Arial" panose="020B0604020202020204" pitchFamily="34" charset="0"/>
              <a:buChar char="•"/>
            </a:pPr>
            <a:r>
              <a:rPr lang="en-US" dirty="0">
                <a:solidFill>
                  <a:srgbClr val="F77500"/>
                </a:solidFill>
                <a:latin typeface="Arial" panose="020B0604020202020204" pitchFamily="34" charset="0"/>
                <a:cs typeface="Arial" panose="020B0604020202020204" pitchFamily="34" charset="0"/>
              </a:rPr>
              <a:t>Financial loses</a:t>
            </a:r>
          </a:p>
          <a:p>
            <a:pPr marL="285750" indent="-285750">
              <a:lnSpc>
                <a:spcPct val="150000"/>
              </a:lnSpc>
              <a:buFont typeface="Arial" panose="020B0604020202020204" pitchFamily="34" charset="0"/>
              <a:buChar char="•"/>
            </a:pPr>
            <a:r>
              <a:rPr lang="en-US" dirty="0">
                <a:solidFill>
                  <a:srgbClr val="F77500"/>
                </a:solidFill>
                <a:latin typeface="Arial" panose="020B0604020202020204" pitchFamily="34" charset="0"/>
                <a:cs typeface="Arial" panose="020B0604020202020204" pitchFamily="34" charset="0"/>
              </a:rPr>
              <a:t>Reputation</a:t>
            </a:r>
          </a:p>
          <a:p>
            <a:pPr marL="285750" indent="-285750">
              <a:lnSpc>
                <a:spcPct val="150000"/>
              </a:lnSpc>
              <a:buFont typeface="Arial" panose="020B0604020202020204" pitchFamily="34" charset="0"/>
              <a:buChar char="•"/>
            </a:pPr>
            <a:endParaRPr lang="en-US" dirty="0">
              <a:solidFill>
                <a:srgbClr val="F77500"/>
              </a:solidFill>
              <a:latin typeface="Arial" panose="020B0604020202020204" pitchFamily="34" charset="0"/>
              <a:cs typeface="Arial" panose="020B0604020202020204" pitchFamily="34" charset="0"/>
            </a:endParaRPr>
          </a:p>
          <a:p>
            <a:r>
              <a:rPr lang="en-US" dirty="0">
                <a:solidFill>
                  <a:srgbClr val="F77500"/>
                </a:solidFill>
                <a:latin typeface="Arial" panose="020B0604020202020204" pitchFamily="34" charset="0"/>
                <a:cs typeface="Arial" panose="020B0604020202020204" pitchFamily="34" charset="0"/>
              </a:rPr>
              <a:t> </a:t>
            </a:r>
          </a:p>
          <a:p>
            <a:endParaRPr lang="en-US" dirty="0">
              <a:solidFill>
                <a:srgbClr val="F77500"/>
              </a:solidFill>
              <a:latin typeface="Arial" panose="020B0604020202020204" pitchFamily="34" charset="0"/>
              <a:cs typeface="Arial" panose="020B0604020202020204" pitchFamily="34" charset="0"/>
            </a:endParaRPr>
          </a:p>
          <a:p>
            <a:endParaRPr lang="en-US" dirty="0">
              <a:solidFill>
                <a:srgbClr val="F775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9B3CA48C-37B8-4972-BC3E-5729CA0D7097}"/>
              </a:ext>
            </a:extLst>
          </p:cNvPr>
          <p:cNvSpPr txBox="1"/>
          <p:nvPr/>
        </p:nvSpPr>
        <p:spPr>
          <a:xfrm>
            <a:off x="5600099" y="5865448"/>
            <a:ext cx="6205545" cy="430887"/>
          </a:xfrm>
          <a:prstGeom prst="rect">
            <a:avLst/>
          </a:prstGeom>
          <a:noFill/>
        </p:spPr>
        <p:txBody>
          <a:bodyPr wrap="none" rtlCol="0">
            <a:spAutoFit/>
          </a:bodyPr>
          <a:lstStyle/>
          <a:p>
            <a:r>
              <a:rPr lang="en-US" sz="600" b="1" dirty="0">
                <a:solidFill>
                  <a:schemeClr val="accent2">
                    <a:lumMod val="75000"/>
                  </a:schemeClr>
                </a:solidFill>
                <a:latin typeface="Arial" panose="020B0604020202020204" pitchFamily="34" charset="0"/>
                <a:cs typeface="Arial" panose="020B0604020202020204" pitchFamily="34" charset="0"/>
              </a:rPr>
              <a:t>Article Source:</a:t>
            </a:r>
            <a:r>
              <a:rPr lang="en-US" sz="600" b="1" dirty="0">
                <a:solidFill>
                  <a:srgbClr val="EE7A12"/>
                </a:solidFill>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IN" sz="800" b="1" dirty="0">
                <a:solidFill>
                  <a:srgbClr val="F77500"/>
                </a:solidFill>
                <a:hlinkClick r:id="rId8">
                  <a:extLst>
                    <a:ext uri="{A12FA001-AC4F-418D-AE19-62706E023703}">
                      <ahyp:hlinkClr xmlns:ahyp="http://schemas.microsoft.com/office/drawing/2018/hyperlinkcolor" val="tx"/>
                    </a:ext>
                  </a:extLst>
                </a:hlinkClick>
              </a:rPr>
              <a:t>https://blog.eccouncil.org/9-of-the-biggest-botnet-attacks-of-the-21st-century/ </a:t>
            </a:r>
            <a:endParaRPr lang="en-IN" sz="800" b="1" dirty="0">
              <a:solidFill>
                <a:srgbClr val="F77500"/>
              </a:solidFill>
            </a:endParaRPr>
          </a:p>
          <a:p>
            <a:pPr marL="171450" indent="-171450">
              <a:buFont typeface="Arial" panose="020B0604020202020204" pitchFamily="34" charset="0"/>
              <a:buChar char="•"/>
            </a:pPr>
            <a:r>
              <a:rPr lang="en-IN" sz="800" b="1" dirty="0">
                <a:solidFill>
                  <a:srgbClr val="F77500"/>
                </a:solidFill>
                <a:hlinkClick r:id="rId9">
                  <a:extLst>
                    <a:ext uri="{A12FA001-AC4F-418D-AE19-62706E023703}">
                      <ahyp:hlinkClr xmlns:ahyp="http://schemas.microsoft.com/office/drawing/2018/hyperlinkcolor" val="tx"/>
                    </a:ext>
                  </a:extLst>
                </a:hlinkClick>
              </a:rPr>
              <a:t>https://timesofindia.indiatimes.com/business/india-business/hdfc-bank-online-snag-persists-for-second-day/articleshow/72356772.cms</a:t>
            </a:r>
            <a:endParaRPr lang="en-IN" sz="600" b="1" dirty="0">
              <a:solidFill>
                <a:srgbClr val="F77500"/>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0E309D5C-A5A9-4FD1-8E31-71F9D93D7223}"/>
              </a:ext>
            </a:extLst>
          </p:cNvPr>
          <p:cNvPicPr>
            <a:picLocks noChangeAspect="1"/>
          </p:cNvPicPr>
          <p:nvPr/>
        </p:nvPicPr>
        <p:blipFill>
          <a:blip r:embed="rId10"/>
          <a:stretch>
            <a:fillRect/>
          </a:stretch>
        </p:blipFill>
        <p:spPr>
          <a:xfrm>
            <a:off x="8892265" y="1606788"/>
            <a:ext cx="2913380" cy="2120182"/>
          </a:xfrm>
          <a:prstGeom prst="rect">
            <a:avLst/>
          </a:prstGeom>
          <a:ln w="6350">
            <a:solidFill>
              <a:schemeClr val="bg1">
                <a:lumMod val="85000"/>
              </a:schemeClr>
            </a:solidFill>
          </a:ln>
        </p:spPr>
      </p:pic>
      <p:sp>
        <p:nvSpPr>
          <p:cNvPr id="25" name="TextBox 24">
            <a:extLst>
              <a:ext uri="{FF2B5EF4-FFF2-40B4-BE49-F238E27FC236}">
                <a16:creationId xmlns:a16="http://schemas.microsoft.com/office/drawing/2014/main" id="{BFC062D7-96DF-431D-9B94-BCAC8509F9D3}"/>
              </a:ext>
            </a:extLst>
          </p:cNvPr>
          <p:cNvSpPr txBox="1"/>
          <p:nvPr/>
        </p:nvSpPr>
        <p:spPr>
          <a:xfrm>
            <a:off x="8892264" y="3892671"/>
            <a:ext cx="2913380" cy="1938992"/>
          </a:xfrm>
          <a:prstGeom prst="rect">
            <a:avLst/>
          </a:prstGeom>
          <a:noFill/>
          <a:ln>
            <a:solidFill>
              <a:schemeClr val="bg1">
                <a:lumMod val="75000"/>
              </a:schemeClr>
            </a:solidFill>
          </a:ln>
        </p:spPr>
        <p:txBody>
          <a:bodyPr wrap="square" rtlCol="0">
            <a:spAutoFit/>
          </a:bodyPr>
          <a:lstStyle/>
          <a:p>
            <a:pPr fontAlgn="base"/>
            <a:r>
              <a:rPr lang="en-US" sz="1200" b="1" dirty="0" err="1"/>
              <a:t>Mirai</a:t>
            </a:r>
            <a:r>
              <a:rPr lang="en-US" sz="1200" b="1" dirty="0"/>
              <a:t>—2016</a:t>
            </a:r>
            <a:endParaRPr lang="en-US" sz="1200" dirty="0"/>
          </a:p>
          <a:p>
            <a:pPr fontAlgn="base"/>
            <a:r>
              <a:rPr lang="en-US" sz="1200" dirty="0" err="1">
                <a:solidFill>
                  <a:schemeClr val="bg1">
                    <a:lumMod val="50000"/>
                  </a:schemeClr>
                </a:solidFill>
              </a:rPr>
              <a:t>Mirai</a:t>
            </a:r>
            <a:r>
              <a:rPr lang="en-US" sz="1200" dirty="0">
                <a:solidFill>
                  <a:schemeClr val="bg1">
                    <a:lumMod val="50000"/>
                  </a:schemeClr>
                </a:solidFill>
              </a:rPr>
              <a:t> infects digital smart devices that run on ARC processors and turns them into a botnet, which is often used to launch DDoS attacks. If the default name and password of the device is not changed then, </a:t>
            </a:r>
            <a:r>
              <a:rPr lang="en-US" sz="1200" dirty="0" err="1">
                <a:solidFill>
                  <a:schemeClr val="bg1">
                    <a:lumMod val="50000"/>
                  </a:schemeClr>
                </a:solidFill>
              </a:rPr>
              <a:t>Mirai</a:t>
            </a:r>
            <a:r>
              <a:rPr lang="en-US" sz="1200" dirty="0">
                <a:solidFill>
                  <a:schemeClr val="bg1">
                    <a:lumMod val="50000"/>
                  </a:schemeClr>
                </a:solidFill>
              </a:rPr>
              <a:t> can log into the device and infect it. In 2016, the authors of </a:t>
            </a:r>
            <a:r>
              <a:rPr lang="en-US" sz="1200" dirty="0" err="1">
                <a:solidFill>
                  <a:schemeClr val="bg1">
                    <a:lumMod val="50000"/>
                  </a:schemeClr>
                </a:solidFill>
              </a:rPr>
              <a:t>Mirai</a:t>
            </a:r>
            <a:r>
              <a:rPr lang="en-US" sz="1200" dirty="0">
                <a:solidFill>
                  <a:schemeClr val="bg1">
                    <a:lumMod val="50000"/>
                  </a:schemeClr>
                </a:solidFill>
              </a:rPr>
              <a:t> software launched a DDoS attack on a website that belonged to the security service providing company. </a:t>
            </a:r>
          </a:p>
        </p:txBody>
      </p:sp>
      <p:sp>
        <p:nvSpPr>
          <p:cNvPr id="26" name="TextBox 25">
            <a:extLst>
              <a:ext uri="{FF2B5EF4-FFF2-40B4-BE49-F238E27FC236}">
                <a16:creationId xmlns:a16="http://schemas.microsoft.com/office/drawing/2014/main" id="{106C3679-76F3-4B12-8860-1090AF887A03}"/>
              </a:ext>
            </a:extLst>
          </p:cNvPr>
          <p:cNvSpPr txBox="1"/>
          <p:nvPr/>
        </p:nvSpPr>
        <p:spPr>
          <a:xfrm>
            <a:off x="5508985" y="3025519"/>
            <a:ext cx="3218455" cy="1785104"/>
          </a:xfrm>
          <a:prstGeom prst="rect">
            <a:avLst/>
          </a:prstGeom>
          <a:noFill/>
          <a:ln w="3175">
            <a:solidFill>
              <a:schemeClr val="bg1">
                <a:lumMod val="85000"/>
              </a:schemeClr>
            </a:solidFill>
          </a:ln>
        </p:spPr>
        <p:txBody>
          <a:bodyPr wrap="square" rtlCol="0">
            <a:spAutoFit/>
          </a:bodyPr>
          <a:lstStyle/>
          <a:p>
            <a:pPr fontAlgn="base"/>
            <a:r>
              <a:rPr lang="en-US" sz="1200" b="1" dirty="0"/>
              <a:t>3ve—2018</a:t>
            </a:r>
          </a:p>
          <a:p>
            <a:pPr fontAlgn="base"/>
            <a:r>
              <a:rPr lang="en-US" sz="1100" dirty="0">
                <a:solidFill>
                  <a:schemeClr val="bg1">
                    <a:lumMod val="50000"/>
                  </a:schemeClr>
                </a:solidFill>
              </a:rPr>
              <a:t>3ve botnet gave rise to three different yet interconnected sub-operations, each of which was able to evade investigation after perpetrating ad fraud skillfully. Google, White Ops, and other tech companies together coordinated to shut down 3ve’s operations. It infected around 1.7 million computers and a large number of servers that could generate fake traffic with bots.</a:t>
            </a:r>
          </a:p>
          <a:p>
            <a:endParaRPr lang="en-IN" sz="1100" dirty="0"/>
          </a:p>
        </p:txBody>
      </p:sp>
      <p:sp>
        <p:nvSpPr>
          <p:cNvPr id="27" name="TextBox 26">
            <a:extLst>
              <a:ext uri="{FF2B5EF4-FFF2-40B4-BE49-F238E27FC236}">
                <a16:creationId xmlns:a16="http://schemas.microsoft.com/office/drawing/2014/main" id="{46F88250-EFB9-47E4-85DD-4928534C2480}"/>
              </a:ext>
            </a:extLst>
          </p:cNvPr>
          <p:cNvSpPr txBox="1"/>
          <p:nvPr/>
        </p:nvSpPr>
        <p:spPr>
          <a:xfrm>
            <a:off x="5570122" y="2684612"/>
            <a:ext cx="2561920" cy="276999"/>
          </a:xfrm>
          <a:prstGeom prst="rect">
            <a:avLst/>
          </a:prstGeom>
          <a:noFill/>
        </p:spPr>
        <p:txBody>
          <a:bodyPr wrap="none" rtlCol="0">
            <a:spAutoFit/>
          </a:bodyPr>
          <a:lstStyle/>
          <a:p>
            <a:r>
              <a:rPr lang="en-US" sz="1200" b="1" u="sng" dirty="0">
                <a:solidFill>
                  <a:srgbClr val="EE7A12"/>
                </a:solidFill>
                <a:latin typeface="Arial" panose="020B0604020202020204" pitchFamily="34" charset="0"/>
                <a:cs typeface="Arial" panose="020B0604020202020204" pitchFamily="34" charset="0"/>
              </a:rPr>
              <a:t>Different attacks been identified </a:t>
            </a:r>
            <a:endParaRPr lang="en-IN" sz="1200" b="1" u="sng" dirty="0">
              <a:solidFill>
                <a:srgbClr val="EE7A1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61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4406" y="1872358"/>
            <a:ext cx="3286145" cy="3399402"/>
          </a:xfrm>
        </p:spPr>
        <p:txBody>
          <a:bodyPr>
            <a:normAutofit fontScale="85000" lnSpcReduction="10000"/>
          </a:bodyPr>
          <a:lstStyle/>
          <a:p>
            <a:pPr fontAlgn="base">
              <a:lnSpc>
                <a:spcPct val="150000"/>
              </a:lnSpc>
              <a:spcBef>
                <a:spcPts val="0"/>
              </a:spcBef>
              <a:spcAft>
                <a:spcPts val="400"/>
              </a:spcAft>
            </a:pPr>
            <a:r>
              <a:rPr lang="en-US" sz="1400" b="1" dirty="0">
                <a:solidFill>
                  <a:srgbClr val="F77500"/>
                </a:solidFill>
              </a:rPr>
              <a:t>Malware rose 79% from 2017 </a:t>
            </a:r>
          </a:p>
          <a:p>
            <a:pPr fontAlgn="base">
              <a:lnSpc>
                <a:spcPct val="150000"/>
              </a:lnSpc>
              <a:spcBef>
                <a:spcPts val="0"/>
              </a:spcBef>
              <a:spcAft>
                <a:spcPts val="400"/>
              </a:spcAft>
            </a:pPr>
            <a:r>
              <a:rPr lang="en-US" sz="1400" b="1" dirty="0">
                <a:solidFill>
                  <a:srgbClr val="F77500"/>
                </a:solidFill>
              </a:rPr>
              <a:t>In 2018, 90% of financial institutions reported being targeted by malware </a:t>
            </a:r>
          </a:p>
          <a:p>
            <a:pPr fontAlgn="base">
              <a:lnSpc>
                <a:spcPct val="150000"/>
              </a:lnSpc>
              <a:spcBef>
                <a:spcPts val="0"/>
              </a:spcBef>
              <a:spcAft>
                <a:spcPts val="400"/>
              </a:spcAft>
            </a:pPr>
            <a:r>
              <a:rPr lang="en-US" sz="1400" b="1" dirty="0">
                <a:solidFill>
                  <a:srgbClr val="F77500"/>
                </a:solidFill>
              </a:rPr>
              <a:t>92% of malware is delivered by email.</a:t>
            </a:r>
          </a:p>
          <a:p>
            <a:pPr fontAlgn="base">
              <a:lnSpc>
                <a:spcPct val="150000"/>
              </a:lnSpc>
              <a:spcBef>
                <a:spcPts val="0"/>
              </a:spcBef>
              <a:spcAft>
                <a:spcPts val="400"/>
              </a:spcAft>
            </a:pPr>
            <a:r>
              <a:rPr lang="en-US" sz="1400" b="1" dirty="0">
                <a:solidFill>
                  <a:srgbClr val="F77500"/>
                </a:solidFill>
              </a:rPr>
              <a:t>New malware variants for mobile increased by 54% in 2018</a:t>
            </a:r>
          </a:p>
          <a:p>
            <a:pPr fontAlgn="base">
              <a:lnSpc>
                <a:spcPct val="150000"/>
              </a:lnSpc>
              <a:spcBef>
                <a:spcPts val="0"/>
              </a:spcBef>
              <a:spcAft>
                <a:spcPts val="400"/>
              </a:spcAft>
            </a:pPr>
            <a:r>
              <a:rPr lang="en-US" sz="1400" b="1" dirty="0">
                <a:solidFill>
                  <a:srgbClr val="F77500"/>
                </a:solidFill>
              </a:rPr>
              <a:t>Botnets were shifted from Windows platforms towards Linux and IoT platforms, leading to the fast decline of older Windows-based families and the thriving of new IoT-based ones.</a:t>
            </a:r>
            <a:endParaRPr lang="en-IN" sz="1400" b="1" dirty="0">
              <a:solidFill>
                <a:srgbClr val="F77500"/>
              </a:solidFill>
            </a:endParaRPr>
          </a:p>
        </p:txBody>
      </p:sp>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pic>
        <p:nvPicPr>
          <p:cNvPr id="7" name="Picture 14" descr="Image result for cyber security attacks statistics 2019">
            <a:extLst>
              <a:ext uri="{FF2B5EF4-FFF2-40B4-BE49-F238E27FC236}">
                <a16:creationId xmlns:a16="http://schemas.microsoft.com/office/drawing/2014/main" id="{EA008B90-BC10-45AA-AD3B-B75F7CFC79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850" y="1835667"/>
            <a:ext cx="3378307" cy="33485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a:extLst>
              <a:ext uri="{FF2B5EF4-FFF2-40B4-BE49-F238E27FC236}">
                <a16:creationId xmlns:a16="http://schemas.microsoft.com/office/drawing/2014/main" id="{474DD2F6-45F6-4269-BC61-789D9BA170AD}"/>
              </a:ext>
            </a:extLst>
          </p:cNvPr>
          <p:cNvGraphicFramePr>
            <a:graphicFrameLocks/>
          </p:cNvGraphicFramePr>
          <p:nvPr>
            <p:extLst>
              <p:ext uri="{D42A27DB-BD31-4B8C-83A1-F6EECF244321}">
                <p14:modId xmlns:p14="http://schemas.microsoft.com/office/powerpoint/2010/main" val="2046799389"/>
              </p:ext>
            </p:extLst>
          </p:nvPr>
        </p:nvGraphicFramePr>
        <p:xfrm>
          <a:off x="201723" y="1887993"/>
          <a:ext cx="4979878" cy="32438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Diagram 8">
            <a:extLst>
              <a:ext uri="{FF2B5EF4-FFF2-40B4-BE49-F238E27FC236}">
                <a16:creationId xmlns:a16="http://schemas.microsoft.com/office/drawing/2014/main" id="{54AB9A4B-B733-4EF7-8E10-970672A61C70}"/>
              </a:ext>
            </a:extLst>
          </p:cNvPr>
          <p:cNvGraphicFramePr/>
          <p:nvPr>
            <p:extLst>
              <p:ext uri="{D42A27DB-BD31-4B8C-83A1-F6EECF244321}">
                <p14:modId xmlns:p14="http://schemas.microsoft.com/office/powerpoint/2010/main" val="528532842"/>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867249C6-21E8-49E8-813B-7A8C8CAD5E66}"/>
              </a:ext>
            </a:extLst>
          </p:cNvPr>
          <p:cNvSpPr txBox="1"/>
          <p:nvPr/>
        </p:nvSpPr>
        <p:spPr>
          <a:xfrm>
            <a:off x="7365868" y="5755259"/>
            <a:ext cx="4754880" cy="646331"/>
          </a:xfrm>
          <a:prstGeom prst="rect">
            <a:avLst/>
          </a:prstGeom>
          <a:noFill/>
        </p:spPr>
        <p:txBody>
          <a:bodyPr wrap="square" rtlCol="0">
            <a:spAutoFit/>
          </a:bodyPr>
          <a:lstStyle/>
          <a:p>
            <a:r>
              <a:rPr lang="en-US" sz="900" b="1" dirty="0">
                <a:solidFill>
                  <a:schemeClr val="accent2">
                    <a:lumMod val="75000"/>
                  </a:schemeClr>
                </a:solidFill>
                <a:latin typeface="Arial" panose="020B0604020202020204" pitchFamily="34" charset="0"/>
                <a:cs typeface="Arial" panose="020B0604020202020204" pitchFamily="34" charset="0"/>
              </a:rPr>
              <a:t>Image Source: </a:t>
            </a:r>
          </a:p>
          <a:p>
            <a:pPr marL="171450" indent="-171450">
              <a:buFont typeface="Arial" panose="020B0604020202020204" pitchFamily="34" charset="0"/>
              <a:buChar char="•"/>
            </a:pPr>
            <a:r>
              <a:rPr lang="en-IN" sz="900" b="1" dirty="0">
                <a:solidFill>
                  <a:srgbClr val="EE7A12"/>
                </a:solidFill>
                <a:latin typeface="Arial" panose="020B0604020202020204" pitchFamily="34" charset="0"/>
                <a:cs typeface="Arial" panose="020B0604020202020204" pitchFamily="34" charset="0"/>
                <a:hlinkClick r:id="rId10">
                  <a:extLst>
                    <a:ext uri="{A12FA001-AC4F-418D-AE19-62706E023703}">
                      <ahyp:hlinkClr xmlns:ahyp="http://schemas.microsoft.com/office/drawing/2018/hyperlinkcolor" val="tx"/>
                    </a:ext>
                  </a:extLst>
                </a:hlinkClick>
              </a:rPr>
              <a:t>https://purplesec.us/resources/cyber-security-statistics/</a:t>
            </a:r>
            <a:endParaRPr lang="en-IN" sz="900" b="1" dirty="0">
              <a:solidFill>
                <a:srgbClr val="EE7A12"/>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IN" sz="900" b="1" dirty="0">
                <a:solidFill>
                  <a:srgbClr val="EE7A12"/>
                </a:solidFill>
                <a:latin typeface="Arial" panose="020B0604020202020204" pitchFamily="34" charset="0"/>
                <a:cs typeface="Arial" panose="020B0604020202020204" pitchFamily="34" charset="0"/>
                <a:hlinkClick r:id="rId11">
                  <a:extLst>
                    <a:ext uri="{A12FA001-AC4F-418D-AE19-62706E023703}">
                      <ahyp:hlinkClr xmlns:ahyp="http://schemas.microsoft.com/office/drawing/2018/hyperlinkcolor" val="tx"/>
                    </a:ext>
                  </a:extLst>
                </a:hlinkClick>
              </a:rPr>
              <a:t>https://www.gigabitmagazine.com/telecoms/ensuring-network-security-5g-era</a:t>
            </a:r>
            <a:endParaRPr lang="en-IN" sz="900" b="1" dirty="0">
              <a:solidFill>
                <a:srgbClr val="EE7A12"/>
              </a:solidFill>
              <a:latin typeface="Arial" panose="020B0604020202020204" pitchFamily="34" charset="0"/>
              <a:cs typeface="Arial" panose="020B0604020202020204" pitchFamily="34" charset="0"/>
            </a:endParaRPr>
          </a:p>
          <a:p>
            <a:endParaRPr lang="en-IN" sz="900" b="1" dirty="0">
              <a:solidFill>
                <a:srgbClr val="EE7A1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12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2" name="Diagram 11">
            <a:extLst>
              <a:ext uri="{FF2B5EF4-FFF2-40B4-BE49-F238E27FC236}">
                <a16:creationId xmlns:a16="http://schemas.microsoft.com/office/drawing/2014/main" id="{9CEBDD6A-7682-4373-8A2E-784CA3790143}"/>
              </a:ext>
            </a:extLst>
          </p:cNvPr>
          <p:cNvGraphicFramePr/>
          <p:nvPr>
            <p:extLst>
              <p:ext uri="{D42A27DB-BD31-4B8C-83A1-F6EECF244321}">
                <p14:modId xmlns:p14="http://schemas.microsoft.com/office/powerpoint/2010/main" val="2818339397"/>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3665E119-410A-4B37-BBB0-9F84F2B21957}"/>
              </a:ext>
            </a:extLst>
          </p:cNvPr>
          <p:cNvSpPr txBox="1"/>
          <p:nvPr/>
        </p:nvSpPr>
        <p:spPr>
          <a:xfrm>
            <a:off x="200985" y="1776289"/>
            <a:ext cx="5742614" cy="4062651"/>
          </a:xfrm>
          <a:prstGeom prst="rect">
            <a:avLst/>
          </a:prstGeom>
          <a:noFill/>
        </p:spPr>
        <p:txBody>
          <a:bodyPr wrap="square" rtlCol="0">
            <a:spAutoFit/>
          </a:bodyPr>
          <a:lstStyle/>
          <a:p>
            <a:endParaRPr lang="en-US" dirty="0">
              <a:solidFill>
                <a:srgbClr val="F77500"/>
              </a:solidFill>
              <a:latin typeface="Arial" panose="020B0604020202020204" pitchFamily="34" charset="0"/>
              <a:cs typeface="Arial" panose="020B0604020202020204" pitchFamily="34" charset="0"/>
            </a:endParaRPr>
          </a:p>
          <a:p>
            <a:r>
              <a:rPr lang="en-US" dirty="0">
                <a:solidFill>
                  <a:srgbClr val="F77500"/>
                </a:solidFill>
                <a:latin typeface="Arial" panose="020B0604020202020204" pitchFamily="34" charset="0"/>
                <a:cs typeface="Arial" panose="020B0604020202020204" pitchFamily="34" charset="0"/>
              </a:rPr>
              <a:t>Botnet attack amasses a large number of compromised hosts sending useless packets to jam its services </a:t>
            </a:r>
          </a:p>
          <a:p>
            <a:endParaRPr lang="en-US" dirty="0">
              <a:solidFill>
                <a:srgbClr val="F77500"/>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rgbClr val="F77500"/>
                </a:solidFill>
                <a:latin typeface="Arial" panose="020B0604020202020204" pitchFamily="34" charset="0"/>
                <a:cs typeface="Arial" panose="020B0604020202020204" pitchFamily="34" charset="0"/>
              </a:rPr>
              <a:t>Breach of availability </a:t>
            </a:r>
          </a:p>
          <a:p>
            <a:pPr lvl="1"/>
            <a:r>
              <a:rPr lang="en-US" dirty="0">
                <a:solidFill>
                  <a:srgbClr val="F77500"/>
                </a:solidFill>
                <a:latin typeface="Arial" panose="020B0604020202020204" pitchFamily="34" charset="0"/>
                <a:cs typeface="Arial" panose="020B0604020202020204" pitchFamily="34" charset="0"/>
              </a:rPr>
              <a:t>Unauthorized destruction of data</a:t>
            </a:r>
          </a:p>
          <a:p>
            <a:pPr marL="285750" indent="-285750">
              <a:buFont typeface="Wingdings" panose="05000000000000000000" pitchFamily="2" charset="2"/>
              <a:buChar char="v"/>
            </a:pPr>
            <a:r>
              <a:rPr lang="en-US" b="1" dirty="0">
                <a:solidFill>
                  <a:srgbClr val="F77500"/>
                </a:solidFill>
                <a:latin typeface="Arial" panose="020B0604020202020204" pitchFamily="34" charset="0"/>
                <a:cs typeface="Arial" panose="020B0604020202020204" pitchFamily="34" charset="0"/>
              </a:rPr>
              <a:t>Theft of service</a:t>
            </a:r>
          </a:p>
          <a:p>
            <a:pPr lvl="1"/>
            <a:r>
              <a:rPr lang="en-US" dirty="0">
                <a:solidFill>
                  <a:srgbClr val="F77500"/>
                </a:solidFill>
                <a:latin typeface="Arial" panose="020B0604020202020204" pitchFamily="34" charset="0"/>
                <a:cs typeface="Arial" panose="020B0604020202020204" pitchFamily="34" charset="0"/>
              </a:rPr>
              <a:t>Unauthorized use of resources</a:t>
            </a:r>
          </a:p>
          <a:p>
            <a:pPr marL="285750" indent="-285750">
              <a:buFont typeface="Wingdings" panose="05000000000000000000" pitchFamily="2" charset="2"/>
              <a:buChar char="v"/>
            </a:pPr>
            <a:r>
              <a:rPr lang="en-US" b="1" dirty="0">
                <a:solidFill>
                  <a:srgbClr val="F77500"/>
                </a:solidFill>
                <a:latin typeface="Arial" panose="020B0604020202020204" pitchFamily="34" charset="0"/>
                <a:cs typeface="Arial" panose="020B0604020202020204" pitchFamily="34" charset="0"/>
              </a:rPr>
              <a:t>Denial of service (DOS)</a:t>
            </a:r>
          </a:p>
          <a:p>
            <a:pPr lvl="1"/>
            <a:r>
              <a:rPr lang="en-US" dirty="0">
                <a:solidFill>
                  <a:srgbClr val="F77500"/>
                </a:solidFill>
                <a:latin typeface="Arial" panose="020B0604020202020204" pitchFamily="34" charset="0"/>
                <a:cs typeface="Arial" panose="020B0604020202020204" pitchFamily="34" charset="0"/>
              </a:rPr>
              <a:t>Prevention of legitimate use</a:t>
            </a:r>
          </a:p>
          <a:p>
            <a:pPr lvl="1"/>
            <a:r>
              <a:rPr lang="en-US" dirty="0">
                <a:solidFill>
                  <a:srgbClr val="F77500"/>
                </a:solidFill>
                <a:latin typeface="Arial" panose="020B0604020202020204" pitchFamily="34" charset="0"/>
                <a:cs typeface="Arial" panose="020B0604020202020204" pitchFamily="34" charset="0"/>
              </a:rPr>
              <a:t>Bots are typically controlled remotely</a:t>
            </a:r>
          </a:p>
          <a:p>
            <a:pPr lvl="1"/>
            <a:endParaRPr lang="en-US" dirty="0">
              <a:solidFill>
                <a:srgbClr val="F77500"/>
              </a:solidFill>
              <a:latin typeface="Arial" panose="020B0604020202020204" pitchFamily="34" charset="0"/>
              <a:cs typeface="Arial" panose="020B0604020202020204" pitchFamily="34" charset="0"/>
            </a:endParaRPr>
          </a:p>
          <a:p>
            <a:endParaRPr lang="en-US" dirty="0">
              <a:solidFill>
                <a:srgbClr val="F775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52642C1-09A7-4B07-8417-5EC9E4D89F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3599" y="2020774"/>
            <a:ext cx="5824865" cy="3808006"/>
          </a:xfrm>
          <a:prstGeom prst="rect">
            <a:avLst/>
          </a:prstGeom>
          <a:ln w="3175">
            <a:solidFill>
              <a:schemeClr val="tx1"/>
            </a:solidFill>
          </a:ln>
        </p:spPr>
      </p:pic>
    </p:spTree>
    <p:extLst>
      <p:ext uri="{BB962C8B-B14F-4D97-AF65-F5344CB8AC3E}">
        <p14:creationId xmlns:p14="http://schemas.microsoft.com/office/powerpoint/2010/main" val="79523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12" name="Table 12">
            <a:extLst>
              <a:ext uri="{FF2B5EF4-FFF2-40B4-BE49-F238E27FC236}">
                <a16:creationId xmlns:a16="http://schemas.microsoft.com/office/drawing/2014/main" id="{37D5E4E7-6A64-4E5B-9A54-D1CC6BA73522}"/>
              </a:ext>
            </a:extLst>
          </p:cNvPr>
          <p:cNvGraphicFramePr>
            <a:graphicFrameLocks noGrp="1"/>
          </p:cNvGraphicFramePr>
          <p:nvPr>
            <p:extLst>
              <p:ext uri="{D42A27DB-BD31-4B8C-83A1-F6EECF244321}">
                <p14:modId xmlns:p14="http://schemas.microsoft.com/office/powerpoint/2010/main" val="1185723293"/>
              </p:ext>
            </p:extLst>
          </p:nvPr>
        </p:nvGraphicFramePr>
        <p:xfrm>
          <a:off x="356216" y="1892923"/>
          <a:ext cx="10923232" cy="2527482"/>
        </p:xfrm>
        <a:graphic>
          <a:graphicData uri="http://schemas.openxmlformats.org/drawingml/2006/table">
            <a:tbl>
              <a:tblPr firstRow="1" bandRow="1">
                <a:tableStyleId>{8A107856-5554-42FB-B03E-39F5DBC370BA}</a:tableStyleId>
              </a:tblPr>
              <a:tblGrid>
                <a:gridCol w="4320559">
                  <a:extLst>
                    <a:ext uri="{9D8B030D-6E8A-4147-A177-3AD203B41FA5}">
                      <a16:colId xmlns:a16="http://schemas.microsoft.com/office/drawing/2014/main" val="176659054"/>
                    </a:ext>
                  </a:extLst>
                </a:gridCol>
                <a:gridCol w="2152042">
                  <a:extLst>
                    <a:ext uri="{9D8B030D-6E8A-4147-A177-3AD203B41FA5}">
                      <a16:colId xmlns:a16="http://schemas.microsoft.com/office/drawing/2014/main" val="1835290955"/>
                    </a:ext>
                  </a:extLst>
                </a:gridCol>
                <a:gridCol w="2877158">
                  <a:extLst>
                    <a:ext uri="{9D8B030D-6E8A-4147-A177-3AD203B41FA5}">
                      <a16:colId xmlns:a16="http://schemas.microsoft.com/office/drawing/2014/main" val="1849494728"/>
                    </a:ext>
                  </a:extLst>
                </a:gridCol>
                <a:gridCol w="1573473">
                  <a:extLst>
                    <a:ext uri="{9D8B030D-6E8A-4147-A177-3AD203B41FA5}">
                      <a16:colId xmlns:a16="http://schemas.microsoft.com/office/drawing/2014/main" val="774307410"/>
                    </a:ext>
                  </a:extLst>
                </a:gridCol>
              </a:tblGrid>
              <a:tr h="346269">
                <a:tc>
                  <a:txBody>
                    <a:bodyPr/>
                    <a:lstStyle/>
                    <a:p>
                      <a:pPr algn="ctr"/>
                      <a:r>
                        <a:rPr lang="en-US" sz="1600" dirty="0">
                          <a:solidFill>
                            <a:schemeClr val="bg1"/>
                          </a:solidFill>
                          <a:latin typeface="Arial" panose="020B0604020202020204" pitchFamily="34" charset="0"/>
                          <a:cs typeface="Arial" panose="020B0604020202020204" pitchFamily="34" charset="0"/>
                        </a:rPr>
                        <a:t>Research Paper</a:t>
                      </a:r>
                      <a:endParaRPr lang="en-IN" sz="1600" dirty="0">
                        <a:solidFill>
                          <a:schemeClr val="bg1"/>
                        </a:solidFill>
                        <a:latin typeface="Arial" panose="020B0604020202020204" pitchFamily="34" charset="0"/>
                        <a:cs typeface="Arial" panose="020B0604020202020204" pitchFamily="34" charset="0"/>
                      </a:endParaRPr>
                    </a:p>
                  </a:txBody>
                  <a:tcPr anchor="ctr">
                    <a:lnR w="12700" cap="flat" cmpd="sng" algn="ctr">
                      <a:solidFill>
                        <a:schemeClr val="accent2">
                          <a:lumMod val="50000"/>
                        </a:schemeClr>
                      </a:solidFill>
                      <a:prstDash val="solid"/>
                      <a:round/>
                      <a:headEnd type="none" w="med" len="med"/>
                      <a:tailEnd type="none" w="med" len="med"/>
                    </a:lnR>
                    <a:lnB w="12700" cap="flat" cmpd="sng" algn="ctr">
                      <a:solidFill>
                        <a:schemeClr val="accent2">
                          <a:lumMod val="50000"/>
                        </a:schemeClr>
                      </a:solidFill>
                      <a:prstDash val="solid"/>
                      <a:round/>
                      <a:headEnd type="none" w="med" len="med"/>
                      <a:tailEnd type="none" w="med" len="med"/>
                    </a:lnB>
                    <a:solidFill>
                      <a:srgbClr val="F77500"/>
                    </a:solidFill>
                  </a:tcPr>
                </a:tc>
                <a:tc>
                  <a:txBody>
                    <a:bodyPr/>
                    <a:lstStyle/>
                    <a:p>
                      <a:pPr algn="ctr"/>
                      <a:r>
                        <a:rPr lang="en-US" sz="1600" dirty="0">
                          <a:solidFill>
                            <a:schemeClr val="bg1"/>
                          </a:solidFill>
                          <a:latin typeface="Arial" panose="020B0604020202020204" pitchFamily="34" charset="0"/>
                          <a:cs typeface="Arial" panose="020B0604020202020204" pitchFamily="34" charset="0"/>
                        </a:rPr>
                        <a:t>Author </a:t>
                      </a:r>
                      <a:endParaRPr lang="en-IN" sz="16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B w="12700" cap="flat" cmpd="sng" algn="ctr">
                      <a:solidFill>
                        <a:schemeClr val="accent2">
                          <a:lumMod val="50000"/>
                        </a:schemeClr>
                      </a:solidFill>
                      <a:prstDash val="solid"/>
                      <a:round/>
                      <a:headEnd type="none" w="med" len="med"/>
                      <a:tailEnd type="none" w="med" len="med"/>
                    </a:lnB>
                    <a:solidFill>
                      <a:srgbClr val="F77500"/>
                    </a:solidFill>
                  </a:tcPr>
                </a:tc>
                <a:tc>
                  <a:txBody>
                    <a:bodyPr/>
                    <a:lstStyle/>
                    <a:p>
                      <a:pPr algn="ctr"/>
                      <a:r>
                        <a:rPr lang="en-US" sz="1600" dirty="0">
                          <a:solidFill>
                            <a:schemeClr val="bg1"/>
                          </a:solidFill>
                          <a:latin typeface="Arial" panose="020B0604020202020204" pitchFamily="34" charset="0"/>
                          <a:cs typeface="Arial" panose="020B0604020202020204" pitchFamily="34" charset="0"/>
                        </a:rPr>
                        <a:t>Machine Learning Models</a:t>
                      </a:r>
                      <a:endParaRPr lang="en-IN" sz="16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B w="12700" cap="flat" cmpd="sng" algn="ctr">
                      <a:solidFill>
                        <a:schemeClr val="accent2">
                          <a:lumMod val="50000"/>
                        </a:schemeClr>
                      </a:solidFill>
                      <a:prstDash val="solid"/>
                      <a:round/>
                      <a:headEnd type="none" w="med" len="med"/>
                      <a:tailEnd type="none" w="med" len="med"/>
                    </a:lnB>
                    <a:solidFill>
                      <a:srgbClr val="F77500"/>
                    </a:solidFill>
                  </a:tcPr>
                </a:tc>
                <a:tc>
                  <a:txBody>
                    <a:bodyPr/>
                    <a:lstStyle/>
                    <a:p>
                      <a:pPr algn="ctr"/>
                      <a:r>
                        <a:rPr lang="en-US" sz="1600" dirty="0">
                          <a:solidFill>
                            <a:schemeClr val="bg1"/>
                          </a:solidFill>
                          <a:latin typeface="Arial" panose="020B0604020202020204" pitchFamily="34" charset="0"/>
                          <a:cs typeface="Arial" panose="020B0604020202020204" pitchFamily="34" charset="0"/>
                        </a:rPr>
                        <a:t>Results</a:t>
                      </a:r>
                      <a:endParaRPr lang="en-IN" sz="16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2">
                          <a:lumMod val="50000"/>
                        </a:schemeClr>
                      </a:solidFill>
                      <a:prstDash val="solid"/>
                      <a:round/>
                      <a:headEnd type="none" w="med" len="med"/>
                      <a:tailEnd type="none" w="med" len="med"/>
                    </a:lnL>
                    <a:lnB w="12700" cap="flat" cmpd="sng" algn="ctr">
                      <a:solidFill>
                        <a:schemeClr val="accent2">
                          <a:lumMod val="50000"/>
                        </a:schemeClr>
                      </a:solidFill>
                      <a:prstDash val="solid"/>
                      <a:round/>
                      <a:headEnd type="none" w="med" len="med"/>
                      <a:tailEnd type="none" w="med" len="med"/>
                    </a:lnB>
                    <a:solidFill>
                      <a:srgbClr val="F77500"/>
                    </a:solidFill>
                  </a:tcPr>
                </a:tc>
                <a:extLst>
                  <a:ext uri="{0D108BD9-81ED-4DB2-BD59-A6C34878D82A}">
                    <a16:rowId xmlns:a16="http://schemas.microsoft.com/office/drawing/2014/main" val="4042679368"/>
                  </a:ext>
                </a:extLst>
              </a:tr>
              <a:tr h="763230">
                <a:tc>
                  <a:txBody>
                    <a:bodyPr/>
                    <a:lstStyle/>
                    <a:p>
                      <a:pPr>
                        <a:lnSpc>
                          <a:spcPct val="150000"/>
                        </a:lnSpc>
                      </a:pPr>
                      <a:r>
                        <a:rPr lang="en-US" sz="1400" kern="1200" dirty="0">
                          <a:solidFill>
                            <a:srgbClr val="EE7A12"/>
                          </a:solidFill>
                          <a:effectLst/>
                          <a:latin typeface="Arial" panose="020B0604020202020204" pitchFamily="34" charset="0"/>
                          <a:cs typeface="Arial" panose="020B0604020202020204" pitchFamily="34" charset="0"/>
                        </a:rPr>
                        <a:t>Botnet Detection Based On Machine Learning Techniques Using DNS Query Data</a:t>
                      </a:r>
                      <a:endParaRPr lang="en-IN" sz="1400" dirty="0">
                        <a:solidFill>
                          <a:srgbClr val="EE7A12"/>
                        </a:solidFill>
                        <a:latin typeface="Arial" panose="020B0604020202020204" pitchFamily="34" charset="0"/>
                        <a:cs typeface="Arial" panose="020B0604020202020204" pitchFamily="34" charset="0"/>
                      </a:endParaRPr>
                    </a:p>
                  </a:txBody>
                  <a:tcPr>
                    <a:lnT w="12700" cap="flat" cmpd="sng" algn="ctr">
                      <a:solidFill>
                        <a:schemeClr val="accent2">
                          <a:lumMod val="50000"/>
                        </a:schemeClr>
                      </a:solidFill>
                      <a:prstDash val="solid"/>
                      <a:round/>
                      <a:headEnd type="none" w="med" len="med"/>
                      <a:tailEnd type="none" w="med" len="med"/>
                    </a:lnT>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Hoang et.al (2018) </a:t>
                      </a:r>
                      <a:endParaRPr lang="en-IN" sz="1400" dirty="0">
                        <a:solidFill>
                          <a:srgbClr val="EE7A12"/>
                        </a:solidFill>
                        <a:latin typeface="Arial" panose="020B0604020202020204" pitchFamily="34" charset="0"/>
                        <a:cs typeface="Arial" panose="020B0604020202020204" pitchFamily="34" charset="0"/>
                      </a:endParaRPr>
                    </a:p>
                  </a:txBody>
                  <a:tcPr>
                    <a:lnT w="12700" cap="flat" cmpd="sng" algn="ctr">
                      <a:solidFill>
                        <a:schemeClr val="accent2">
                          <a:lumMod val="50000"/>
                        </a:schemeClr>
                      </a:solidFill>
                      <a:prstDash val="solid"/>
                      <a:round/>
                      <a:headEnd type="none" w="med" len="med"/>
                      <a:tailEnd type="none" w="med" len="med"/>
                    </a:lnT>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Random Forest</a:t>
                      </a:r>
                      <a:endParaRPr lang="en-IN" sz="1400" dirty="0">
                        <a:solidFill>
                          <a:srgbClr val="EE7A12"/>
                        </a:solidFill>
                        <a:latin typeface="Arial" panose="020B0604020202020204" pitchFamily="34" charset="0"/>
                        <a:cs typeface="Arial" panose="020B0604020202020204" pitchFamily="34" charset="0"/>
                      </a:endParaRPr>
                    </a:p>
                  </a:txBody>
                  <a:tcPr>
                    <a:lnT w="12700" cap="flat" cmpd="sng" algn="ctr">
                      <a:solidFill>
                        <a:schemeClr val="accent2">
                          <a:lumMod val="50000"/>
                        </a:schemeClr>
                      </a:solidFill>
                      <a:prstDash val="solid"/>
                      <a:round/>
                      <a:headEnd type="none" w="med" len="med"/>
                      <a:tailEnd type="none" w="med" len="med"/>
                    </a:lnT>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90.80%</a:t>
                      </a:r>
                      <a:endParaRPr lang="en-IN" sz="1400" dirty="0">
                        <a:solidFill>
                          <a:srgbClr val="EE7A12"/>
                        </a:solidFill>
                        <a:latin typeface="Arial" panose="020B0604020202020204" pitchFamily="34" charset="0"/>
                        <a:cs typeface="Arial" panose="020B0604020202020204" pitchFamily="34" charset="0"/>
                      </a:endParaRPr>
                    </a:p>
                  </a:txBody>
                  <a:tcPr>
                    <a:lnT w="12700" cap="flat" cmpd="sng" algn="ctr">
                      <a:solidFill>
                        <a:schemeClr val="accent2">
                          <a:lumMod val="50000"/>
                        </a:schemeClr>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986576501"/>
                  </a:ext>
                </a:extLst>
              </a:tr>
              <a:tr h="514267">
                <a:tc>
                  <a:txBody>
                    <a:bodyPr/>
                    <a:lstStyle/>
                    <a:p>
                      <a:pPr>
                        <a:lnSpc>
                          <a:spcPct val="150000"/>
                        </a:lnSpc>
                      </a:pPr>
                      <a:r>
                        <a:rPr lang="en-US" sz="1400" kern="1200" dirty="0">
                          <a:solidFill>
                            <a:srgbClr val="EE7A12"/>
                          </a:solidFill>
                          <a:effectLst/>
                          <a:latin typeface="Arial" panose="020B0604020202020204" pitchFamily="34" charset="0"/>
                          <a:cs typeface="Arial" panose="020B0604020202020204" pitchFamily="34" charset="0"/>
                        </a:rPr>
                        <a:t>Automated Botnet Traffic Detection via Machine Learning</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Wai, F. K. et.al (2018) </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Support Vector Machine , Random Forest etc.</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90.8%</a:t>
                      </a:r>
                    </a:p>
                    <a:p>
                      <a:pPr>
                        <a:lnSpc>
                          <a:spcPct val="150000"/>
                        </a:lnSpc>
                      </a:pPr>
                      <a:r>
                        <a:rPr lang="en-US" sz="1400" dirty="0">
                          <a:solidFill>
                            <a:srgbClr val="EE7A12"/>
                          </a:solidFill>
                          <a:latin typeface="Arial" panose="020B0604020202020204" pitchFamily="34" charset="0"/>
                          <a:cs typeface="Arial" panose="020B0604020202020204" pitchFamily="34" charset="0"/>
                        </a:rPr>
                        <a:t>(</a:t>
                      </a:r>
                      <a:r>
                        <a:rPr lang="en-US" sz="1100" b="1" dirty="0">
                          <a:solidFill>
                            <a:srgbClr val="EE7A12"/>
                          </a:solidFill>
                          <a:latin typeface="Arial" panose="020B0604020202020204" pitchFamily="34" charset="0"/>
                          <a:cs typeface="Arial" panose="020B0604020202020204" pitchFamily="34" charset="0"/>
                        </a:rPr>
                        <a:t>Average Score</a:t>
                      </a:r>
                      <a:r>
                        <a:rPr lang="en-US" sz="1400" dirty="0">
                          <a:solidFill>
                            <a:srgbClr val="EE7A12"/>
                          </a:solidFill>
                          <a:latin typeface="Arial" panose="020B0604020202020204" pitchFamily="34" charset="0"/>
                          <a:cs typeface="Arial" panose="020B0604020202020204" pitchFamily="34" charset="0"/>
                        </a:rPr>
                        <a:t>)</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extLst>
                  <a:ext uri="{0D108BD9-81ED-4DB2-BD59-A6C34878D82A}">
                    <a16:rowId xmlns:a16="http://schemas.microsoft.com/office/drawing/2014/main" val="430291266"/>
                  </a:ext>
                </a:extLst>
              </a:tr>
              <a:tr h="726023">
                <a:tc>
                  <a:txBody>
                    <a:bodyPr/>
                    <a:lstStyle/>
                    <a:p>
                      <a:pPr>
                        <a:lnSpc>
                          <a:spcPct val="150000"/>
                        </a:lnSpc>
                      </a:pPr>
                      <a:r>
                        <a:rPr lang="en-US" sz="1400" kern="1200" dirty="0">
                          <a:solidFill>
                            <a:srgbClr val="EE7A12"/>
                          </a:solidFill>
                          <a:effectLst/>
                          <a:latin typeface="Arial" panose="020B0604020202020204" pitchFamily="34" charset="0"/>
                          <a:cs typeface="Arial" panose="020B0604020202020204" pitchFamily="34" charset="0"/>
                        </a:rPr>
                        <a:t>An Adaptive Multi-Layer Botnet Detection Technique Using Machine Learning Classifiers</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Khan, R. U et.al (2019) </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Decision Trees</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tc>
                  <a:txBody>
                    <a:bodyPr/>
                    <a:lstStyle/>
                    <a:p>
                      <a:pPr>
                        <a:lnSpc>
                          <a:spcPct val="150000"/>
                        </a:lnSpc>
                      </a:pPr>
                      <a:r>
                        <a:rPr lang="en-US" sz="1400" dirty="0">
                          <a:solidFill>
                            <a:srgbClr val="EE7A12"/>
                          </a:solidFill>
                          <a:latin typeface="Arial" panose="020B0604020202020204" pitchFamily="34" charset="0"/>
                          <a:cs typeface="Arial" panose="020B0604020202020204" pitchFamily="34" charset="0"/>
                        </a:rPr>
                        <a:t>98.7%</a:t>
                      </a:r>
                      <a:endParaRPr lang="en-IN" sz="1400" dirty="0">
                        <a:solidFill>
                          <a:srgbClr val="EE7A12"/>
                        </a:solidFill>
                        <a:latin typeface="Arial" panose="020B0604020202020204" pitchFamily="34" charset="0"/>
                        <a:cs typeface="Arial" panose="020B0604020202020204" pitchFamily="34" charset="0"/>
                      </a:endParaRPr>
                    </a:p>
                  </a:txBody>
                  <a:tcPr>
                    <a:solidFill>
                      <a:schemeClr val="accent4">
                        <a:lumMod val="20000"/>
                        <a:lumOff val="80000"/>
                      </a:schemeClr>
                    </a:solidFill>
                  </a:tcPr>
                </a:tc>
                <a:extLst>
                  <a:ext uri="{0D108BD9-81ED-4DB2-BD59-A6C34878D82A}">
                    <a16:rowId xmlns:a16="http://schemas.microsoft.com/office/drawing/2014/main" val="1927761221"/>
                  </a:ext>
                </a:extLst>
              </a:tr>
            </a:tbl>
          </a:graphicData>
        </a:graphic>
      </p:graphicFrame>
      <p:sp>
        <p:nvSpPr>
          <p:cNvPr id="15" name="TextBox 14">
            <a:extLst>
              <a:ext uri="{FF2B5EF4-FFF2-40B4-BE49-F238E27FC236}">
                <a16:creationId xmlns:a16="http://schemas.microsoft.com/office/drawing/2014/main" id="{F4B53CA9-780C-402E-9AD1-A8CEF6904DC7}"/>
              </a:ext>
            </a:extLst>
          </p:cNvPr>
          <p:cNvSpPr txBox="1"/>
          <p:nvPr/>
        </p:nvSpPr>
        <p:spPr>
          <a:xfrm flipH="1">
            <a:off x="356215" y="4572895"/>
            <a:ext cx="11385069" cy="1524007"/>
          </a:xfrm>
          <a:prstGeom prst="rect">
            <a:avLst/>
          </a:prstGeom>
          <a:noFill/>
        </p:spPr>
        <p:txBody>
          <a:bodyPr wrap="square" rtlCol="0">
            <a:spAutoFit/>
          </a:bodyPr>
          <a:lstStyle/>
          <a:p>
            <a:pPr>
              <a:lnSpc>
                <a:spcPct val="150000"/>
              </a:lnSpc>
            </a:pPr>
            <a:r>
              <a:rPr lang="en-US" sz="1600" b="1" u="sng" dirty="0">
                <a:solidFill>
                  <a:srgbClr val="EE7A12"/>
                </a:solidFill>
                <a:latin typeface="Arial" panose="020B0604020202020204" pitchFamily="34" charset="0"/>
                <a:cs typeface="Arial" panose="020B0604020202020204" pitchFamily="34" charset="0"/>
              </a:rPr>
              <a:t>Research Paper Gap</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Above Research papers have analyzed  botnet through various classification ML models and has given good results</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Lesser work done on H2O Gradient Boosting Machine (GBM) </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Scope to work on H2O GBM detecting botnet </a:t>
            </a:r>
            <a:endParaRPr lang="en-IN" sz="1600" dirty="0">
              <a:solidFill>
                <a:srgbClr val="EE7A12"/>
              </a:solidFill>
              <a:latin typeface="Arial" panose="020B0604020202020204" pitchFamily="34" charset="0"/>
              <a:cs typeface="Arial" panose="020B0604020202020204" pitchFamily="34" charset="0"/>
            </a:endParaRPr>
          </a:p>
        </p:txBody>
      </p:sp>
      <p:graphicFrame>
        <p:nvGraphicFramePr>
          <p:cNvPr id="16" name="Diagram 15">
            <a:extLst>
              <a:ext uri="{FF2B5EF4-FFF2-40B4-BE49-F238E27FC236}">
                <a16:creationId xmlns:a16="http://schemas.microsoft.com/office/drawing/2014/main" id="{8BD1B8F8-FFFD-4A82-A04B-76A5E4245A2C}"/>
              </a:ext>
            </a:extLst>
          </p:cNvPr>
          <p:cNvGraphicFramePr/>
          <p:nvPr>
            <p:extLst>
              <p:ext uri="{D42A27DB-BD31-4B8C-83A1-F6EECF244321}">
                <p14:modId xmlns:p14="http://schemas.microsoft.com/office/powerpoint/2010/main" val="1845778206"/>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19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graphicFrame>
        <p:nvGraphicFramePr>
          <p:cNvPr id="32" name="Diagram 31">
            <a:extLst>
              <a:ext uri="{FF2B5EF4-FFF2-40B4-BE49-F238E27FC236}">
                <a16:creationId xmlns:a16="http://schemas.microsoft.com/office/drawing/2014/main" id="{1E86D05B-65C9-4F73-B575-25C663DD9245}"/>
              </a:ext>
            </a:extLst>
          </p:cNvPr>
          <p:cNvGraphicFramePr/>
          <p:nvPr>
            <p:extLst>
              <p:ext uri="{D42A27DB-BD31-4B8C-83A1-F6EECF244321}">
                <p14:modId xmlns:p14="http://schemas.microsoft.com/office/powerpoint/2010/main" val="3757730883"/>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lowchart: Multidocument 1">
            <a:extLst>
              <a:ext uri="{FF2B5EF4-FFF2-40B4-BE49-F238E27FC236}">
                <a16:creationId xmlns:a16="http://schemas.microsoft.com/office/drawing/2014/main" id="{99B11862-E1BD-4CD1-86A3-972CF29BF327}"/>
              </a:ext>
            </a:extLst>
          </p:cNvPr>
          <p:cNvSpPr/>
          <p:nvPr/>
        </p:nvSpPr>
        <p:spPr>
          <a:xfrm>
            <a:off x="160413" y="1632163"/>
            <a:ext cx="1425348" cy="903044"/>
          </a:xfrm>
          <a:prstGeom prst="flowChartMultidocument">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200" b="1" dirty="0">
              <a:solidFill>
                <a:schemeClr val="accent2">
                  <a:lumMod val="50000"/>
                </a:schemeClr>
              </a:solidFill>
            </a:endParaRPr>
          </a:p>
        </p:txBody>
      </p:sp>
      <p:sp>
        <p:nvSpPr>
          <p:cNvPr id="3" name="Flowchart: Predefined Process 2">
            <a:extLst>
              <a:ext uri="{FF2B5EF4-FFF2-40B4-BE49-F238E27FC236}">
                <a16:creationId xmlns:a16="http://schemas.microsoft.com/office/drawing/2014/main" id="{12CA26B8-B673-4AED-AB6B-59A53361335A}"/>
              </a:ext>
            </a:extLst>
          </p:cNvPr>
          <p:cNvSpPr/>
          <p:nvPr/>
        </p:nvSpPr>
        <p:spPr>
          <a:xfrm>
            <a:off x="2331991" y="1632163"/>
            <a:ext cx="1201110" cy="903044"/>
          </a:xfrm>
          <a:prstGeom prst="flowChartPredefined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solidFill>
                <a:schemeClr val="accent2">
                  <a:lumMod val="50000"/>
                </a:schemeClr>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B4CC80F4-42FA-423D-839E-EF4E3A5C22F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56085" y="1825946"/>
            <a:ext cx="752922" cy="702663"/>
          </a:xfrm>
          <a:prstGeom prst="rect">
            <a:avLst/>
          </a:prstGeom>
          <a:noFill/>
        </p:spPr>
      </p:pic>
      <p:sp>
        <p:nvSpPr>
          <p:cNvPr id="6" name="Flowchart: Alternate Process 5">
            <a:extLst>
              <a:ext uri="{FF2B5EF4-FFF2-40B4-BE49-F238E27FC236}">
                <a16:creationId xmlns:a16="http://schemas.microsoft.com/office/drawing/2014/main" id="{BCC3A66B-8DC7-41AC-8EFE-2B96325F6635}"/>
              </a:ext>
            </a:extLst>
          </p:cNvPr>
          <p:cNvSpPr/>
          <p:nvPr/>
        </p:nvSpPr>
        <p:spPr>
          <a:xfrm>
            <a:off x="5554237" y="2800866"/>
            <a:ext cx="1684763" cy="548640"/>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Random Forest</a:t>
            </a:r>
            <a:endParaRPr lang="en-IN" sz="1100" b="1" dirty="0">
              <a:solidFill>
                <a:schemeClr val="accent2">
                  <a:lumMod val="50000"/>
                </a:schemeClr>
              </a:solidFill>
              <a:latin typeface="Arial" panose="020B0604020202020204" pitchFamily="34" charset="0"/>
              <a:cs typeface="Arial" panose="020B0604020202020204" pitchFamily="34" charset="0"/>
            </a:endParaRPr>
          </a:p>
        </p:txBody>
      </p:sp>
      <p:sp>
        <p:nvSpPr>
          <p:cNvPr id="9" name="Flowchart: Alternate Process 8">
            <a:extLst>
              <a:ext uri="{FF2B5EF4-FFF2-40B4-BE49-F238E27FC236}">
                <a16:creationId xmlns:a16="http://schemas.microsoft.com/office/drawing/2014/main" id="{C20A1D24-FE39-4386-ADAB-2762980D4B77}"/>
              </a:ext>
            </a:extLst>
          </p:cNvPr>
          <p:cNvSpPr/>
          <p:nvPr/>
        </p:nvSpPr>
        <p:spPr>
          <a:xfrm>
            <a:off x="5554237" y="4129036"/>
            <a:ext cx="1684763" cy="548640"/>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b="1" dirty="0">
                <a:solidFill>
                  <a:schemeClr val="accent2">
                    <a:lumMod val="50000"/>
                  </a:schemeClr>
                </a:solidFill>
                <a:latin typeface="Arial" panose="020B0604020202020204" pitchFamily="34" charset="0"/>
                <a:cs typeface="Arial" panose="020B0604020202020204" pitchFamily="34" charset="0"/>
              </a:rPr>
              <a:t>Generalized Linear Modelling</a:t>
            </a:r>
          </a:p>
        </p:txBody>
      </p:sp>
      <p:sp>
        <p:nvSpPr>
          <p:cNvPr id="10" name="Flowchart: Alternate Process 9">
            <a:extLst>
              <a:ext uri="{FF2B5EF4-FFF2-40B4-BE49-F238E27FC236}">
                <a16:creationId xmlns:a16="http://schemas.microsoft.com/office/drawing/2014/main" id="{F7FA5C10-AD47-48BF-9D74-11CB906F5D81}"/>
              </a:ext>
            </a:extLst>
          </p:cNvPr>
          <p:cNvSpPr/>
          <p:nvPr/>
        </p:nvSpPr>
        <p:spPr>
          <a:xfrm>
            <a:off x="5554237" y="3488998"/>
            <a:ext cx="1684763" cy="548640"/>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100" b="1" dirty="0">
                <a:solidFill>
                  <a:schemeClr val="accent2">
                    <a:lumMod val="50000"/>
                  </a:schemeClr>
                </a:solidFill>
                <a:latin typeface="Arial" panose="020B0604020202020204" pitchFamily="34" charset="0"/>
                <a:cs typeface="Arial" panose="020B0604020202020204" pitchFamily="34" charset="0"/>
              </a:rPr>
              <a:t>Gradient Boosting Algorithm (GBM)</a:t>
            </a:r>
          </a:p>
        </p:txBody>
      </p:sp>
      <p:sp>
        <p:nvSpPr>
          <p:cNvPr id="13" name="Flowchart: Alternate Process 12">
            <a:extLst>
              <a:ext uri="{FF2B5EF4-FFF2-40B4-BE49-F238E27FC236}">
                <a16:creationId xmlns:a16="http://schemas.microsoft.com/office/drawing/2014/main" id="{ABEDA7B3-83CF-4868-B656-2B4F6B6DE644}"/>
              </a:ext>
            </a:extLst>
          </p:cNvPr>
          <p:cNvSpPr/>
          <p:nvPr/>
        </p:nvSpPr>
        <p:spPr>
          <a:xfrm>
            <a:off x="8612690" y="3467304"/>
            <a:ext cx="1399875" cy="592027"/>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Evaluation</a:t>
            </a:r>
            <a:endParaRPr lang="en-IN" sz="1100" b="1" dirty="0">
              <a:solidFill>
                <a:schemeClr val="accent2">
                  <a:lumMod val="50000"/>
                </a:schemeClr>
              </a:solidFill>
              <a:latin typeface="Arial" panose="020B0604020202020204" pitchFamily="34" charset="0"/>
              <a:cs typeface="Arial" panose="020B0604020202020204" pitchFamily="34" charset="0"/>
            </a:endParaRPr>
          </a:p>
        </p:txBody>
      </p:sp>
      <p:sp>
        <p:nvSpPr>
          <p:cNvPr id="14" name="Flowchart: Alternate Process 13">
            <a:extLst>
              <a:ext uri="{FF2B5EF4-FFF2-40B4-BE49-F238E27FC236}">
                <a16:creationId xmlns:a16="http://schemas.microsoft.com/office/drawing/2014/main" id="{44214E03-676A-43A4-B12A-718B3D7EA9BC}"/>
              </a:ext>
            </a:extLst>
          </p:cNvPr>
          <p:cNvSpPr/>
          <p:nvPr/>
        </p:nvSpPr>
        <p:spPr>
          <a:xfrm>
            <a:off x="10420533" y="3488998"/>
            <a:ext cx="1478232" cy="548640"/>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a:effectLst>
            <a:outerShdw blurRad="50800" dist="38100" dir="2700000" algn="tl" rotWithShape="0">
              <a:schemeClr val="accent2">
                <a:lumMod val="75000"/>
                <a:alpha val="23000"/>
              </a:scheme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Results</a:t>
            </a:r>
            <a:endParaRPr lang="en-IN" sz="1100" b="1" dirty="0">
              <a:solidFill>
                <a:schemeClr val="accent2">
                  <a:lumMod val="50000"/>
                </a:schemeClr>
              </a:solidFill>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93A5F1F0-BE39-45F6-8A31-D1E0AAE5DEBC}"/>
              </a:ext>
            </a:extLst>
          </p:cNvPr>
          <p:cNvCxnSpPr>
            <a:cxnSpLocks/>
            <a:stCxn id="2" idx="3"/>
            <a:endCxn id="3" idx="1"/>
          </p:cNvCxnSpPr>
          <p:nvPr/>
        </p:nvCxnSpPr>
        <p:spPr>
          <a:xfrm>
            <a:off x="1585761" y="2083685"/>
            <a:ext cx="74623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542069A4-B4A6-4224-8F51-C8EBF2EE1A42}"/>
              </a:ext>
            </a:extLst>
          </p:cNvPr>
          <p:cNvCxnSpPr>
            <a:cxnSpLocks/>
            <a:stCxn id="3" idx="3"/>
            <a:endCxn id="6" idx="1"/>
          </p:cNvCxnSpPr>
          <p:nvPr/>
        </p:nvCxnSpPr>
        <p:spPr>
          <a:xfrm>
            <a:off x="3533101" y="2083685"/>
            <a:ext cx="2021136" cy="991501"/>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CC1AA344-5A4C-4AB6-985A-D02C7B4FEB27}"/>
              </a:ext>
            </a:extLst>
          </p:cNvPr>
          <p:cNvCxnSpPr>
            <a:cxnSpLocks/>
            <a:stCxn id="3" idx="3"/>
            <a:endCxn id="10" idx="1"/>
          </p:cNvCxnSpPr>
          <p:nvPr/>
        </p:nvCxnSpPr>
        <p:spPr>
          <a:xfrm>
            <a:off x="3533101" y="2083685"/>
            <a:ext cx="2021136" cy="1679633"/>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DC586439-0713-4486-BD93-4D94FF8A0EF3}"/>
              </a:ext>
            </a:extLst>
          </p:cNvPr>
          <p:cNvCxnSpPr>
            <a:cxnSpLocks/>
            <a:stCxn id="3" idx="3"/>
            <a:endCxn id="9" idx="1"/>
          </p:cNvCxnSpPr>
          <p:nvPr/>
        </p:nvCxnSpPr>
        <p:spPr>
          <a:xfrm>
            <a:off x="3533101" y="2083685"/>
            <a:ext cx="2021136" cy="2319671"/>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7833709D-2059-487E-A466-533B16967542}"/>
              </a:ext>
            </a:extLst>
          </p:cNvPr>
          <p:cNvSpPr txBox="1"/>
          <p:nvPr/>
        </p:nvSpPr>
        <p:spPr>
          <a:xfrm>
            <a:off x="2886212" y="2559211"/>
            <a:ext cx="1293778" cy="276999"/>
          </a:xfrm>
          <a:prstGeom prst="rect">
            <a:avLst/>
          </a:prstGeom>
          <a:noFill/>
        </p:spPr>
        <p:txBody>
          <a:bodyPr wrap="square" rtlCol="0">
            <a:spAutoFit/>
          </a:bodyPr>
          <a:lstStyle/>
          <a:p>
            <a:pPr algn="ctr"/>
            <a:r>
              <a:rPr lang="en-US" sz="1200" b="1" dirty="0">
                <a:solidFill>
                  <a:schemeClr val="accent2">
                    <a:lumMod val="50000"/>
                  </a:schemeClr>
                </a:solidFill>
              </a:rPr>
              <a:t>Data Preparation </a:t>
            </a:r>
            <a:endParaRPr lang="en-IN" sz="1200" b="1" dirty="0">
              <a:solidFill>
                <a:schemeClr val="accent2">
                  <a:lumMod val="50000"/>
                </a:schemeClr>
              </a:solidFill>
            </a:endParaRPr>
          </a:p>
        </p:txBody>
      </p:sp>
      <p:cxnSp>
        <p:nvCxnSpPr>
          <p:cNvPr id="37" name="Straight Arrow Connector 36">
            <a:extLst>
              <a:ext uri="{FF2B5EF4-FFF2-40B4-BE49-F238E27FC236}">
                <a16:creationId xmlns:a16="http://schemas.microsoft.com/office/drawing/2014/main" id="{7AEFADC6-3A2D-467C-BDF3-D9046EAF94CA}"/>
              </a:ext>
            </a:extLst>
          </p:cNvPr>
          <p:cNvCxnSpPr>
            <a:cxnSpLocks/>
            <a:stCxn id="10" idx="3"/>
            <a:endCxn id="13" idx="1"/>
          </p:cNvCxnSpPr>
          <p:nvPr/>
        </p:nvCxnSpPr>
        <p:spPr>
          <a:xfrm>
            <a:off x="7239000" y="3763318"/>
            <a:ext cx="137369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B80E5F43-93D4-4D65-83D4-F5957D5858E8}"/>
              </a:ext>
            </a:extLst>
          </p:cNvPr>
          <p:cNvCxnSpPr>
            <a:cxnSpLocks/>
            <a:stCxn id="6" idx="3"/>
            <a:endCxn id="13" idx="1"/>
          </p:cNvCxnSpPr>
          <p:nvPr/>
        </p:nvCxnSpPr>
        <p:spPr>
          <a:xfrm>
            <a:off x="7239000" y="3075186"/>
            <a:ext cx="1373690" cy="688132"/>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E46D661D-9D32-4E8E-9C97-08DBB9811E67}"/>
              </a:ext>
            </a:extLst>
          </p:cNvPr>
          <p:cNvCxnSpPr>
            <a:cxnSpLocks/>
            <a:stCxn id="9" idx="3"/>
            <a:endCxn id="13" idx="1"/>
          </p:cNvCxnSpPr>
          <p:nvPr/>
        </p:nvCxnSpPr>
        <p:spPr>
          <a:xfrm flipV="1">
            <a:off x="7239000" y="3763318"/>
            <a:ext cx="1373690" cy="640038"/>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D7D549A8-12ED-4B04-A74C-44B83CCF9063}"/>
              </a:ext>
            </a:extLst>
          </p:cNvPr>
          <p:cNvCxnSpPr>
            <a:cxnSpLocks/>
            <a:stCxn id="13" idx="3"/>
            <a:endCxn id="14" idx="1"/>
          </p:cNvCxnSpPr>
          <p:nvPr/>
        </p:nvCxnSpPr>
        <p:spPr>
          <a:xfrm>
            <a:off x="10012565" y="3763318"/>
            <a:ext cx="407968"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aphicFrame>
        <p:nvGraphicFramePr>
          <p:cNvPr id="1049" name="Diagram 1048">
            <a:extLst>
              <a:ext uri="{FF2B5EF4-FFF2-40B4-BE49-F238E27FC236}">
                <a16:creationId xmlns:a16="http://schemas.microsoft.com/office/drawing/2014/main" id="{9B9F2777-4F41-44D7-99EE-E47671E322E1}"/>
              </a:ext>
            </a:extLst>
          </p:cNvPr>
          <p:cNvGraphicFramePr/>
          <p:nvPr>
            <p:extLst>
              <p:ext uri="{D42A27DB-BD31-4B8C-83A1-F6EECF244321}">
                <p14:modId xmlns:p14="http://schemas.microsoft.com/office/powerpoint/2010/main" val="2033035098"/>
              </p:ext>
            </p:extLst>
          </p:nvPr>
        </p:nvGraphicFramePr>
        <p:xfrm>
          <a:off x="2127069" y="2908028"/>
          <a:ext cx="2156745" cy="246728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33" name="Straight Arrow Connector 23">
            <a:extLst>
              <a:ext uri="{FF2B5EF4-FFF2-40B4-BE49-F238E27FC236}">
                <a16:creationId xmlns:a16="http://schemas.microsoft.com/office/drawing/2014/main" id="{F1DC0C3A-AC3A-4872-BF1E-A5F244037BF3}"/>
              </a:ext>
            </a:extLst>
          </p:cNvPr>
          <p:cNvCxnSpPr>
            <a:cxnSpLocks/>
            <a:stCxn id="3" idx="3"/>
            <a:endCxn id="136" idx="1"/>
          </p:cNvCxnSpPr>
          <p:nvPr/>
        </p:nvCxnSpPr>
        <p:spPr>
          <a:xfrm flipV="1">
            <a:off x="3533101" y="2079599"/>
            <a:ext cx="2021136" cy="408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36" name="Flowchart: Alternate Process 135">
            <a:extLst>
              <a:ext uri="{FF2B5EF4-FFF2-40B4-BE49-F238E27FC236}">
                <a16:creationId xmlns:a16="http://schemas.microsoft.com/office/drawing/2014/main" id="{D6DA2B8B-6DA6-4620-BF43-B031C2F10FCD}"/>
              </a:ext>
            </a:extLst>
          </p:cNvPr>
          <p:cNvSpPr/>
          <p:nvPr/>
        </p:nvSpPr>
        <p:spPr>
          <a:xfrm>
            <a:off x="5554237" y="1805279"/>
            <a:ext cx="1684763" cy="548640"/>
          </a:xfrm>
          <a:prstGeom prst="flowChartAlternateProcess">
            <a:avLst/>
          </a:prstGeom>
          <a:gradFill flip="none" rotWithShape="1">
            <a:gsLst>
              <a:gs pos="0">
                <a:schemeClr val="accent2">
                  <a:lumMod val="0"/>
                  <a:lumOff val="100000"/>
                </a:schemeClr>
              </a:gs>
              <a:gs pos="52000">
                <a:srgbClr val="F77500">
                  <a:alpha val="53000"/>
                </a:srgbClr>
              </a:gs>
              <a:gs pos="100000">
                <a:schemeClr val="accent2">
                  <a:lumMod val="100000"/>
                </a:schemeClr>
              </a:gs>
            </a:gsLst>
            <a:path path="circle">
              <a:fillToRect l="50000" t="-80000" r="50000" b="180000"/>
            </a:path>
            <a:tileRect/>
          </a:gra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dirty="0">
                <a:solidFill>
                  <a:schemeClr val="accent2">
                    <a:lumMod val="50000"/>
                  </a:schemeClr>
                </a:solidFill>
                <a:latin typeface="Arial" panose="020B0604020202020204" pitchFamily="34" charset="0"/>
                <a:cs typeface="Arial" panose="020B0604020202020204" pitchFamily="34" charset="0"/>
              </a:rPr>
              <a:t>Classes / Features</a:t>
            </a:r>
            <a:endParaRPr lang="en-IN" sz="1100" b="1" dirty="0">
              <a:solidFill>
                <a:schemeClr val="accent2">
                  <a:lumMod val="50000"/>
                </a:schemeClr>
              </a:solidFill>
              <a:latin typeface="Arial" panose="020B0604020202020204" pitchFamily="34" charset="0"/>
              <a:cs typeface="Arial" panose="020B0604020202020204" pitchFamily="34" charset="0"/>
            </a:endParaRPr>
          </a:p>
        </p:txBody>
      </p:sp>
      <p:pic>
        <p:nvPicPr>
          <p:cNvPr id="138" name="Picture 14" descr="Image result for data icon transparent">
            <a:extLst>
              <a:ext uri="{FF2B5EF4-FFF2-40B4-BE49-F238E27FC236}">
                <a16:creationId xmlns:a16="http://schemas.microsoft.com/office/drawing/2014/main" id="{A961C219-F162-472D-B103-5FF2CA2A448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0937" y="1828507"/>
            <a:ext cx="564424" cy="564424"/>
          </a:xfrm>
          <a:prstGeom prst="rect">
            <a:avLst/>
          </a:prstGeom>
          <a:noFill/>
          <a:extLst>
            <a:ext uri="{909E8E84-426E-40DD-AFC4-6F175D3DCCD1}">
              <a14:hiddenFill xmlns:a14="http://schemas.microsoft.com/office/drawing/2010/main">
                <a:solidFill>
                  <a:srgbClr val="FFFFFF"/>
                </a:solidFill>
              </a14:hiddenFill>
            </a:ext>
          </a:extLst>
        </p:spPr>
      </p:pic>
      <p:sp>
        <p:nvSpPr>
          <p:cNvPr id="171" name="TextBox 170">
            <a:extLst>
              <a:ext uri="{FF2B5EF4-FFF2-40B4-BE49-F238E27FC236}">
                <a16:creationId xmlns:a16="http://schemas.microsoft.com/office/drawing/2014/main" id="{7BCD9009-F4C2-40A0-9439-A5ABB550B7D8}"/>
              </a:ext>
            </a:extLst>
          </p:cNvPr>
          <p:cNvSpPr txBox="1"/>
          <p:nvPr/>
        </p:nvSpPr>
        <p:spPr>
          <a:xfrm>
            <a:off x="118130" y="2616174"/>
            <a:ext cx="1293778" cy="276999"/>
          </a:xfrm>
          <a:prstGeom prst="rect">
            <a:avLst/>
          </a:prstGeom>
          <a:noFill/>
        </p:spPr>
        <p:txBody>
          <a:bodyPr wrap="square" rtlCol="0">
            <a:spAutoFit/>
          </a:bodyPr>
          <a:lstStyle/>
          <a:p>
            <a:pPr algn="ctr"/>
            <a:r>
              <a:rPr lang="en-US" sz="1200" b="1" dirty="0">
                <a:solidFill>
                  <a:schemeClr val="accent2">
                    <a:lumMod val="50000"/>
                  </a:schemeClr>
                </a:solidFill>
              </a:rPr>
              <a:t>Data</a:t>
            </a:r>
            <a:endParaRPr lang="en-IN" sz="1200" b="1" dirty="0">
              <a:solidFill>
                <a:schemeClr val="accent2">
                  <a:lumMod val="50000"/>
                </a:schemeClr>
              </a:solidFill>
            </a:endParaRPr>
          </a:p>
        </p:txBody>
      </p:sp>
      <p:cxnSp>
        <p:nvCxnSpPr>
          <p:cNvPr id="182" name="Straight Arrow Connector 181">
            <a:extLst>
              <a:ext uri="{FF2B5EF4-FFF2-40B4-BE49-F238E27FC236}">
                <a16:creationId xmlns:a16="http://schemas.microsoft.com/office/drawing/2014/main" id="{238CADDC-4C8B-468D-BA8F-C5F4FA00CEE1}"/>
              </a:ext>
            </a:extLst>
          </p:cNvPr>
          <p:cNvCxnSpPr>
            <a:cxnSpLocks/>
            <a:stCxn id="3" idx="2"/>
          </p:cNvCxnSpPr>
          <p:nvPr/>
        </p:nvCxnSpPr>
        <p:spPr>
          <a:xfrm>
            <a:off x="2932546" y="2535207"/>
            <a:ext cx="0" cy="37282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aphicFrame>
        <p:nvGraphicFramePr>
          <p:cNvPr id="159" name="Diagram 158">
            <a:extLst>
              <a:ext uri="{FF2B5EF4-FFF2-40B4-BE49-F238E27FC236}">
                <a16:creationId xmlns:a16="http://schemas.microsoft.com/office/drawing/2014/main" id="{84E6B603-9F38-4314-9CAF-02FB1D87DC79}"/>
              </a:ext>
            </a:extLst>
          </p:cNvPr>
          <p:cNvGraphicFramePr/>
          <p:nvPr>
            <p:extLst>
              <p:ext uri="{D42A27DB-BD31-4B8C-83A1-F6EECF244321}">
                <p14:modId xmlns:p14="http://schemas.microsoft.com/office/powerpoint/2010/main" val="2062913752"/>
              </p:ext>
            </p:extLst>
          </p:nvPr>
        </p:nvGraphicFramePr>
        <p:xfrm>
          <a:off x="8037911" y="4466751"/>
          <a:ext cx="2547568" cy="16457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94" name="Straight Arrow Connector 193">
            <a:extLst>
              <a:ext uri="{FF2B5EF4-FFF2-40B4-BE49-F238E27FC236}">
                <a16:creationId xmlns:a16="http://schemas.microsoft.com/office/drawing/2014/main" id="{1E4B00E0-3324-4F58-9EDC-669B79985218}"/>
              </a:ext>
            </a:extLst>
          </p:cNvPr>
          <p:cNvCxnSpPr>
            <a:cxnSpLocks/>
            <a:stCxn id="13" idx="2"/>
            <a:endCxn id="159" idx="0"/>
          </p:cNvCxnSpPr>
          <p:nvPr/>
        </p:nvCxnSpPr>
        <p:spPr>
          <a:xfrm flipH="1">
            <a:off x="9311695" y="4059331"/>
            <a:ext cx="933" cy="40742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98252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45390EA8-2155-4FF8-98CA-C5AD287411DB}"/>
              </a:ext>
            </a:extLst>
          </p:cNvPr>
          <p:cNvGraphicFramePr/>
          <p:nvPr>
            <p:extLst>
              <p:ext uri="{D42A27DB-BD31-4B8C-83A1-F6EECF244321}">
                <p14:modId xmlns:p14="http://schemas.microsoft.com/office/powerpoint/2010/main" val="566899340"/>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Date Placeholder 3">
            <a:extLst>
              <a:ext uri="{FF2B5EF4-FFF2-40B4-BE49-F238E27FC236}">
                <a16:creationId xmlns:a16="http://schemas.microsoft.com/office/drawing/2014/main" id="{F376E56C-4127-4FB6-987B-D9AAA3A96596}"/>
              </a:ext>
            </a:extLst>
          </p:cNvPr>
          <p:cNvSpPr>
            <a:spLocks noGrp="1"/>
          </p:cNvSpPr>
          <p:nvPr>
            <p:ph type="dt" sz="half" idx="2"/>
          </p:nvPr>
        </p:nvSpPr>
        <p:spPr>
          <a:xfrm>
            <a:off x="838200" y="6339439"/>
            <a:ext cx="2743200" cy="365125"/>
          </a:xfrm>
        </p:spPr>
        <p:txBody>
          <a:bodyPr/>
          <a:lstStyle/>
          <a:p>
            <a:r>
              <a:rPr lang="en-US" dirty="0"/>
              <a:t>December - 2019</a:t>
            </a:r>
          </a:p>
        </p:txBody>
      </p:sp>
      <p:sp>
        <p:nvSpPr>
          <p:cNvPr id="23" name="Footer Placeholder 4">
            <a:extLst>
              <a:ext uri="{FF2B5EF4-FFF2-40B4-BE49-F238E27FC236}">
                <a16:creationId xmlns:a16="http://schemas.microsoft.com/office/drawing/2014/main" id="{BA15CBBE-BE2A-4EA1-B3F0-51E2D11C86DB}"/>
              </a:ext>
            </a:extLst>
          </p:cNvPr>
          <p:cNvSpPr>
            <a:spLocks noGrp="1"/>
          </p:cNvSpPr>
          <p:nvPr>
            <p:ph type="ftr" sz="quarter" idx="3"/>
          </p:nvPr>
        </p:nvSpPr>
        <p:spPr>
          <a:xfrm>
            <a:off x="7239000" y="6357385"/>
            <a:ext cx="4114800" cy="365125"/>
          </a:xfrm>
        </p:spPr>
        <p:txBody>
          <a:bodyPr/>
          <a:lstStyle/>
          <a:p>
            <a:r>
              <a:rPr lang="en-US" dirty="0"/>
              <a:t>Botnet Detection in Network Traffic Based</a:t>
            </a:r>
          </a:p>
        </p:txBody>
      </p:sp>
      <p:pic>
        <p:nvPicPr>
          <p:cNvPr id="11" name="Picture 10">
            <a:extLst>
              <a:ext uri="{FF2B5EF4-FFF2-40B4-BE49-F238E27FC236}">
                <a16:creationId xmlns:a16="http://schemas.microsoft.com/office/drawing/2014/main" id="{78F14E73-52A4-4D69-877D-2CA88264ED2B}"/>
              </a:ext>
            </a:extLst>
          </p:cNvPr>
          <p:cNvPicPr>
            <a:picLocks noChangeAspect="1"/>
          </p:cNvPicPr>
          <p:nvPr/>
        </p:nvPicPr>
        <p:blipFill>
          <a:blip r:embed="rId7"/>
          <a:stretch>
            <a:fillRect/>
          </a:stretch>
        </p:blipFill>
        <p:spPr>
          <a:xfrm>
            <a:off x="195005" y="3293148"/>
            <a:ext cx="11733450" cy="2031325"/>
          </a:xfrm>
          <a:prstGeom prst="rect">
            <a:avLst/>
          </a:prstGeom>
          <a:ln w="3175">
            <a:solidFill>
              <a:schemeClr val="bg1">
                <a:lumMod val="75000"/>
              </a:schemeClr>
            </a:solidFill>
          </a:ln>
        </p:spPr>
      </p:pic>
      <p:sp>
        <p:nvSpPr>
          <p:cNvPr id="27" name="TextBox 26">
            <a:extLst>
              <a:ext uri="{FF2B5EF4-FFF2-40B4-BE49-F238E27FC236}">
                <a16:creationId xmlns:a16="http://schemas.microsoft.com/office/drawing/2014/main" id="{B885697F-650D-42F4-A65E-CC24A4BF0B68}"/>
              </a:ext>
            </a:extLst>
          </p:cNvPr>
          <p:cNvSpPr txBox="1"/>
          <p:nvPr/>
        </p:nvSpPr>
        <p:spPr>
          <a:xfrm>
            <a:off x="256146" y="1533527"/>
            <a:ext cx="4528297" cy="1431674"/>
          </a:xfrm>
          <a:prstGeom prst="rect">
            <a:avLst/>
          </a:prstGeom>
          <a:noFill/>
        </p:spPr>
        <p:txBody>
          <a:bodyPr wrap="square" rtlCol="0">
            <a:spAutoFit/>
          </a:bodyPr>
          <a:lstStyle/>
          <a:p>
            <a:r>
              <a:rPr lang="en-US" b="1" dirty="0">
                <a:solidFill>
                  <a:srgbClr val="EE7A12"/>
                </a:solidFill>
                <a:latin typeface="Arial" panose="020B0604020202020204" pitchFamily="34" charset="0"/>
                <a:cs typeface="Arial" panose="020B0604020202020204" pitchFamily="34" charset="0"/>
              </a:rPr>
              <a:t> Data </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Total number of Records – 1.8M </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Features - 16</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Data has been labelled</a:t>
            </a:r>
          </a:p>
        </p:txBody>
      </p:sp>
      <p:sp>
        <p:nvSpPr>
          <p:cNvPr id="15" name="TextBox 14">
            <a:extLst>
              <a:ext uri="{FF2B5EF4-FFF2-40B4-BE49-F238E27FC236}">
                <a16:creationId xmlns:a16="http://schemas.microsoft.com/office/drawing/2014/main" id="{150BF8FF-8507-4966-8C03-13CD7A144222}"/>
              </a:ext>
            </a:extLst>
          </p:cNvPr>
          <p:cNvSpPr txBox="1"/>
          <p:nvPr/>
        </p:nvSpPr>
        <p:spPr>
          <a:xfrm>
            <a:off x="5090160" y="3035426"/>
            <a:ext cx="1106393" cy="276999"/>
          </a:xfrm>
          <a:prstGeom prst="rect">
            <a:avLst/>
          </a:prstGeom>
          <a:noFill/>
        </p:spPr>
        <p:txBody>
          <a:bodyPr wrap="none" rtlCol="0">
            <a:spAutoFit/>
          </a:bodyPr>
          <a:lstStyle/>
          <a:p>
            <a:r>
              <a:rPr lang="en-US" sz="1200" b="1" dirty="0">
                <a:solidFill>
                  <a:schemeClr val="accent2">
                    <a:lumMod val="75000"/>
                  </a:schemeClr>
                </a:solidFill>
                <a:latin typeface="Arial" panose="020B0604020202020204" pitchFamily="34" charset="0"/>
                <a:cs typeface="Arial" panose="020B0604020202020204" pitchFamily="34" charset="0"/>
              </a:rPr>
              <a:t>Sample Data</a:t>
            </a:r>
            <a:endParaRPr lang="en-IN" sz="1200" b="1" dirty="0">
              <a:solidFill>
                <a:schemeClr val="accent2">
                  <a:lumMod val="75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734B499-620B-4411-90C1-C713AAFDA489}"/>
              </a:ext>
            </a:extLst>
          </p:cNvPr>
          <p:cNvSpPr txBox="1"/>
          <p:nvPr/>
        </p:nvSpPr>
        <p:spPr>
          <a:xfrm>
            <a:off x="480060" y="5593080"/>
            <a:ext cx="4304383" cy="261610"/>
          </a:xfrm>
          <a:prstGeom prst="rect">
            <a:avLst/>
          </a:prstGeom>
          <a:noFill/>
        </p:spPr>
        <p:txBody>
          <a:bodyPr wrap="none" rtlCol="0">
            <a:spAutoFit/>
          </a:bodyPr>
          <a:lstStyle/>
          <a:p>
            <a:r>
              <a:rPr lang="en-US" sz="1100" b="1" dirty="0">
                <a:solidFill>
                  <a:srgbClr val="EE7A12"/>
                </a:solidFill>
                <a:latin typeface="Arial" panose="020B0604020202020204" pitchFamily="34" charset="0"/>
                <a:cs typeface="Arial" panose="020B0604020202020204" pitchFamily="34" charset="0"/>
              </a:rPr>
              <a:t>Data Source: Collected from End Points [ Firewall, switch etc.]</a:t>
            </a:r>
            <a:endParaRPr lang="en-IN" sz="1100" b="1" dirty="0">
              <a:solidFill>
                <a:srgbClr val="EE7A1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89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r>
              <a:rPr lang="en-US" dirty="0"/>
              <a:t>December - 2019</a:t>
            </a:r>
          </a:p>
        </p:txBody>
      </p:sp>
      <p:sp>
        <p:nvSpPr>
          <p:cNvPr id="5" name="Footer Placeholder 4"/>
          <p:cNvSpPr>
            <a:spLocks noGrp="1"/>
          </p:cNvSpPr>
          <p:nvPr>
            <p:ph type="ftr" sz="quarter" idx="3"/>
          </p:nvPr>
        </p:nvSpPr>
        <p:spPr/>
        <p:txBody>
          <a:bodyPr/>
          <a:lstStyle/>
          <a:p>
            <a:r>
              <a:rPr lang="en-US" dirty="0"/>
              <a:t>Botnet Detection in Network Traffic Based</a:t>
            </a:r>
          </a:p>
        </p:txBody>
      </p:sp>
      <p:pic>
        <p:nvPicPr>
          <p:cNvPr id="9" name="Content Placeholder 8">
            <a:extLst>
              <a:ext uri="{FF2B5EF4-FFF2-40B4-BE49-F238E27FC236}">
                <a16:creationId xmlns:a16="http://schemas.microsoft.com/office/drawing/2014/main" id="{7C06A37A-518E-43CA-A05D-2F7B986662C8}"/>
              </a:ext>
            </a:extLst>
          </p:cNvPr>
          <p:cNvPicPr>
            <a:picLocks noGrp="1" noChangeAspect="1"/>
          </p:cNvPicPr>
          <p:nvPr>
            <p:ph idx="1"/>
          </p:nvPr>
        </p:nvPicPr>
        <p:blipFill>
          <a:blip r:embed="rId2"/>
          <a:stretch>
            <a:fillRect/>
          </a:stretch>
        </p:blipFill>
        <p:spPr>
          <a:xfrm>
            <a:off x="118131" y="3800153"/>
            <a:ext cx="4824490" cy="2445290"/>
          </a:xfrm>
          <a:prstGeom prst="rect">
            <a:avLst/>
          </a:prstGeom>
        </p:spPr>
      </p:pic>
      <p:pic>
        <p:nvPicPr>
          <p:cNvPr id="10" name="Picture 9">
            <a:extLst>
              <a:ext uri="{FF2B5EF4-FFF2-40B4-BE49-F238E27FC236}">
                <a16:creationId xmlns:a16="http://schemas.microsoft.com/office/drawing/2014/main" id="{05443CFF-B56D-4D70-B67F-28AA7844F6FA}"/>
              </a:ext>
            </a:extLst>
          </p:cNvPr>
          <p:cNvPicPr>
            <a:picLocks noChangeAspect="1"/>
          </p:cNvPicPr>
          <p:nvPr/>
        </p:nvPicPr>
        <p:blipFill>
          <a:blip r:embed="rId3"/>
          <a:stretch>
            <a:fillRect/>
          </a:stretch>
        </p:blipFill>
        <p:spPr>
          <a:xfrm>
            <a:off x="7370767" y="2017202"/>
            <a:ext cx="4499854" cy="2187953"/>
          </a:xfrm>
          <a:prstGeom prst="rect">
            <a:avLst/>
          </a:prstGeom>
        </p:spPr>
      </p:pic>
      <p:sp>
        <p:nvSpPr>
          <p:cNvPr id="11" name="TextBox 10">
            <a:extLst>
              <a:ext uri="{FF2B5EF4-FFF2-40B4-BE49-F238E27FC236}">
                <a16:creationId xmlns:a16="http://schemas.microsoft.com/office/drawing/2014/main" id="{1987E7C9-C855-47A1-8C33-D29B719765E0}"/>
              </a:ext>
            </a:extLst>
          </p:cNvPr>
          <p:cNvSpPr txBox="1"/>
          <p:nvPr/>
        </p:nvSpPr>
        <p:spPr>
          <a:xfrm>
            <a:off x="451159" y="1714139"/>
            <a:ext cx="4824490" cy="1661993"/>
          </a:xfrm>
          <a:prstGeom prst="rect">
            <a:avLst/>
          </a:prstGeom>
          <a:noFill/>
        </p:spPr>
        <p:txBody>
          <a:bodyPr wrap="square" rtlCol="0">
            <a:spAutoFit/>
          </a:bodyPr>
          <a:lstStyle/>
          <a:p>
            <a:r>
              <a:rPr lang="en-US" b="1" dirty="0">
                <a:solidFill>
                  <a:srgbClr val="EE7A12"/>
                </a:solidFill>
                <a:latin typeface="Arial" panose="020B0604020202020204" pitchFamily="34" charset="0"/>
                <a:cs typeface="Arial" panose="020B0604020202020204" pitchFamily="34" charset="0"/>
              </a:rPr>
              <a:t>Initial Data </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Labelled data</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Anomaly – 40003 (2% of total data)</a:t>
            </a:r>
          </a:p>
          <a:p>
            <a:endParaRPr lang="en-US" dirty="0">
              <a:solidFill>
                <a:srgbClr val="EE7A12"/>
              </a:solidFill>
              <a:latin typeface="Arial" panose="020B0604020202020204" pitchFamily="34" charset="0"/>
              <a:cs typeface="Arial" panose="020B0604020202020204" pitchFamily="34" charset="0"/>
            </a:endParaRPr>
          </a:p>
          <a:p>
            <a:endParaRPr lang="en-IN" dirty="0">
              <a:solidFill>
                <a:srgbClr val="EE7A12"/>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E023BA2-B055-420B-8480-668EA81CC7DE}"/>
              </a:ext>
            </a:extLst>
          </p:cNvPr>
          <p:cNvSpPr txBox="1"/>
          <p:nvPr/>
        </p:nvSpPr>
        <p:spPr>
          <a:xfrm>
            <a:off x="7607032" y="4119241"/>
            <a:ext cx="4027324" cy="1708160"/>
          </a:xfrm>
          <a:prstGeom prst="rect">
            <a:avLst/>
          </a:prstGeom>
          <a:noFill/>
        </p:spPr>
        <p:txBody>
          <a:bodyPr wrap="square" rtlCol="0">
            <a:spAutoFit/>
          </a:bodyPr>
          <a:lstStyle/>
          <a:p>
            <a:r>
              <a:rPr lang="en-US" b="1" dirty="0">
                <a:solidFill>
                  <a:srgbClr val="EE7A12"/>
                </a:solidFill>
                <a:latin typeface="Arial" panose="020B0604020202020204" pitchFamily="34" charset="0"/>
                <a:cs typeface="Arial" panose="020B0604020202020204" pitchFamily="34" charset="0"/>
              </a:rPr>
              <a:t>Data Up-sampling</a:t>
            </a:r>
          </a:p>
          <a:p>
            <a:endParaRPr lang="en-US" dirty="0">
              <a:solidFill>
                <a:srgbClr val="EE7A12"/>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Overcome the problem of overfitting</a:t>
            </a:r>
          </a:p>
          <a:p>
            <a:pPr marL="285750" indent="-285750">
              <a:lnSpc>
                <a:spcPct val="150000"/>
              </a:lnSpc>
              <a:buFont typeface="Arial" panose="020B0604020202020204" pitchFamily="34" charset="0"/>
              <a:buChar char="•"/>
            </a:pPr>
            <a:r>
              <a:rPr lang="en-US" sz="1600" dirty="0">
                <a:solidFill>
                  <a:srgbClr val="EE7A12"/>
                </a:solidFill>
                <a:latin typeface="Arial" panose="020B0604020202020204" pitchFamily="34" charset="0"/>
                <a:cs typeface="Arial" panose="020B0604020202020204" pitchFamily="34" charset="0"/>
              </a:rPr>
              <a:t>Minority -class increased to 55%</a:t>
            </a:r>
          </a:p>
          <a:p>
            <a:endParaRPr lang="en-IN" dirty="0">
              <a:solidFill>
                <a:srgbClr val="EE7A12"/>
              </a:solidFill>
              <a:latin typeface="Arial" panose="020B0604020202020204" pitchFamily="34" charset="0"/>
              <a:cs typeface="Arial" panose="020B0604020202020204" pitchFamily="34" charset="0"/>
            </a:endParaRPr>
          </a:p>
        </p:txBody>
      </p:sp>
      <p:graphicFrame>
        <p:nvGraphicFramePr>
          <p:cNvPr id="19" name="Diagram 18">
            <a:extLst>
              <a:ext uri="{FF2B5EF4-FFF2-40B4-BE49-F238E27FC236}">
                <a16:creationId xmlns:a16="http://schemas.microsoft.com/office/drawing/2014/main" id="{45390EA8-2155-4FF8-98CA-C5AD287411DB}"/>
              </a:ext>
            </a:extLst>
          </p:cNvPr>
          <p:cNvGraphicFramePr/>
          <p:nvPr>
            <p:extLst>
              <p:ext uri="{D42A27DB-BD31-4B8C-83A1-F6EECF244321}">
                <p14:modId xmlns:p14="http://schemas.microsoft.com/office/powerpoint/2010/main" val="3211071114"/>
              </p:ext>
            </p:extLst>
          </p:nvPr>
        </p:nvGraphicFramePr>
        <p:xfrm>
          <a:off x="118130" y="850722"/>
          <a:ext cx="11887200" cy="548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55B40FDD-345B-4572-98C4-94989A65B669}"/>
              </a:ext>
            </a:extLst>
          </p:cNvPr>
          <p:cNvSpPr txBox="1"/>
          <p:nvPr/>
        </p:nvSpPr>
        <p:spPr>
          <a:xfrm>
            <a:off x="1591681" y="3306809"/>
            <a:ext cx="1875835" cy="307777"/>
          </a:xfrm>
          <a:prstGeom prst="rect">
            <a:avLst/>
          </a:prstGeom>
          <a:noFill/>
        </p:spPr>
        <p:txBody>
          <a:bodyPr wrap="none" rtlCol="0">
            <a:spAutoFit/>
          </a:bodyPr>
          <a:lstStyle/>
          <a:p>
            <a:r>
              <a:rPr lang="en-US" sz="1400" b="1" dirty="0">
                <a:solidFill>
                  <a:srgbClr val="EE7A12"/>
                </a:solidFill>
                <a:latin typeface="Arial" panose="020B0604020202020204" pitchFamily="34" charset="0"/>
                <a:cs typeface="Arial" panose="020B0604020202020204" pitchFamily="34" charset="0"/>
              </a:rPr>
              <a:t>Before Up sampling</a:t>
            </a:r>
            <a:endParaRPr lang="en-IN" sz="1400" b="1" dirty="0">
              <a:solidFill>
                <a:srgbClr val="EE7A12"/>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8865CE-63D6-4228-B362-45F78808C68D}"/>
              </a:ext>
            </a:extLst>
          </p:cNvPr>
          <p:cNvSpPr txBox="1"/>
          <p:nvPr/>
        </p:nvSpPr>
        <p:spPr>
          <a:xfrm>
            <a:off x="8790721" y="1598322"/>
            <a:ext cx="1726755" cy="307777"/>
          </a:xfrm>
          <a:prstGeom prst="rect">
            <a:avLst/>
          </a:prstGeom>
          <a:noFill/>
        </p:spPr>
        <p:txBody>
          <a:bodyPr wrap="none" rtlCol="0">
            <a:spAutoFit/>
          </a:bodyPr>
          <a:lstStyle/>
          <a:p>
            <a:r>
              <a:rPr lang="en-US" sz="1400" b="1" dirty="0">
                <a:solidFill>
                  <a:srgbClr val="EE7A12"/>
                </a:solidFill>
                <a:latin typeface="Arial" panose="020B0604020202020204" pitchFamily="34" charset="0"/>
                <a:cs typeface="Arial" panose="020B0604020202020204" pitchFamily="34" charset="0"/>
              </a:rPr>
              <a:t>After Up sampling</a:t>
            </a:r>
            <a:endParaRPr lang="en-IN" sz="1400" b="1" dirty="0">
              <a:solidFill>
                <a:srgbClr val="EE7A1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703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9432</TotalTime>
  <Words>1446</Words>
  <Application>Microsoft Office PowerPoint</Application>
  <PresentationFormat>Widescreen</PresentationFormat>
  <Paragraphs>297</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Atlas Grotesk</vt:lpstr>
      <vt:lpstr>Calibri</vt:lpstr>
      <vt:lpstr>Ink Free</vt:lpstr>
      <vt:lpstr>Roboto Mono</vt:lpstr>
      <vt:lpstr>Wingdings</vt:lpstr>
      <vt:lpstr>Office Theme</vt:lpstr>
      <vt:lpstr>Botnet Detection in Network Traffic Based  on GBM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Kiran Muloor</cp:lastModifiedBy>
  <cp:revision>473</cp:revision>
  <dcterms:created xsi:type="dcterms:W3CDTF">2016-03-16T11:15:40Z</dcterms:created>
  <dcterms:modified xsi:type="dcterms:W3CDTF">2019-12-05T07:34:19Z</dcterms:modified>
</cp:coreProperties>
</file>