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1" r:id="rId3"/>
    <p:sldId id="260" r:id="rId4"/>
    <p:sldId id="267" r:id="rId5"/>
    <p:sldId id="262" r:id="rId6"/>
    <p:sldId id="257" r:id="rId7"/>
    <p:sldId id="263" r:id="rId8"/>
    <p:sldId id="266" r:id="rId9"/>
    <p:sldId id="287" r:id="rId10"/>
    <p:sldId id="296" r:id="rId11"/>
    <p:sldId id="295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Швецов" initials="ЕШ" lastIdx="1" clrIdx="0">
    <p:extLst>
      <p:ext uri="{19B8F6BF-5375-455C-9EA6-DF929625EA0E}">
        <p15:presenceInfo xmlns:p15="http://schemas.microsoft.com/office/powerpoint/2012/main" userId="523b8884efa0d6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5F"/>
    <a:srgbClr val="70D751"/>
    <a:srgbClr val="E6E6E6"/>
    <a:srgbClr val="6DD754"/>
    <a:srgbClr val="CA41F0"/>
    <a:srgbClr val="2472EF"/>
    <a:srgbClr val="BF3768"/>
    <a:srgbClr val="D563F3"/>
    <a:srgbClr val="5976FF"/>
    <a:srgbClr val="B45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60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102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5CA51-D9AA-485C-BCCE-CEA7F2B28F2F}"/>
              </a:ext>
            </a:extLst>
          </p:cNvPr>
          <p:cNvSpPr txBox="1"/>
          <p:nvPr userDrawn="1"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5008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27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387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26790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0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408537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295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651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30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490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8C36-9C73-40F8-962D-248A78B5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9649-039E-42B6-B316-79C7EDFD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9724-A438-42C5-8DB1-3B432CD8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E0EF-0AA6-4A1B-A6DE-199E7B5B1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51ED-EEEC-43A2-A3F6-A200165C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0" r:id="rId3"/>
    <p:sldLayoutId id="2147483661" r:id="rId4"/>
    <p:sldLayoutId id="2147483654" r:id="rId5"/>
    <p:sldLayoutId id="214748365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0" r:id="rId13"/>
    <p:sldLayoutId id="2147483659" r:id="rId14"/>
    <p:sldLayoutId id="2147483658" r:id="rId15"/>
    <p:sldLayoutId id="2147483657" r:id="rId16"/>
    <p:sldLayoutId id="2147483656" r:id="rId17"/>
    <p:sldLayoutId id="2147483652" r:id="rId18"/>
    <p:sldLayoutId id="2147483670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vetsovEgor/Smart-Food-Calendar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github.com/ShvetsovEgor/Smart-Food-Calenda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isk.yandex.ru/d/-hPyqHSiKQOtxg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disk.yandex.ru/d/utdkrQHpa4QYmw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ShvetsovEgor/Smart-Food-Calenda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D93F89-6B71-457E-A23D-650FA316F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65" y="643858"/>
            <a:ext cx="4286542" cy="4286542"/>
          </a:xfrm>
          <a:prstGeom prst="rect">
            <a:avLst/>
          </a:prstGeom>
          <a:effectLst>
            <a:glow rad="127000">
              <a:srgbClr val="92D050"/>
            </a:glow>
          </a:effectLst>
        </p:spPr>
      </p:pic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445374" y="-1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42E613"/>
              </a:gs>
              <a:gs pos="53100">
                <a:srgbClr val="82D444"/>
              </a:gs>
              <a:gs pos="100000">
                <a:srgbClr val="3BDD79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8571916" y="1231204"/>
            <a:ext cx="792292" cy="792292"/>
          </a:xfrm>
          <a:prstGeom prst="ellipse">
            <a:avLst/>
          </a:prstGeom>
          <a:gradFill>
            <a:gsLst>
              <a:gs pos="0">
                <a:srgbClr val="41E612"/>
              </a:gs>
              <a:gs pos="53100">
                <a:srgbClr val="73D45D"/>
              </a:gs>
              <a:gs pos="100000">
                <a:srgbClr val="3BDD7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2269FB-11BB-4A6E-B3AA-036BBE57F646}"/>
              </a:ext>
            </a:extLst>
          </p:cNvPr>
          <p:cNvSpPr txBox="1"/>
          <p:nvPr/>
        </p:nvSpPr>
        <p:spPr>
          <a:xfrm>
            <a:off x="6904057" y="4374910"/>
            <a:ext cx="428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Следи за тем, что ты ешь</a:t>
            </a:r>
            <a:endParaRPr lang="en-US" sz="1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4655962"/>
            <a:ext cx="7661349" cy="2450698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17000">
                <a:srgbClr val="3FE711"/>
              </a:gs>
              <a:gs pos="78000">
                <a:srgbClr val="25D96A">
                  <a:alpha val="89804"/>
                </a:srgbClr>
              </a:gs>
              <a:gs pos="48000">
                <a:srgbClr val="92D050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8F902-EBB0-405A-91D6-DB6FC5C51734}"/>
              </a:ext>
            </a:extLst>
          </p:cNvPr>
          <p:cNvSpPr txBox="1"/>
          <p:nvPr/>
        </p:nvSpPr>
        <p:spPr>
          <a:xfrm>
            <a:off x="6904057" y="2202038"/>
            <a:ext cx="29146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SMART FOOD CALENDAR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0084-16EA-4DCF-8D9D-0F2D4B846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84" y="22193"/>
            <a:ext cx="3975741" cy="671491"/>
          </a:xfrm>
        </p:spPr>
        <p:txBody>
          <a:bodyPr>
            <a:normAutofit lnSpcReduction="10000"/>
          </a:bodyPr>
          <a:lstStyle/>
          <a:p>
            <a:r>
              <a:rPr lang="ru-RU" sz="4400" b="1" dirty="0"/>
              <a:t>Приложение</a:t>
            </a:r>
            <a:endParaRPr lang="en-US" sz="4400" b="1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8809E42-CE09-420A-9F29-E54ED4ACB097}"/>
              </a:ext>
            </a:extLst>
          </p:cNvPr>
          <p:cNvSpPr>
            <a:spLocks noEditPoints="1"/>
          </p:cNvSpPr>
          <p:nvPr/>
        </p:nvSpPr>
        <p:spPr bwMode="auto">
          <a:xfrm>
            <a:off x="2148509" y="1476175"/>
            <a:ext cx="6756599" cy="4546600"/>
          </a:xfrm>
          <a:custGeom>
            <a:avLst/>
            <a:gdLst>
              <a:gd name="T0" fmla="*/ 733 w 1428"/>
              <a:gd name="T1" fmla="*/ 941 h 962"/>
              <a:gd name="T2" fmla="*/ 434 w 1428"/>
              <a:gd name="T3" fmla="*/ 941 h 962"/>
              <a:gd name="T4" fmla="*/ 583 w 1428"/>
              <a:gd name="T5" fmla="*/ 962 h 962"/>
              <a:gd name="T6" fmla="*/ 733 w 1428"/>
              <a:gd name="T7" fmla="*/ 941 h 962"/>
              <a:gd name="T8" fmla="*/ 959 w 1428"/>
              <a:gd name="T9" fmla="*/ 0 h 962"/>
              <a:gd name="T10" fmla="*/ 868 w 1428"/>
              <a:gd name="T11" fmla="*/ 9 h 962"/>
              <a:gd name="T12" fmla="*/ 583 w 1428"/>
              <a:gd name="T13" fmla="*/ 101 h 962"/>
              <a:gd name="T14" fmla="*/ 504 w 1428"/>
              <a:gd name="T15" fmla="*/ 107 h 962"/>
              <a:gd name="T16" fmla="*/ 438 w 1428"/>
              <a:gd name="T17" fmla="*/ 105 h 962"/>
              <a:gd name="T18" fmla="*/ 374 w 1428"/>
              <a:gd name="T19" fmla="*/ 103 h 962"/>
              <a:gd name="T20" fmla="*/ 181 w 1428"/>
              <a:gd name="T21" fmla="*/ 162 h 962"/>
              <a:gd name="T22" fmla="*/ 61 w 1428"/>
              <a:gd name="T23" fmla="*/ 354 h 962"/>
              <a:gd name="T24" fmla="*/ 323 w 1428"/>
              <a:gd name="T25" fmla="*/ 894 h 962"/>
              <a:gd name="T26" fmla="*/ 404 w 1428"/>
              <a:gd name="T27" fmla="*/ 931 h 962"/>
              <a:gd name="T28" fmla="*/ 403 w 1428"/>
              <a:gd name="T29" fmla="*/ 919 h 962"/>
              <a:gd name="T30" fmla="*/ 456 w 1428"/>
              <a:gd name="T31" fmla="*/ 747 h 962"/>
              <a:gd name="T32" fmla="*/ 472 w 1428"/>
              <a:gd name="T33" fmla="*/ 736 h 962"/>
              <a:gd name="T34" fmla="*/ 480 w 1428"/>
              <a:gd name="T35" fmla="*/ 736 h 962"/>
              <a:gd name="T36" fmla="*/ 457 w 1428"/>
              <a:gd name="T37" fmla="*/ 699 h 962"/>
              <a:gd name="T38" fmla="*/ 457 w 1428"/>
              <a:gd name="T39" fmla="*/ 288 h 962"/>
              <a:gd name="T40" fmla="*/ 497 w 1428"/>
              <a:gd name="T41" fmla="*/ 247 h 962"/>
              <a:gd name="T42" fmla="*/ 1140 w 1428"/>
              <a:gd name="T43" fmla="*/ 247 h 962"/>
              <a:gd name="T44" fmla="*/ 1181 w 1428"/>
              <a:gd name="T45" fmla="*/ 288 h 962"/>
              <a:gd name="T46" fmla="*/ 1181 w 1428"/>
              <a:gd name="T47" fmla="*/ 569 h 962"/>
              <a:gd name="T48" fmla="*/ 1185 w 1428"/>
              <a:gd name="T49" fmla="*/ 566 h 962"/>
              <a:gd name="T50" fmla="*/ 1335 w 1428"/>
              <a:gd name="T51" fmla="*/ 483 h 962"/>
              <a:gd name="T52" fmla="*/ 1362 w 1428"/>
              <a:gd name="T53" fmla="*/ 441 h 962"/>
              <a:gd name="T54" fmla="*/ 1203 w 1428"/>
              <a:gd name="T55" fmla="*/ 64 h 962"/>
              <a:gd name="T56" fmla="*/ 959 w 1428"/>
              <a:gd name="T57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962">
                <a:moveTo>
                  <a:pt x="733" y="941"/>
                </a:moveTo>
                <a:cubicBezTo>
                  <a:pt x="434" y="941"/>
                  <a:pt x="434" y="941"/>
                  <a:pt x="434" y="941"/>
                </a:cubicBezTo>
                <a:cubicBezTo>
                  <a:pt x="482" y="955"/>
                  <a:pt x="533" y="962"/>
                  <a:pt x="583" y="962"/>
                </a:cubicBezTo>
                <a:cubicBezTo>
                  <a:pt x="634" y="962"/>
                  <a:pt x="684" y="955"/>
                  <a:pt x="733" y="941"/>
                </a:cubicBezTo>
                <a:moveTo>
                  <a:pt x="959" y="0"/>
                </a:moveTo>
                <a:cubicBezTo>
                  <a:pt x="929" y="0"/>
                  <a:pt x="898" y="3"/>
                  <a:pt x="868" y="9"/>
                </a:cubicBezTo>
                <a:cubicBezTo>
                  <a:pt x="770" y="30"/>
                  <a:pt x="682" y="84"/>
                  <a:pt x="583" y="101"/>
                </a:cubicBezTo>
                <a:cubicBezTo>
                  <a:pt x="557" y="105"/>
                  <a:pt x="530" y="107"/>
                  <a:pt x="504" y="107"/>
                </a:cubicBezTo>
                <a:cubicBezTo>
                  <a:pt x="482" y="107"/>
                  <a:pt x="460" y="106"/>
                  <a:pt x="438" y="105"/>
                </a:cubicBezTo>
                <a:cubicBezTo>
                  <a:pt x="417" y="104"/>
                  <a:pt x="395" y="103"/>
                  <a:pt x="374" y="103"/>
                </a:cubicBezTo>
                <a:cubicBezTo>
                  <a:pt x="307" y="103"/>
                  <a:pt x="242" y="113"/>
                  <a:pt x="181" y="162"/>
                </a:cubicBezTo>
                <a:cubicBezTo>
                  <a:pt x="122" y="210"/>
                  <a:pt x="81" y="280"/>
                  <a:pt x="61" y="354"/>
                </a:cubicBezTo>
                <a:cubicBezTo>
                  <a:pt x="0" y="582"/>
                  <a:pt x="129" y="784"/>
                  <a:pt x="323" y="894"/>
                </a:cubicBezTo>
                <a:cubicBezTo>
                  <a:pt x="349" y="909"/>
                  <a:pt x="376" y="921"/>
                  <a:pt x="404" y="931"/>
                </a:cubicBezTo>
                <a:cubicBezTo>
                  <a:pt x="402" y="928"/>
                  <a:pt x="402" y="923"/>
                  <a:pt x="403" y="919"/>
                </a:cubicBezTo>
                <a:cubicBezTo>
                  <a:pt x="456" y="747"/>
                  <a:pt x="456" y="747"/>
                  <a:pt x="456" y="747"/>
                </a:cubicBezTo>
                <a:cubicBezTo>
                  <a:pt x="458" y="740"/>
                  <a:pt x="465" y="736"/>
                  <a:pt x="472" y="736"/>
                </a:cubicBezTo>
                <a:cubicBezTo>
                  <a:pt x="480" y="736"/>
                  <a:pt x="480" y="736"/>
                  <a:pt x="480" y="736"/>
                </a:cubicBezTo>
                <a:cubicBezTo>
                  <a:pt x="466" y="729"/>
                  <a:pt x="457" y="715"/>
                  <a:pt x="457" y="699"/>
                </a:cubicBezTo>
                <a:cubicBezTo>
                  <a:pt x="457" y="288"/>
                  <a:pt x="457" y="288"/>
                  <a:pt x="457" y="288"/>
                </a:cubicBezTo>
                <a:cubicBezTo>
                  <a:pt x="457" y="266"/>
                  <a:pt x="475" y="247"/>
                  <a:pt x="497" y="247"/>
                </a:cubicBezTo>
                <a:cubicBezTo>
                  <a:pt x="1140" y="247"/>
                  <a:pt x="1140" y="247"/>
                  <a:pt x="1140" y="247"/>
                </a:cubicBezTo>
                <a:cubicBezTo>
                  <a:pt x="1163" y="247"/>
                  <a:pt x="1181" y="266"/>
                  <a:pt x="1181" y="288"/>
                </a:cubicBezTo>
                <a:cubicBezTo>
                  <a:pt x="1181" y="569"/>
                  <a:pt x="1181" y="569"/>
                  <a:pt x="1181" y="569"/>
                </a:cubicBezTo>
                <a:cubicBezTo>
                  <a:pt x="1182" y="568"/>
                  <a:pt x="1184" y="567"/>
                  <a:pt x="1185" y="566"/>
                </a:cubicBezTo>
                <a:cubicBezTo>
                  <a:pt x="1239" y="539"/>
                  <a:pt x="1294" y="534"/>
                  <a:pt x="1335" y="483"/>
                </a:cubicBezTo>
                <a:cubicBezTo>
                  <a:pt x="1346" y="470"/>
                  <a:pt x="1355" y="455"/>
                  <a:pt x="1362" y="441"/>
                </a:cubicBezTo>
                <a:cubicBezTo>
                  <a:pt x="1428" y="303"/>
                  <a:pt x="1327" y="134"/>
                  <a:pt x="1203" y="64"/>
                </a:cubicBezTo>
                <a:cubicBezTo>
                  <a:pt x="1130" y="23"/>
                  <a:pt x="1044" y="0"/>
                  <a:pt x="95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CBD20CC-5680-4F20-8016-D98A71B6FC84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19">
            <a:extLst>
              <a:ext uri="{FF2B5EF4-FFF2-40B4-BE49-F238E27FC236}">
                <a16:creationId xmlns:a16="http://schemas.microsoft.com/office/drawing/2014/main" id="{89D8A509-3EE0-4BDC-A3D4-C8D1BA7D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6">
            <a:extLst>
              <a:ext uri="{FF2B5EF4-FFF2-40B4-BE49-F238E27FC236}">
                <a16:creationId xmlns:a16="http://schemas.microsoft.com/office/drawing/2014/main" id="{1B94C080-E65D-4F98-ADDE-AD725E6A3698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119">
            <a:extLst>
              <a:ext uri="{FF2B5EF4-FFF2-40B4-BE49-F238E27FC236}">
                <a16:creationId xmlns:a16="http://schemas.microsoft.com/office/drawing/2014/main" id="{2DF44BCF-3F8D-4928-BE0B-A7DCAA77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Oval 133">
            <a:extLst>
              <a:ext uri="{FF2B5EF4-FFF2-40B4-BE49-F238E27FC236}">
                <a16:creationId xmlns:a16="http://schemas.microsoft.com/office/drawing/2014/main" id="{999D63DB-E92C-4A7D-A80B-79C911099C45}"/>
              </a:ext>
            </a:extLst>
          </p:cNvPr>
          <p:cNvSpPr/>
          <p:nvPr/>
        </p:nvSpPr>
        <p:spPr>
          <a:xfrm>
            <a:off x="8661907" y="3416623"/>
            <a:ext cx="685293" cy="6852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6E8ED3AE-AA35-420D-90C5-496037F3D66E}"/>
              </a:ext>
            </a:extLst>
          </p:cNvPr>
          <p:cNvGrpSpPr/>
          <p:nvPr/>
        </p:nvGrpSpPr>
        <p:grpSpPr>
          <a:xfrm>
            <a:off x="1" y="693684"/>
            <a:ext cx="11977426" cy="8614646"/>
            <a:chOff x="3155460" y="1649399"/>
            <a:chExt cx="6189018" cy="4373376"/>
          </a:xfrm>
        </p:grpSpPr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7E6000ED-35C2-4F6A-A616-261305CC8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999" y="5840102"/>
              <a:ext cx="6159139" cy="182673"/>
            </a:xfrm>
            <a:custGeom>
              <a:avLst/>
              <a:gdLst>
                <a:gd name="T0" fmla="*/ 0 w 839"/>
                <a:gd name="T1" fmla="*/ 0 h 30"/>
                <a:gd name="T2" fmla="*/ 0 w 839"/>
                <a:gd name="T3" fmla="*/ 14 h 30"/>
                <a:gd name="T4" fmla="*/ 17 w 839"/>
                <a:gd name="T5" fmla="*/ 30 h 30"/>
                <a:gd name="T6" fmla="*/ 822 w 839"/>
                <a:gd name="T7" fmla="*/ 30 h 30"/>
                <a:gd name="T8" fmla="*/ 839 w 839"/>
                <a:gd name="T9" fmla="*/ 14 h 30"/>
                <a:gd name="T10" fmla="*/ 839 w 839"/>
                <a:gd name="T11" fmla="*/ 0 h 30"/>
                <a:gd name="T12" fmla="*/ 0 w 83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30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8" y="30"/>
                    <a:pt x="17" y="30"/>
                  </a:cubicBezTo>
                  <a:cubicBezTo>
                    <a:pt x="822" y="30"/>
                    <a:pt x="822" y="30"/>
                    <a:pt x="822" y="30"/>
                  </a:cubicBezTo>
                  <a:cubicBezTo>
                    <a:pt x="831" y="30"/>
                    <a:pt x="839" y="23"/>
                    <a:pt x="839" y="14"/>
                  </a:cubicBezTo>
                  <a:cubicBezTo>
                    <a:pt x="839" y="0"/>
                    <a:pt x="839" y="0"/>
                    <a:pt x="8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">
              <a:extLst>
                <a:ext uri="{FF2B5EF4-FFF2-40B4-BE49-F238E27FC236}">
                  <a16:creationId xmlns:a16="http://schemas.microsoft.com/office/drawing/2014/main" id="{11133CB4-0D2D-4B3B-BEBE-B9F993B5C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460" y="4658108"/>
              <a:ext cx="6189018" cy="1260792"/>
            </a:xfrm>
            <a:custGeom>
              <a:avLst/>
              <a:gdLst>
                <a:gd name="T0" fmla="*/ 368 w 843"/>
                <a:gd name="T1" fmla="*/ 205 h 205"/>
                <a:gd name="T2" fmla="*/ 372 w 843"/>
                <a:gd name="T3" fmla="*/ 202 h 205"/>
                <a:gd name="T4" fmla="*/ 476 w 843"/>
                <a:gd name="T5" fmla="*/ 202 h 205"/>
                <a:gd name="T6" fmla="*/ 480 w 843"/>
                <a:gd name="T7" fmla="*/ 205 h 205"/>
                <a:gd name="T8" fmla="*/ 824 w 843"/>
                <a:gd name="T9" fmla="*/ 205 h 205"/>
                <a:gd name="T10" fmla="*/ 840 w 843"/>
                <a:gd name="T11" fmla="*/ 183 h 205"/>
                <a:gd name="T12" fmla="*/ 788 w 843"/>
                <a:gd name="T13" fmla="*/ 12 h 205"/>
                <a:gd name="T14" fmla="*/ 772 w 843"/>
                <a:gd name="T15" fmla="*/ 0 h 205"/>
                <a:gd name="T16" fmla="*/ 72 w 843"/>
                <a:gd name="T17" fmla="*/ 0 h 205"/>
                <a:gd name="T18" fmla="*/ 56 w 843"/>
                <a:gd name="T19" fmla="*/ 11 h 205"/>
                <a:gd name="T20" fmla="*/ 3 w 843"/>
                <a:gd name="T21" fmla="*/ 183 h 205"/>
                <a:gd name="T22" fmla="*/ 19 w 843"/>
                <a:gd name="T23" fmla="*/ 205 h 205"/>
                <a:gd name="T24" fmla="*/ 368 w 843"/>
                <a:gd name="T2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5">
                  <a:moveTo>
                    <a:pt x="368" y="205"/>
                  </a:moveTo>
                  <a:cubicBezTo>
                    <a:pt x="372" y="202"/>
                    <a:pt x="372" y="202"/>
                    <a:pt x="372" y="202"/>
                  </a:cubicBezTo>
                  <a:cubicBezTo>
                    <a:pt x="476" y="202"/>
                    <a:pt x="476" y="202"/>
                    <a:pt x="476" y="202"/>
                  </a:cubicBezTo>
                  <a:cubicBezTo>
                    <a:pt x="480" y="205"/>
                    <a:pt x="480" y="205"/>
                    <a:pt x="480" y="205"/>
                  </a:cubicBezTo>
                  <a:cubicBezTo>
                    <a:pt x="824" y="205"/>
                    <a:pt x="824" y="205"/>
                    <a:pt x="824" y="205"/>
                  </a:cubicBezTo>
                  <a:cubicBezTo>
                    <a:pt x="835" y="205"/>
                    <a:pt x="843" y="194"/>
                    <a:pt x="840" y="183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4"/>
                    <a:pt x="779" y="0"/>
                    <a:pt x="7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58" y="4"/>
                    <a:pt x="56" y="11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94"/>
                    <a:pt x="8" y="205"/>
                    <a:pt x="19" y="205"/>
                  </a:cubicBezTo>
                  <a:cubicBezTo>
                    <a:pt x="368" y="205"/>
                    <a:pt x="368" y="205"/>
                    <a:pt x="368" y="205"/>
                  </a:cubicBezTo>
                </a:path>
              </a:pathLst>
            </a:cu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">
              <a:extLst>
                <a:ext uri="{FF2B5EF4-FFF2-40B4-BE49-F238E27FC236}">
                  <a16:creationId xmlns:a16="http://schemas.microsoft.com/office/drawing/2014/main" id="{077BFB07-B620-4D5E-9165-DC5F589A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459" y="4812127"/>
              <a:ext cx="4439019" cy="565924"/>
            </a:xfrm>
            <a:custGeom>
              <a:avLst/>
              <a:gdLst>
                <a:gd name="T0" fmla="*/ 29 w 1040"/>
                <a:gd name="T1" fmla="*/ 0 h 158"/>
                <a:gd name="T2" fmla="*/ 1006 w 1040"/>
                <a:gd name="T3" fmla="*/ 0 h 158"/>
                <a:gd name="T4" fmla="*/ 1040 w 1040"/>
                <a:gd name="T5" fmla="*/ 158 h 158"/>
                <a:gd name="T6" fmla="*/ 0 w 1040"/>
                <a:gd name="T7" fmla="*/ 158 h 158"/>
                <a:gd name="T8" fmla="*/ 29 w 104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58">
                  <a:moveTo>
                    <a:pt x="29" y="0"/>
                  </a:moveTo>
                  <a:lnTo>
                    <a:pt x="1006" y="0"/>
                  </a:lnTo>
                  <a:lnTo>
                    <a:pt x="1040" y="158"/>
                  </a:lnTo>
                  <a:lnTo>
                    <a:pt x="0" y="15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0">
              <a:extLst>
                <a:ext uri="{FF2B5EF4-FFF2-40B4-BE49-F238E27FC236}">
                  <a16:creationId xmlns:a16="http://schemas.microsoft.com/office/drawing/2014/main" id="{6DBCDB8A-E42C-4652-90D3-F7495C7CC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82" y="1717455"/>
              <a:ext cx="89634" cy="78800"/>
            </a:xfrm>
            <a:custGeom>
              <a:avLst/>
              <a:gdLst>
                <a:gd name="T0" fmla="*/ 10 w 12"/>
                <a:gd name="T1" fmla="*/ 6 h 13"/>
                <a:gd name="T2" fmla="*/ 8 w 12"/>
                <a:gd name="T3" fmla="*/ 6 h 13"/>
                <a:gd name="T4" fmla="*/ 6 w 12"/>
                <a:gd name="T5" fmla="*/ 9 h 13"/>
                <a:gd name="T6" fmla="*/ 4 w 12"/>
                <a:gd name="T7" fmla="*/ 6 h 13"/>
                <a:gd name="T8" fmla="*/ 6 w 12"/>
                <a:gd name="T9" fmla="*/ 4 h 13"/>
                <a:gd name="T10" fmla="*/ 8 w 12"/>
                <a:gd name="T11" fmla="*/ 6 h 13"/>
                <a:gd name="T12" fmla="*/ 10 w 12"/>
                <a:gd name="T13" fmla="*/ 6 h 13"/>
                <a:gd name="T14" fmla="*/ 12 w 12"/>
                <a:gd name="T15" fmla="*/ 6 h 13"/>
                <a:gd name="T16" fmla="*/ 6 w 12"/>
                <a:gd name="T17" fmla="*/ 0 h 13"/>
                <a:gd name="T18" fmla="*/ 0 w 12"/>
                <a:gd name="T19" fmla="*/ 6 h 13"/>
                <a:gd name="T20" fmla="*/ 6 w 12"/>
                <a:gd name="T21" fmla="*/ 13 h 13"/>
                <a:gd name="T22" fmla="*/ 12 w 12"/>
                <a:gd name="T23" fmla="*/ 6 h 13"/>
                <a:gd name="T24" fmla="*/ 10 w 12"/>
                <a:gd name="T2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7" y="9"/>
                    <a:pt x="6" y="9"/>
                  </a:cubicBezTo>
                  <a:cubicBezTo>
                    <a:pt x="5" y="9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">
              <a:extLst>
                <a:ext uri="{FF2B5EF4-FFF2-40B4-BE49-F238E27FC236}">
                  <a16:creationId xmlns:a16="http://schemas.microsoft.com/office/drawing/2014/main" id="{2B7C1CE7-668B-45D6-B244-E5239EAB7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4" y="1828490"/>
              <a:ext cx="4968288" cy="275800"/>
            </a:xfrm>
            <a:custGeom>
              <a:avLst/>
              <a:gdLst>
                <a:gd name="T0" fmla="*/ 675 w 677"/>
                <a:gd name="T1" fmla="*/ 43 h 45"/>
                <a:gd name="T2" fmla="*/ 675 w 677"/>
                <a:gd name="T3" fmla="*/ 41 h 45"/>
                <a:gd name="T4" fmla="*/ 4 w 677"/>
                <a:gd name="T5" fmla="*/ 41 h 45"/>
                <a:gd name="T6" fmla="*/ 4 w 677"/>
                <a:gd name="T7" fmla="*/ 25 h 45"/>
                <a:gd name="T8" fmla="*/ 10 w 677"/>
                <a:gd name="T9" fmla="*/ 10 h 45"/>
                <a:gd name="T10" fmla="*/ 24 w 677"/>
                <a:gd name="T11" fmla="*/ 4 h 45"/>
                <a:gd name="T12" fmla="*/ 653 w 677"/>
                <a:gd name="T13" fmla="*/ 4 h 45"/>
                <a:gd name="T14" fmla="*/ 667 w 677"/>
                <a:gd name="T15" fmla="*/ 10 h 45"/>
                <a:gd name="T16" fmla="*/ 673 w 677"/>
                <a:gd name="T17" fmla="*/ 25 h 45"/>
                <a:gd name="T18" fmla="*/ 673 w 677"/>
                <a:gd name="T19" fmla="*/ 43 h 45"/>
                <a:gd name="T20" fmla="*/ 675 w 677"/>
                <a:gd name="T21" fmla="*/ 43 h 45"/>
                <a:gd name="T22" fmla="*/ 675 w 677"/>
                <a:gd name="T23" fmla="*/ 41 h 45"/>
                <a:gd name="T24" fmla="*/ 675 w 677"/>
                <a:gd name="T25" fmla="*/ 43 h 45"/>
                <a:gd name="T26" fmla="*/ 677 w 677"/>
                <a:gd name="T27" fmla="*/ 43 h 45"/>
                <a:gd name="T28" fmla="*/ 677 w 677"/>
                <a:gd name="T29" fmla="*/ 25 h 45"/>
                <a:gd name="T30" fmla="*/ 653 w 677"/>
                <a:gd name="T31" fmla="*/ 0 h 45"/>
                <a:gd name="T32" fmla="*/ 24 w 677"/>
                <a:gd name="T33" fmla="*/ 0 h 45"/>
                <a:gd name="T34" fmla="*/ 0 w 677"/>
                <a:gd name="T35" fmla="*/ 25 h 45"/>
                <a:gd name="T36" fmla="*/ 0 w 677"/>
                <a:gd name="T37" fmla="*/ 45 h 45"/>
                <a:gd name="T38" fmla="*/ 677 w 677"/>
                <a:gd name="T39" fmla="*/ 45 h 45"/>
                <a:gd name="T40" fmla="*/ 677 w 677"/>
                <a:gd name="T41" fmla="*/ 43 h 45"/>
                <a:gd name="T42" fmla="*/ 675 w 677"/>
                <a:gd name="T4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7" h="45">
                  <a:moveTo>
                    <a:pt x="675" y="43"/>
                  </a:moveTo>
                  <a:cubicBezTo>
                    <a:pt x="675" y="41"/>
                    <a:pt x="675" y="41"/>
                    <a:pt x="67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4"/>
                    <a:pt x="24" y="4"/>
                  </a:cubicBezTo>
                  <a:cubicBezTo>
                    <a:pt x="653" y="4"/>
                    <a:pt x="653" y="4"/>
                    <a:pt x="653" y="4"/>
                  </a:cubicBezTo>
                  <a:cubicBezTo>
                    <a:pt x="659" y="4"/>
                    <a:pt x="664" y="7"/>
                    <a:pt x="667" y="10"/>
                  </a:cubicBezTo>
                  <a:cubicBezTo>
                    <a:pt x="671" y="14"/>
                    <a:pt x="673" y="19"/>
                    <a:pt x="673" y="25"/>
                  </a:cubicBezTo>
                  <a:cubicBezTo>
                    <a:pt x="673" y="43"/>
                    <a:pt x="673" y="43"/>
                    <a:pt x="673" y="43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5" y="41"/>
                    <a:pt x="675" y="41"/>
                    <a:pt x="675" y="41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7" y="25"/>
                    <a:pt x="677" y="25"/>
                    <a:pt x="677" y="25"/>
                  </a:cubicBezTo>
                  <a:cubicBezTo>
                    <a:pt x="677" y="11"/>
                    <a:pt x="667" y="0"/>
                    <a:pt x="65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77" y="45"/>
                    <a:pt x="677" y="45"/>
                    <a:pt x="677" y="45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5" y="43"/>
                    <a:pt x="675" y="43"/>
                    <a:pt x="675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">
              <a:extLst>
                <a:ext uri="{FF2B5EF4-FFF2-40B4-BE49-F238E27FC236}">
                  <a16:creationId xmlns:a16="http://schemas.microsoft.com/office/drawing/2014/main" id="{9C2A542D-F855-45AA-BC7F-DBA1B9CE0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143" y="1896545"/>
              <a:ext cx="273170" cy="146855"/>
            </a:xfrm>
            <a:custGeom>
              <a:avLst/>
              <a:gdLst>
                <a:gd name="T0" fmla="*/ 60 w 64"/>
                <a:gd name="T1" fmla="*/ 38 h 41"/>
                <a:gd name="T2" fmla="*/ 60 w 64"/>
                <a:gd name="T3" fmla="*/ 34 h 41"/>
                <a:gd name="T4" fmla="*/ 7 w 64"/>
                <a:gd name="T5" fmla="*/ 34 h 41"/>
                <a:gd name="T6" fmla="*/ 7 w 64"/>
                <a:gd name="T7" fmla="*/ 7 h 41"/>
                <a:gd name="T8" fmla="*/ 57 w 64"/>
                <a:gd name="T9" fmla="*/ 7 h 41"/>
                <a:gd name="T10" fmla="*/ 57 w 64"/>
                <a:gd name="T11" fmla="*/ 38 h 41"/>
                <a:gd name="T12" fmla="*/ 60 w 64"/>
                <a:gd name="T13" fmla="*/ 38 h 41"/>
                <a:gd name="T14" fmla="*/ 60 w 64"/>
                <a:gd name="T15" fmla="*/ 34 h 41"/>
                <a:gd name="T16" fmla="*/ 60 w 64"/>
                <a:gd name="T17" fmla="*/ 38 h 41"/>
                <a:gd name="T18" fmla="*/ 64 w 64"/>
                <a:gd name="T19" fmla="*/ 38 h 41"/>
                <a:gd name="T20" fmla="*/ 64 w 64"/>
                <a:gd name="T21" fmla="*/ 0 h 41"/>
                <a:gd name="T22" fmla="*/ 0 w 64"/>
                <a:gd name="T23" fmla="*/ 0 h 41"/>
                <a:gd name="T24" fmla="*/ 0 w 64"/>
                <a:gd name="T25" fmla="*/ 41 h 41"/>
                <a:gd name="T26" fmla="*/ 64 w 64"/>
                <a:gd name="T27" fmla="*/ 41 h 41"/>
                <a:gd name="T28" fmla="*/ 64 w 64"/>
                <a:gd name="T29" fmla="*/ 38 h 41"/>
                <a:gd name="T30" fmla="*/ 60 w 64"/>
                <a:gd name="T3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1">
                  <a:moveTo>
                    <a:pt x="60" y="38"/>
                  </a:moveTo>
                  <a:lnTo>
                    <a:pt x="60" y="34"/>
                  </a:lnTo>
                  <a:lnTo>
                    <a:pt x="7" y="34"/>
                  </a:lnTo>
                  <a:lnTo>
                    <a:pt x="7" y="7"/>
                  </a:lnTo>
                  <a:lnTo>
                    <a:pt x="57" y="7"/>
                  </a:lnTo>
                  <a:lnTo>
                    <a:pt x="57" y="38"/>
                  </a:lnTo>
                  <a:lnTo>
                    <a:pt x="60" y="38"/>
                  </a:lnTo>
                  <a:lnTo>
                    <a:pt x="60" y="34"/>
                  </a:lnTo>
                  <a:lnTo>
                    <a:pt x="60" y="38"/>
                  </a:lnTo>
                  <a:lnTo>
                    <a:pt x="64" y="38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64" y="41"/>
                  </a:lnTo>
                  <a:lnTo>
                    <a:pt x="64" y="38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">
              <a:extLst>
                <a:ext uri="{FF2B5EF4-FFF2-40B4-BE49-F238E27FC236}">
                  <a16:creationId xmlns:a16="http://schemas.microsoft.com/office/drawing/2014/main" id="{9DD92FCA-D718-4E82-81EB-478F3082B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679" y="1907290"/>
              <a:ext cx="2091461" cy="125364"/>
            </a:xfrm>
            <a:custGeom>
              <a:avLst/>
              <a:gdLst>
                <a:gd name="T0" fmla="*/ 487 w 490"/>
                <a:gd name="T1" fmla="*/ 31 h 35"/>
                <a:gd name="T2" fmla="*/ 487 w 490"/>
                <a:gd name="T3" fmla="*/ 28 h 35"/>
                <a:gd name="T4" fmla="*/ 7 w 490"/>
                <a:gd name="T5" fmla="*/ 28 h 35"/>
                <a:gd name="T6" fmla="*/ 7 w 490"/>
                <a:gd name="T7" fmla="*/ 7 h 35"/>
                <a:gd name="T8" fmla="*/ 483 w 490"/>
                <a:gd name="T9" fmla="*/ 7 h 35"/>
                <a:gd name="T10" fmla="*/ 483 w 490"/>
                <a:gd name="T11" fmla="*/ 31 h 35"/>
                <a:gd name="T12" fmla="*/ 487 w 490"/>
                <a:gd name="T13" fmla="*/ 31 h 35"/>
                <a:gd name="T14" fmla="*/ 487 w 490"/>
                <a:gd name="T15" fmla="*/ 28 h 35"/>
                <a:gd name="T16" fmla="*/ 487 w 490"/>
                <a:gd name="T17" fmla="*/ 31 h 35"/>
                <a:gd name="T18" fmla="*/ 490 w 490"/>
                <a:gd name="T19" fmla="*/ 31 h 35"/>
                <a:gd name="T20" fmla="*/ 490 w 490"/>
                <a:gd name="T21" fmla="*/ 0 h 35"/>
                <a:gd name="T22" fmla="*/ 0 w 490"/>
                <a:gd name="T23" fmla="*/ 0 h 35"/>
                <a:gd name="T24" fmla="*/ 0 w 490"/>
                <a:gd name="T25" fmla="*/ 35 h 35"/>
                <a:gd name="T26" fmla="*/ 490 w 490"/>
                <a:gd name="T27" fmla="*/ 35 h 35"/>
                <a:gd name="T28" fmla="*/ 490 w 490"/>
                <a:gd name="T29" fmla="*/ 31 h 35"/>
                <a:gd name="T30" fmla="*/ 487 w 490"/>
                <a:gd name="T3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0" h="35">
                  <a:moveTo>
                    <a:pt x="487" y="31"/>
                  </a:moveTo>
                  <a:lnTo>
                    <a:pt x="487" y="28"/>
                  </a:lnTo>
                  <a:lnTo>
                    <a:pt x="7" y="28"/>
                  </a:lnTo>
                  <a:lnTo>
                    <a:pt x="7" y="7"/>
                  </a:lnTo>
                  <a:lnTo>
                    <a:pt x="483" y="7"/>
                  </a:lnTo>
                  <a:lnTo>
                    <a:pt x="483" y="31"/>
                  </a:lnTo>
                  <a:lnTo>
                    <a:pt x="487" y="31"/>
                  </a:lnTo>
                  <a:lnTo>
                    <a:pt x="487" y="28"/>
                  </a:lnTo>
                  <a:lnTo>
                    <a:pt x="487" y="31"/>
                  </a:lnTo>
                  <a:lnTo>
                    <a:pt x="490" y="31"/>
                  </a:lnTo>
                  <a:lnTo>
                    <a:pt x="49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490" y="35"/>
                  </a:lnTo>
                  <a:lnTo>
                    <a:pt x="490" y="31"/>
                  </a:lnTo>
                  <a:lnTo>
                    <a:pt x="48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">
              <a:extLst>
                <a:ext uri="{FF2B5EF4-FFF2-40B4-BE49-F238E27FC236}">
                  <a16:creationId xmlns:a16="http://schemas.microsoft.com/office/drawing/2014/main" id="{92486776-A336-4A5C-A03D-98C4B9FA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">
              <a:extLst>
                <a:ext uri="{FF2B5EF4-FFF2-40B4-BE49-F238E27FC236}">
                  <a16:creationId xmlns:a16="http://schemas.microsoft.com/office/drawing/2014/main" id="{BF7E0907-8E9E-4D7C-9D32-B11D46456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EDE8284B-6E55-497C-858D-61103549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960337"/>
              <a:ext cx="1203658" cy="1525845"/>
            </a:xfrm>
            <a:custGeom>
              <a:avLst/>
              <a:gdLst>
                <a:gd name="T0" fmla="*/ 278 w 282"/>
                <a:gd name="T1" fmla="*/ 423 h 426"/>
                <a:gd name="T2" fmla="*/ 278 w 282"/>
                <a:gd name="T3" fmla="*/ 419 h 426"/>
                <a:gd name="T4" fmla="*/ 6 w 282"/>
                <a:gd name="T5" fmla="*/ 419 h 426"/>
                <a:gd name="T6" fmla="*/ 6 w 282"/>
                <a:gd name="T7" fmla="*/ 7 h 426"/>
                <a:gd name="T8" fmla="*/ 275 w 282"/>
                <a:gd name="T9" fmla="*/ 7 h 426"/>
                <a:gd name="T10" fmla="*/ 275 w 282"/>
                <a:gd name="T11" fmla="*/ 423 h 426"/>
                <a:gd name="T12" fmla="*/ 278 w 282"/>
                <a:gd name="T13" fmla="*/ 423 h 426"/>
                <a:gd name="T14" fmla="*/ 278 w 282"/>
                <a:gd name="T15" fmla="*/ 419 h 426"/>
                <a:gd name="T16" fmla="*/ 278 w 282"/>
                <a:gd name="T17" fmla="*/ 423 h 426"/>
                <a:gd name="T18" fmla="*/ 282 w 282"/>
                <a:gd name="T19" fmla="*/ 423 h 426"/>
                <a:gd name="T20" fmla="*/ 282 w 282"/>
                <a:gd name="T21" fmla="*/ 0 h 426"/>
                <a:gd name="T22" fmla="*/ 0 w 282"/>
                <a:gd name="T23" fmla="*/ 0 h 426"/>
                <a:gd name="T24" fmla="*/ 0 w 282"/>
                <a:gd name="T25" fmla="*/ 426 h 426"/>
                <a:gd name="T26" fmla="*/ 282 w 282"/>
                <a:gd name="T27" fmla="*/ 426 h 426"/>
                <a:gd name="T28" fmla="*/ 282 w 282"/>
                <a:gd name="T29" fmla="*/ 423 h 426"/>
                <a:gd name="T30" fmla="*/ 278 w 282"/>
                <a:gd name="T31" fmla="*/ 42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426">
                  <a:moveTo>
                    <a:pt x="278" y="423"/>
                  </a:moveTo>
                  <a:lnTo>
                    <a:pt x="278" y="419"/>
                  </a:lnTo>
                  <a:lnTo>
                    <a:pt x="6" y="419"/>
                  </a:lnTo>
                  <a:lnTo>
                    <a:pt x="6" y="7"/>
                  </a:lnTo>
                  <a:lnTo>
                    <a:pt x="275" y="7"/>
                  </a:lnTo>
                  <a:lnTo>
                    <a:pt x="275" y="423"/>
                  </a:lnTo>
                  <a:lnTo>
                    <a:pt x="278" y="423"/>
                  </a:lnTo>
                  <a:lnTo>
                    <a:pt x="278" y="419"/>
                  </a:lnTo>
                  <a:lnTo>
                    <a:pt x="278" y="423"/>
                  </a:lnTo>
                  <a:lnTo>
                    <a:pt x="282" y="423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26"/>
                  </a:lnTo>
                  <a:lnTo>
                    <a:pt x="282" y="426"/>
                  </a:lnTo>
                  <a:lnTo>
                    <a:pt x="282" y="423"/>
                  </a:lnTo>
                  <a:lnTo>
                    <a:pt x="27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0A329DFE-E386-4C89-A381-BA27D68E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186671"/>
              <a:ext cx="1203658" cy="687705"/>
            </a:xfrm>
            <a:custGeom>
              <a:avLst/>
              <a:gdLst>
                <a:gd name="T0" fmla="*/ 278 w 282"/>
                <a:gd name="T1" fmla="*/ 3 h 192"/>
                <a:gd name="T2" fmla="*/ 278 w 282"/>
                <a:gd name="T3" fmla="*/ 0 h 192"/>
                <a:gd name="T4" fmla="*/ 0 w 282"/>
                <a:gd name="T5" fmla="*/ 0 h 192"/>
                <a:gd name="T6" fmla="*/ 0 w 282"/>
                <a:gd name="T7" fmla="*/ 192 h 192"/>
                <a:gd name="T8" fmla="*/ 282 w 282"/>
                <a:gd name="T9" fmla="*/ 192 h 192"/>
                <a:gd name="T10" fmla="*/ 282 w 282"/>
                <a:gd name="T11" fmla="*/ 0 h 192"/>
                <a:gd name="T12" fmla="*/ 278 w 282"/>
                <a:gd name="T13" fmla="*/ 0 h 192"/>
                <a:gd name="T14" fmla="*/ 278 w 282"/>
                <a:gd name="T15" fmla="*/ 3 h 192"/>
                <a:gd name="T16" fmla="*/ 275 w 282"/>
                <a:gd name="T17" fmla="*/ 3 h 192"/>
                <a:gd name="T18" fmla="*/ 275 w 282"/>
                <a:gd name="T19" fmla="*/ 185 h 192"/>
                <a:gd name="T20" fmla="*/ 6 w 282"/>
                <a:gd name="T21" fmla="*/ 185 h 192"/>
                <a:gd name="T22" fmla="*/ 6 w 282"/>
                <a:gd name="T23" fmla="*/ 7 h 192"/>
                <a:gd name="T24" fmla="*/ 278 w 282"/>
                <a:gd name="T25" fmla="*/ 7 h 192"/>
                <a:gd name="T26" fmla="*/ 278 w 282"/>
                <a:gd name="T27" fmla="*/ 3 h 192"/>
                <a:gd name="T28" fmla="*/ 275 w 282"/>
                <a:gd name="T29" fmla="*/ 3 h 192"/>
                <a:gd name="T30" fmla="*/ 278 w 282"/>
                <a:gd name="T31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92">
                  <a:moveTo>
                    <a:pt x="278" y="3"/>
                  </a:moveTo>
                  <a:lnTo>
                    <a:pt x="2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82" y="192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5" y="185"/>
                  </a:lnTo>
                  <a:lnTo>
                    <a:pt x="6" y="185"/>
                  </a:lnTo>
                  <a:lnTo>
                    <a:pt x="6" y="7"/>
                  </a:lnTo>
                  <a:lnTo>
                    <a:pt x="278" y="7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8">
              <a:extLst>
                <a:ext uri="{FF2B5EF4-FFF2-40B4-BE49-F238E27FC236}">
                  <a16:creationId xmlns:a16="http://schemas.microsoft.com/office/drawing/2014/main" id="{64DC35C2-C058-4093-B4F6-7F57D5AFC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186671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0B28F7CB-F4B7-4C5E-80FF-1C6263785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763341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8524190D-13EF-4865-98C1-E5C6C4781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343592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6 h 146"/>
                <a:gd name="T8" fmla="*/ 445 w 452"/>
                <a:gd name="T9" fmla="*/ 6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6"/>
                  </a:lnTo>
                  <a:lnTo>
                    <a:pt x="445" y="6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A5947B34-2EE3-4F7E-B09F-A8A407472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920260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963AA9A5-AE35-4628-94E5-88E9EA1A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753" y="1649399"/>
              <a:ext cx="5314016" cy="3026618"/>
            </a:xfrm>
            <a:custGeom>
              <a:avLst/>
              <a:gdLst>
                <a:gd name="T0" fmla="*/ 683 w 724"/>
                <a:gd name="T1" fmla="*/ 492 h 492"/>
                <a:gd name="T2" fmla="*/ 40 w 724"/>
                <a:gd name="T3" fmla="*/ 492 h 492"/>
                <a:gd name="T4" fmla="*/ 0 w 724"/>
                <a:gd name="T5" fmla="*/ 452 h 492"/>
                <a:gd name="T6" fmla="*/ 0 w 724"/>
                <a:gd name="T7" fmla="*/ 41 h 492"/>
                <a:gd name="T8" fmla="*/ 40 w 724"/>
                <a:gd name="T9" fmla="*/ 0 h 492"/>
                <a:gd name="T10" fmla="*/ 683 w 724"/>
                <a:gd name="T11" fmla="*/ 0 h 492"/>
                <a:gd name="T12" fmla="*/ 724 w 724"/>
                <a:gd name="T13" fmla="*/ 41 h 492"/>
                <a:gd name="T14" fmla="*/ 724 w 724"/>
                <a:gd name="T15" fmla="*/ 452 h 492"/>
                <a:gd name="T16" fmla="*/ 683 w 724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492">
                  <a:moveTo>
                    <a:pt x="683" y="492"/>
                  </a:moveTo>
                  <a:cubicBezTo>
                    <a:pt x="40" y="492"/>
                    <a:pt x="40" y="492"/>
                    <a:pt x="40" y="492"/>
                  </a:cubicBezTo>
                  <a:cubicBezTo>
                    <a:pt x="18" y="492"/>
                    <a:pt x="0" y="474"/>
                    <a:pt x="0" y="45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0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706" y="0"/>
                    <a:pt x="724" y="19"/>
                    <a:pt x="724" y="41"/>
                  </a:cubicBezTo>
                  <a:cubicBezTo>
                    <a:pt x="724" y="452"/>
                    <a:pt x="724" y="452"/>
                    <a:pt x="724" y="452"/>
                  </a:cubicBezTo>
                  <a:cubicBezTo>
                    <a:pt x="724" y="474"/>
                    <a:pt x="706" y="492"/>
                    <a:pt x="683" y="492"/>
                  </a:cubicBezTo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">
              <a:extLst>
                <a:ext uri="{FF2B5EF4-FFF2-40B4-BE49-F238E27FC236}">
                  <a16:creationId xmlns:a16="http://schemas.microsoft.com/office/drawing/2014/main" id="{A6BD6AF0-02E0-4063-9F21-34B6B82E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288" y="1835652"/>
              <a:ext cx="4942676" cy="2729330"/>
            </a:xfrm>
            <a:custGeom>
              <a:avLst/>
              <a:gdLst>
                <a:gd name="T0" fmla="*/ 657 w 673"/>
                <a:gd name="T1" fmla="*/ 444 h 444"/>
                <a:gd name="T2" fmla="*/ 17 w 673"/>
                <a:gd name="T3" fmla="*/ 444 h 444"/>
                <a:gd name="T4" fmla="*/ 0 w 673"/>
                <a:gd name="T5" fmla="*/ 427 h 444"/>
                <a:gd name="T6" fmla="*/ 0 w 673"/>
                <a:gd name="T7" fmla="*/ 16 h 444"/>
                <a:gd name="T8" fmla="*/ 17 w 673"/>
                <a:gd name="T9" fmla="*/ 0 h 444"/>
                <a:gd name="T10" fmla="*/ 657 w 673"/>
                <a:gd name="T11" fmla="*/ 0 h 444"/>
                <a:gd name="T12" fmla="*/ 673 w 673"/>
                <a:gd name="T13" fmla="*/ 16 h 444"/>
                <a:gd name="T14" fmla="*/ 673 w 673"/>
                <a:gd name="T15" fmla="*/ 427 h 444"/>
                <a:gd name="T16" fmla="*/ 657 w 673"/>
                <a:gd name="T1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444">
                  <a:moveTo>
                    <a:pt x="657" y="444"/>
                  </a:moveTo>
                  <a:cubicBezTo>
                    <a:pt x="17" y="444"/>
                    <a:pt x="17" y="444"/>
                    <a:pt x="17" y="444"/>
                  </a:cubicBezTo>
                  <a:cubicBezTo>
                    <a:pt x="8" y="444"/>
                    <a:pt x="0" y="436"/>
                    <a:pt x="0" y="4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66" y="0"/>
                    <a:pt x="673" y="7"/>
                    <a:pt x="673" y="16"/>
                  </a:cubicBezTo>
                  <a:cubicBezTo>
                    <a:pt x="673" y="427"/>
                    <a:pt x="673" y="427"/>
                    <a:pt x="673" y="427"/>
                  </a:cubicBezTo>
                  <a:cubicBezTo>
                    <a:pt x="673" y="436"/>
                    <a:pt x="666" y="444"/>
                    <a:pt x="657" y="4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Rectangle 24">
              <a:extLst>
                <a:ext uri="{FF2B5EF4-FFF2-40B4-BE49-F238E27FC236}">
                  <a16:creationId xmlns:a16="http://schemas.microsoft.com/office/drawing/2014/main" id="{1AD6B81D-8242-4850-B418-2AC9519F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241" y="4672436"/>
              <a:ext cx="4170116" cy="46564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5">
              <a:extLst>
                <a:ext uri="{FF2B5EF4-FFF2-40B4-BE49-F238E27FC236}">
                  <a16:creationId xmlns:a16="http://schemas.microsoft.com/office/drawing/2014/main" id="{EE395513-021B-4B99-8409-EF8AF0D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434" y="4826455"/>
              <a:ext cx="631708" cy="565924"/>
            </a:xfrm>
            <a:custGeom>
              <a:avLst/>
              <a:gdLst>
                <a:gd name="T0" fmla="*/ 42 w 148"/>
                <a:gd name="T1" fmla="*/ 0 h 158"/>
                <a:gd name="T2" fmla="*/ 148 w 148"/>
                <a:gd name="T3" fmla="*/ 0 h 158"/>
                <a:gd name="T4" fmla="*/ 116 w 148"/>
                <a:gd name="T5" fmla="*/ 158 h 158"/>
                <a:gd name="T6" fmla="*/ 0 w 148"/>
                <a:gd name="T7" fmla="*/ 158 h 158"/>
                <a:gd name="T8" fmla="*/ 42 w 148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8">
                  <a:moveTo>
                    <a:pt x="42" y="0"/>
                  </a:moveTo>
                  <a:lnTo>
                    <a:pt x="148" y="0"/>
                  </a:lnTo>
                  <a:lnTo>
                    <a:pt x="116" y="158"/>
                  </a:lnTo>
                  <a:lnTo>
                    <a:pt x="0" y="15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">
              <a:extLst>
                <a:ext uri="{FF2B5EF4-FFF2-40B4-BE49-F238E27FC236}">
                  <a16:creationId xmlns:a16="http://schemas.microsoft.com/office/drawing/2014/main" id="{3F5F9C01-4B12-44DC-99F0-DDA16B23D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918" y="4847944"/>
              <a:ext cx="623170" cy="544433"/>
            </a:xfrm>
            <a:custGeom>
              <a:avLst/>
              <a:gdLst>
                <a:gd name="T0" fmla="*/ 0 w 146"/>
                <a:gd name="T1" fmla="*/ 0 h 152"/>
                <a:gd name="T2" fmla="*/ 31 w 146"/>
                <a:gd name="T3" fmla="*/ 152 h 152"/>
                <a:gd name="T4" fmla="*/ 146 w 146"/>
                <a:gd name="T5" fmla="*/ 152 h 152"/>
                <a:gd name="T6" fmla="*/ 108 w 146"/>
                <a:gd name="T7" fmla="*/ 0 h 152"/>
                <a:gd name="T8" fmla="*/ 0 w 146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52">
                  <a:moveTo>
                    <a:pt x="0" y="0"/>
                  </a:moveTo>
                  <a:lnTo>
                    <a:pt x="31" y="152"/>
                  </a:lnTo>
                  <a:lnTo>
                    <a:pt x="146" y="152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">
              <a:extLst>
                <a:ext uri="{FF2B5EF4-FFF2-40B4-BE49-F238E27FC236}">
                  <a16:creationId xmlns:a16="http://schemas.microsoft.com/office/drawing/2014/main" id="{91E34FA0-F5D4-4DFD-92B6-27D10B7D6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5478340"/>
              <a:ext cx="1754265" cy="343851"/>
            </a:xfrm>
            <a:custGeom>
              <a:avLst/>
              <a:gdLst>
                <a:gd name="T0" fmla="*/ 228 w 239"/>
                <a:gd name="T1" fmla="*/ 56 h 56"/>
                <a:gd name="T2" fmla="*/ 11 w 239"/>
                <a:gd name="T3" fmla="*/ 56 h 56"/>
                <a:gd name="T4" fmla="*/ 0 w 239"/>
                <a:gd name="T5" fmla="*/ 44 h 56"/>
                <a:gd name="T6" fmla="*/ 3 w 239"/>
                <a:gd name="T7" fmla="*/ 10 h 56"/>
                <a:gd name="T8" fmla="*/ 14 w 239"/>
                <a:gd name="T9" fmla="*/ 0 h 56"/>
                <a:gd name="T10" fmla="*/ 226 w 239"/>
                <a:gd name="T11" fmla="*/ 1 h 56"/>
                <a:gd name="T12" fmla="*/ 236 w 239"/>
                <a:gd name="T13" fmla="*/ 11 h 56"/>
                <a:gd name="T14" fmla="*/ 239 w 239"/>
                <a:gd name="T15" fmla="*/ 44 h 56"/>
                <a:gd name="T16" fmla="*/ 228 w 239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56">
                  <a:moveTo>
                    <a:pt x="228" y="56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5" y="56"/>
                    <a:pt x="0" y="50"/>
                    <a:pt x="0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4" y="0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31" y="1"/>
                    <a:pt x="236" y="6"/>
                    <a:pt x="236" y="11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9" y="50"/>
                    <a:pt x="234" y="56"/>
                    <a:pt x="228" y="56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8">
              <a:extLst>
                <a:ext uri="{FF2B5EF4-FFF2-40B4-BE49-F238E27FC236}">
                  <a16:creationId xmlns:a16="http://schemas.microsoft.com/office/drawing/2014/main" id="{C0CF4304-A2C9-4E3F-A199-9EFFEAF77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554" y="1724618"/>
              <a:ext cx="55486" cy="50146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8FBD82A7-C658-47FD-8942-52E8562F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117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7F34DD63-1B29-4B43-B75C-E046DD34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434" y="5023451"/>
              <a:ext cx="388412" cy="78800"/>
            </a:xfrm>
            <a:custGeom>
              <a:avLst/>
              <a:gdLst>
                <a:gd name="T0" fmla="*/ 48 w 53"/>
                <a:gd name="T1" fmla="*/ 13 h 13"/>
                <a:gd name="T2" fmla="*/ 5 w 53"/>
                <a:gd name="T3" fmla="*/ 13 h 13"/>
                <a:gd name="T4" fmla="*/ 0 w 53"/>
                <a:gd name="T5" fmla="*/ 7 h 13"/>
                <a:gd name="T6" fmla="*/ 0 w 53"/>
                <a:gd name="T7" fmla="*/ 6 h 13"/>
                <a:gd name="T8" fmla="*/ 5 w 53"/>
                <a:gd name="T9" fmla="*/ 0 h 13"/>
                <a:gd name="T10" fmla="*/ 48 w 53"/>
                <a:gd name="T11" fmla="*/ 0 h 13"/>
                <a:gd name="T12" fmla="*/ 53 w 53"/>
                <a:gd name="T13" fmla="*/ 6 h 13"/>
                <a:gd name="T14" fmla="*/ 53 w 53"/>
                <a:gd name="T15" fmla="*/ 7 h 13"/>
                <a:gd name="T16" fmla="*/ 48 w 5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3">
                  <a:moveTo>
                    <a:pt x="4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3"/>
                    <a:pt x="53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10"/>
                    <a:pt x="51" y="13"/>
                    <a:pt x="4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BC7FD7EE-B277-4691-9BFF-62A0DBEA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945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F5D5E5FA-4686-4A05-9B87-637F771A9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117" y="5241943"/>
              <a:ext cx="1438413" cy="85963"/>
            </a:xfrm>
            <a:custGeom>
              <a:avLst/>
              <a:gdLst>
                <a:gd name="T0" fmla="*/ 191 w 196"/>
                <a:gd name="T1" fmla="*/ 14 h 14"/>
                <a:gd name="T2" fmla="*/ 5 w 196"/>
                <a:gd name="T3" fmla="*/ 14 h 14"/>
                <a:gd name="T4" fmla="*/ 0 w 196"/>
                <a:gd name="T5" fmla="*/ 9 h 14"/>
                <a:gd name="T6" fmla="*/ 0 w 196"/>
                <a:gd name="T7" fmla="*/ 6 h 14"/>
                <a:gd name="T8" fmla="*/ 5 w 196"/>
                <a:gd name="T9" fmla="*/ 0 h 14"/>
                <a:gd name="T10" fmla="*/ 191 w 196"/>
                <a:gd name="T11" fmla="*/ 0 h 14"/>
                <a:gd name="T12" fmla="*/ 196 w 196"/>
                <a:gd name="T13" fmla="*/ 6 h 14"/>
                <a:gd name="T14" fmla="*/ 196 w 196"/>
                <a:gd name="T15" fmla="*/ 9 h 14"/>
                <a:gd name="T16" fmla="*/ 191 w 19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4">
                  <a:moveTo>
                    <a:pt x="191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6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2"/>
                    <a:pt x="194" y="14"/>
                    <a:pt x="191" y="14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3">
              <a:extLst>
                <a:ext uri="{FF2B5EF4-FFF2-40B4-BE49-F238E27FC236}">
                  <a16:creationId xmlns:a16="http://schemas.microsoft.com/office/drawing/2014/main" id="{6F400CFB-E025-4241-9800-13565CD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581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4">
              <a:extLst>
                <a:ext uri="{FF2B5EF4-FFF2-40B4-BE49-F238E27FC236}">
                  <a16:creationId xmlns:a16="http://schemas.microsoft.com/office/drawing/2014/main" id="{7E3B2A59-9890-4903-B9BE-90321F80D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359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5">
              <a:extLst>
                <a:ext uri="{FF2B5EF4-FFF2-40B4-BE49-F238E27FC236}">
                  <a16:creationId xmlns:a16="http://schemas.microsoft.com/office/drawing/2014/main" id="{1E5F693E-F9CB-46BC-983A-8770B3C9E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873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6">
              <a:extLst>
                <a:ext uri="{FF2B5EF4-FFF2-40B4-BE49-F238E27FC236}">
                  <a16:creationId xmlns:a16="http://schemas.microsoft.com/office/drawing/2014/main" id="{B42CB776-77CC-42C6-BA85-09B2F84B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990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7">
              <a:extLst>
                <a:ext uri="{FF2B5EF4-FFF2-40B4-BE49-F238E27FC236}">
                  <a16:creationId xmlns:a16="http://schemas.microsoft.com/office/drawing/2014/main" id="{127499D0-B1BE-4FFF-9543-D68A62C90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505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8">
              <a:extLst>
                <a:ext uri="{FF2B5EF4-FFF2-40B4-BE49-F238E27FC236}">
                  <a16:creationId xmlns:a16="http://schemas.microsoft.com/office/drawing/2014/main" id="{93342379-3980-422F-808B-9257FE245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820" y="5027034"/>
              <a:ext cx="213415" cy="179090"/>
            </a:xfrm>
            <a:custGeom>
              <a:avLst/>
              <a:gdLst>
                <a:gd name="T0" fmla="*/ 24 w 29"/>
                <a:gd name="T1" fmla="*/ 29 h 29"/>
                <a:gd name="T2" fmla="*/ 5 w 29"/>
                <a:gd name="T3" fmla="*/ 29 h 29"/>
                <a:gd name="T4" fmla="*/ 0 w 29"/>
                <a:gd name="T5" fmla="*/ 24 h 29"/>
                <a:gd name="T6" fmla="*/ 0 w 29"/>
                <a:gd name="T7" fmla="*/ 5 h 29"/>
                <a:gd name="T8" fmla="*/ 5 w 29"/>
                <a:gd name="T9" fmla="*/ 0 h 29"/>
                <a:gd name="T10" fmla="*/ 24 w 29"/>
                <a:gd name="T11" fmla="*/ 0 h 29"/>
                <a:gd name="T12" fmla="*/ 29 w 29"/>
                <a:gd name="T13" fmla="*/ 5 h 29"/>
                <a:gd name="T14" fmla="*/ 29 w 29"/>
                <a:gd name="T15" fmla="*/ 24 h 29"/>
                <a:gd name="T16" fmla="*/ 24 w 2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4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7"/>
                    <a:pt x="27" y="29"/>
                    <a:pt x="24" y="29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9">
              <a:extLst>
                <a:ext uri="{FF2B5EF4-FFF2-40B4-BE49-F238E27FC236}">
                  <a16:creationId xmlns:a16="http://schemas.microsoft.com/office/drawing/2014/main" id="{190A6FC4-348A-43E7-BEB0-32A6C2A1C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090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">
              <a:extLst>
                <a:ext uri="{FF2B5EF4-FFF2-40B4-BE49-F238E27FC236}">
                  <a16:creationId xmlns:a16="http://schemas.microsoft.com/office/drawing/2014/main" id="{C1182720-E9BC-457C-830B-A0A05E8B2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604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1">
              <a:extLst>
                <a:ext uri="{FF2B5EF4-FFF2-40B4-BE49-F238E27FC236}">
                  <a16:creationId xmlns:a16="http://schemas.microsoft.com/office/drawing/2014/main" id="{900BB4B8-15E1-470B-9310-6C2E7A310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140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2">
              <a:extLst>
                <a:ext uri="{FF2B5EF4-FFF2-40B4-BE49-F238E27FC236}">
                  <a16:creationId xmlns:a16="http://schemas.microsoft.com/office/drawing/2014/main" id="{FC4A4C81-455F-406F-88A0-F0FB1EC49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3">
              <a:extLst>
                <a:ext uri="{FF2B5EF4-FFF2-40B4-BE49-F238E27FC236}">
                  <a16:creationId xmlns:a16="http://schemas.microsoft.com/office/drawing/2014/main" id="{191DD10F-4DBB-4204-A45E-17862BE01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262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4">
              <a:extLst>
                <a:ext uri="{FF2B5EF4-FFF2-40B4-BE49-F238E27FC236}">
                  <a16:creationId xmlns:a16="http://schemas.microsoft.com/office/drawing/2014/main" id="{A4BDD336-CC7A-4D34-AFB1-61E949E4F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042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">
              <a:extLst>
                <a:ext uri="{FF2B5EF4-FFF2-40B4-BE49-F238E27FC236}">
                  <a16:creationId xmlns:a16="http://schemas.microsoft.com/office/drawing/2014/main" id="{BF9A762F-3CC6-49E5-A0FA-1B8B26A24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066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6">
              <a:extLst>
                <a:ext uri="{FF2B5EF4-FFF2-40B4-BE49-F238E27FC236}">
                  <a16:creationId xmlns:a16="http://schemas.microsoft.com/office/drawing/2014/main" id="{725EE270-F587-46AB-AE84-869EE14D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309" y="4837198"/>
              <a:ext cx="260365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7">
              <a:extLst>
                <a:ext uri="{FF2B5EF4-FFF2-40B4-BE49-F238E27FC236}">
                  <a16:creationId xmlns:a16="http://schemas.microsoft.com/office/drawing/2014/main" id="{78FA0380-2E44-4371-ADB9-7E952004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13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8">
              <a:extLst>
                <a:ext uri="{FF2B5EF4-FFF2-40B4-BE49-F238E27FC236}">
                  <a16:creationId xmlns:a16="http://schemas.microsoft.com/office/drawing/2014/main" id="{68971461-FD03-47C2-A9F2-A19EE5726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16" y="5249106"/>
              <a:ext cx="328656" cy="78800"/>
            </a:xfrm>
            <a:custGeom>
              <a:avLst/>
              <a:gdLst>
                <a:gd name="T0" fmla="*/ 40 w 45"/>
                <a:gd name="T1" fmla="*/ 13 h 13"/>
                <a:gd name="T2" fmla="*/ 5 w 45"/>
                <a:gd name="T3" fmla="*/ 13 h 13"/>
                <a:gd name="T4" fmla="*/ 0 w 45"/>
                <a:gd name="T5" fmla="*/ 7 h 13"/>
                <a:gd name="T6" fmla="*/ 0 w 45"/>
                <a:gd name="T7" fmla="*/ 6 h 13"/>
                <a:gd name="T8" fmla="*/ 5 w 45"/>
                <a:gd name="T9" fmla="*/ 0 h 13"/>
                <a:gd name="T10" fmla="*/ 40 w 45"/>
                <a:gd name="T11" fmla="*/ 0 h 13"/>
                <a:gd name="T12" fmla="*/ 45 w 45"/>
                <a:gd name="T13" fmla="*/ 6 h 13"/>
                <a:gd name="T14" fmla="*/ 45 w 45"/>
                <a:gd name="T15" fmla="*/ 7 h 13"/>
                <a:gd name="T16" fmla="*/ 40 w 4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3">
                  <a:moveTo>
                    <a:pt x="40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10"/>
                    <a:pt x="43" y="13"/>
                    <a:pt x="40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9">
              <a:extLst>
                <a:ext uri="{FF2B5EF4-FFF2-40B4-BE49-F238E27FC236}">
                  <a16:creationId xmlns:a16="http://schemas.microsoft.com/office/drawing/2014/main" id="{12840B9B-136F-42E4-A810-7F1AD343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556" y="5130905"/>
              <a:ext cx="448169" cy="82383"/>
            </a:xfrm>
            <a:custGeom>
              <a:avLst/>
              <a:gdLst>
                <a:gd name="T0" fmla="*/ 55 w 61"/>
                <a:gd name="T1" fmla="*/ 13 h 13"/>
                <a:gd name="T2" fmla="*/ 6 w 61"/>
                <a:gd name="T3" fmla="*/ 13 h 13"/>
                <a:gd name="T4" fmla="*/ 0 w 61"/>
                <a:gd name="T5" fmla="*/ 7 h 13"/>
                <a:gd name="T6" fmla="*/ 0 w 61"/>
                <a:gd name="T7" fmla="*/ 6 h 13"/>
                <a:gd name="T8" fmla="*/ 6 w 61"/>
                <a:gd name="T9" fmla="*/ 0 h 13"/>
                <a:gd name="T10" fmla="*/ 55 w 61"/>
                <a:gd name="T11" fmla="*/ 0 h 13"/>
                <a:gd name="T12" fmla="*/ 61 w 61"/>
                <a:gd name="T13" fmla="*/ 6 h 13"/>
                <a:gd name="T14" fmla="*/ 61 w 61"/>
                <a:gd name="T15" fmla="*/ 7 h 13"/>
                <a:gd name="T16" fmla="*/ 55 w 6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3">
                  <a:moveTo>
                    <a:pt x="55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3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0"/>
                    <a:pt x="58" y="13"/>
                    <a:pt x="55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0">
              <a:extLst>
                <a:ext uri="{FF2B5EF4-FFF2-40B4-BE49-F238E27FC236}">
                  <a16:creationId xmlns:a16="http://schemas.microsoft.com/office/drawing/2014/main" id="{6CF9ADCA-EF18-4C3B-A3FC-BB25AEF2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1">
              <a:extLst>
                <a:ext uri="{FF2B5EF4-FFF2-40B4-BE49-F238E27FC236}">
                  <a16:creationId xmlns:a16="http://schemas.microsoft.com/office/drawing/2014/main" id="{5625B1D0-44BB-4054-93F3-3041A10D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069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">
              <a:extLst>
                <a:ext uri="{FF2B5EF4-FFF2-40B4-BE49-F238E27FC236}">
                  <a16:creationId xmlns:a16="http://schemas.microsoft.com/office/drawing/2014/main" id="{00885646-2FEA-4211-AF37-99FE8176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">
              <a:extLst>
                <a:ext uri="{FF2B5EF4-FFF2-40B4-BE49-F238E27FC236}">
                  <a16:creationId xmlns:a16="http://schemas.microsoft.com/office/drawing/2014/main" id="{554908E6-99A4-4FC3-8DAC-EB73FDA34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068" y="5249106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4">
              <a:extLst>
                <a:ext uri="{FF2B5EF4-FFF2-40B4-BE49-F238E27FC236}">
                  <a16:creationId xmlns:a16="http://schemas.microsoft.com/office/drawing/2014/main" id="{F6AB53D0-07CB-4D2F-BE10-48897A25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384" y="5249106"/>
              <a:ext cx="260365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5">
              <a:extLst>
                <a:ext uri="{FF2B5EF4-FFF2-40B4-BE49-F238E27FC236}">
                  <a16:creationId xmlns:a16="http://schemas.microsoft.com/office/drawing/2014/main" id="{D5850197-6856-4EEC-9155-188451A3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700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6">
              <a:extLst>
                <a:ext uri="{FF2B5EF4-FFF2-40B4-BE49-F238E27FC236}">
                  <a16:creationId xmlns:a16="http://schemas.microsoft.com/office/drawing/2014/main" id="{6E3F7196-8208-4139-B3E0-DBE66538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017" y="5249106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7">
              <a:extLst>
                <a:ext uri="{FF2B5EF4-FFF2-40B4-BE49-F238E27FC236}">
                  <a16:creationId xmlns:a16="http://schemas.microsoft.com/office/drawing/2014/main" id="{8CDBF09A-A44F-469A-9F3C-7E280D8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97" y="5249106"/>
              <a:ext cx="200609" cy="78800"/>
            </a:xfrm>
            <a:custGeom>
              <a:avLst/>
              <a:gdLst>
                <a:gd name="T0" fmla="*/ 22 w 27"/>
                <a:gd name="T1" fmla="*/ 13 h 13"/>
                <a:gd name="T2" fmla="*/ 5 w 27"/>
                <a:gd name="T3" fmla="*/ 13 h 13"/>
                <a:gd name="T4" fmla="*/ 0 w 27"/>
                <a:gd name="T5" fmla="*/ 7 h 13"/>
                <a:gd name="T6" fmla="*/ 0 w 27"/>
                <a:gd name="T7" fmla="*/ 6 h 13"/>
                <a:gd name="T8" fmla="*/ 5 w 27"/>
                <a:gd name="T9" fmla="*/ 0 h 13"/>
                <a:gd name="T10" fmla="*/ 22 w 27"/>
                <a:gd name="T11" fmla="*/ 0 h 13"/>
                <a:gd name="T12" fmla="*/ 27 w 27"/>
                <a:gd name="T13" fmla="*/ 6 h 13"/>
                <a:gd name="T14" fmla="*/ 27 w 27"/>
                <a:gd name="T15" fmla="*/ 7 h 13"/>
                <a:gd name="T16" fmla="*/ 22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2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0"/>
                    <a:pt x="25" y="13"/>
                    <a:pt x="22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8">
              <a:extLst>
                <a:ext uri="{FF2B5EF4-FFF2-40B4-BE49-F238E27FC236}">
                  <a16:creationId xmlns:a16="http://schemas.microsoft.com/office/drawing/2014/main" id="{364A3A2F-96A7-4956-ACF8-2F3E65C9A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725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9">
              <a:extLst>
                <a:ext uri="{FF2B5EF4-FFF2-40B4-BE49-F238E27FC236}">
                  <a16:creationId xmlns:a16="http://schemas.microsoft.com/office/drawing/2014/main" id="{A296959B-1C3F-4F34-8325-3844CFDC4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239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0">
              <a:extLst>
                <a:ext uri="{FF2B5EF4-FFF2-40B4-BE49-F238E27FC236}">
                  <a16:creationId xmlns:a16="http://schemas.microsoft.com/office/drawing/2014/main" id="{76B3AF99-7D45-4F66-A60F-36C54A60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8751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9B8CB7E9-7D71-45CA-B2DA-F50A58B22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29" y="5130905"/>
              <a:ext cx="251829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2">
              <a:extLst>
                <a:ext uri="{FF2B5EF4-FFF2-40B4-BE49-F238E27FC236}">
                  <a16:creationId xmlns:a16="http://schemas.microsoft.com/office/drawing/2014/main" id="{CDF609A6-5755-44D5-BE47-0F9904FD0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43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E620474A-2E25-436F-B59B-FD0E0FDF0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53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AAC5194B-A8EE-415E-B2FE-7ABF5F1C5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067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CC6D53CF-B87D-4E93-92EC-8A1F7D1A4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847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3A569285-DC8E-4962-9123-D91898F3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358" y="5130905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084F9D74-6B4B-4371-9987-3CD35BF5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870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F36C66E7-75C1-4601-97CD-70BFA036A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382" y="5130905"/>
              <a:ext cx="234755" cy="82383"/>
            </a:xfrm>
            <a:custGeom>
              <a:avLst/>
              <a:gdLst>
                <a:gd name="T0" fmla="*/ 26 w 32"/>
                <a:gd name="T1" fmla="*/ 13 h 13"/>
                <a:gd name="T2" fmla="*/ 6 w 32"/>
                <a:gd name="T3" fmla="*/ 13 h 13"/>
                <a:gd name="T4" fmla="*/ 0 w 32"/>
                <a:gd name="T5" fmla="*/ 7 h 13"/>
                <a:gd name="T6" fmla="*/ 0 w 32"/>
                <a:gd name="T7" fmla="*/ 6 h 13"/>
                <a:gd name="T8" fmla="*/ 6 w 32"/>
                <a:gd name="T9" fmla="*/ 0 h 13"/>
                <a:gd name="T10" fmla="*/ 26 w 32"/>
                <a:gd name="T11" fmla="*/ 0 h 13"/>
                <a:gd name="T12" fmla="*/ 32 w 32"/>
                <a:gd name="T13" fmla="*/ 6 h 13"/>
                <a:gd name="T14" fmla="*/ 32 w 32"/>
                <a:gd name="T15" fmla="*/ 7 h 13"/>
                <a:gd name="T16" fmla="*/ 26 w 3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">
                  <a:moveTo>
                    <a:pt x="2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0"/>
                    <a:pt x="29" y="13"/>
                    <a:pt x="2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69">
              <a:extLst>
                <a:ext uri="{FF2B5EF4-FFF2-40B4-BE49-F238E27FC236}">
                  <a16:creationId xmlns:a16="http://schemas.microsoft.com/office/drawing/2014/main" id="{639AD197-3E50-4DAC-AC0E-8191D30A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383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0">
              <a:extLst>
                <a:ext uri="{FF2B5EF4-FFF2-40B4-BE49-F238E27FC236}">
                  <a16:creationId xmlns:a16="http://schemas.microsoft.com/office/drawing/2014/main" id="{4F0FE599-A1D0-47DB-9286-B4E1BB1D1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163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A638F981-1197-4189-92B3-7357E7296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677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2">
              <a:extLst>
                <a:ext uri="{FF2B5EF4-FFF2-40B4-BE49-F238E27FC236}">
                  <a16:creationId xmlns:a16="http://schemas.microsoft.com/office/drawing/2014/main" id="{3CFCDD46-F02F-4CD9-8946-B0429502C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188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3">
              <a:extLst>
                <a:ext uri="{FF2B5EF4-FFF2-40B4-BE49-F238E27FC236}">
                  <a16:creationId xmlns:a16="http://schemas.microsoft.com/office/drawing/2014/main" id="{DD717F36-1DA4-431B-965F-DFBAED5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968" y="5023451"/>
              <a:ext cx="251829" cy="78800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74">
              <a:extLst>
                <a:ext uri="{FF2B5EF4-FFF2-40B4-BE49-F238E27FC236}">
                  <a16:creationId xmlns:a16="http://schemas.microsoft.com/office/drawing/2014/main" id="{AE6A67B4-76B0-4BD7-8DAA-8CEEC9F04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81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5">
              <a:extLst>
                <a:ext uri="{FF2B5EF4-FFF2-40B4-BE49-F238E27FC236}">
                  <a16:creationId xmlns:a16="http://schemas.microsoft.com/office/drawing/2014/main" id="{1F86FE8C-9FDB-4DCE-AE3D-A24FD5115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551" y="5238360"/>
              <a:ext cx="640244" cy="111036"/>
            </a:xfrm>
            <a:custGeom>
              <a:avLst/>
              <a:gdLst>
                <a:gd name="T0" fmla="*/ 82 w 87"/>
                <a:gd name="T1" fmla="*/ 18 h 18"/>
                <a:gd name="T2" fmla="*/ 6 w 87"/>
                <a:gd name="T3" fmla="*/ 18 h 18"/>
                <a:gd name="T4" fmla="*/ 0 w 87"/>
                <a:gd name="T5" fmla="*/ 13 h 18"/>
                <a:gd name="T6" fmla="*/ 0 w 87"/>
                <a:gd name="T7" fmla="*/ 5 h 18"/>
                <a:gd name="T8" fmla="*/ 6 w 87"/>
                <a:gd name="T9" fmla="*/ 0 h 18"/>
                <a:gd name="T10" fmla="*/ 82 w 87"/>
                <a:gd name="T11" fmla="*/ 0 h 18"/>
                <a:gd name="T12" fmla="*/ 87 w 87"/>
                <a:gd name="T13" fmla="*/ 5 h 18"/>
                <a:gd name="T14" fmla="*/ 87 w 87"/>
                <a:gd name="T15" fmla="*/ 13 h 18"/>
                <a:gd name="T16" fmla="*/ 82 w 8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">
                  <a:moveTo>
                    <a:pt x="82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7" y="2"/>
                    <a:pt x="87" y="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6"/>
                    <a:pt x="85" y="18"/>
                    <a:pt x="82" y="18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6">
              <a:extLst>
                <a:ext uri="{FF2B5EF4-FFF2-40B4-BE49-F238E27FC236}">
                  <a16:creationId xmlns:a16="http://schemas.microsoft.com/office/drawing/2014/main" id="{EDB7B70A-205B-4569-BD84-D57597F78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800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77">
              <a:extLst>
                <a:ext uri="{FF2B5EF4-FFF2-40B4-BE49-F238E27FC236}">
                  <a16:creationId xmlns:a16="http://schemas.microsoft.com/office/drawing/2014/main" id="{C4095BF5-3396-49B1-B041-B21BEEB6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580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78">
              <a:extLst>
                <a:ext uri="{FF2B5EF4-FFF2-40B4-BE49-F238E27FC236}">
                  <a16:creationId xmlns:a16="http://schemas.microsoft.com/office/drawing/2014/main" id="{1B98161A-82AD-4214-A8AB-37DA0EA5E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846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9">
              <a:extLst>
                <a:ext uri="{FF2B5EF4-FFF2-40B4-BE49-F238E27FC236}">
                  <a16:creationId xmlns:a16="http://schemas.microsoft.com/office/drawing/2014/main" id="{6FF8369A-FC26-4C5E-B6A3-D5C285924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895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0">
              <a:extLst>
                <a:ext uri="{FF2B5EF4-FFF2-40B4-BE49-F238E27FC236}">
                  <a16:creationId xmlns:a16="http://schemas.microsoft.com/office/drawing/2014/main" id="{F70533D3-6734-42F4-9C19-123CD001B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407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1">
              <a:extLst>
                <a:ext uri="{FF2B5EF4-FFF2-40B4-BE49-F238E27FC236}">
                  <a16:creationId xmlns:a16="http://schemas.microsoft.com/office/drawing/2014/main" id="{0D80B580-A021-4A76-8F7E-17CB486E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51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2">
              <a:extLst>
                <a:ext uri="{FF2B5EF4-FFF2-40B4-BE49-F238E27FC236}">
                  <a16:creationId xmlns:a16="http://schemas.microsoft.com/office/drawing/2014/main" id="{AAEB4676-A0BC-48FD-940A-EAE10AF10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699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3">
              <a:extLst>
                <a:ext uri="{FF2B5EF4-FFF2-40B4-BE49-F238E27FC236}">
                  <a16:creationId xmlns:a16="http://schemas.microsoft.com/office/drawing/2014/main" id="{5A326BAA-6C45-4198-B9DB-0FC42D05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11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4">
              <a:extLst>
                <a:ext uri="{FF2B5EF4-FFF2-40B4-BE49-F238E27FC236}">
                  <a16:creationId xmlns:a16="http://schemas.microsoft.com/office/drawing/2014/main" id="{D3493815-6A6A-48FA-837A-382B5386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455" y="4915998"/>
              <a:ext cx="597560" cy="82383"/>
            </a:xfrm>
            <a:custGeom>
              <a:avLst/>
              <a:gdLst>
                <a:gd name="T0" fmla="*/ 76 w 81"/>
                <a:gd name="T1" fmla="*/ 13 h 13"/>
                <a:gd name="T2" fmla="*/ 6 w 81"/>
                <a:gd name="T3" fmla="*/ 13 h 13"/>
                <a:gd name="T4" fmla="*/ 0 w 81"/>
                <a:gd name="T5" fmla="*/ 7 h 13"/>
                <a:gd name="T6" fmla="*/ 0 w 81"/>
                <a:gd name="T7" fmla="*/ 6 h 13"/>
                <a:gd name="T8" fmla="*/ 6 w 81"/>
                <a:gd name="T9" fmla="*/ 0 h 13"/>
                <a:gd name="T10" fmla="*/ 76 w 81"/>
                <a:gd name="T11" fmla="*/ 0 h 13"/>
                <a:gd name="T12" fmla="*/ 81 w 81"/>
                <a:gd name="T13" fmla="*/ 6 h 13"/>
                <a:gd name="T14" fmla="*/ 81 w 81"/>
                <a:gd name="T15" fmla="*/ 7 h 13"/>
                <a:gd name="T16" fmla="*/ 76 w 8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3">
                  <a:moveTo>
                    <a:pt x="7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1" y="3"/>
                    <a:pt x="81" y="6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10"/>
                    <a:pt x="79" y="13"/>
                    <a:pt x="7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5">
              <a:extLst>
                <a:ext uri="{FF2B5EF4-FFF2-40B4-BE49-F238E27FC236}">
                  <a16:creationId xmlns:a16="http://schemas.microsoft.com/office/drawing/2014/main" id="{495D4930-14C7-4078-9D44-29689758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29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6">
              <a:extLst>
                <a:ext uri="{FF2B5EF4-FFF2-40B4-BE49-F238E27FC236}">
                  <a16:creationId xmlns:a16="http://schemas.microsoft.com/office/drawing/2014/main" id="{D80581BC-7674-403A-810D-AF7DE1AB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920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7">
              <a:extLst>
                <a:ext uri="{FF2B5EF4-FFF2-40B4-BE49-F238E27FC236}">
                  <a16:creationId xmlns:a16="http://schemas.microsoft.com/office/drawing/2014/main" id="{7FC750FB-D308-4717-80E5-5F1AD000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944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8">
              <a:extLst>
                <a:ext uri="{FF2B5EF4-FFF2-40B4-BE49-F238E27FC236}">
                  <a16:creationId xmlns:a16="http://schemas.microsoft.com/office/drawing/2014/main" id="{FE1EF3D6-4FA4-4FE9-A329-E8F82453C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58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9">
              <a:extLst>
                <a:ext uri="{FF2B5EF4-FFF2-40B4-BE49-F238E27FC236}">
                  <a16:creationId xmlns:a16="http://schemas.microsoft.com/office/drawing/2014/main" id="{1B5B724E-4A3D-4D94-97AA-A231A7743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36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90">
              <a:extLst>
                <a:ext uri="{FF2B5EF4-FFF2-40B4-BE49-F238E27FC236}">
                  <a16:creationId xmlns:a16="http://schemas.microsoft.com/office/drawing/2014/main" id="{92D134C6-975A-4E6D-8A4D-A2168332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747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91">
              <a:extLst>
                <a:ext uri="{FF2B5EF4-FFF2-40B4-BE49-F238E27FC236}">
                  <a16:creationId xmlns:a16="http://schemas.microsoft.com/office/drawing/2014/main" id="{D1264CFE-480D-42B2-85D8-016855B3C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553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93">
              <a:extLst>
                <a:ext uri="{FF2B5EF4-FFF2-40B4-BE49-F238E27FC236}">
                  <a16:creationId xmlns:a16="http://schemas.microsoft.com/office/drawing/2014/main" id="{5A6110E0-52F4-4454-AD67-F9C7EB9C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215" y="1896545"/>
              <a:ext cx="239024" cy="12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94">
              <a:extLst>
                <a:ext uri="{FF2B5EF4-FFF2-40B4-BE49-F238E27FC236}">
                  <a16:creationId xmlns:a16="http://schemas.microsoft.com/office/drawing/2014/main" id="{DEDA4651-4694-4DC9-88E4-4BC170C6D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752" y="1914452"/>
              <a:ext cx="2061583" cy="100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96">
              <a:extLst>
                <a:ext uri="{FF2B5EF4-FFF2-40B4-BE49-F238E27FC236}">
                  <a16:creationId xmlns:a16="http://schemas.microsoft.com/office/drawing/2014/main" id="{DB4CBE39-F78E-4766-9EBE-065B2D7A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119" y="2186669"/>
              <a:ext cx="1545120" cy="22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98">
              <a:extLst>
                <a:ext uri="{FF2B5EF4-FFF2-40B4-BE49-F238E27FC236}">
                  <a16:creationId xmlns:a16="http://schemas.microsoft.com/office/drawing/2014/main" id="{A89EB761-ACBC-475A-95E9-FF15354A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21" y="2258306"/>
              <a:ext cx="1370121" cy="213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105">
              <a:extLst>
                <a:ext uri="{FF2B5EF4-FFF2-40B4-BE49-F238E27FC236}">
                  <a16:creationId xmlns:a16="http://schemas.microsoft.com/office/drawing/2014/main" id="{96CBA44F-EFF0-4DA2-B3FE-2424F5C6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62" y="5478340"/>
              <a:ext cx="38414" cy="3583"/>
            </a:xfrm>
            <a:prstGeom prst="rect">
              <a:avLst/>
            </a:prstGeom>
            <a:solidFill>
              <a:srgbClr val="CA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106">
              <a:extLst>
                <a:ext uri="{FF2B5EF4-FFF2-40B4-BE49-F238E27FC236}">
                  <a16:creationId xmlns:a16="http://schemas.microsoft.com/office/drawing/2014/main" id="{8B499A4D-568F-452A-B345-48BEAFE2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07" y="5478349"/>
              <a:ext cx="3841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107">
              <a:extLst>
                <a:ext uri="{FF2B5EF4-FFF2-40B4-BE49-F238E27FC236}">
                  <a16:creationId xmlns:a16="http://schemas.microsoft.com/office/drawing/2014/main" id="{844F499F-F598-4DE7-89AE-35CD8D20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44" y="5481931"/>
              <a:ext cx="38414" cy="340272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08">
              <a:extLst>
                <a:ext uri="{FF2B5EF4-FFF2-40B4-BE49-F238E27FC236}">
                  <a16:creationId xmlns:a16="http://schemas.microsoft.com/office/drawing/2014/main" id="{4A56C5A2-CB60-4BC8-B282-B3B4EA67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431" y="5481931"/>
              <a:ext cx="38414" cy="3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FCBF5A-295F-4FD1-87E2-DD0595386A6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r="27"/>
          <a:stretch>
            <a:fillRect/>
          </a:stretch>
        </p:blipFill>
        <p:spPr>
          <a:xfrm>
            <a:off x="1171575" y="1060450"/>
            <a:ext cx="9583738" cy="5391150"/>
          </a:xfrm>
        </p:spPr>
      </p:pic>
    </p:spTree>
    <p:extLst>
      <p:ext uri="{BB962C8B-B14F-4D97-AF65-F5344CB8AC3E}">
        <p14:creationId xmlns:p14="http://schemas.microsoft.com/office/powerpoint/2010/main" val="376018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0084-16EA-4DCF-8D9D-0F2D4B846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84" y="22193"/>
            <a:ext cx="3975741" cy="671491"/>
          </a:xfrm>
        </p:spPr>
        <p:txBody>
          <a:bodyPr>
            <a:normAutofit lnSpcReduction="10000"/>
          </a:bodyPr>
          <a:lstStyle/>
          <a:p>
            <a:r>
              <a:rPr lang="ru-RU" sz="4400" b="1" dirty="0"/>
              <a:t>Приложение</a:t>
            </a:r>
            <a:endParaRPr lang="en-US" sz="4400" b="1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8809E42-CE09-420A-9F29-E54ED4ACB097}"/>
              </a:ext>
            </a:extLst>
          </p:cNvPr>
          <p:cNvSpPr>
            <a:spLocks noEditPoints="1"/>
          </p:cNvSpPr>
          <p:nvPr/>
        </p:nvSpPr>
        <p:spPr bwMode="auto">
          <a:xfrm>
            <a:off x="2148509" y="1476175"/>
            <a:ext cx="6756599" cy="4546600"/>
          </a:xfrm>
          <a:custGeom>
            <a:avLst/>
            <a:gdLst>
              <a:gd name="T0" fmla="*/ 733 w 1428"/>
              <a:gd name="T1" fmla="*/ 941 h 962"/>
              <a:gd name="T2" fmla="*/ 434 w 1428"/>
              <a:gd name="T3" fmla="*/ 941 h 962"/>
              <a:gd name="T4" fmla="*/ 583 w 1428"/>
              <a:gd name="T5" fmla="*/ 962 h 962"/>
              <a:gd name="T6" fmla="*/ 733 w 1428"/>
              <a:gd name="T7" fmla="*/ 941 h 962"/>
              <a:gd name="T8" fmla="*/ 959 w 1428"/>
              <a:gd name="T9" fmla="*/ 0 h 962"/>
              <a:gd name="T10" fmla="*/ 868 w 1428"/>
              <a:gd name="T11" fmla="*/ 9 h 962"/>
              <a:gd name="T12" fmla="*/ 583 w 1428"/>
              <a:gd name="T13" fmla="*/ 101 h 962"/>
              <a:gd name="T14" fmla="*/ 504 w 1428"/>
              <a:gd name="T15" fmla="*/ 107 h 962"/>
              <a:gd name="T16" fmla="*/ 438 w 1428"/>
              <a:gd name="T17" fmla="*/ 105 h 962"/>
              <a:gd name="T18" fmla="*/ 374 w 1428"/>
              <a:gd name="T19" fmla="*/ 103 h 962"/>
              <a:gd name="T20" fmla="*/ 181 w 1428"/>
              <a:gd name="T21" fmla="*/ 162 h 962"/>
              <a:gd name="T22" fmla="*/ 61 w 1428"/>
              <a:gd name="T23" fmla="*/ 354 h 962"/>
              <a:gd name="T24" fmla="*/ 323 w 1428"/>
              <a:gd name="T25" fmla="*/ 894 h 962"/>
              <a:gd name="T26" fmla="*/ 404 w 1428"/>
              <a:gd name="T27" fmla="*/ 931 h 962"/>
              <a:gd name="T28" fmla="*/ 403 w 1428"/>
              <a:gd name="T29" fmla="*/ 919 h 962"/>
              <a:gd name="T30" fmla="*/ 456 w 1428"/>
              <a:gd name="T31" fmla="*/ 747 h 962"/>
              <a:gd name="T32" fmla="*/ 472 w 1428"/>
              <a:gd name="T33" fmla="*/ 736 h 962"/>
              <a:gd name="T34" fmla="*/ 480 w 1428"/>
              <a:gd name="T35" fmla="*/ 736 h 962"/>
              <a:gd name="T36" fmla="*/ 457 w 1428"/>
              <a:gd name="T37" fmla="*/ 699 h 962"/>
              <a:gd name="T38" fmla="*/ 457 w 1428"/>
              <a:gd name="T39" fmla="*/ 288 h 962"/>
              <a:gd name="T40" fmla="*/ 497 w 1428"/>
              <a:gd name="T41" fmla="*/ 247 h 962"/>
              <a:gd name="T42" fmla="*/ 1140 w 1428"/>
              <a:gd name="T43" fmla="*/ 247 h 962"/>
              <a:gd name="T44" fmla="*/ 1181 w 1428"/>
              <a:gd name="T45" fmla="*/ 288 h 962"/>
              <a:gd name="T46" fmla="*/ 1181 w 1428"/>
              <a:gd name="T47" fmla="*/ 569 h 962"/>
              <a:gd name="T48" fmla="*/ 1185 w 1428"/>
              <a:gd name="T49" fmla="*/ 566 h 962"/>
              <a:gd name="T50" fmla="*/ 1335 w 1428"/>
              <a:gd name="T51" fmla="*/ 483 h 962"/>
              <a:gd name="T52" fmla="*/ 1362 w 1428"/>
              <a:gd name="T53" fmla="*/ 441 h 962"/>
              <a:gd name="T54" fmla="*/ 1203 w 1428"/>
              <a:gd name="T55" fmla="*/ 64 h 962"/>
              <a:gd name="T56" fmla="*/ 959 w 1428"/>
              <a:gd name="T57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962">
                <a:moveTo>
                  <a:pt x="733" y="941"/>
                </a:moveTo>
                <a:cubicBezTo>
                  <a:pt x="434" y="941"/>
                  <a:pt x="434" y="941"/>
                  <a:pt x="434" y="941"/>
                </a:cubicBezTo>
                <a:cubicBezTo>
                  <a:pt x="482" y="955"/>
                  <a:pt x="533" y="962"/>
                  <a:pt x="583" y="962"/>
                </a:cubicBezTo>
                <a:cubicBezTo>
                  <a:pt x="634" y="962"/>
                  <a:pt x="684" y="955"/>
                  <a:pt x="733" y="941"/>
                </a:cubicBezTo>
                <a:moveTo>
                  <a:pt x="959" y="0"/>
                </a:moveTo>
                <a:cubicBezTo>
                  <a:pt x="929" y="0"/>
                  <a:pt x="898" y="3"/>
                  <a:pt x="868" y="9"/>
                </a:cubicBezTo>
                <a:cubicBezTo>
                  <a:pt x="770" y="30"/>
                  <a:pt x="682" y="84"/>
                  <a:pt x="583" y="101"/>
                </a:cubicBezTo>
                <a:cubicBezTo>
                  <a:pt x="557" y="105"/>
                  <a:pt x="530" y="107"/>
                  <a:pt x="504" y="107"/>
                </a:cubicBezTo>
                <a:cubicBezTo>
                  <a:pt x="482" y="107"/>
                  <a:pt x="460" y="106"/>
                  <a:pt x="438" y="105"/>
                </a:cubicBezTo>
                <a:cubicBezTo>
                  <a:pt x="417" y="104"/>
                  <a:pt x="395" y="103"/>
                  <a:pt x="374" y="103"/>
                </a:cubicBezTo>
                <a:cubicBezTo>
                  <a:pt x="307" y="103"/>
                  <a:pt x="242" y="113"/>
                  <a:pt x="181" y="162"/>
                </a:cubicBezTo>
                <a:cubicBezTo>
                  <a:pt x="122" y="210"/>
                  <a:pt x="81" y="280"/>
                  <a:pt x="61" y="354"/>
                </a:cubicBezTo>
                <a:cubicBezTo>
                  <a:pt x="0" y="582"/>
                  <a:pt x="129" y="784"/>
                  <a:pt x="323" y="894"/>
                </a:cubicBezTo>
                <a:cubicBezTo>
                  <a:pt x="349" y="909"/>
                  <a:pt x="376" y="921"/>
                  <a:pt x="404" y="931"/>
                </a:cubicBezTo>
                <a:cubicBezTo>
                  <a:pt x="402" y="928"/>
                  <a:pt x="402" y="923"/>
                  <a:pt x="403" y="919"/>
                </a:cubicBezTo>
                <a:cubicBezTo>
                  <a:pt x="456" y="747"/>
                  <a:pt x="456" y="747"/>
                  <a:pt x="456" y="747"/>
                </a:cubicBezTo>
                <a:cubicBezTo>
                  <a:pt x="458" y="740"/>
                  <a:pt x="465" y="736"/>
                  <a:pt x="472" y="736"/>
                </a:cubicBezTo>
                <a:cubicBezTo>
                  <a:pt x="480" y="736"/>
                  <a:pt x="480" y="736"/>
                  <a:pt x="480" y="736"/>
                </a:cubicBezTo>
                <a:cubicBezTo>
                  <a:pt x="466" y="729"/>
                  <a:pt x="457" y="715"/>
                  <a:pt x="457" y="699"/>
                </a:cubicBezTo>
                <a:cubicBezTo>
                  <a:pt x="457" y="288"/>
                  <a:pt x="457" y="288"/>
                  <a:pt x="457" y="288"/>
                </a:cubicBezTo>
                <a:cubicBezTo>
                  <a:pt x="457" y="266"/>
                  <a:pt x="475" y="247"/>
                  <a:pt x="497" y="247"/>
                </a:cubicBezTo>
                <a:cubicBezTo>
                  <a:pt x="1140" y="247"/>
                  <a:pt x="1140" y="247"/>
                  <a:pt x="1140" y="247"/>
                </a:cubicBezTo>
                <a:cubicBezTo>
                  <a:pt x="1163" y="247"/>
                  <a:pt x="1181" y="266"/>
                  <a:pt x="1181" y="288"/>
                </a:cubicBezTo>
                <a:cubicBezTo>
                  <a:pt x="1181" y="569"/>
                  <a:pt x="1181" y="569"/>
                  <a:pt x="1181" y="569"/>
                </a:cubicBezTo>
                <a:cubicBezTo>
                  <a:pt x="1182" y="568"/>
                  <a:pt x="1184" y="567"/>
                  <a:pt x="1185" y="566"/>
                </a:cubicBezTo>
                <a:cubicBezTo>
                  <a:pt x="1239" y="539"/>
                  <a:pt x="1294" y="534"/>
                  <a:pt x="1335" y="483"/>
                </a:cubicBezTo>
                <a:cubicBezTo>
                  <a:pt x="1346" y="470"/>
                  <a:pt x="1355" y="455"/>
                  <a:pt x="1362" y="441"/>
                </a:cubicBezTo>
                <a:cubicBezTo>
                  <a:pt x="1428" y="303"/>
                  <a:pt x="1327" y="134"/>
                  <a:pt x="1203" y="64"/>
                </a:cubicBezTo>
                <a:cubicBezTo>
                  <a:pt x="1130" y="23"/>
                  <a:pt x="1044" y="0"/>
                  <a:pt x="95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CBD20CC-5680-4F20-8016-D98A71B6FC84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19">
            <a:extLst>
              <a:ext uri="{FF2B5EF4-FFF2-40B4-BE49-F238E27FC236}">
                <a16:creationId xmlns:a16="http://schemas.microsoft.com/office/drawing/2014/main" id="{89D8A509-3EE0-4BDC-A3D4-C8D1BA7D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6">
            <a:extLst>
              <a:ext uri="{FF2B5EF4-FFF2-40B4-BE49-F238E27FC236}">
                <a16:creationId xmlns:a16="http://schemas.microsoft.com/office/drawing/2014/main" id="{1B94C080-E65D-4F98-ADDE-AD725E6A3698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119">
            <a:extLst>
              <a:ext uri="{FF2B5EF4-FFF2-40B4-BE49-F238E27FC236}">
                <a16:creationId xmlns:a16="http://schemas.microsoft.com/office/drawing/2014/main" id="{2DF44BCF-3F8D-4928-BE0B-A7DCAA77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Oval 133">
            <a:extLst>
              <a:ext uri="{FF2B5EF4-FFF2-40B4-BE49-F238E27FC236}">
                <a16:creationId xmlns:a16="http://schemas.microsoft.com/office/drawing/2014/main" id="{999D63DB-E92C-4A7D-A80B-79C911099C45}"/>
              </a:ext>
            </a:extLst>
          </p:cNvPr>
          <p:cNvSpPr/>
          <p:nvPr/>
        </p:nvSpPr>
        <p:spPr>
          <a:xfrm>
            <a:off x="8661907" y="3416623"/>
            <a:ext cx="685293" cy="6852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6E8ED3AE-AA35-420D-90C5-496037F3D66E}"/>
              </a:ext>
            </a:extLst>
          </p:cNvPr>
          <p:cNvGrpSpPr/>
          <p:nvPr/>
        </p:nvGrpSpPr>
        <p:grpSpPr>
          <a:xfrm>
            <a:off x="1" y="693684"/>
            <a:ext cx="11977426" cy="8614646"/>
            <a:chOff x="3155460" y="1649399"/>
            <a:chExt cx="6189018" cy="4373376"/>
          </a:xfrm>
        </p:grpSpPr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7E6000ED-35C2-4F6A-A616-261305CC8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999" y="5840102"/>
              <a:ext cx="6159139" cy="182673"/>
            </a:xfrm>
            <a:custGeom>
              <a:avLst/>
              <a:gdLst>
                <a:gd name="T0" fmla="*/ 0 w 839"/>
                <a:gd name="T1" fmla="*/ 0 h 30"/>
                <a:gd name="T2" fmla="*/ 0 w 839"/>
                <a:gd name="T3" fmla="*/ 14 h 30"/>
                <a:gd name="T4" fmla="*/ 17 w 839"/>
                <a:gd name="T5" fmla="*/ 30 h 30"/>
                <a:gd name="T6" fmla="*/ 822 w 839"/>
                <a:gd name="T7" fmla="*/ 30 h 30"/>
                <a:gd name="T8" fmla="*/ 839 w 839"/>
                <a:gd name="T9" fmla="*/ 14 h 30"/>
                <a:gd name="T10" fmla="*/ 839 w 839"/>
                <a:gd name="T11" fmla="*/ 0 h 30"/>
                <a:gd name="T12" fmla="*/ 0 w 83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30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8" y="30"/>
                    <a:pt x="17" y="30"/>
                  </a:cubicBezTo>
                  <a:cubicBezTo>
                    <a:pt x="822" y="30"/>
                    <a:pt x="822" y="30"/>
                    <a:pt x="822" y="30"/>
                  </a:cubicBezTo>
                  <a:cubicBezTo>
                    <a:pt x="831" y="30"/>
                    <a:pt x="839" y="23"/>
                    <a:pt x="839" y="14"/>
                  </a:cubicBezTo>
                  <a:cubicBezTo>
                    <a:pt x="839" y="0"/>
                    <a:pt x="839" y="0"/>
                    <a:pt x="8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">
              <a:extLst>
                <a:ext uri="{FF2B5EF4-FFF2-40B4-BE49-F238E27FC236}">
                  <a16:creationId xmlns:a16="http://schemas.microsoft.com/office/drawing/2014/main" id="{11133CB4-0D2D-4B3B-BEBE-B9F993B5C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460" y="4658108"/>
              <a:ext cx="6189018" cy="1260792"/>
            </a:xfrm>
            <a:custGeom>
              <a:avLst/>
              <a:gdLst>
                <a:gd name="T0" fmla="*/ 368 w 843"/>
                <a:gd name="T1" fmla="*/ 205 h 205"/>
                <a:gd name="T2" fmla="*/ 372 w 843"/>
                <a:gd name="T3" fmla="*/ 202 h 205"/>
                <a:gd name="T4" fmla="*/ 476 w 843"/>
                <a:gd name="T5" fmla="*/ 202 h 205"/>
                <a:gd name="T6" fmla="*/ 480 w 843"/>
                <a:gd name="T7" fmla="*/ 205 h 205"/>
                <a:gd name="T8" fmla="*/ 824 w 843"/>
                <a:gd name="T9" fmla="*/ 205 h 205"/>
                <a:gd name="T10" fmla="*/ 840 w 843"/>
                <a:gd name="T11" fmla="*/ 183 h 205"/>
                <a:gd name="T12" fmla="*/ 788 w 843"/>
                <a:gd name="T13" fmla="*/ 12 h 205"/>
                <a:gd name="T14" fmla="*/ 772 w 843"/>
                <a:gd name="T15" fmla="*/ 0 h 205"/>
                <a:gd name="T16" fmla="*/ 72 w 843"/>
                <a:gd name="T17" fmla="*/ 0 h 205"/>
                <a:gd name="T18" fmla="*/ 56 w 843"/>
                <a:gd name="T19" fmla="*/ 11 h 205"/>
                <a:gd name="T20" fmla="*/ 3 w 843"/>
                <a:gd name="T21" fmla="*/ 183 h 205"/>
                <a:gd name="T22" fmla="*/ 19 w 843"/>
                <a:gd name="T23" fmla="*/ 205 h 205"/>
                <a:gd name="T24" fmla="*/ 368 w 843"/>
                <a:gd name="T2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5">
                  <a:moveTo>
                    <a:pt x="368" y="205"/>
                  </a:moveTo>
                  <a:cubicBezTo>
                    <a:pt x="372" y="202"/>
                    <a:pt x="372" y="202"/>
                    <a:pt x="372" y="202"/>
                  </a:cubicBezTo>
                  <a:cubicBezTo>
                    <a:pt x="476" y="202"/>
                    <a:pt x="476" y="202"/>
                    <a:pt x="476" y="202"/>
                  </a:cubicBezTo>
                  <a:cubicBezTo>
                    <a:pt x="480" y="205"/>
                    <a:pt x="480" y="205"/>
                    <a:pt x="480" y="205"/>
                  </a:cubicBezTo>
                  <a:cubicBezTo>
                    <a:pt x="824" y="205"/>
                    <a:pt x="824" y="205"/>
                    <a:pt x="824" y="205"/>
                  </a:cubicBezTo>
                  <a:cubicBezTo>
                    <a:pt x="835" y="205"/>
                    <a:pt x="843" y="194"/>
                    <a:pt x="840" y="183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4"/>
                    <a:pt x="779" y="0"/>
                    <a:pt x="7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58" y="4"/>
                    <a:pt x="56" y="11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94"/>
                    <a:pt x="8" y="205"/>
                    <a:pt x="19" y="205"/>
                  </a:cubicBezTo>
                  <a:cubicBezTo>
                    <a:pt x="368" y="205"/>
                    <a:pt x="368" y="205"/>
                    <a:pt x="368" y="205"/>
                  </a:cubicBezTo>
                </a:path>
              </a:pathLst>
            </a:cu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">
              <a:extLst>
                <a:ext uri="{FF2B5EF4-FFF2-40B4-BE49-F238E27FC236}">
                  <a16:creationId xmlns:a16="http://schemas.microsoft.com/office/drawing/2014/main" id="{077BFB07-B620-4D5E-9165-DC5F589A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459" y="4812127"/>
              <a:ext cx="4439019" cy="565924"/>
            </a:xfrm>
            <a:custGeom>
              <a:avLst/>
              <a:gdLst>
                <a:gd name="T0" fmla="*/ 29 w 1040"/>
                <a:gd name="T1" fmla="*/ 0 h 158"/>
                <a:gd name="T2" fmla="*/ 1006 w 1040"/>
                <a:gd name="T3" fmla="*/ 0 h 158"/>
                <a:gd name="T4" fmla="*/ 1040 w 1040"/>
                <a:gd name="T5" fmla="*/ 158 h 158"/>
                <a:gd name="T6" fmla="*/ 0 w 1040"/>
                <a:gd name="T7" fmla="*/ 158 h 158"/>
                <a:gd name="T8" fmla="*/ 29 w 104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58">
                  <a:moveTo>
                    <a:pt x="29" y="0"/>
                  </a:moveTo>
                  <a:lnTo>
                    <a:pt x="1006" y="0"/>
                  </a:lnTo>
                  <a:lnTo>
                    <a:pt x="1040" y="158"/>
                  </a:lnTo>
                  <a:lnTo>
                    <a:pt x="0" y="15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0">
              <a:extLst>
                <a:ext uri="{FF2B5EF4-FFF2-40B4-BE49-F238E27FC236}">
                  <a16:creationId xmlns:a16="http://schemas.microsoft.com/office/drawing/2014/main" id="{6DBCDB8A-E42C-4652-90D3-F7495C7CC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82" y="1717455"/>
              <a:ext cx="89634" cy="78800"/>
            </a:xfrm>
            <a:custGeom>
              <a:avLst/>
              <a:gdLst>
                <a:gd name="T0" fmla="*/ 10 w 12"/>
                <a:gd name="T1" fmla="*/ 6 h 13"/>
                <a:gd name="T2" fmla="*/ 8 w 12"/>
                <a:gd name="T3" fmla="*/ 6 h 13"/>
                <a:gd name="T4" fmla="*/ 6 w 12"/>
                <a:gd name="T5" fmla="*/ 9 h 13"/>
                <a:gd name="T6" fmla="*/ 4 w 12"/>
                <a:gd name="T7" fmla="*/ 6 h 13"/>
                <a:gd name="T8" fmla="*/ 6 w 12"/>
                <a:gd name="T9" fmla="*/ 4 h 13"/>
                <a:gd name="T10" fmla="*/ 8 w 12"/>
                <a:gd name="T11" fmla="*/ 6 h 13"/>
                <a:gd name="T12" fmla="*/ 10 w 12"/>
                <a:gd name="T13" fmla="*/ 6 h 13"/>
                <a:gd name="T14" fmla="*/ 12 w 12"/>
                <a:gd name="T15" fmla="*/ 6 h 13"/>
                <a:gd name="T16" fmla="*/ 6 w 12"/>
                <a:gd name="T17" fmla="*/ 0 h 13"/>
                <a:gd name="T18" fmla="*/ 0 w 12"/>
                <a:gd name="T19" fmla="*/ 6 h 13"/>
                <a:gd name="T20" fmla="*/ 6 w 12"/>
                <a:gd name="T21" fmla="*/ 13 h 13"/>
                <a:gd name="T22" fmla="*/ 12 w 12"/>
                <a:gd name="T23" fmla="*/ 6 h 13"/>
                <a:gd name="T24" fmla="*/ 10 w 12"/>
                <a:gd name="T2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7" y="9"/>
                    <a:pt x="6" y="9"/>
                  </a:cubicBezTo>
                  <a:cubicBezTo>
                    <a:pt x="5" y="9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">
              <a:extLst>
                <a:ext uri="{FF2B5EF4-FFF2-40B4-BE49-F238E27FC236}">
                  <a16:creationId xmlns:a16="http://schemas.microsoft.com/office/drawing/2014/main" id="{2B7C1CE7-668B-45D6-B244-E5239EAB7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4" y="1828490"/>
              <a:ext cx="4968288" cy="275800"/>
            </a:xfrm>
            <a:custGeom>
              <a:avLst/>
              <a:gdLst>
                <a:gd name="T0" fmla="*/ 675 w 677"/>
                <a:gd name="T1" fmla="*/ 43 h 45"/>
                <a:gd name="T2" fmla="*/ 675 w 677"/>
                <a:gd name="T3" fmla="*/ 41 h 45"/>
                <a:gd name="T4" fmla="*/ 4 w 677"/>
                <a:gd name="T5" fmla="*/ 41 h 45"/>
                <a:gd name="T6" fmla="*/ 4 w 677"/>
                <a:gd name="T7" fmla="*/ 25 h 45"/>
                <a:gd name="T8" fmla="*/ 10 w 677"/>
                <a:gd name="T9" fmla="*/ 10 h 45"/>
                <a:gd name="T10" fmla="*/ 24 w 677"/>
                <a:gd name="T11" fmla="*/ 4 h 45"/>
                <a:gd name="T12" fmla="*/ 653 w 677"/>
                <a:gd name="T13" fmla="*/ 4 h 45"/>
                <a:gd name="T14" fmla="*/ 667 w 677"/>
                <a:gd name="T15" fmla="*/ 10 h 45"/>
                <a:gd name="T16" fmla="*/ 673 w 677"/>
                <a:gd name="T17" fmla="*/ 25 h 45"/>
                <a:gd name="T18" fmla="*/ 673 w 677"/>
                <a:gd name="T19" fmla="*/ 43 h 45"/>
                <a:gd name="T20" fmla="*/ 675 w 677"/>
                <a:gd name="T21" fmla="*/ 43 h 45"/>
                <a:gd name="T22" fmla="*/ 675 w 677"/>
                <a:gd name="T23" fmla="*/ 41 h 45"/>
                <a:gd name="T24" fmla="*/ 675 w 677"/>
                <a:gd name="T25" fmla="*/ 43 h 45"/>
                <a:gd name="T26" fmla="*/ 677 w 677"/>
                <a:gd name="T27" fmla="*/ 43 h 45"/>
                <a:gd name="T28" fmla="*/ 677 w 677"/>
                <a:gd name="T29" fmla="*/ 25 h 45"/>
                <a:gd name="T30" fmla="*/ 653 w 677"/>
                <a:gd name="T31" fmla="*/ 0 h 45"/>
                <a:gd name="T32" fmla="*/ 24 w 677"/>
                <a:gd name="T33" fmla="*/ 0 h 45"/>
                <a:gd name="T34" fmla="*/ 0 w 677"/>
                <a:gd name="T35" fmla="*/ 25 h 45"/>
                <a:gd name="T36" fmla="*/ 0 w 677"/>
                <a:gd name="T37" fmla="*/ 45 h 45"/>
                <a:gd name="T38" fmla="*/ 677 w 677"/>
                <a:gd name="T39" fmla="*/ 45 h 45"/>
                <a:gd name="T40" fmla="*/ 677 w 677"/>
                <a:gd name="T41" fmla="*/ 43 h 45"/>
                <a:gd name="T42" fmla="*/ 675 w 677"/>
                <a:gd name="T4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7" h="45">
                  <a:moveTo>
                    <a:pt x="675" y="43"/>
                  </a:moveTo>
                  <a:cubicBezTo>
                    <a:pt x="675" y="41"/>
                    <a:pt x="675" y="41"/>
                    <a:pt x="67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4"/>
                    <a:pt x="24" y="4"/>
                  </a:cubicBezTo>
                  <a:cubicBezTo>
                    <a:pt x="653" y="4"/>
                    <a:pt x="653" y="4"/>
                    <a:pt x="653" y="4"/>
                  </a:cubicBezTo>
                  <a:cubicBezTo>
                    <a:pt x="659" y="4"/>
                    <a:pt x="664" y="7"/>
                    <a:pt x="667" y="10"/>
                  </a:cubicBezTo>
                  <a:cubicBezTo>
                    <a:pt x="671" y="14"/>
                    <a:pt x="673" y="19"/>
                    <a:pt x="673" y="25"/>
                  </a:cubicBezTo>
                  <a:cubicBezTo>
                    <a:pt x="673" y="43"/>
                    <a:pt x="673" y="43"/>
                    <a:pt x="673" y="43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5" y="41"/>
                    <a:pt x="675" y="41"/>
                    <a:pt x="675" y="41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7" y="25"/>
                    <a:pt x="677" y="25"/>
                    <a:pt x="677" y="25"/>
                  </a:cubicBezTo>
                  <a:cubicBezTo>
                    <a:pt x="677" y="11"/>
                    <a:pt x="667" y="0"/>
                    <a:pt x="65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77" y="45"/>
                    <a:pt x="677" y="45"/>
                    <a:pt x="677" y="45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5" y="43"/>
                    <a:pt x="675" y="43"/>
                    <a:pt x="675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">
              <a:extLst>
                <a:ext uri="{FF2B5EF4-FFF2-40B4-BE49-F238E27FC236}">
                  <a16:creationId xmlns:a16="http://schemas.microsoft.com/office/drawing/2014/main" id="{9C2A542D-F855-45AA-BC7F-DBA1B9CE0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143" y="1896545"/>
              <a:ext cx="273170" cy="146855"/>
            </a:xfrm>
            <a:custGeom>
              <a:avLst/>
              <a:gdLst>
                <a:gd name="T0" fmla="*/ 60 w 64"/>
                <a:gd name="T1" fmla="*/ 38 h 41"/>
                <a:gd name="T2" fmla="*/ 60 w 64"/>
                <a:gd name="T3" fmla="*/ 34 h 41"/>
                <a:gd name="T4" fmla="*/ 7 w 64"/>
                <a:gd name="T5" fmla="*/ 34 h 41"/>
                <a:gd name="T6" fmla="*/ 7 w 64"/>
                <a:gd name="T7" fmla="*/ 7 h 41"/>
                <a:gd name="T8" fmla="*/ 57 w 64"/>
                <a:gd name="T9" fmla="*/ 7 h 41"/>
                <a:gd name="T10" fmla="*/ 57 w 64"/>
                <a:gd name="T11" fmla="*/ 38 h 41"/>
                <a:gd name="T12" fmla="*/ 60 w 64"/>
                <a:gd name="T13" fmla="*/ 38 h 41"/>
                <a:gd name="T14" fmla="*/ 60 w 64"/>
                <a:gd name="T15" fmla="*/ 34 h 41"/>
                <a:gd name="T16" fmla="*/ 60 w 64"/>
                <a:gd name="T17" fmla="*/ 38 h 41"/>
                <a:gd name="T18" fmla="*/ 64 w 64"/>
                <a:gd name="T19" fmla="*/ 38 h 41"/>
                <a:gd name="T20" fmla="*/ 64 w 64"/>
                <a:gd name="T21" fmla="*/ 0 h 41"/>
                <a:gd name="T22" fmla="*/ 0 w 64"/>
                <a:gd name="T23" fmla="*/ 0 h 41"/>
                <a:gd name="T24" fmla="*/ 0 w 64"/>
                <a:gd name="T25" fmla="*/ 41 h 41"/>
                <a:gd name="T26" fmla="*/ 64 w 64"/>
                <a:gd name="T27" fmla="*/ 41 h 41"/>
                <a:gd name="T28" fmla="*/ 64 w 64"/>
                <a:gd name="T29" fmla="*/ 38 h 41"/>
                <a:gd name="T30" fmla="*/ 60 w 64"/>
                <a:gd name="T3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1">
                  <a:moveTo>
                    <a:pt x="60" y="38"/>
                  </a:moveTo>
                  <a:lnTo>
                    <a:pt x="60" y="34"/>
                  </a:lnTo>
                  <a:lnTo>
                    <a:pt x="7" y="34"/>
                  </a:lnTo>
                  <a:lnTo>
                    <a:pt x="7" y="7"/>
                  </a:lnTo>
                  <a:lnTo>
                    <a:pt x="57" y="7"/>
                  </a:lnTo>
                  <a:lnTo>
                    <a:pt x="57" y="38"/>
                  </a:lnTo>
                  <a:lnTo>
                    <a:pt x="60" y="38"/>
                  </a:lnTo>
                  <a:lnTo>
                    <a:pt x="60" y="34"/>
                  </a:lnTo>
                  <a:lnTo>
                    <a:pt x="60" y="38"/>
                  </a:lnTo>
                  <a:lnTo>
                    <a:pt x="64" y="38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64" y="41"/>
                  </a:lnTo>
                  <a:lnTo>
                    <a:pt x="64" y="38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">
              <a:extLst>
                <a:ext uri="{FF2B5EF4-FFF2-40B4-BE49-F238E27FC236}">
                  <a16:creationId xmlns:a16="http://schemas.microsoft.com/office/drawing/2014/main" id="{9DD92FCA-D718-4E82-81EB-478F3082B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679" y="1907290"/>
              <a:ext cx="2091461" cy="125364"/>
            </a:xfrm>
            <a:custGeom>
              <a:avLst/>
              <a:gdLst>
                <a:gd name="T0" fmla="*/ 487 w 490"/>
                <a:gd name="T1" fmla="*/ 31 h 35"/>
                <a:gd name="T2" fmla="*/ 487 w 490"/>
                <a:gd name="T3" fmla="*/ 28 h 35"/>
                <a:gd name="T4" fmla="*/ 7 w 490"/>
                <a:gd name="T5" fmla="*/ 28 h 35"/>
                <a:gd name="T6" fmla="*/ 7 w 490"/>
                <a:gd name="T7" fmla="*/ 7 h 35"/>
                <a:gd name="T8" fmla="*/ 483 w 490"/>
                <a:gd name="T9" fmla="*/ 7 h 35"/>
                <a:gd name="T10" fmla="*/ 483 w 490"/>
                <a:gd name="T11" fmla="*/ 31 h 35"/>
                <a:gd name="T12" fmla="*/ 487 w 490"/>
                <a:gd name="T13" fmla="*/ 31 h 35"/>
                <a:gd name="T14" fmla="*/ 487 w 490"/>
                <a:gd name="T15" fmla="*/ 28 h 35"/>
                <a:gd name="T16" fmla="*/ 487 w 490"/>
                <a:gd name="T17" fmla="*/ 31 h 35"/>
                <a:gd name="T18" fmla="*/ 490 w 490"/>
                <a:gd name="T19" fmla="*/ 31 h 35"/>
                <a:gd name="T20" fmla="*/ 490 w 490"/>
                <a:gd name="T21" fmla="*/ 0 h 35"/>
                <a:gd name="T22" fmla="*/ 0 w 490"/>
                <a:gd name="T23" fmla="*/ 0 h 35"/>
                <a:gd name="T24" fmla="*/ 0 w 490"/>
                <a:gd name="T25" fmla="*/ 35 h 35"/>
                <a:gd name="T26" fmla="*/ 490 w 490"/>
                <a:gd name="T27" fmla="*/ 35 h 35"/>
                <a:gd name="T28" fmla="*/ 490 w 490"/>
                <a:gd name="T29" fmla="*/ 31 h 35"/>
                <a:gd name="T30" fmla="*/ 487 w 490"/>
                <a:gd name="T3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0" h="35">
                  <a:moveTo>
                    <a:pt x="487" y="31"/>
                  </a:moveTo>
                  <a:lnTo>
                    <a:pt x="487" y="28"/>
                  </a:lnTo>
                  <a:lnTo>
                    <a:pt x="7" y="28"/>
                  </a:lnTo>
                  <a:lnTo>
                    <a:pt x="7" y="7"/>
                  </a:lnTo>
                  <a:lnTo>
                    <a:pt x="483" y="7"/>
                  </a:lnTo>
                  <a:lnTo>
                    <a:pt x="483" y="31"/>
                  </a:lnTo>
                  <a:lnTo>
                    <a:pt x="487" y="31"/>
                  </a:lnTo>
                  <a:lnTo>
                    <a:pt x="487" y="28"/>
                  </a:lnTo>
                  <a:lnTo>
                    <a:pt x="487" y="31"/>
                  </a:lnTo>
                  <a:lnTo>
                    <a:pt x="490" y="31"/>
                  </a:lnTo>
                  <a:lnTo>
                    <a:pt x="49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490" y="35"/>
                  </a:lnTo>
                  <a:lnTo>
                    <a:pt x="490" y="31"/>
                  </a:lnTo>
                  <a:lnTo>
                    <a:pt x="48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">
              <a:extLst>
                <a:ext uri="{FF2B5EF4-FFF2-40B4-BE49-F238E27FC236}">
                  <a16:creationId xmlns:a16="http://schemas.microsoft.com/office/drawing/2014/main" id="{92486776-A336-4A5C-A03D-98C4B9FA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">
              <a:extLst>
                <a:ext uri="{FF2B5EF4-FFF2-40B4-BE49-F238E27FC236}">
                  <a16:creationId xmlns:a16="http://schemas.microsoft.com/office/drawing/2014/main" id="{BF7E0907-8E9E-4D7C-9D32-B11D46456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EDE8284B-6E55-497C-858D-61103549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960337"/>
              <a:ext cx="1203658" cy="1525845"/>
            </a:xfrm>
            <a:custGeom>
              <a:avLst/>
              <a:gdLst>
                <a:gd name="T0" fmla="*/ 278 w 282"/>
                <a:gd name="T1" fmla="*/ 423 h 426"/>
                <a:gd name="T2" fmla="*/ 278 w 282"/>
                <a:gd name="T3" fmla="*/ 419 h 426"/>
                <a:gd name="T4" fmla="*/ 6 w 282"/>
                <a:gd name="T5" fmla="*/ 419 h 426"/>
                <a:gd name="T6" fmla="*/ 6 w 282"/>
                <a:gd name="T7" fmla="*/ 7 h 426"/>
                <a:gd name="T8" fmla="*/ 275 w 282"/>
                <a:gd name="T9" fmla="*/ 7 h 426"/>
                <a:gd name="T10" fmla="*/ 275 w 282"/>
                <a:gd name="T11" fmla="*/ 423 h 426"/>
                <a:gd name="T12" fmla="*/ 278 w 282"/>
                <a:gd name="T13" fmla="*/ 423 h 426"/>
                <a:gd name="T14" fmla="*/ 278 w 282"/>
                <a:gd name="T15" fmla="*/ 419 h 426"/>
                <a:gd name="T16" fmla="*/ 278 w 282"/>
                <a:gd name="T17" fmla="*/ 423 h 426"/>
                <a:gd name="T18" fmla="*/ 282 w 282"/>
                <a:gd name="T19" fmla="*/ 423 h 426"/>
                <a:gd name="T20" fmla="*/ 282 w 282"/>
                <a:gd name="T21" fmla="*/ 0 h 426"/>
                <a:gd name="T22" fmla="*/ 0 w 282"/>
                <a:gd name="T23" fmla="*/ 0 h 426"/>
                <a:gd name="T24" fmla="*/ 0 w 282"/>
                <a:gd name="T25" fmla="*/ 426 h 426"/>
                <a:gd name="T26" fmla="*/ 282 w 282"/>
                <a:gd name="T27" fmla="*/ 426 h 426"/>
                <a:gd name="T28" fmla="*/ 282 w 282"/>
                <a:gd name="T29" fmla="*/ 423 h 426"/>
                <a:gd name="T30" fmla="*/ 278 w 282"/>
                <a:gd name="T31" fmla="*/ 42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426">
                  <a:moveTo>
                    <a:pt x="278" y="423"/>
                  </a:moveTo>
                  <a:lnTo>
                    <a:pt x="278" y="419"/>
                  </a:lnTo>
                  <a:lnTo>
                    <a:pt x="6" y="419"/>
                  </a:lnTo>
                  <a:lnTo>
                    <a:pt x="6" y="7"/>
                  </a:lnTo>
                  <a:lnTo>
                    <a:pt x="275" y="7"/>
                  </a:lnTo>
                  <a:lnTo>
                    <a:pt x="275" y="423"/>
                  </a:lnTo>
                  <a:lnTo>
                    <a:pt x="278" y="423"/>
                  </a:lnTo>
                  <a:lnTo>
                    <a:pt x="278" y="419"/>
                  </a:lnTo>
                  <a:lnTo>
                    <a:pt x="278" y="423"/>
                  </a:lnTo>
                  <a:lnTo>
                    <a:pt x="282" y="423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26"/>
                  </a:lnTo>
                  <a:lnTo>
                    <a:pt x="282" y="426"/>
                  </a:lnTo>
                  <a:lnTo>
                    <a:pt x="282" y="423"/>
                  </a:lnTo>
                  <a:lnTo>
                    <a:pt x="27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0A329DFE-E386-4C89-A381-BA27D68E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186671"/>
              <a:ext cx="1203658" cy="687705"/>
            </a:xfrm>
            <a:custGeom>
              <a:avLst/>
              <a:gdLst>
                <a:gd name="T0" fmla="*/ 278 w 282"/>
                <a:gd name="T1" fmla="*/ 3 h 192"/>
                <a:gd name="T2" fmla="*/ 278 w 282"/>
                <a:gd name="T3" fmla="*/ 0 h 192"/>
                <a:gd name="T4" fmla="*/ 0 w 282"/>
                <a:gd name="T5" fmla="*/ 0 h 192"/>
                <a:gd name="T6" fmla="*/ 0 w 282"/>
                <a:gd name="T7" fmla="*/ 192 h 192"/>
                <a:gd name="T8" fmla="*/ 282 w 282"/>
                <a:gd name="T9" fmla="*/ 192 h 192"/>
                <a:gd name="T10" fmla="*/ 282 w 282"/>
                <a:gd name="T11" fmla="*/ 0 h 192"/>
                <a:gd name="T12" fmla="*/ 278 w 282"/>
                <a:gd name="T13" fmla="*/ 0 h 192"/>
                <a:gd name="T14" fmla="*/ 278 w 282"/>
                <a:gd name="T15" fmla="*/ 3 h 192"/>
                <a:gd name="T16" fmla="*/ 275 w 282"/>
                <a:gd name="T17" fmla="*/ 3 h 192"/>
                <a:gd name="T18" fmla="*/ 275 w 282"/>
                <a:gd name="T19" fmla="*/ 185 h 192"/>
                <a:gd name="T20" fmla="*/ 6 w 282"/>
                <a:gd name="T21" fmla="*/ 185 h 192"/>
                <a:gd name="T22" fmla="*/ 6 w 282"/>
                <a:gd name="T23" fmla="*/ 7 h 192"/>
                <a:gd name="T24" fmla="*/ 278 w 282"/>
                <a:gd name="T25" fmla="*/ 7 h 192"/>
                <a:gd name="T26" fmla="*/ 278 w 282"/>
                <a:gd name="T27" fmla="*/ 3 h 192"/>
                <a:gd name="T28" fmla="*/ 275 w 282"/>
                <a:gd name="T29" fmla="*/ 3 h 192"/>
                <a:gd name="T30" fmla="*/ 278 w 282"/>
                <a:gd name="T31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92">
                  <a:moveTo>
                    <a:pt x="278" y="3"/>
                  </a:moveTo>
                  <a:lnTo>
                    <a:pt x="2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82" y="192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5" y="185"/>
                  </a:lnTo>
                  <a:lnTo>
                    <a:pt x="6" y="185"/>
                  </a:lnTo>
                  <a:lnTo>
                    <a:pt x="6" y="7"/>
                  </a:lnTo>
                  <a:lnTo>
                    <a:pt x="278" y="7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8">
              <a:extLst>
                <a:ext uri="{FF2B5EF4-FFF2-40B4-BE49-F238E27FC236}">
                  <a16:creationId xmlns:a16="http://schemas.microsoft.com/office/drawing/2014/main" id="{64DC35C2-C058-4093-B4F6-7F57D5AFC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186671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0B28F7CB-F4B7-4C5E-80FF-1C6263785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763341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8524190D-13EF-4865-98C1-E5C6C4781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343592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6 h 146"/>
                <a:gd name="T8" fmla="*/ 445 w 452"/>
                <a:gd name="T9" fmla="*/ 6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6"/>
                  </a:lnTo>
                  <a:lnTo>
                    <a:pt x="445" y="6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A5947B34-2EE3-4F7E-B09F-A8A407472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920260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963AA9A5-AE35-4628-94E5-88E9EA1A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753" y="1649399"/>
              <a:ext cx="5314016" cy="3026618"/>
            </a:xfrm>
            <a:custGeom>
              <a:avLst/>
              <a:gdLst>
                <a:gd name="T0" fmla="*/ 683 w 724"/>
                <a:gd name="T1" fmla="*/ 492 h 492"/>
                <a:gd name="T2" fmla="*/ 40 w 724"/>
                <a:gd name="T3" fmla="*/ 492 h 492"/>
                <a:gd name="T4" fmla="*/ 0 w 724"/>
                <a:gd name="T5" fmla="*/ 452 h 492"/>
                <a:gd name="T6" fmla="*/ 0 w 724"/>
                <a:gd name="T7" fmla="*/ 41 h 492"/>
                <a:gd name="T8" fmla="*/ 40 w 724"/>
                <a:gd name="T9" fmla="*/ 0 h 492"/>
                <a:gd name="T10" fmla="*/ 683 w 724"/>
                <a:gd name="T11" fmla="*/ 0 h 492"/>
                <a:gd name="T12" fmla="*/ 724 w 724"/>
                <a:gd name="T13" fmla="*/ 41 h 492"/>
                <a:gd name="T14" fmla="*/ 724 w 724"/>
                <a:gd name="T15" fmla="*/ 452 h 492"/>
                <a:gd name="T16" fmla="*/ 683 w 724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492">
                  <a:moveTo>
                    <a:pt x="683" y="492"/>
                  </a:moveTo>
                  <a:cubicBezTo>
                    <a:pt x="40" y="492"/>
                    <a:pt x="40" y="492"/>
                    <a:pt x="40" y="492"/>
                  </a:cubicBezTo>
                  <a:cubicBezTo>
                    <a:pt x="18" y="492"/>
                    <a:pt x="0" y="474"/>
                    <a:pt x="0" y="45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0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706" y="0"/>
                    <a:pt x="724" y="19"/>
                    <a:pt x="724" y="41"/>
                  </a:cubicBezTo>
                  <a:cubicBezTo>
                    <a:pt x="724" y="452"/>
                    <a:pt x="724" y="452"/>
                    <a:pt x="724" y="452"/>
                  </a:cubicBezTo>
                  <a:cubicBezTo>
                    <a:pt x="724" y="474"/>
                    <a:pt x="706" y="492"/>
                    <a:pt x="683" y="492"/>
                  </a:cubicBezTo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">
              <a:extLst>
                <a:ext uri="{FF2B5EF4-FFF2-40B4-BE49-F238E27FC236}">
                  <a16:creationId xmlns:a16="http://schemas.microsoft.com/office/drawing/2014/main" id="{A6BD6AF0-02E0-4063-9F21-34B6B82E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288" y="1835652"/>
              <a:ext cx="4942676" cy="2729330"/>
            </a:xfrm>
            <a:custGeom>
              <a:avLst/>
              <a:gdLst>
                <a:gd name="T0" fmla="*/ 657 w 673"/>
                <a:gd name="T1" fmla="*/ 444 h 444"/>
                <a:gd name="T2" fmla="*/ 17 w 673"/>
                <a:gd name="T3" fmla="*/ 444 h 444"/>
                <a:gd name="T4" fmla="*/ 0 w 673"/>
                <a:gd name="T5" fmla="*/ 427 h 444"/>
                <a:gd name="T6" fmla="*/ 0 w 673"/>
                <a:gd name="T7" fmla="*/ 16 h 444"/>
                <a:gd name="T8" fmla="*/ 17 w 673"/>
                <a:gd name="T9" fmla="*/ 0 h 444"/>
                <a:gd name="T10" fmla="*/ 657 w 673"/>
                <a:gd name="T11" fmla="*/ 0 h 444"/>
                <a:gd name="T12" fmla="*/ 673 w 673"/>
                <a:gd name="T13" fmla="*/ 16 h 444"/>
                <a:gd name="T14" fmla="*/ 673 w 673"/>
                <a:gd name="T15" fmla="*/ 427 h 444"/>
                <a:gd name="T16" fmla="*/ 657 w 673"/>
                <a:gd name="T1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444">
                  <a:moveTo>
                    <a:pt x="657" y="444"/>
                  </a:moveTo>
                  <a:cubicBezTo>
                    <a:pt x="17" y="444"/>
                    <a:pt x="17" y="444"/>
                    <a:pt x="17" y="444"/>
                  </a:cubicBezTo>
                  <a:cubicBezTo>
                    <a:pt x="8" y="444"/>
                    <a:pt x="0" y="436"/>
                    <a:pt x="0" y="4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66" y="0"/>
                    <a:pt x="673" y="7"/>
                    <a:pt x="673" y="16"/>
                  </a:cubicBezTo>
                  <a:cubicBezTo>
                    <a:pt x="673" y="427"/>
                    <a:pt x="673" y="427"/>
                    <a:pt x="673" y="427"/>
                  </a:cubicBezTo>
                  <a:cubicBezTo>
                    <a:pt x="673" y="436"/>
                    <a:pt x="666" y="444"/>
                    <a:pt x="657" y="4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Rectangle 24">
              <a:extLst>
                <a:ext uri="{FF2B5EF4-FFF2-40B4-BE49-F238E27FC236}">
                  <a16:creationId xmlns:a16="http://schemas.microsoft.com/office/drawing/2014/main" id="{1AD6B81D-8242-4850-B418-2AC9519F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241" y="4672436"/>
              <a:ext cx="4170116" cy="46564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5">
              <a:extLst>
                <a:ext uri="{FF2B5EF4-FFF2-40B4-BE49-F238E27FC236}">
                  <a16:creationId xmlns:a16="http://schemas.microsoft.com/office/drawing/2014/main" id="{EE395513-021B-4B99-8409-EF8AF0D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434" y="4826455"/>
              <a:ext cx="631708" cy="565924"/>
            </a:xfrm>
            <a:custGeom>
              <a:avLst/>
              <a:gdLst>
                <a:gd name="T0" fmla="*/ 42 w 148"/>
                <a:gd name="T1" fmla="*/ 0 h 158"/>
                <a:gd name="T2" fmla="*/ 148 w 148"/>
                <a:gd name="T3" fmla="*/ 0 h 158"/>
                <a:gd name="T4" fmla="*/ 116 w 148"/>
                <a:gd name="T5" fmla="*/ 158 h 158"/>
                <a:gd name="T6" fmla="*/ 0 w 148"/>
                <a:gd name="T7" fmla="*/ 158 h 158"/>
                <a:gd name="T8" fmla="*/ 42 w 148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8">
                  <a:moveTo>
                    <a:pt x="42" y="0"/>
                  </a:moveTo>
                  <a:lnTo>
                    <a:pt x="148" y="0"/>
                  </a:lnTo>
                  <a:lnTo>
                    <a:pt x="116" y="158"/>
                  </a:lnTo>
                  <a:lnTo>
                    <a:pt x="0" y="15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">
              <a:extLst>
                <a:ext uri="{FF2B5EF4-FFF2-40B4-BE49-F238E27FC236}">
                  <a16:creationId xmlns:a16="http://schemas.microsoft.com/office/drawing/2014/main" id="{3F5F9C01-4B12-44DC-99F0-DDA16B23D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918" y="4847944"/>
              <a:ext cx="623170" cy="544433"/>
            </a:xfrm>
            <a:custGeom>
              <a:avLst/>
              <a:gdLst>
                <a:gd name="T0" fmla="*/ 0 w 146"/>
                <a:gd name="T1" fmla="*/ 0 h 152"/>
                <a:gd name="T2" fmla="*/ 31 w 146"/>
                <a:gd name="T3" fmla="*/ 152 h 152"/>
                <a:gd name="T4" fmla="*/ 146 w 146"/>
                <a:gd name="T5" fmla="*/ 152 h 152"/>
                <a:gd name="T6" fmla="*/ 108 w 146"/>
                <a:gd name="T7" fmla="*/ 0 h 152"/>
                <a:gd name="T8" fmla="*/ 0 w 146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52">
                  <a:moveTo>
                    <a:pt x="0" y="0"/>
                  </a:moveTo>
                  <a:lnTo>
                    <a:pt x="31" y="152"/>
                  </a:lnTo>
                  <a:lnTo>
                    <a:pt x="146" y="152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">
              <a:extLst>
                <a:ext uri="{FF2B5EF4-FFF2-40B4-BE49-F238E27FC236}">
                  <a16:creationId xmlns:a16="http://schemas.microsoft.com/office/drawing/2014/main" id="{91E34FA0-F5D4-4DFD-92B6-27D10B7D6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5478340"/>
              <a:ext cx="1754265" cy="343851"/>
            </a:xfrm>
            <a:custGeom>
              <a:avLst/>
              <a:gdLst>
                <a:gd name="T0" fmla="*/ 228 w 239"/>
                <a:gd name="T1" fmla="*/ 56 h 56"/>
                <a:gd name="T2" fmla="*/ 11 w 239"/>
                <a:gd name="T3" fmla="*/ 56 h 56"/>
                <a:gd name="T4" fmla="*/ 0 w 239"/>
                <a:gd name="T5" fmla="*/ 44 h 56"/>
                <a:gd name="T6" fmla="*/ 3 w 239"/>
                <a:gd name="T7" fmla="*/ 10 h 56"/>
                <a:gd name="T8" fmla="*/ 14 w 239"/>
                <a:gd name="T9" fmla="*/ 0 h 56"/>
                <a:gd name="T10" fmla="*/ 226 w 239"/>
                <a:gd name="T11" fmla="*/ 1 h 56"/>
                <a:gd name="T12" fmla="*/ 236 w 239"/>
                <a:gd name="T13" fmla="*/ 11 h 56"/>
                <a:gd name="T14" fmla="*/ 239 w 239"/>
                <a:gd name="T15" fmla="*/ 44 h 56"/>
                <a:gd name="T16" fmla="*/ 228 w 239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56">
                  <a:moveTo>
                    <a:pt x="228" y="56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5" y="56"/>
                    <a:pt x="0" y="50"/>
                    <a:pt x="0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4" y="0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31" y="1"/>
                    <a:pt x="236" y="6"/>
                    <a:pt x="236" y="11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9" y="50"/>
                    <a:pt x="234" y="56"/>
                    <a:pt x="228" y="56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8">
              <a:extLst>
                <a:ext uri="{FF2B5EF4-FFF2-40B4-BE49-F238E27FC236}">
                  <a16:creationId xmlns:a16="http://schemas.microsoft.com/office/drawing/2014/main" id="{C0CF4304-A2C9-4E3F-A199-9EFFEAF77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554" y="1724618"/>
              <a:ext cx="55486" cy="50146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8FBD82A7-C658-47FD-8942-52E8562F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117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7F34DD63-1B29-4B43-B75C-E046DD34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434" y="5023451"/>
              <a:ext cx="388412" cy="78800"/>
            </a:xfrm>
            <a:custGeom>
              <a:avLst/>
              <a:gdLst>
                <a:gd name="T0" fmla="*/ 48 w 53"/>
                <a:gd name="T1" fmla="*/ 13 h 13"/>
                <a:gd name="T2" fmla="*/ 5 w 53"/>
                <a:gd name="T3" fmla="*/ 13 h 13"/>
                <a:gd name="T4" fmla="*/ 0 w 53"/>
                <a:gd name="T5" fmla="*/ 7 h 13"/>
                <a:gd name="T6" fmla="*/ 0 w 53"/>
                <a:gd name="T7" fmla="*/ 6 h 13"/>
                <a:gd name="T8" fmla="*/ 5 w 53"/>
                <a:gd name="T9" fmla="*/ 0 h 13"/>
                <a:gd name="T10" fmla="*/ 48 w 53"/>
                <a:gd name="T11" fmla="*/ 0 h 13"/>
                <a:gd name="T12" fmla="*/ 53 w 53"/>
                <a:gd name="T13" fmla="*/ 6 h 13"/>
                <a:gd name="T14" fmla="*/ 53 w 53"/>
                <a:gd name="T15" fmla="*/ 7 h 13"/>
                <a:gd name="T16" fmla="*/ 48 w 5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3">
                  <a:moveTo>
                    <a:pt x="4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3"/>
                    <a:pt x="53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10"/>
                    <a:pt x="51" y="13"/>
                    <a:pt x="4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BC7FD7EE-B277-4691-9BFF-62A0DBEA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945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F5D5E5FA-4686-4A05-9B87-637F771A9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117" y="5241943"/>
              <a:ext cx="1438413" cy="85963"/>
            </a:xfrm>
            <a:custGeom>
              <a:avLst/>
              <a:gdLst>
                <a:gd name="T0" fmla="*/ 191 w 196"/>
                <a:gd name="T1" fmla="*/ 14 h 14"/>
                <a:gd name="T2" fmla="*/ 5 w 196"/>
                <a:gd name="T3" fmla="*/ 14 h 14"/>
                <a:gd name="T4" fmla="*/ 0 w 196"/>
                <a:gd name="T5" fmla="*/ 9 h 14"/>
                <a:gd name="T6" fmla="*/ 0 w 196"/>
                <a:gd name="T7" fmla="*/ 6 h 14"/>
                <a:gd name="T8" fmla="*/ 5 w 196"/>
                <a:gd name="T9" fmla="*/ 0 h 14"/>
                <a:gd name="T10" fmla="*/ 191 w 196"/>
                <a:gd name="T11" fmla="*/ 0 h 14"/>
                <a:gd name="T12" fmla="*/ 196 w 196"/>
                <a:gd name="T13" fmla="*/ 6 h 14"/>
                <a:gd name="T14" fmla="*/ 196 w 196"/>
                <a:gd name="T15" fmla="*/ 9 h 14"/>
                <a:gd name="T16" fmla="*/ 191 w 19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4">
                  <a:moveTo>
                    <a:pt x="191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6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2"/>
                    <a:pt x="194" y="14"/>
                    <a:pt x="191" y="14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3">
              <a:extLst>
                <a:ext uri="{FF2B5EF4-FFF2-40B4-BE49-F238E27FC236}">
                  <a16:creationId xmlns:a16="http://schemas.microsoft.com/office/drawing/2014/main" id="{6F400CFB-E025-4241-9800-13565CD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581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4">
              <a:extLst>
                <a:ext uri="{FF2B5EF4-FFF2-40B4-BE49-F238E27FC236}">
                  <a16:creationId xmlns:a16="http://schemas.microsoft.com/office/drawing/2014/main" id="{7E3B2A59-9890-4903-B9BE-90321F80D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359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5">
              <a:extLst>
                <a:ext uri="{FF2B5EF4-FFF2-40B4-BE49-F238E27FC236}">
                  <a16:creationId xmlns:a16="http://schemas.microsoft.com/office/drawing/2014/main" id="{1E5F693E-F9CB-46BC-983A-8770B3C9E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873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6">
              <a:extLst>
                <a:ext uri="{FF2B5EF4-FFF2-40B4-BE49-F238E27FC236}">
                  <a16:creationId xmlns:a16="http://schemas.microsoft.com/office/drawing/2014/main" id="{B42CB776-77CC-42C6-BA85-09B2F84B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990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7">
              <a:extLst>
                <a:ext uri="{FF2B5EF4-FFF2-40B4-BE49-F238E27FC236}">
                  <a16:creationId xmlns:a16="http://schemas.microsoft.com/office/drawing/2014/main" id="{127499D0-B1BE-4FFF-9543-D68A62C90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505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8">
              <a:extLst>
                <a:ext uri="{FF2B5EF4-FFF2-40B4-BE49-F238E27FC236}">
                  <a16:creationId xmlns:a16="http://schemas.microsoft.com/office/drawing/2014/main" id="{93342379-3980-422F-808B-9257FE245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820" y="5027034"/>
              <a:ext cx="213415" cy="179090"/>
            </a:xfrm>
            <a:custGeom>
              <a:avLst/>
              <a:gdLst>
                <a:gd name="T0" fmla="*/ 24 w 29"/>
                <a:gd name="T1" fmla="*/ 29 h 29"/>
                <a:gd name="T2" fmla="*/ 5 w 29"/>
                <a:gd name="T3" fmla="*/ 29 h 29"/>
                <a:gd name="T4" fmla="*/ 0 w 29"/>
                <a:gd name="T5" fmla="*/ 24 h 29"/>
                <a:gd name="T6" fmla="*/ 0 w 29"/>
                <a:gd name="T7" fmla="*/ 5 h 29"/>
                <a:gd name="T8" fmla="*/ 5 w 29"/>
                <a:gd name="T9" fmla="*/ 0 h 29"/>
                <a:gd name="T10" fmla="*/ 24 w 29"/>
                <a:gd name="T11" fmla="*/ 0 h 29"/>
                <a:gd name="T12" fmla="*/ 29 w 29"/>
                <a:gd name="T13" fmla="*/ 5 h 29"/>
                <a:gd name="T14" fmla="*/ 29 w 29"/>
                <a:gd name="T15" fmla="*/ 24 h 29"/>
                <a:gd name="T16" fmla="*/ 24 w 2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4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7"/>
                    <a:pt x="27" y="29"/>
                    <a:pt x="24" y="29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9">
              <a:extLst>
                <a:ext uri="{FF2B5EF4-FFF2-40B4-BE49-F238E27FC236}">
                  <a16:creationId xmlns:a16="http://schemas.microsoft.com/office/drawing/2014/main" id="{190A6FC4-348A-43E7-BEB0-32A6C2A1C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090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">
              <a:extLst>
                <a:ext uri="{FF2B5EF4-FFF2-40B4-BE49-F238E27FC236}">
                  <a16:creationId xmlns:a16="http://schemas.microsoft.com/office/drawing/2014/main" id="{C1182720-E9BC-457C-830B-A0A05E8B2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604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1">
              <a:extLst>
                <a:ext uri="{FF2B5EF4-FFF2-40B4-BE49-F238E27FC236}">
                  <a16:creationId xmlns:a16="http://schemas.microsoft.com/office/drawing/2014/main" id="{900BB4B8-15E1-470B-9310-6C2E7A310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140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2">
              <a:extLst>
                <a:ext uri="{FF2B5EF4-FFF2-40B4-BE49-F238E27FC236}">
                  <a16:creationId xmlns:a16="http://schemas.microsoft.com/office/drawing/2014/main" id="{FC4A4C81-455F-406F-88A0-F0FB1EC49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3">
              <a:extLst>
                <a:ext uri="{FF2B5EF4-FFF2-40B4-BE49-F238E27FC236}">
                  <a16:creationId xmlns:a16="http://schemas.microsoft.com/office/drawing/2014/main" id="{191DD10F-4DBB-4204-A45E-17862BE01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262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4">
              <a:extLst>
                <a:ext uri="{FF2B5EF4-FFF2-40B4-BE49-F238E27FC236}">
                  <a16:creationId xmlns:a16="http://schemas.microsoft.com/office/drawing/2014/main" id="{A4BDD336-CC7A-4D34-AFB1-61E949E4F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042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">
              <a:extLst>
                <a:ext uri="{FF2B5EF4-FFF2-40B4-BE49-F238E27FC236}">
                  <a16:creationId xmlns:a16="http://schemas.microsoft.com/office/drawing/2014/main" id="{BF9A762F-3CC6-49E5-A0FA-1B8B26A24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066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6">
              <a:extLst>
                <a:ext uri="{FF2B5EF4-FFF2-40B4-BE49-F238E27FC236}">
                  <a16:creationId xmlns:a16="http://schemas.microsoft.com/office/drawing/2014/main" id="{725EE270-F587-46AB-AE84-869EE14D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309" y="4837198"/>
              <a:ext cx="260365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7">
              <a:extLst>
                <a:ext uri="{FF2B5EF4-FFF2-40B4-BE49-F238E27FC236}">
                  <a16:creationId xmlns:a16="http://schemas.microsoft.com/office/drawing/2014/main" id="{78FA0380-2E44-4371-ADB9-7E952004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13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8">
              <a:extLst>
                <a:ext uri="{FF2B5EF4-FFF2-40B4-BE49-F238E27FC236}">
                  <a16:creationId xmlns:a16="http://schemas.microsoft.com/office/drawing/2014/main" id="{68971461-FD03-47C2-A9F2-A19EE5726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16" y="5249106"/>
              <a:ext cx="328656" cy="78800"/>
            </a:xfrm>
            <a:custGeom>
              <a:avLst/>
              <a:gdLst>
                <a:gd name="T0" fmla="*/ 40 w 45"/>
                <a:gd name="T1" fmla="*/ 13 h 13"/>
                <a:gd name="T2" fmla="*/ 5 w 45"/>
                <a:gd name="T3" fmla="*/ 13 h 13"/>
                <a:gd name="T4" fmla="*/ 0 w 45"/>
                <a:gd name="T5" fmla="*/ 7 h 13"/>
                <a:gd name="T6" fmla="*/ 0 w 45"/>
                <a:gd name="T7" fmla="*/ 6 h 13"/>
                <a:gd name="T8" fmla="*/ 5 w 45"/>
                <a:gd name="T9" fmla="*/ 0 h 13"/>
                <a:gd name="T10" fmla="*/ 40 w 45"/>
                <a:gd name="T11" fmla="*/ 0 h 13"/>
                <a:gd name="T12" fmla="*/ 45 w 45"/>
                <a:gd name="T13" fmla="*/ 6 h 13"/>
                <a:gd name="T14" fmla="*/ 45 w 45"/>
                <a:gd name="T15" fmla="*/ 7 h 13"/>
                <a:gd name="T16" fmla="*/ 40 w 4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3">
                  <a:moveTo>
                    <a:pt x="40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10"/>
                    <a:pt x="43" y="13"/>
                    <a:pt x="40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9">
              <a:extLst>
                <a:ext uri="{FF2B5EF4-FFF2-40B4-BE49-F238E27FC236}">
                  <a16:creationId xmlns:a16="http://schemas.microsoft.com/office/drawing/2014/main" id="{12840B9B-136F-42E4-A810-7F1AD343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556" y="5130905"/>
              <a:ext cx="448169" cy="82383"/>
            </a:xfrm>
            <a:custGeom>
              <a:avLst/>
              <a:gdLst>
                <a:gd name="T0" fmla="*/ 55 w 61"/>
                <a:gd name="T1" fmla="*/ 13 h 13"/>
                <a:gd name="T2" fmla="*/ 6 w 61"/>
                <a:gd name="T3" fmla="*/ 13 h 13"/>
                <a:gd name="T4" fmla="*/ 0 w 61"/>
                <a:gd name="T5" fmla="*/ 7 h 13"/>
                <a:gd name="T6" fmla="*/ 0 w 61"/>
                <a:gd name="T7" fmla="*/ 6 h 13"/>
                <a:gd name="T8" fmla="*/ 6 w 61"/>
                <a:gd name="T9" fmla="*/ 0 h 13"/>
                <a:gd name="T10" fmla="*/ 55 w 61"/>
                <a:gd name="T11" fmla="*/ 0 h 13"/>
                <a:gd name="T12" fmla="*/ 61 w 61"/>
                <a:gd name="T13" fmla="*/ 6 h 13"/>
                <a:gd name="T14" fmla="*/ 61 w 61"/>
                <a:gd name="T15" fmla="*/ 7 h 13"/>
                <a:gd name="T16" fmla="*/ 55 w 6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3">
                  <a:moveTo>
                    <a:pt x="55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3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0"/>
                    <a:pt x="58" y="13"/>
                    <a:pt x="55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0">
              <a:extLst>
                <a:ext uri="{FF2B5EF4-FFF2-40B4-BE49-F238E27FC236}">
                  <a16:creationId xmlns:a16="http://schemas.microsoft.com/office/drawing/2014/main" id="{6CF9ADCA-EF18-4C3B-A3FC-BB25AEF2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1">
              <a:extLst>
                <a:ext uri="{FF2B5EF4-FFF2-40B4-BE49-F238E27FC236}">
                  <a16:creationId xmlns:a16="http://schemas.microsoft.com/office/drawing/2014/main" id="{5625B1D0-44BB-4054-93F3-3041A10D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069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">
              <a:extLst>
                <a:ext uri="{FF2B5EF4-FFF2-40B4-BE49-F238E27FC236}">
                  <a16:creationId xmlns:a16="http://schemas.microsoft.com/office/drawing/2014/main" id="{00885646-2FEA-4211-AF37-99FE8176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">
              <a:extLst>
                <a:ext uri="{FF2B5EF4-FFF2-40B4-BE49-F238E27FC236}">
                  <a16:creationId xmlns:a16="http://schemas.microsoft.com/office/drawing/2014/main" id="{554908E6-99A4-4FC3-8DAC-EB73FDA34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068" y="5249106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4">
              <a:extLst>
                <a:ext uri="{FF2B5EF4-FFF2-40B4-BE49-F238E27FC236}">
                  <a16:creationId xmlns:a16="http://schemas.microsoft.com/office/drawing/2014/main" id="{F6AB53D0-07CB-4D2F-BE10-48897A25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384" y="5249106"/>
              <a:ext cx="260365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5">
              <a:extLst>
                <a:ext uri="{FF2B5EF4-FFF2-40B4-BE49-F238E27FC236}">
                  <a16:creationId xmlns:a16="http://schemas.microsoft.com/office/drawing/2014/main" id="{D5850197-6856-4EEC-9155-188451A3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700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6">
              <a:extLst>
                <a:ext uri="{FF2B5EF4-FFF2-40B4-BE49-F238E27FC236}">
                  <a16:creationId xmlns:a16="http://schemas.microsoft.com/office/drawing/2014/main" id="{6E3F7196-8208-4139-B3E0-DBE66538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017" y="5249106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7">
              <a:extLst>
                <a:ext uri="{FF2B5EF4-FFF2-40B4-BE49-F238E27FC236}">
                  <a16:creationId xmlns:a16="http://schemas.microsoft.com/office/drawing/2014/main" id="{8CDBF09A-A44F-469A-9F3C-7E280D8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97" y="5249106"/>
              <a:ext cx="200609" cy="78800"/>
            </a:xfrm>
            <a:custGeom>
              <a:avLst/>
              <a:gdLst>
                <a:gd name="T0" fmla="*/ 22 w 27"/>
                <a:gd name="T1" fmla="*/ 13 h 13"/>
                <a:gd name="T2" fmla="*/ 5 w 27"/>
                <a:gd name="T3" fmla="*/ 13 h 13"/>
                <a:gd name="T4" fmla="*/ 0 w 27"/>
                <a:gd name="T5" fmla="*/ 7 h 13"/>
                <a:gd name="T6" fmla="*/ 0 w 27"/>
                <a:gd name="T7" fmla="*/ 6 h 13"/>
                <a:gd name="T8" fmla="*/ 5 w 27"/>
                <a:gd name="T9" fmla="*/ 0 h 13"/>
                <a:gd name="T10" fmla="*/ 22 w 27"/>
                <a:gd name="T11" fmla="*/ 0 h 13"/>
                <a:gd name="T12" fmla="*/ 27 w 27"/>
                <a:gd name="T13" fmla="*/ 6 h 13"/>
                <a:gd name="T14" fmla="*/ 27 w 27"/>
                <a:gd name="T15" fmla="*/ 7 h 13"/>
                <a:gd name="T16" fmla="*/ 22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2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0"/>
                    <a:pt x="25" y="13"/>
                    <a:pt x="22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8">
              <a:extLst>
                <a:ext uri="{FF2B5EF4-FFF2-40B4-BE49-F238E27FC236}">
                  <a16:creationId xmlns:a16="http://schemas.microsoft.com/office/drawing/2014/main" id="{364A3A2F-96A7-4956-ACF8-2F3E65C9A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725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9">
              <a:extLst>
                <a:ext uri="{FF2B5EF4-FFF2-40B4-BE49-F238E27FC236}">
                  <a16:creationId xmlns:a16="http://schemas.microsoft.com/office/drawing/2014/main" id="{A296959B-1C3F-4F34-8325-3844CFDC4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239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0">
              <a:extLst>
                <a:ext uri="{FF2B5EF4-FFF2-40B4-BE49-F238E27FC236}">
                  <a16:creationId xmlns:a16="http://schemas.microsoft.com/office/drawing/2014/main" id="{76B3AF99-7D45-4F66-A60F-36C54A60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8751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9B8CB7E9-7D71-45CA-B2DA-F50A58B22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29" y="5130905"/>
              <a:ext cx="251829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2">
              <a:extLst>
                <a:ext uri="{FF2B5EF4-FFF2-40B4-BE49-F238E27FC236}">
                  <a16:creationId xmlns:a16="http://schemas.microsoft.com/office/drawing/2014/main" id="{CDF609A6-5755-44D5-BE47-0F9904FD0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43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E620474A-2E25-436F-B59B-FD0E0FDF0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53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AAC5194B-A8EE-415E-B2FE-7ABF5F1C5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067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CC6D53CF-B87D-4E93-92EC-8A1F7D1A4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847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3A569285-DC8E-4962-9123-D91898F3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358" y="5130905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084F9D74-6B4B-4371-9987-3CD35BF5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870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F36C66E7-75C1-4601-97CD-70BFA036A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382" y="5130905"/>
              <a:ext cx="234755" cy="82383"/>
            </a:xfrm>
            <a:custGeom>
              <a:avLst/>
              <a:gdLst>
                <a:gd name="T0" fmla="*/ 26 w 32"/>
                <a:gd name="T1" fmla="*/ 13 h 13"/>
                <a:gd name="T2" fmla="*/ 6 w 32"/>
                <a:gd name="T3" fmla="*/ 13 h 13"/>
                <a:gd name="T4" fmla="*/ 0 w 32"/>
                <a:gd name="T5" fmla="*/ 7 h 13"/>
                <a:gd name="T6" fmla="*/ 0 w 32"/>
                <a:gd name="T7" fmla="*/ 6 h 13"/>
                <a:gd name="T8" fmla="*/ 6 w 32"/>
                <a:gd name="T9" fmla="*/ 0 h 13"/>
                <a:gd name="T10" fmla="*/ 26 w 32"/>
                <a:gd name="T11" fmla="*/ 0 h 13"/>
                <a:gd name="T12" fmla="*/ 32 w 32"/>
                <a:gd name="T13" fmla="*/ 6 h 13"/>
                <a:gd name="T14" fmla="*/ 32 w 32"/>
                <a:gd name="T15" fmla="*/ 7 h 13"/>
                <a:gd name="T16" fmla="*/ 26 w 3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">
                  <a:moveTo>
                    <a:pt x="2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0"/>
                    <a:pt x="29" y="13"/>
                    <a:pt x="2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69">
              <a:extLst>
                <a:ext uri="{FF2B5EF4-FFF2-40B4-BE49-F238E27FC236}">
                  <a16:creationId xmlns:a16="http://schemas.microsoft.com/office/drawing/2014/main" id="{639AD197-3E50-4DAC-AC0E-8191D30A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383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0">
              <a:extLst>
                <a:ext uri="{FF2B5EF4-FFF2-40B4-BE49-F238E27FC236}">
                  <a16:creationId xmlns:a16="http://schemas.microsoft.com/office/drawing/2014/main" id="{4F0FE599-A1D0-47DB-9286-B4E1BB1D1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163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A638F981-1197-4189-92B3-7357E7296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677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2">
              <a:extLst>
                <a:ext uri="{FF2B5EF4-FFF2-40B4-BE49-F238E27FC236}">
                  <a16:creationId xmlns:a16="http://schemas.microsoft.com/office/drawing/2014/main" id="{3CFCDD46-F02F-4CD9-8946-B0429502C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188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3">
              <a:extLst>
                <a:ext uri="{FF2B5EF4-FFF2-40B4-BE49-F238E27FC236}">
                  <a16:creationId xmlns:a16="http://schemas.microsoft.com/office/drawing/2014/main" id="{DD717F36-1DA4-431B-965F-DFBAED5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968" y="5023451"/>
              <a:ext cx="251829" cy="78800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74">
              <a:extLst>
                <a:ext uri="{FF2B5EF4-FFF2-40B4-BE49-F238E27FC236}">
                  <a16:creationId xmlns:a16="http://schemas.microsoft.com/office/drawing/2014/main" id="{AE6A67B4-76B0-4BD7-8DAA-8CEEC9F04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81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5">
              <a:extLst>
                <a:ext uri="{FF2B5EF4-FFF2-40B4-BE49-F238E27FC236}">
                  <a16:creationId xmlns:a16="http://schemas.microsoft.com/office/drawing/2014/main" id="{1F86FE8C-9FDB-4DCE-AE3D-A24FD5115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551" y="5238360"/>
              <a:ext cx="640244" cy="111036"/>
            </a:xfrm>
            <a:custGeom>
              <a:avLst/>
              <a:gdLst>
                <a:gd name="T0" fmla="*/ 82 w 87"/>
                <a:gd name="T1" fmla="*/ 18 h 18"/>
                <a:gd name="T2" fmla="*/ 6 w 87"/>
                <a:gd name="T3" fmla="*/ 18 h 18"/>
                <a:gd name="T4" fmla="*/ 0 w 87"/>
                <a:gd name="T5" fmla="*/ 13 h 18"/>
                <a:gd name="T6" fmla="*/ 0 w 87"/>
                <a:gd name="T7" fmla="*/ 5 h 18"/>
                <a:gd name="T8" fmla="*/ 6 w 87"/>
                <a:gd name="T9" fmla="*/ 0 h 18"/>
                <a:gd name="T10" fmla="*/ 82 w 87"/>
                <a:gd name="T11" fmla="*/ 0 h 18"/>
                <a:gd name="T12" fmla="*/ 87 w 87"/>
                <a:gd name="T13" fmla="*/ 5 h 18"/>
                <a:gd name="T14" fmla="*/ 87 w 87"/>
                <a:gd name="T15" fmla="*/ 13 h 18"/>
                <a:gd name="T16" fmla="*/ 82 w 8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">
                  <a:moveTo>
                    <a:pt x="82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7" y="2"/>
                    <a:pt x="87" y="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6"/>
                    <a:pt x="85" y="18"/>
                    <a:pt x="82" y="18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6">
              <a:extLst>
                <a:ext uri="{FF2B5EF4-FFF2-40B4-BE49-F238E27FC236}">
                  <a16:creationId xmlns:a16="http://schemas.microsoft.com/office/drawing/2014/main" id="{EDB7B70A-205B-4569-BD84-D57597F78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800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77">
              <a:extLst>
                <a:ext uri="{FF2B5EF4-FFF2-40B4-BE49-F238E27FC236}">
                  <a16:creationId xmlns:a16="http://schemas.microsoft.com/office/drawing/2014/main" id="{C4095BF5-3396-49B1-B041-B21BEEB6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580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78">
              <a:extLst>
                <a:ext uri="{FF2B5EF4-FFF2-40B4-BE49-F238E27FC236}">
                  <a16:creationId xmlns:a16="http://schemas.microsoft.com/office/drawing/2014/main" id="{1B98161A-82AD-4214-A8AB-37DA0EA5E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846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9">
              <a:extLst>
                <a:ext uri="{FF2B5EF4-FFF2-40B4-BE49-F238E27FC236}">
                  <a16:creationId xmlns:a16="http://schemas.microsoft.com/office/drawing/2014/main" id="{6FF8369A-FC26-4C5E-B6A3-D5C285924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895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0">
              <a:extLst>
                <a:ext uri="{FF2B5EF4-FFF2-40B4-BE49-F238E27FC236}">
                  <a16:creationId xmlns:a16="http://schemas.microsoft.com/office/drawing/2014/main" id="{F70533D3-6734-42F4-9C19-123CD001B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407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1">
              <a:extLst>
                <a:ext uri="{FF2B5EF4-FFF2-40B4-BE49-F238E27FC236}">
                  <a16:creationId xmlns:a16="http://schemas.microsoft.com/office/drawing/2014/main" id="{0D80B580-A021-4A76-8F7E-17CB486E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51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2">
              <a:extLst>
                <a:ext uri="{FF2B5EF4-FFF2-40B4-BE49-F238E27FC236}">
                  <a16:creationId xmlns:a16="http://schemas.microsoft.com/office/drawing/2014/main" id="{AAEB4676-A0BC-48FD-940A-EAE10AF10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699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3">
              <a:extLst>
                <a:ext uri="{FF2B5EF4-FFF2-40B4-BE49-F238E27FC236}">
                  <a16:creationId xmlns:a16="http://schemas.microsoft.com/office/drawing/2014/main" id="{5A326BAA-6C45-4198-B9DB-0FC42D05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11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4">
              <a:extLst>
                <a:ext uri="{FF2B5EF4-FFF2-40B4-BE49-F238E27FC236}">
                  <a16:creationId xmlns:a16="http://schemas.microsoft.com/office/drawing/2014/main" id="{D3493815-6A6A-48FA-837A-382B5386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455" y="4915998"/>
              <a:ext cx="597560" cy="82383"/>
            </a:xfrm>
            <a:custGeom>
              <a:avLst/>
              <a:gdLst>
                <a:gd name="T0" fmla="*/ 76 w 81"/>
                <a:gd name="T1" fmla="*/ 13 h 13"/>
                <a:gd name="T2" fmla="*/ 6 w 81"/>
                <a:gd name="T3" fmla="*/ 13 h 13"/>
                <a:gd name="T4" fmla="*/ 0 w 81"/>
                <a:gd name="T5" fmla="*/ 7 h 13"/>
                <a:gd name="T6" fmla="*/ 0 w 81"/>
                <a:gd name="T7" fmla="*/ 6 h 13"/>
                <a:gd name="T8" fmla="*/ 6 w 81"/>
                <a:gd name="T9" fmla="*/ 0 h 13"/>
                <a:gd name="T10" fmla="*/ 76 w 81"/>
                <a:gd name="T11" fmla="*/ 0 h 13"/>
                <a:gd name="T12" fmla="*/ 81 w 81"/>
                <a:gd name="T13" fmla="*/ 6 h 13"/>
                <a:gd name="T14" fmla="*/ 81 w 81"/>
                <a:gd name="T15" fmla="*/ 7 h 13"/>
                <a:gd name="T16" fmla="*/ 76 w 8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3">
                  <a:moveTo>
                    <a:pt x="7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1" y="3"/>
                    <a:pt x="81" y="6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10"/>
                    <a:pt x="79" y="13"/>
                    <a:pt x="7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5">
              <a:extLst>
                <a:ext uri="{FF2B5EF4-FFF2-40B4-BE49-F238E27FC236}">
                  <a16:creationId xmlns:a16="http://schemas.microsoft.com/office/drawing/2014/main" id="{495D4930-14C7-4078-9D44-29689758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29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6">
              <a:extLst>
                <a:ext uri="{FF2B5EF4-FFF2-40B4-BE49-F238E27FC236}">
                  <a16:creationId xmlns:a16="http://schemas.microsoft.com/office/drawing/2014/main" id="{D80581BC-7674-403A-810D-AF7DE1AB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920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7">
              <a:extLst>
                <a:ext uri="{FF2B5EF4-FFF2-40B4-BE49-F238E27FC236}">
                  <a16:creationId xmlns:a16="http://schemas.microsoft.com/office/drawing/2014/main" id="{7FC750FB-D308-4717-80E5-5F1AD000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944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8">
              <a:extLst>
                <a:ext uri="{FF2B5EF4-FFF2-40B4-BE49-F238E27FC236}">
                  <a16:creationId xmlns:a16="http://schemas.microsoft.com/office/drawing/2014/main" id="{FE1EF3D6-4FA4-4FE9-A329-E8F82453C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58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9">
              <a:extLst>
                <a:ext uri="{FF2B5EF4-FFF2-40B4-BE49-F238E27FC236}">
                  <a16:creationId xmlns:a16="http://schemas.microsoft.com/office/drawing/2014/main" id="{1B5B724E-4A3D-4D94-97AA-A231A7743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36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90">
              <a:extLst>
                <a:ext uri="{FF2B5EF4-FFF2-40B4-BE49-F238E27FC236}">
                  <a16:creationId xmlns:a16="http://schemas.microsoft.com/office/drawing/2014/main" id="{92D134C6-975A-4E6D-8A4D-A2168332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747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91">
              <a:extLst>
                <a:ext uri="{FF2B5EF4-FFF2-40B4-BE49-F238E27FC236}">
                  <a16:creationId xmlns:a16="http://schemas.microsoft.com/office/drawing/2014/main" id="{D1264CFE-480D-42B2-85D8-016855B3C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553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93">
              <a:extLst>
                <a:ext uri="{FF2B5EF4-FFF2-40B4-BE49-F238E27FC236}">
                  <a16:creationId xmlns:a16="http://schemas.microsoft.com/office/drawing/2014/main" id="{5A6110E0-52F4-4454-AD67-F9C7EB9C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215" y="1896545"/>
              <a:ext cx="239024" cy="12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94">
              <a:extLst>
                <a:ext uri="{FF2B5EF4-FFF2-40B4-BE49-F238E27FC236}">
                  <a16:creationId xmlns:a16="http://schemas.microsoft.com/office/drawing/2014/main" id="{DEDA4651-4694-4DC9-88E4-4BC170C6D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752" y="1914452"/>
              <a:ext cx="2061583" cy="100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96">
              <a:extLst>
                <a:ext uri="{FF2B5EF4-FFF2-40B4-BE49-F238E27FC236}">
                  <a16:creationId xmlns:a16="http://schemas.microsoft.com/office/drawing/2014/main" id="{DB4CBE39-F78E-4766-9EBE-065B2D7A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119" y="2186669"/>
              <a:ext cx="1545120" cy="22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98">
              <a:extLst>
                <a:ext uri="{FF2B5EF4-FFF2-40B4-BE49-F238E27FC236}">
                  <a16:creationId xmlns:a16="http://schemas.microsoft.com/office/drawing/2014/main" id="{A89EB761-ACBC-475A-95E9-FF15354A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21" y="2258306"/>
              <a:ext cx="1370121" cy="213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105">
              <a:extLst>
                <a:ext uri="{FF2B5EF4-FFF2-40B4-BE49-F238E27FC236}">
                  <a16:creationId xmlns:a16="http://schemas.microsoft.com/office/drawing/2014/main" id="{96CBA44F-EFF0-4DA2-B3FE-2424F5C6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62" y="5478340"/>
              <a:ext cx="38414" cy="3583"/>
            </a:xfrm>
            <a:prstGeom prst="rect">
              <a:avLst/>
            </a:prstGeom>
            <a:solidFill>
              <a:srgbClr val="CA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106">
              <a:extLst>
                <a:ext uri="{FF2B5EF4-FFF2-40B4-BE49-F238E27FC236}">
                  <a16:creationId xmlns:a16="http://schemas.microsoft.com/office/drawing/2014/main" id="{8B499A4D-568F-452A-B345-48BEAFE2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07" y="5478349"/>
              <a:ext cx="3841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107">
              <a:extLst>
                <a:ext uri="{FF2B5EF4-FFF2-40B4-BE49-F238E27FC236}">
                  <a16:creationId xmlns:a16="http://schemas.microsoft.com/office/drawing/2014/main" id="{844F499F-F598-4DE7-89AE-35CD8D20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44" y="5481931"/>
              <a:ext cx="38414" cy="340272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08">
              <a:extLst>
                <a:ext uri="{FF2B5EF4-FFF2-40B4-BE49-F238E27FC236}">
                  <a16:creationId xmlns:a16="http://schemas.microsoft.com/office/drawing/2014/main" id="{4A56C5A2-CB60-4BC8-B282-B3B4EA67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431" y="5481931"/>
              <a:ext cx="38414" cy="3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4997AB-CBF7-4798-904F-B206522102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 b="355"/>
          <a:stretch>
            <a:fillRect/>
          </a:stretch>
        </p:blipFill>
        <p:spPr>
          <a:xfrm>
            <a:off x="1181100" y="1082675"/>
            <a:ext cx="9540875" cy="5326063"/>
          </a:xfrm>
        </p:spPr>
      </p:pic>
    </p:spTree>
    <p:extLst>
      <p:ext uri="{BB962C8B-B14F-4D97-AF65-F5344CB8AC3E}">
        <p14:creationId xmlns:p14="http://schemas.microsoft.com/office/powerpoint/2010/main" val="423746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D02E66-1512-483E-BE21-6997DD0A8E7A}"/>
              </a:ext>
            </a:extLst>
          </p:cNvPr>
          <p:cNvSpPr txBox="1"/>
          <p:nvPr/>
        </p:nvSpPr>
        <p:spPr>
          <a:xfrm>
            <a:off x="2887436" y="4422148"/>
            <a:ext cx="641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Спасибо за внимание!</a:t>
            </a:r>
            <a:endParaRPr lang="en-US" sz="1600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445E6-0F29-425C-A4C1-9CE5518775D2}"/>
              </a:ext>
            </a:extLst>
          </p:cNvPr>
          <p:cNvSpPr txBox="1"/>
          <p:nvPr/>
        </p:nvSpPr>
        <p:spPr>
          <a:xfrm>
            <a:off x="2487921" y="2013418"/>
            <a:ext cx="7216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5CD868"/>
                </a:solidFill>
              </a:rPr>
              <a:t>Продолжение следует</a:t>
            </a:r>
            <a:endParaRPr lang="en-US" sz="7200" b="1" dirty="0">
              <a:solidFill>
                <a:srgbClr val="5CD868"/>
              </a:solidFill>
            </a:endParaRPr>
          </a:p>
        </p:txBody>
      </p:sp>
      <p:sp>
        <p:nvSpPr>
          <p:cNvPr id="16" name="Oval 41">
            <a:extLst>
              <a:ext uri="{FF2B5EF4-FFF2-40B4-BE49-F238E27FC236}">
                <a16:creationId xmlns:a16="http://schemas.microsoft.com/office/drawing/2014/main" id="{4970FACA-AD87-4B38-9DE5-807742854529}"/>
              </a:ext>
            </a:extLst>
          </p:cNvPr>
          <p:cNvSpPr/>
          <p:nvPr/>
        </p:nvSpPr>
        <p:spPr>
          <a:xfrm>
            <a:off x="3655359" y="960453"/>
            <a:ext cx="792292" cy="792292"/>
          </a:xfrm>
          <a:prstGeom prst="ellipse">
            <a:avLst/>
          </a:prstGeom>
          <a:gradFill>
            <a:gsLst>
              <a:gs pos="0">
                <a:srgbClr val="41E612"/>
              </a:gs>
              <a:gs pos="53100">
                <a:srgbClr val="73D45D"/>
              </a:gs>
              <a:gs pos="100000">
                <a:srgbClr val="3BDD7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32">
            <a:extLst>
              <a:ext uri="{FF2B5EF4-FFF2-40B4-BE49-F238E27FC236}">
                <a16:creationId xmlns:a16="http://schemas.microsoft.com/office/drawing/2014/main" id="{3D467FC5-B03F-47B4-9293-C8D1416ACFF0}"/>
              </a:ext>
            </a:extLst>
          </p:cNvPr>
          <p:cNvSpPr>
            <a:spLocks/>
          </p:cNvSpPr>
          <p:nvPr/>
        </p:nvSpPr>
        <p:spPr bwMode="auto">
          <a:xfrm flipH="1">
            <a:off x="0" y="0"/>
            <a:ext cx="4769264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>
            <a:gsLst>
              <a:gs pos="0">
                <a:srgbClr val="42E613"/>
              </a:gs>
              <a:gs pos="53100">
                <a:srgbClr val="82D444"/>
              </a:gs>
              <a:gs pos="100000">
                <a:srgbClr val="3BDD79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1FC12F7D-BC8F-4C0C-BFBA-7467486A43B3}"/>
              </a:ext>
            </a:extLst>
          </p:cNvPr>
          <p:cNvSpPr>
            <a:spLocks/>
          </p:cNvSpPr>
          <p:nvPr/>
        </p:nvSpPr>
        <p:spPr bwMode="auto">
          <a:xfrm flipH="1">
            <a:off x="3295224" y="3916289"/>
            <a:ext cx="8896776" cy="3231053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17000">
                <a:srgbClr val="3FE711"/>
              </a:gs>
              <a:gs pos="78000">
                <a:srgbClr val="25D96A">
                  <a:alpha val="89804"/>
                </a:srgbClr>
              </a:gs>
              <a:gs pos="48000">
                <a:srgbClr val="92D050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1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8">
            <a:extLst>
              <a:ext uri="{FF2B5EF4-FFF2-40B4-BE49-F238E27FC236}">
                <a16:creationId xmlns:a16="http://schemas.microsoft.com/office/drawing/2014/main" id="{D8C8E615-D9E5-43FD-933E-0F7319E1C663}"/>
              </a:ext>
            </a:extLst>
          </p:cNvPr>
          <p:cNvSpPr/>
          <p:nvPr/>
        </p:nvSpPr>
        <p:spPr>
          <a:xfrm>
            <a:off x="7044540" y="4488058"/>
            <a:ext cx="927843" cy="896820"/>
          </a:xfrm>
          <a:prstGeom prst="roundRect">
            <a:avLst/>
          </a:prstGeom>
          <a:gradFill>
            <a:gsLst>
              <a:gs pos="58400">
                <a:srgbClr val="52E11F"/>
              </a:gs>
              <a:gs pos="0">
                <a:srgbClr val="61D954"/>
              </a:gs>
              <a:gs pos="100000">
                <a:srgbClr val="64DC2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8">
            <a:extLst>
              <a:ext uri="{FF2B5EF4-FFF2-40B4-BE49-F238E27FC236}">
                <a16:creationId xmlns:a16="http://schemas.microsoft.com/office/drawing/2014/main" id="{4EB19EC8-7E7E-4575-9DE9-098380E07917}"/>
              </a:ext>
            </a:extLst>
          </p:cNvPr>
          <p:cNvSpPr/>
          <p:nvPr/>
        </p:nvSpPr>
        <p:spPr>
          <a:xfrm>
            <a:off x="7044540" y="3095861"/>
            <a:ext cx="927843" cy="896820"/>
          </a:xfrm>
          <a:prstGeom prst="roundRect">
            <a:avLst/>
          </a:prstGeom>
          <a:gradFill>
            <a:gsLst>
              <a:gs pos="58400">
                <a:srgbClr val="52E11F"/>
              </a:gs>
              <a:gs pos="0">
                <a:srgbClr val="61D954"/>
              </a:gs>
              <a:gs pos="100000">
                <a:srgbClr val="64DC2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638EC789-FE62-4466-A2AD-9568B8325D7C}"/>
              </a:ext>
            </a:extLst>
          </p:cNvPr>
          <p:cNvSpPr/>
          <p:nvPr/>
        </p:nvSpPr>
        <p:spPr>
          <a:xfrm>
            <a:off x="7053564" y="1716801"/>
            <a:ext cx="927843" cy="896820"/>
          </a:xfrm>
          <a:prstGeom prst="roundRect">
            <a:avLst/>
          </a:prstGeom>
          <a:gradFill>
            <a:gsLst>
              <a:gs pos="58400">
                <a:srgbClr val="52E11F"/>
              </a:gs>
              <a:gs pos="0">
                <a:srgbClr val="61D954"/>
              </a:gs>
              <a:gs pos="100000">
                <a:srgbClr val="64DC2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8">
            <a:extLst>
              <a:ext uri="{FF2B5EF4-FFF2-40B4-BE49-F238E27FC236}">
                <a16:creationId xmlns:a16="http://schemas.microsoft.com/office/drawing/2014/main" id="{F06A926A-C20D-4576-A1D7-900427425BA4}"/>
              </a:ext>
            </a:extLst>
          </p:cNvPr>
          <p:cNvSpPr/>
          <p:nvPr/>
        </p:nvSpPr>
        <p:spPr>
          <a:xfrm>
            <a:off x="1811306" y="4464236"/>
            <a:ext cx="927843" cy="896820"/>
          </a:xfrm>
          <a:prstGeom prst="roundRect">
            <a:avLst/>
          </a:prstGeom>
          <a:gradFill>
            <a:gsLst>
              <a:gs pos="58400">
                <a:srgbClr val="52E11F"/>
              </a:gs>
              <a:gs pos="0">
                <a:srgbClr val="61D954"/>
              </a:gs>
              <a:gs pos="100000">
                <a:srgbClr val="64DC2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8">
            <a:extLst>
              <a:ext uri="{FF2B5EF4-FFF2-40B4-BE49-F238E27FC236}">
                <a16:creationId xmlns:a16="http://schemas.microsoft.com/office/drawing/2014/main" id="{7853F491-A83D-48AA-9864-94AFB232C3F0}"/>
              </a:ext>
            </a:extLst>
          </p:cNvPr>
          <p:cNvSpPr/>
          <p:nvPr/>
        </p:nvSpPr>
        <p:spPr>
          <a:xfrm>
            <a:off x="1820733" y="3046325"/>
            <a:ext cx="927843" cy="896820"/>
          </a:xfrm>
          <a:prstGeom prst="roundRect">
            <a:avLst/>
          </a:prstGeom>
          <a:gradFill>
            <a:gsLst>
              <a:gs pos="58400">
                <a:srgbClr val="52E11F"/>
              </a:gs>
              <a:gs pos="0">
                <a:srgbClr val="61D954"/>
              </a:gs>
              <a:gs pos="100000">
                <a:srgbClr val="64DC2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8">
            <a:extLst>
              <a:ext uri="{FF2B5EF4-FFF2-40B4-BE49-F238E27FC236}">
                <a16:creationId xmlns:a16="http://schemas.microsoft.com/office/drawing/2014/main" id="{08773CB9-4AFF-4641-9D6D-D6FC1CE3FDD5}"/>
              </a:ext>
            </a:extLst>
          </p:cNvPr>
          <p:cNvSpPr/>
          <p:nvPr/>
        </p:nvSpPr>
        <p:spPr>
          <a:xfrm>
            <a:off x="1800827" y="1732368"/>
            <a:ext cx="927843" cy="896820"/>
          </a:xfrm>
          <a:prstGeom prst="roundRect">
            <a:avLst/>
          </a:prstGeom>
          <a:gradFill>
            <a:gsLst>
              <a:gs pos="58400">
                <a:srgbClr val="52E11F"/>
              </a:gs>
              <a:gs pos="0">
                <a:srgbClr val="61D954"/>
              </a:gs>
              <a:gs pos="100000">
                <a:srgbClr val="64DC2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879BD6A8-88C4-4F15-861C-0C7D6BC40B1B}"/>
              </a:ext>
            </a:extLst>
          </p:cNvPr>
          <p:cNvSpPr>
            <a:spLocks/>
          </p:cNvSpPr>
          <p:nvPr/>
        </p:nvSpPr>
        <p:spPr bwMode="auto">
          <a:xfrm>
            <a:off x="-9434" y="4983122"/>
            <a:ext cx="5692794" cy="204733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17000">
                <a:srgbClr val="3FE711"/>
              </a:gs>
              <a:gs pos="78000">
                <a:srgbClr val="25D96A">
                  <a:alpha val="89804"/>
                </a:srgbClr>
              </a:gs>
              <a:gs pos="48000">
                <a:srgbClr val="92D050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902050F-3970-4B21-B3FF-4DED08835791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2E613"/>
              </a:gs>
              <a:gs pos="53100">
                <a:srgbClr val="82D444"/>
              </a:gs>
              <a:gs pos="100000">
                <a:srgbClr val="3BDD79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2547-363E-4269-931C-927D6E64C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/>
              <a:t>План презентации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880E7-9414-46C6-90E6-8DF5FDA993C0}"/>
              </a:ext>
            </a:extLst>
          </p:cNvPr>
          <p:cNvSpPr txBox="1"/>
          <p:nvPr/>
        </p:nvSpPr>
        <p:spPr>
          <a:xfrm>
            <a:off x="2820704" y="2128705"/>
            <a:ext cx="344541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Здесь будет говориться об идее создания приложения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E1680-C70A-4B19-B496-AD0354CD250D}"/>
              </a:ext>
            </a:extLst>
          </p:cNvPr>
          <p:cNvSpPr txBox="1"/>
          <p:nvPr/>
        </p:nvSpPr>
        <p:spPr>
          <a:xfrm>
            <a:off x="2806519" y="1729327"/>
            <a:ext cx="24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+mj-lt"/>
              </a:rPr>
              <a:t>Введение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AE831-F264-4A91-BF2A-AD06F6164C04}"/>
              </a:ext>
            </a:extLst>
          </p:cNvPr>
          <p:cNvSpPr txBox="1"/>
          <p:nvPr/>
        </p:nvSpPr>
        <p:spPr>
          <a:xfrm>
            <a:off x="1796105" y="1716801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7CAB1-B9BF-4151-945E-1B3F26017050}"/>
              </a:ext>
            </a:extLst>
          </p:cNvPr>
          <p:cNvSpPr txBox="1"/>
          <p:nvPr/>
        </p:nvSpPr>
        <p:spPr>
          <a:xfrm>
            <a:off x="2820704" y="3515286"/>
            <a:ext cx="344541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Здесь вы узнаете о том, для кого это приложение.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DFA09-2A6C-4265-BA1F-CB63D14BA79E}"/>
              </a:ext>
            </a:extLst>
          </p:cNvPr>
          <p:cNvSpPr txBox="1"/>
          <p:nvPr/>
        </p:nvSpPr>
        <p:spPr>
          <a:xfrm>
            <a:off x="2806520" y="3115908"/>
            <a:ext cx="384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+mj-lt"/>
              </a:rPr>
              <a:t>Знакомство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69B42-A5B2-4FB1-9592-22401A96F228}"/>
              </a:ext>
            </a:extLst>
          </p:cNvPr>
          <p:cNvSpPr txBox="1"/>
          <p:nvPr/>
        </p:nvSpPr>
        <p:spPr>
          <a:xfrm>
            <a:off x="1792369" y="3046325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C96BF-5549-4B4C-B93C-A9E0C861A237}"/>
              </a:ext>
            </a:extLst>
          </p:cNvPr>
          <p:cNvSpPr txBox="1"/>
          <p:nvPr/>
        </p:nvSpPr>
        <p:spPr>
          <a:xfrm>
            <a:off x="2820704" y="4897594"/>
            <a:ext cx="344541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Здесь будет рассказываться про то, на чем основана работа приложения.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F1427-1F9B-41D2-BC9F-7338BB7DD2DA}"/>
              </a:ext>
            </a:extLst>
          </p:cNvPr>
          <p:cNvSpPr txBox="1"/>
          <p:nvPr/>
        </p:nvSpPr>
        <p:spPr>
          <a:xfrm>
            <a:off x="2806520" y="4498216"/>
            <a:ext cx="2024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+mj-lt"/>
              </a:rPr>
              <a:t>Что внутри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31851-6568-4D57-9128-237C2052A781}"/>
              </a:ext>
            </a:extLst>
          </p:cNvPr>
          <p:cNvSpPr txBox="1"/>
          <p:nvPr/>
        </p:nvSpPr>
        <p:spPr>
          <a:xfrm>
            <a:off x="1796105" y="4485690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C67056-A8F0-465A-AE41-14F35C1D9D02}"/>
              </a:ext>
            </a:extLst>
          </p:cNvPr>
          <p:cNvSpPr txBox="1"/>
          <p:nvPr/>
        </p:nvSpPr>
        <p:spPr>
          <a:xfrm>
            <a:off x="8057233" y="2128705"/>
            <a:ext cx="344541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Составляющие проекта, находящиеся в свободном доступе.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35EC5-25BA-498F-8094-32B1BAA9813B}"/>
              </a:ext>
            </a:extLst>
          </p:cNvPr>
          <p:cNvSpPr txBox="1"/>
          <p:nvPr/>
        </p:nvSpPr>
        <p:spPr>
          <a:xfrm>
            <a:off x="8043048" y="1729327"/>
            <a:ext cx="2449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+mj-lt"/>
              </a:rPr>
              <a:t>Поставляемый пакет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13A0B-6799-4698-B98E-950BF921668B}"/>
              </a:ext>
            </a:extLst>
          </p:cNvPr>
          <p:cNvSpPr txBox="1"/>
          <p:nvPr/>
        </p:nvSpPr>
        <p:spPr>
          <a:xfrm>
            <a:off x="7032634" y="1716801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71029-2D5D-40CF-A04B-37DFB5EDFC14}"/>
              </a:ext>
            </a:extLst>
          </p:cNvPr>
          <p:cNvSpPr txBox="1"/>
          <p:nvPr/>
        </p:nvSpPr>
        <p:spPr>
          <a:xfrm>
            <a:off x="8057233" y="3515286"/>
            <a:ext cx="344541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На конкретном примере вы сможете увидеть интерфейс приложения.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A3291-FC32-4AA8-BE1C-198A2B61CFD2}"/>
              </a:ext>
            </a:extLst>
          </p:cNvPr>
          <p:cNvSpPr txBox="1"/>
          <p:nvPr/>
        </p:nvSpPr>
        <p:spPr>
          <a:xfrm>
            <a:off x="8043049" y="3115908"/>
            <a:ext cx="2622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+mj-lt"/>
              </a:rPr>
              <a:t>Показ интерфейса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714F86-A8B9-48F2-B232-00A6CBE51771}"/>
              </a:ext>
            </a:extLst>
          </p:cNvPr>
          <p:cNvSpPr txBox="1"/>
          <p:nvPr/>
        </p:nvSpPr>
        <p:spPr>
          <a:xfrm>
            <a:off x="7032634" y="3103382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82F9C-873B-40EB-9224-8953041B4E6C}"/>
              </a:ext>
            </a:extLst>
          </p:cNvPr>
          <p:cNvSpPr txBox="1"/>
          <p:nvPr/>
        </p:nvSpPr>
        <p:spPr>
          <a:xfrm>
            <a:off x="8057233" y="4897594"/>
            <a:ext cx="344541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Всегда стоит поблагодарить зрителя за внимание.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2D6ABF-7FEC-4F52-923F-AEBB2B6F0D42}"/>
              </a:ext>
            </a:extLst>
          </p:cNvPr>
          <p:cNvSpPr txBox="1"/>
          <p:nvPr/>
        </p:nvSpPr>
        <p:spPr>
          <a:xfrm>
            <a:off x="8043048" y="4498216"/>
            <a:ext cx="244918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FF0000"/>
                </a:solidFill>
                <a:latin typeface="+mj-lt"/>
              </a:rPr>
              <a:t>Конец презентации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6B32E1-DEAB-479D-B7E0-0A1782AA4EB8}"/>
              </a:ext>
            </a:extLst>
          </p:cNvPr>
          <p:cNvSpPr txBox="1"/>
          <p:nvPr/>
        </p:nvSpPr>
        <p:spPr>
          <a:xfrm>
            <a:off x="7032634" y="4485690"/>
            <a:ext cx="110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E1F11-868D-42A6-85E6-760DE74132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07F87B-9AD5-441E-B5D0-E4A2C0273BD4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58883-6874-45C4-B6CF-F2059A7B9798}"/>
              </a:ext>
            </a:extLst>
          </p:cNvPr>
          <p:cNvSpPr txBox="1"/>
          <p:nvPr/>
        </p:nvSpPr>
        <p:spPr>
          <a:xfrm>
            <a:off x="949406" y="1791464"/>
            <a:ext cx="665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b="1" dirty="0">
                <a:latin typeface="+mj-lt"/>
              </a:rPr>
              <a:t>Стань ответственными за свой рацион питания</a:t>
            </a:r>
            <a:endParaRPr lang="en-US" sz="3600" b="1" dirty="0"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33E8C4-1E5A-480A-BC21-5BB048D8635A}"/>
              </a:ext>
            </a:extLst>
          </p:cNvPr>
          <p:cNvSpPr/>
          <p:nvPr/>
        </p:nvSpPr>
        <p:spPr>
          <a:xfrm>
            <a:off x="3071993" y="4616973"/>
            <a:ext cx="2414540" cy="658586"/>
          </a:xfrm>
          <a:prstGeom prst="roundRect">
            <a:avLst>
              <a:gd name="adj" fmla="val 17999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E4DE52-9F14-4355-83E5-DEF414721157}"/>
              </a:ext>
            </a:extLst>
          </p:cNvPr>
          <p:cNvSpPr/>
          <p:nvPr/>
        </p:nvSpPr>
        <p:spPr>
          <a:xfrm>
            <a:off x="5591537" y="4616973"/>
            <a:ext cx="2343433" cy="658586"/>
          </a:xfrm>
          <a:prstGeom prst="roundRect">
            <a:avLst>
              <a:gd name="adj" fmla="val 17999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A9CEA87-6940-4AB0-9943-793927FA957D}"/>
              </a:ext>
            </a:extLst>
          </p:cNvPr>
          <p:cNvSpPr/>
          <p:nvPr/>
        </p:nvSpPr>
        <p:spPr>
          <a:xfrm>
            <a:off x="739477" y="4617373"/>
            <a:ext cx="2131278" cy="658586"/>
          </a:xfrm>
          <a:prstGeom prst="roundRect">
            <a:avLst>
              <a:gd name="adj" fmla="val 17999"/>
            </a:avLst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566ABE-ACF6-4852-A3C5-5E01F5B472AD}"/>
              </a:ext>
            </a:extLst>
          </p:cNvPr>
          <p:cNvGrpSpPr/>
          <p:nvPr/>
        </p:nvGrpSpPr>
        <p:grpSpPr>
          <a:xfrm>
            <a:off x="3293915" y="4820804"/>
            <a:ext cx="296863" cy="293688"/>
            <a:chOff x="-9012238" y="63500"/>
            <a:chExt cx="296863" cy="293688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AB0B647-744B-4A48-B712-87BDA5D15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12238" y="203200"/>
              <a:ext cx="196850" cy="153988"/>
            </a:xfrm>
            <a:custGeom>
              <a:avLst/>
              <a:gdLst>
                <a:gd name="T0" fmla="*/ 35 w 72"/>
                <a:gd name="T1" fmla="*/ 1 h 57"/>
                <a:gd name="T2" fmla="*/ 0 w 72"/>
                <a:gd name="T3" fmla="*/ 43 h 57"/>
                <a:gd name="T4" fmla="*/ 70 w 72"/>
                <a:gd name="T5" fmla="*/ 45 h 57"/>
                <a:gd name="T6" fmla="*/ 35 w 72"/>
                <a:gd name="T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7">
                  <a:moveTo>
                    <a:pt x="35" y="1"/>
                  </a:moveTo>
                  <a:cubicBezTo>
                    <a:pt x="2" y="0"/>
                    <a:pt x="0" y="43"/>
                    <a:pt x="0" y="43"/>
                  </a:cubicBezTo>
                  <a:cubicBezTo>
                    <a:pt x="20" y="57"/>
                    <a:pt x="70" y="45"/>
                    <a:pt x="70" y="45"/>
                  </a:cubicBezTo>
                  <a:cubicBezTo>
                    <a:pt x="71" y="44"/>
                    <a:pt x="72" y="2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5B6D7BAB-F530-4D53-9E0E-513EE0195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975726" y="96838"/>
              <a:ext cx="111125" cy="98425"/>
            </a:xfrm>
            <a:custGeom>
              <a:avLst/>
              <a:gdLst>
                <a:gd name="T0" fmla="*/ 31 w 41"/>
                <a:gd name="T1" fmla="*/ 4 h 36"/>
                <a:gd name="T2" fmla="*/ 18 w 41"/>
                <a:gd name="T3" fmla="*/ 0 h 36"/>
                <a:gd name="T4" fmla="*/ 1 w 41"/>
                <a:gd name="T5" fmla="*/ 20 h 36"/>
                <a:gd name="T6" fmla="*/ 21 w 41"/>
                <a:gd name="T7" fmla="*/ 35 h 36"/>
                <a:gd name="T8" fmla="*/ 36 w 41"/>
                <a:gd name="T9" fmla="*/ 25 h 36"/>
                <a:gd name="T10" fmla="*/ 31 w 41"/>
                <a:gd name="T1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6">
                  <a:moveTo>
                    <a:pt x="31" y="4"/>
                  </a:moveTo>
                  <a:cubicBezTo>
                    <a:pt x="28" y="1"/>
                    <a:pt x="23" y="0"/>
                    <a:pt x="18" y="0"/>
                  </a:cubicBezTo>
                  <a:cubicBezTo>
                    <a:pt x="7" y="1"/>
                    <a:pt x="0" y="10"/>
                    <a:pt x="1" y="20"/>
                  </a:cubicBezTo>
                  <a:cubicBezTo>
                    <a:pt x="2" y="29"/>
                    <a:pt x="11" y="36"/>
                    <a:pt x="21" y="35"/>
                  </a:cubicBezTo>
                  <a:cubicBezTo>
                    <a:pt x="28" y="35"/>
                    <a:pt x="34" y="30"/>
                    <a:pt x="36" y="25"/>
                  </a:cubicBezTo>
                  <a:cubicBezTo>
                    <a:pt x="41" y="12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80CC74DF-1C72-42F8-9416-C5E36E1C94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888413" y="63500"/>
              <a:ext cx="173038" cy="139700"/>
            </a:xfrm>
            <a:custGeom>
              <a:avLst/>
              <a:gdLst>
                <a:gd name="T0" fmla="*/ 42 w 64"/>
                <a:gd name="T1" fmla="*/ 0 h 51"/>
                <a:gd name="T2" fmla="*/ 20 w 64"/>
                <a:gd name="T3" fmla="*/ 0 h 51"/>
                <a:gd name="T4" fmla="*/ 0 w 64"/>
                <a:gd name="T5" fmla="*/ 13 h 51"/>
                <a:gd name="T6" fmla="*/ 8 w 64"/>
                <a:gd name="T7" fmla="*/ 23 h 51"/>
                <a:gd name="T8" fmla="*/ 7 w 64"/>
                <a:gd name="T9" fmla="*/ 39 h 51"/>
                <a:gd name="T10" fmla="*/ 15 w 64"/>
                <a:gd name="T11" fmla="*/ 43 h 51"/>
                <a:gd name="T12" fmla="*/ 8 w 64"/>
                <a:gd name="T13" fmla="*/ 51 h 51"/>
                <a:gd name="T14" fmla="*/ 27 w 64"/>
                <a:gd name="T15" fmla="*/ 44 h 51"/>
                <a:gd name="T16" fmla="*/ 42 w 64"/>
                <a:gd name="T17" fmla="*/ 44 h 51"/>
                <a:gd name="T18" fmla="*/ 64 w 64"/>
                <a:gd name="T19" fmla="*/ 22 h 51"/>
                <a:gd name="T20" fmla="*/ 64 w 64"/>
                <a:gd name="T21" fmla="*/ 21 h 51"/>
                <a:gd name="T22" fmla="*/ 42 w 64"/>
                <a:gd name="T23" fmla="*/ 0 h 51"/>
                <a:gd name="T24" fmla="*/ 48 w 64"/>
                <a:gd name="T25" fmla="*/ 28 h 51"/>
                <a:gd name="T26" fmla="*/ 14 w 64"/>
                <a:gd name="T27" fmla="*/ 28 h 51"/>
                <a:gd name="T28" fmla="*/ 14 w 64"/>
                <a:gd name="T29" fmla="*/ 24 h 51"/>
                <a:gd name="T30" fmla="*/ 48 w 64"/>
                <a:gd name="T31" fmla="*/ 24 h 51"/>
                <a:gd name="T32" fmla="*/ 48 w 64"/>
                <a:gd name="T33" fmla="*/ 28 h 51"/>
                <a:gd name="T34" fmla="*/ 48 w 64"/>
                <a:gd name="T35" fmla="*/ 20 h 51"/>
                <a:gd name="T36" fmla="*/ 14 w 64"/>
                <a:gd name="T37" fmla="*/ 20 h 51"/>
                <a:gd name="T38" fmla="*/ 14 w 64"/>
                <a:gd name="T39" fmla="*/ 15 h 51"/>
                <a:gd name="T40" fmla="*/ 48 w 64"/>
                <a:gd name="T41" fmla="*/ 15 h 51"/>
                <a:gd name="T42" fmla="*/ 48 w 64"/>
                <a:gd name="T43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1">
                  <a:moveTo>
                    <a:pt x="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4" y="5"/>
                    <a:pt x="0" y="13"/>
                  </a:cubicBezTo>
                  <a:cubicBezTo>
                    <a:pt x="2" y="14"/>
                    <a:pt x="6" y="17"/>
                    <a:pt x="8" y="23"/>
                  </a:cubicBezTo>
                  <a:cubicBezTo>
                    <a:pt x="10" y="28"/>
                    <a:pt x="10" y="35"/>
                    <a:pt x="7" y="39"/>
                  </a:cubicBezTo>
                  <a:cubicBezTo>
                    <a:pt x="9" y="41"/>
                    <a:pt x="11" y="42"/>
                    <a:pt x="15" y="4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4" y="44"/>
                    <a:pt x="64" y="34"/>
                    <a:pt x="64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9"/>
                    <a:pt x="54" y="0"/>
                    <a:pt x="42" y="0"/>
                  </a:cubicBezTo>
                  <a:close/>
                  <a:moveTo>
                    <a:pt x="48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28"/>
                  </a:lnTo>
                  <a:close/>
                  <a:moveTo>
                    <a:pt x="48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8EE7D5-96A0-4DDD-8C79-0D0B61C16D18}"/>
              </a:ext>
            </a:extLst>
          </p:cNvPr>
          <p:cNvGrpSpPr/>
          <p:nvPr/>
        </p:nvGrpSpPr>
        <p:grpSpPr>
          <a:xfrm>
            <a:off x="5816898" y="4837522"/>
            <a:ext cx="263672" cy="217488"/>
            <a:chOff x="-639763" y="2590800"/>
            <a:chExt cx="307975" cy="217488"/>
          </a:xfr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</p:grpSpPr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7C981B8D-CF4D-465C-A77A-3434583A0E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9763" y="2598738"/>
              <a:ext cx="212725" cy="209550"/>
            </a:xfrm>
            <a:custGeom>
              <a:avLst/>
              <a:gdLst>
                <a:gd name="T0" fmla="*/ 75 w 78"/>
                <a:gd name="T1" fmla="*/ 30 h 77"/>
                <a:gd name="T2" fmla="*/ 71 w 78"/>
                <a:gd name="T3" fmla="*/ 30 h 77"/>
                <a:gd name="T4" fmla="*/ 67 w 78"/>
                <a:gd name="T5" fmla="*/ 21 h 77"/>
                <a:gd name="T6" fmla="*/ 70 w 78"/>
                <a:gd name="T7" fmla="*/ 18 h 77"/>
                <a:gd name="T8" fmla="*/ 70 w 78"/>
                <a:gd name="T9" fmla="*/ 15 h 77"/>
                <a:gd name="T10" fmla="*/ 62 w 78"/>
                <a:gd name="T11" fmla="*/ 7 h 77"/>
                <a:gd name="T12" fmla="*/ 58 w 78"/>
                <a:gd name="T13" fmla="*/ 7 h 77"/>
                <a:gd name="T14" fmla="*/ 56 w 78"/>
                <a:gd name="T15" fmla="*/ 9 h 77"/>
                <a:gd name="T16" fmla="*/ 48 w 78"/>
                <a:gd name="T17" fmla="*/ 6 h 77"/>
                <a:gd name="T18" fmla="*/ 48 w 78"/>
                <a:gd name="T19" fmla="*/ 2 h 77"/>
                <a:gd name="T20" fmla="*/ 45 w 78"/>
                <a:gd name="T21" fmla="*/ 0 h 77"/>
                <a:gd name="T22" fmla="*/ 33 w 78"/>
                <a:gd name="T23" fmla="*/ 0 h 77"/>
                <a:gd name="T24" fmla="*/ 31 w 78"/>
                <a:gd name="T25" fmla="*/ 2 h 77"/>
                <a:gd name="T26" fmla="*/ 31 w 78"/>
                <a:gd name="T27" fmla="*/ 5 h 77"/>
                <a:gd name="T28" fmla="*/ 21 w 78"/>
                <a:gd name="T29" fmla="*/ 9 h 77"/>
                <a:gd name="T30" fmla="*/ 19 w 78"/>
                <a:gd name="T31" fmla="*/ 7 h 77"/>
                <a:gd name="T32" fmla="*/ 15 w 78"/>
                <a:gd name="T33" fmla="*/ 7 h 77"/>
                <a:gd name="T34" fmla="*/ 7 w 78"/>
                <a:gd name="T35" fmla="*/ 16 h 77"/>
                <a:gd name="T36" fmla="*/ 7 w 78"/>
                <a:gd name="T37" fmla="*/ 20 h 77"/>
                <a:gd name="T38" fmla="*/ 9 w 78"/>
                <a:gd name="T39" fmla="*/ 21 h 77"/>
                <a:gd name="T40" fmla="*/ 5 w 78"/>
                <a:gd name="T41" fmla="*/ 30 h 77"/>
                <a:gd name="T42" fmla="*/ 3 w 78"/>
                <a:gd name="T43" fmla="*/ 30 h 77"/>
                <a:gd name="T44" fmla="*/ 0 w 78"/>
                <a:gd name="T45" fmla="*/ 33 h 77"/>
                <a:gd name="T46" fmla="*/ 0 w 78"/>
                <a:gd name="T47" fmla="*/ 44 h 77"/>
                <a:gd name="T48" fmla="*/ 3 w 78"/>
                <a:gd name="T49" fmla="*/ 47 h 77"/>
                <a:gd name="T50" fmla="*/ 5 w 78"/>
                <a:gd name="T51" fmla="*/ 47 h 77"/>
                <a:gd name="T52" fmla="*/ 10 w 78"/>
                <a:gd name="T53" fmla="*/ 57 h 77"/>
                <a:gd name="T54" fmla="*/ 8 w 78"/>
                <a:gd name="T55" fmla="*/ 58 h 77"/>
                <a:gd name="T56" fmla="*/ 8 w 78"/>
                <a:gd name="T57" fmla="*/ 62 h 77"/>
                <a:gd name="T58" fmla="*/ 16 w 78"/>
                <a:gd name="T59" fmla="*/ 70 h 77"/>
                <a:gd name="T60" fmla="*/ 20 w 78"/>
                <a:gd name="T61" fmla="*/ 70 h 77"/>
                <a:gd name="T62" fmla="*/ 22 w 78"/>
                <a:gd name="T63" fmla="*/ 68 h 77"/>
                <a:gd name="T64" fmla="*/ 31 w 78"/>
                <a:gd name="T65" fmla="*/ 71 h 77"/>
                <a:gd name="T66" fmla="*/ 31 w 78"/>
                <a:gd name="T67" fmla="*/ 74 h 77"/>
                <a:gd name="T68" fmla="*/ 33 w 78"/>
                <a:gd name="T69" fmla="*/ 77 h 77"/>
                <a:gd name="T70" fmla="*/ 45 w 78"/>
                <a:gd name="T71" fmla="*/ 77 h 77"/>
                <a:gd name="T72" fmla="*/ 48 w 78"/>
                <a:gd name="T73" fmla="*/ 74 h 77"/>
                <a:gd name="T74" fmla="*/ 48 w 78"/>
                <a:gd name="T75" fmla="*/ 70 h 77"/>
                <a:gd name="T76" fmla="*/ 56 w 78"/>
                <a:gd name="T77" fmla="*/ 66 h 77"/>
                <a:gd name="T78" fmla="*/ 59 w 78"/>
                <a:gd name="T79" fmla="*/ 70 h 77"/>
                <a:gd name="T80" fmla="*/ 63 w 78"/>
                <a:gd name="T81" fmla="*/ 69 h 77"/>
                <a:gd name="T82" fmla="*/ 71 w 78"/>
                <a:gd name="T83" fmla="*/ 61 h 77"/>
                <a:gd name="T84" fmla="*/ 71 w 78"/>
                <a:gd name="T85" fmla="*/ 57 h 77"/>
                <a:gd name="T86" fmla="*/ 67 w 78"/>
                <a:gd name="T87" fmla="*/ 54 h 77"/>
                <a:gd name="T88" fmla="*/ 70 w 78"/>
                <a:gd name="T89" fmla="*/ 47 h 77"/>
                <a:gd name="T90" fmla="*/ 75 w 78"/>
                <a:gd name="T91" fmla="*/ 47 h 77"/>
                <a:gd name="T92" fmla="*/ 78 w 78"/>
                <a:gd name="T93" fmla="*/ 44 h 77"/>
                <a:gd name="T94" fmla="*/ 78 w 78"/>
                <a:gd name="T95" fmla="*/ 33 h 77"/>
                <a:gd name="T96" fmla="*/ 75 w 78"/>
                <a:gd name="T97" fmla="*/ 30 h 77"/>
                <a:gd name="T98" fmla="*/ 38 w 78"/>
                <a:gd name="T99" fmla="*/ 56 h 77"/>
                <a:gd name="T100" fmla="*/ 20 w 78"/>
                <a:gd name="T101" fmla="*/ 38 h 77"/>
                <a:gd name="T102" fmla="*/ 38 w 78"/>
                <a:gd name="T103" fmla="*/ 20 h 77"/>
                <a:gd name="T104" fmla="*/ 56 w 78"/>
                <a:gd name="T105" fmla="*/ 38 h 77"/>
                <a:gd name="T106" fmla="*/ 38 w 78"/>
                <a:gd name="T107" fmla="*/ 5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" h="77">
                  <a:moveTo>
                    <a:pt x="75" y="30"/>
                  </a:moveTo>
                  <a:cubicBezTo>
                    <a:pt x="71" y="30"/>
                    <a:pt x="71" y="30"/>
                    <a:pt x="71" y="30"/>
                  </a:cubicBezTo>
                  <a:cubicBezTo>
                    <a:pt x="70" y="27"/>
                    <a:pt x="69" y="24"/>
                    <a:pt x="67" y="21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1" y="17"/>
                    <a:pt x="71" y="16"/>
                    <a:pt x="70" y="15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1" y="6"/>
                    <a:pt x="59" y="6"/>
                    <a:pt x="58" y="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3" y="8"/>
                    <a:pt x="50" y="6"/>
                    <a:pt x="48" y="6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6" y="0"/>
                    <a:pt x="4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1" y="1"/>
                    <a:pt x="31" y="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7" y="6"/>
                    <a:pt x="24" y="7"/>
                    <a:pt x="21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6"/>
                    <a:pt x="16" y="6"/>
                    <a:pt x="15" y="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6" y="19"/>
                    <a:pt x="7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4"/>
                    <a:pt x="6" y="27"/>
                    <a:pt x="5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0"/>
                    <a:pt x="0" y="31"/>
                    <a:pt x="0" y="3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7"/>
                    <a:pt x="3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6" y="50"/>
                    <a:pt x="8" y="54"/>
                    <a:pt x="10" y="57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60"/>
                    <a:pt x="7" y="61"/>
                    <a:pt x="8" y="62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7" y="71"/>
                    <a:pt x="19" y="71"/>
                    <a:pt x="20" y="70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5" y="69"/>
                    <a:pt x="28" y="70"/>
                    <a:pt x="31" y="71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1" y="76"/>
                    <a:pt x="32" y="77"/>
                    <a:pt x="33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8" y="76"/>
                    <a:pt x="48" y="74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51" y="69"/>
                    <a:pt x="53" y="68"/>
                    <a:pt x="56" y="66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60" y="71"/>
                    <a:pt x="62" y="71"/>
                    <a:pt x="63" y="69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2" y="60"/>
                    <a:pt x="72" y="58"/>
                    <a:pt x="71" y="57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9" y="52"/>
                    <a:pt x="70" y="49"/>
                    <a:pt x="70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7" y="47"/>
                    <a:pt x="78" y="46"/>
                    <a:pt x="78" y="4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1"/>
                    <a:pt x="77" y="30"/>
                    <a:pt x="75" y="30"/>
                  </a:cubicBezTo>
                  <a:close/>
                  <a:moveTo>
                    <a:pt x="38" y="56"/>
                  </a:moveTo>
                  <a:cubicBezTo>
                    <a:pt x="28" y="56"/>
                    <a:pt x="20" y="48"/>
                    <a:pt x="20" y="38"/>
                  </a:cubicBezTo>
                  <a:cubicBezTo>
                    <a:pt x="20" y="28"/>
                    <a:pt x="28" y="20"/>
                    <a:pt x="38" y="20"/>
                  </a:cubicBezTo>
                  <a:cubicBezTo>
                    <a:pt x="48" y="20"/>
                    <a:pt x="56" y="28"/>
                    <a:pt x="56" y="38"/>
                  </a:cubicBezTo>
                  <a:cubicBezTo>
                    <a:pt x="56" y="48"/>
                    <a:pt x="48" y="56"/>
                    <a:pt x="3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FB13C996-90F3-4008-AC5B-4FDC7E2EC2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2913" y="2590800"/>
              <a:ext cx="111125" cy="111125"/>
            </a:xfrm>
            <a:custGeom>
              <a:avLst/>
              <a:gdLst>
                <a:gd name="T0" fmla="*/ 37 w 41"/>
                <a:gd name="T1" fmla="*/ 10 h 41"/>
                <a:gd name="T2" fmla="*/ 35 w 41"/>
                <a:gd name="T3" fmla="*/ 11 h 41"/>
                <a:gd name="T4" fmla="*/ 32 w 41"/>
                <a:gd name="T5" fmla="*/ 7 h 41"/>
                <a:gd name="T6" fmla="*/ 33 w 41"/>
                <a:gd name="T7" fmla="*/ 5 h 41"/>
                <a:gd name="T8" fmla="*/ 32 w 41"/>
                <a:gd name="T9" fmla="*/ 3 h 41"/>
                <a:gd name="T10" fmla="*/ 27 w 41"/>
                <a:gd name="T11" fmla="*/ 1 h 41"/>
                <a:gd name="T12" fmla="*/ 25 w 41"/>
                <a:gd name="T13" fmla="*/ 1 h 41"/>
                <a:gd name="T14" fmla="*/ 24 w 41"/>
                <a:gd name="T15" fmla="*/ 3 h 41"/>
                <a:gd name="T16" fmla="*/ 19 w 41"/>
                <a:gd name="T17" fmla="*/ 2 h 41"/>
                <a:gd name="T18" fmla="*/ 19 w 41"/>
                <a:gd name="T19" fmla="*/ 1 h 41"/>
                <a:gd name="T20" fmla="*/ 17 w 41"/>
                <a:gd name="T21" fmla="*/ 0 h 41"/>
                <a:gd name="T22" fmla="*/ 11 w 41"/>
                <a:gd name="T23" fmla="*/ 2 h 41"/>
                <a:gd name="T24" fmla="*/ 10 w 41"/>
                <a:gd name="T25" fmla="*/ 4 h 41"/>
                <a:gd name="T26" fmla="*/ 11 w 41"/>
                <a:gd name="T27" fmla="*/ 5 h 41"/>
                <a:gd name="T28" fmla="*/ 6 w 41"/>
                <a:gd name="T29" fmla="*/ 8 h 41"/>
                <a:gd name="T30" fmla="*/ 5 w 41"/>
                <a:gd name="T31" fmla="*/ 8 h 41"/>
                <a:gd name="T32" fmla="*/ 3 w 41"/>
                <a:gd name="T33" fmla="*/ 9 h 41"/>
                <a:gd name="T34" fmla="*/ 1 w 41"/>
                <a:gd name="T35" fmla="*/ 14 h 41"/>
                <a:gd name="T36" fmla="*/ 1 w 41"/>
                <a:gd name="T37" fmla="*/ 16 h 41"/>
                <a:gd name="T38" fmla="*/ 2 w 41"/>
                <a:gd name="T39" fmla="*/ 16 h 41"/>
                <a:gd name="T40" fmla="*/ 2 w 41"/>
                <a:gd name="T41" fmla="*/ 22 h 41"/>
                <a:gd name="T42" fmla="*/ 1 w 41"/>
                <a:gd name="T43" fmla="*/ 22 h 41"/>
                <a:gd name="T44" fmla="*/ 0 w 41"/>
                <a:gd name="T45" fmla="*/ 24 h 41"/>
                <a:gd name="T46" fmla="*/ 2 w 41"/>
                <a:gd name="T47" fmla="*/ 29 h 41"/>
                <a:gd name="T48" fmla="*/ 4 w 41"/>
                <a:gd name="T49" fmla="*/ 30 h 41"/>
                <a:gd name="T50" fmla="*/ 5 w 41"/>
                <a:gd name="T51" fmla="*/ 30 h 41"/>
                <a:gd name="T52" fmla="*/ 8 w 41"/>
                <a:gd name="T53" fmla="*/ 34 h 41"/>
                <a:gd name="T54" fmla="*/ 8 w 41"/>
                <a:gd name="T55" fmla="*/ 35 h 41"/>
                <a:gd name="T56" fmla="*/ 9 w 41"/>
                <a:gd name="T57" fmla="*/ 37 h 41"/>
                <a:gd name="T58" fmla="*/ 14 w 41"/>
                <a:gd name="T59" fmla="*/ 40 h 41"/>
                <a:gd name="T60" fmla="*/ 16 w 41"/>
                <a:gd name="T61" fmla="*/ 39 h 41"/>
                <a:gd name="T62" fmla="*/ 17 w 41"/>
                <a:gd name="T63" fmla="*/ 38 h 41"/>
                <a:gd name="T64" fmla="*/ 21 w 41"/>
                <a:gd name="T65" fmla="*/ 38 h 41"/>
                <a:gd name="T66" fmla="*/ 22 w 41"/>
                <a:gd name="T67" fmla="*/ 40 h 41"/>
                <a:gd name="T68" fmla="*/ 24 w 41"/>
                <a:gd name="T69" fmla="*/ 41 h 41"/>
                <a:gd name="T70" fmla="*/ 29 w 41"/>
                <a:gd name="T71" fmla="*/ 39 h 41"/>
                <a:gd name="T72" fmla="*/ 30 w 41"/>
                <a:gd name="T73" fmla="*/ 37 h 41"/>
                <a:gd name="T74" fmla="*/ 30 w 41"/>
                <a:gd name="T75" fmla="*/ 35 h 41"/>
                <a:gd name="T76" fmla="*/ 33 w 41"/>
                <a:gd name="T77" fmla="*/ 32 h 41"/>
                <a:gd name="T78" fmla="*/ 35 w 41"/>
                <a:gd name="T79" fmla="*/ 33 h 41"/>
                <a:gd name="T80" fmla="*/ 37 w 41"/>
                <a:gd name="T81" fmla="*/ 32 h 41"/>
                <a:gd name="T82" fmla="*/ 40 w 41"/>
                <a:gd name="T83" fmla="*/ 27 h 41"/>
                <a:gd name="T84" fmla="*/ 39 w 41"/>
                <a:gd name="T85" fmla="*/ 25 h 41"/>
                <a:gd name="T86" fmla="*/ 37 w 41"/>
                <a:gd name="T87" fmla="*/ 24 h 41"/>
                <a:gd name="T88" fmla="*/ 37 w 41"/>
                <a:gd name="T89" fmla="*/ 20 h 41"/>
                <a:gd name="T90" fmla="*/ 40 w 41"/>
                <a:gd name="T91" fmla="*/ 19 h 41"/>
                <a:gd name="T92" fmla="*/ 41 w 41"/>
                <a:gd name="T93" fmla="*/ 17 h 41"/>
                <a:gd name="T94" fmla="*/ 39 w 41"/>
                <a:gd name="T95" fmla="*/ 11 h 41"/>
                <a:gd name="T96" fmla="*/ 37 w 41"/>
                <a:gd name="T97" fmla="*/ 10 h 41"/>
                <a:gd name="T98" fmla="*/ 23 w 41"/>
                <a:gd name="T99" fmla="*/ 29 h 41"/>
                <a:gd name="T100" fmla="*/ 10 w 41"/>
                <a:gd name="T101" fmla="*/ 23 h 41"/>
                <a:gd name="T102" fmla="*/ 17 w 41"/>
                <a:gd name="T103" fmla="*/ 11 h 41"/>
                <a:gd name="T104" fmla="*/ 29 w 41"/>
                <a:gd name="T105" fmla="*/ 17 h 41"/>
                <a:gd name="T106" fmla="*/ 23 w 41"/>
                <a:gd name="T10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" h="41">
                  <a:moveTo>
                    <a:pt x="37" y="10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4" y="10"/>
                    <a:pt x="33" y="8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4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0"/>
                    <a:pt x="25" y="1"/>
                    <a:pt x="25" y="1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3"/>
                    <a:pt x="21" y="2"/>
                    <a:pt x="19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3"/>
                    <a:pt x="10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8" y="7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3" y="9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8"/>
                    <a:pt x="2" y="20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3" y="31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2"/>
                    <a:pt x="7" y="33"/>
                    <a:pt x="8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7"/>
                    <a:pt x="9" y="3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5" y="40"/>
                    <a:pt x="16" y="40"/>
                    <a:pt x="16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38"/>
                    <a:pt x="20" y="38"/>
                    <a:pt x="21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9"/>
                    <a:pt x="31" y="38"/>
                    <a:pt x="30" y="37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1" y="34"/>
                    <a:pt x="32" y="33"/>
                    <a:pt x="33" y="32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7" y="33"/>
                    <a:pt x="37" y="32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6"/>
                    <a:pt x="40" y="25"/>
                    <a:pt x="39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2"/>
                    <a:pt x="37" y="21"/>
                    <a:pt x="37" y="20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1"/>
                    <a:pt x="38" y="10"/>
                    <a:pt x="37" y="10"/>
                  </a:cubicBezTo>
                  <a:close/>
                  <a:moveTo>
                    <a:pt x="23" y="29"/>
                  </a:moveTo>
                  <a:cubicBezTo>
                    <a:pt x="17" y="31"/>
                    <a:pt x="12" y="28"/>
                    <a:pt x="10" y="23"/>
                  </a:cubicBezTo>
                  <a:cubicBezTo>
                    <a:pt x="9" y="18"/>
                    <a:pt x="12" y="13"/>
                    <a:pt x="17" y="11"/>
                  </a:cubicBezTo>
                  <a:cubicBezTo>
                    <a:pt x="22" y="10"/>
                    <a:pt x="27" y="12"/>
                    <a:pt x="29" y="17"/>
                  </a:cubicBezTo>
                  <a:cubicBezTo>
                    <a:pt x="30" y="22"/>
                    <a:pt x="28" y="28"/>
                    <a:pt x="2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24">
            <a:extLst>
              <a:ext uri="{FF2B5EF4-FFF2-40B4-BE49-F238E27FC236}">
                <a16:creationId xmlns:a16="http://schemas.microsoft.com/office/drawing/2014/main" id="{70838106-1916-4C79-9496-5B53E3953D08}"/>
              </a:ext>
            </a:extLst>
          </p:cNvPr>
          <p:cNvSpPr>
            <a:spLocks noEditPoints="1"/>
          </p:cNvSpPr>
          <p:nvPr/>
        </p:nvSpPr>
        <p:spPr bwMode="auto">
          <a:xfrm>
            <a:off x="887395" y="4776299"/>
            <a:ext cx="241300" cy="358775"/>
          </a:xfrm>
          <a:custGeom>
            <a:avLst/>
            <a:gdLst>
              <a:gd name="T0" fmla="*/ 78 w 89"/>
              <a:gd name="T1" fmla="*/ 0 h 132"/>
              <a:gd name="T2" fmla="*/ 48 w 89"/>
              <a:gd name="T3" fmla="*/ 0 h 132"/>
              <a:gd name="T4" fmla="*/ 37 w 89"/>
              <a:gd name="T5" fmla="*/ 11 h 132"/>
              <a:gd name="T6" fmla="*/ 37 w 89"/>
              <a:gd name="T7" fmla="*/ 27 h 132"/>
              <a:gd name="T8" fmla="*/ 12 w 89"/>
              <a:gd name="T9" fmla="*/ 27 h 132"/>
              <a:gd name="T10" fmla="*/ 0 w 89"/>
              <a:gd name="T11" fmla="*/ 39 h 132"/>
              <a:gd name="T12" fmla="*/ 0 w 89"/>
              <a:gd name="T13" fmla="*/ 120 h 132"/>
              <a:gd name="T14" fmla="*/ 12 w 89"/>
              <a:gd name="T15" fmla="*/ 132 h 132"/>
              <a:gd name="T16" fmla="*/ 54 w 89"/>
              <a:gd name="T17" fmla="*/ 132 h 132"/>
              <a:gd name="T18" fmla="*/ 67 w 89"/>
              <a:gd name="T19" fmla="*/ 120 h 132"/>
              <a:gd name="T20" fmla="*/ 67 w 89"/>
              <a:gd name="T21" fmla="*/ 45 h 132"/>
              <a:gd name="T22" fmla="*/ 69 w 89"/>
              <a:gd name="T23" fmla="*/ 43 h 132"/>
              <a:gd name="T24" fmla="*/ 78 w 89"/>
              <a:gd name="T25" fmla="*/ 43 h 132"/>
              <a:gd name="T26" fmla="*/ 89 w 89"/>
              <a:gd name="T27" fmla="*/ 32 h 132"/>
              <a:gd name="T28" fmla="*/ 89 w 89"/>
              <a:gd name="T29" fmla="*/ 11 h 132"/>
              <a:gd name="T30" fmla="*/ 78 w 89"/>
              <a:gd name="T31" fmla="*/ 0 h 132"/>
              <a:gd name="T32" fmla="*/ 33 w 89"/>
              <a:gd name="T33" fmla="*/ 125 h 132"/>
              <a:gd name="T34" fmla="*/ 27 w 89"/>
              <a:gd name="T35" fmla="*/ 119 h 132"/>
              <a:gd name="T36" fmla="*/ 33 w 89"/>
              <a:gd name="T37" fmla="*/ 112 h 132"/>
              <a:gd name="T38" fmla="*/ 40 w 89"/>
              <a:gd name="T39" fmla="*/ 119 h 132"/>
              <a:gd name="T40" fmla="*/ 33 w 89"/>
              <a:gd name="T41" fmla="*/ 125 h 132"/>
              <a:gd name="T42" fmla="*/ 8 w 89"/>
              <a:gd name="T43" fmla="*/ 107 h 132"/>
              <a:gd name="T44" fmla="*/ 8 w 89"/>
              <a:gd name="T45" fmla="*/ 37 h 132"/>
              <a:gd name="T46" fmla="*/ 39 w 89"/>
              <a:gd name="T47" fmla="*/ 37 h 132"/>
              <a:gd name="T48" fmla="*/ 48 w 89"/>
              <a:gd name="T49" fmla="*/ 43 h 132"/>
              <a:gd name="T50" fmla="*/ 53 w 89"/>
              <a:gd name="T51" fmla="*/ 43 h 132"/>
              <a:gd name="T52" fmla="*/ 48 w 89"/>
              <a:gd name="T53" fmla="*/ 52 h 132"/>
              <a:gd name="T54" fmla="*/ 45 w 89"/>
              <a:gd name="T55" fmla="*/ 55 h 132"/>
              <a:gd name="T56" fmla="*/ 49 w 89"/>
              <a:gd name="T57" fmla="*/ 55 h 132"/>
              <a:gd name="T58" fmla="*/ 59 w 89"/>
              <a:gd name="T59" fmla="*/ 52 h 132"/>
              <a:gd name="T60" fmla="*/ 59 w 89"/>
              <a:gd name="T61" fmla="*/ 107 h 132"/>
              <a:gd name="T62" fmla="*/ 8 w 89"/>
              <a:gd name="T63" fmla="*/ 107 h 132"/>
              <a:gd name="T64" fmla="*/ 85 w 89"/>
              <a:gd name="T65" fmla="*/ 32 h 132"/>
              <a:gd name="T66" fmla="*/ 78 w 89"/>
              <a:gd name="T67" fmla="*/ 39 h 132"/>
              <a:gd name="T68" fmla="*/ 67 w 89"/>
              <a:gd name="T69" fmla="*/ 39 h 132"/>
              <a:gd name="T70" fmla="*/ 66 w 89"/>
              <a:gd name="T71" fmla="*/ 40 h 132"/>
              <a:gd name="T72" fmla="*/ 54 w 89"/>
              <a:gd name="T73" fmla="*/ 50 h 132"/>
              <a:gd name="T74" fmla="*/ 57 w 89"/>
              <a:gd name="T75" fmla="*/ 41 h 132"/>
              <a:gd name="T76" fmla="*/ 57 w 89"/>
              <a:gd name="T77" fmla="*/ 39 h 132"/>
              <a:gd name="T78" fmla="*/ 48 w 89"/>
              <a:gd name="T79" fmla="*/ 39 h 132"/>
              <a:gd name="T80" fmla="*/ 41 w 89"/>
              <a:gd name="T81" fmla="*/ 32 h 132"/>
              <a:gd name="T82" fmla="*/ 41 w 89"/>
              <a:gd name="T83" fmla="*/ 11 h 132"/>
              <a:gd name="T84" fmla="*/ 48 w 89"/>
              <a:gd name="T85" fmla="*/ 4 h 132"/>
              <a:gd name="T86" fmla="*/ 78 w 89"/>
              <a:gd name="T87" fmla="*/ 4 h 132"/>
              <a:gd name="T88" fmla="*/ 85 w 89"/>
              <a:gd name="T89" fmla="*/ 11 h 132"/>
              <a:gd name="T90" fmla="*/ 85 w 89"/>
              <a:gd name="T91" fmla="*/ 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9" h="132">
                <a:moveTo>
                  <a:pt x="78" y="0"/>
                </a:moveTo>
                <a:cubicBezTo>
                  <a:pt x="48" y="0"/>
                  <a:pt x="48" y="0"/>
                  <a:pt x="48" y="0"/>
                </a:cubicBezTo>
                <a:cubicBezTo>
                  <a:pt x="42" y="0"/>
                  <a:pt x="37" y="5"/>
                  <a:pt x="37" y="11"/>
                </a:cubicBezTo>
                <a:cubicBezTo>
                  <a:pt x="37" y="27"/>
                  <a:pt x="37" y="27"/>
                  <a:pt x="37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5" y="27"/>
                  <a:pt x="0" y="32"/>
                  <a:pt x="0" y="3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5" y="132"/>
                  <a:pt x="12" y="132"/>
                </a:cubicBezTo>
                <a:cubicBezTo>
                  <a:pt x="54" y="132"/>
                  <a:pt x="54" y="132"/>
                  <a:pt x="54" y="132"/>
                </a:cubicBezTo>
                <a:cubicBezTo>
                  <a:pt x="61" y="132"/>
                  <a:pt x="67" y="127"/>
                  <a:pt x="67" y="120"/>
                </a:cubicBezTo>
                <a:cubicBezTo>
                  <a:pt x="67" y="45"/>
                  <a:pt x="67" y="45"/>
                  <a:pt x="67" y="45"/>
                </a:cubicBezTo>
                <a:cubicBezTo>
                  <a:pt x="67" y="44"/>
                  <a:pt x="68" y="43"/>
                  <a:pt x="69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84" y="43"/>
                  <a:pt x="89" y="38"/>
                  <a:pt x="89" y="32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5"/>
                  <a:pt x="84" y="0"/>
                  <a:pt x="78" y="0"/>
                </a:cubicBezTo>
                <a:close/>
                <a:moveTo>
                  <a:pt x="33" y="125"/>
                </a:moveTo>
                <a:cubicBezTo>
                  <a:pt x="30" y="125"/>
                  <a:pt x="27" y="122"/>
                  <a:pt x="27" y="119"/>
                </a:cubicBezTo>
                <a:cubicBezTo>
                  <a:pt x="27" y="115"/>
                  <a:pt x="30" y="112"/>
                  <a:pt x="33" y="112"/>
                </a:cubicBezTo>
                <a:cubicBezTo>
                  <a:pt x="37" y="112"/>
                  <a:pt x="40" y="115"/>
                  <a:pt x="40" y="119"/>
                </a:cubicBezTo>
                <a:cubicBezTo>
                  <a:pt x="40" y="122"/>
                  <a:pt x="37" y="125"/>
                  <a:pt x="33" y="125"/>
                </a:cubicBezTo>
                <a:close/>
                <a:moveTo>
                  <a:pt x="8" y="107"/>
                </a:moveTo>
                <a:cubicBezTo>
                  <a:pt x="8" y="37"/>
                  <a:pt x="8" y="37"/>
                  <a:pt x="8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40"/>
                  <a:pt x="44" y="43"/>
                  <a:pt x="48" y="43"/>
                </a:cubicBezTo>
                <a:cubicBezTo>
                  <a:pt x="53" y="43"/>
                  <a:pt x="53" y="43"/>
                  <a:pt x="53" y="43"/>
                </a:cubicBezTo>
                <a:cubicBezTo>
                  <a:pt x="52" y="46"/>
                  <a:pt x="49" y="51"/>
                  <a:pt x="48" y="52"/>
                </a:cubicBezTo>
                <a:cubicBezTo>
                  <a:pt x="45" y="55"/>
                  <a:pt x="45" y="55"/>
                  <a:pt x="45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53" y="55"/>
                  <a:pt x="56" y="54"/>
                  <a:pt x="59" y="52"/>
                </a:cubicBezTo>
                <a:cubicBezTo>
                  <a:pt x="59" y="107"/>
                  <a:pt x="59" y="107"/>
                  <a:pt x="59" y="107"/>
                </a:cubicBezTo>
                <a:lnTo>
                  <a:pt x="8" y="107"/>
                </a:lnTo>
                <a:close/>
                <a:moveTo>
                  <a:pt x="85" y="32"/>
                </a:moveTo>
                <a:cubicBezTo>
                  <a:pt x="85" y="36"/>
                  <a:pt x="82" y="39"/>
                  <a:pt x="78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6" y="40"/>
                  <a:pt x="66" y="40"/>
                  <a:pt x="66" y="40"/>
                </a:cubicBezTo>
                <a:cubicBezTo>
                  <a:pt x="64" y="43"/>
                  <a:pt x="59" y="48"/>
                  <a:pt x="54" y="50"/>
                </a:cubicBezTo>
                <a:cubicBezTo>
                  <a:pt x="56" y="47"/>
                  <a:pt x="57" y="44"/>
                  <a:pt x="57" y="41"/>
                </a:cubicBezTo>
                <a:cubicBezTo>
                  <a:pt x="57" y="39"/>
                  <a:pt x="57" y="39"/>
                  <a:pt x="57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4" y="39"/>
                  <a:pt x="41" y="36"/>
                  <a:pt x="41" y="32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4" y="4"/>
                  <a:pt x="48" y="4"/>
                </a:cubicBezTo>
                <a:cubicBezTo>
                  <a:pt x="78" y="4"/>
                  <a:pt x="78" y="4"/>
                  <a:pt x="78" y="4"/>
                </a:cubicBezTo>
                <a:cubicBezTo>
                  <a:pt x="82" y="4"/>
                  <a:pt x="85" y="7"/>
                  <a:pt x="85" y="11"/>
                </a:cubicBezTo>
                <a:lnTo>
                  <a:pt x="85" y="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AF568-283B-41E9-BA7B-EDB4F0AC70E1}"/>
              </a:ext>
            </a:extLst>
          </p:cNvPr>
          <p:cNvSpPr txBox="1"/>
          <p:nvPr/>
        </p:nvSpPr>
        <p:spPr>
          <a:xfrm>
            <a:off x="1172702" y="4756024"/>
            <a:ext cx="202723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ea typeface="Roboto" pitchFamily="2" charset="0"/>
              </a:rPr>
              <a:t>Следи за рационом</a:t>
            </a:r>
            <a:endParaRPr lang="en-US" sz="1200" dirty="0">
              <a:ea typeface="Roboto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C1F132-8527-41DF-8A2E-029F9082DBA6}"/>
              </a:ext>
            </a:extLst>
          </p:cNvPr>
          <p:cNvSpPr txBox="1"/>
          <p:nvPr/>
        </p:nvSpPr>
        <p:spPr>
          <a:xfrm>
            <a:off x="3603647" y="4756024"/>
            <a:ext cx="202723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ea typeface="Roboto" pitchFamily="2" charset="0"/>
              </a:rPr>
              <a:t>Вноси корректировки</a:t>
            </a:r>
            <a:endParaRPr lang="en-US" sz="1200" dirty="0">
              <a:ea typeface="Roboto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0B9ED5-B71E-47B2-B9D7-883905AD6744}"/>
              </a:ext>
            </a:extLst>
          </p:cNvPr>
          <p:cNvSpPr txBox="1"/>
          <p:nvPr/>
        </p:nvSpPr>
        <p:spPr>
          <a:xfrm>
            <a:off x="6154506" y="4756024"/>
            <a:ext cx="1735613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ea typeface="Roboto" pitchFamily="2" charset="0"/>
              </a:rPr>
              <a:t>Улучшай показатели</a:t>
            </a:r>
            <a:endParaRPr lang="en-US" sz="1200" dirty="0">
              <a:ea typeface="Roboto" pitchFamily="2" charset="0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8463D684-AFE3-450F-94E8-93EACBBBCAF9}"/>
              </a:ext>
            </a:extLst>
          </p:cNvPr>
          <p:cNvSpPr>
            <a:spLocks/>
          </p:cNvSpPr>
          <p:nvPr/>
        </p:nvSpPr>
        <p:spPr bwMode="auto">
          <a:xfrm>
            <a:off x="5316143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5DA66"/>
              </a:gs>
              <a:gs pos="53100">
                <a:srgbClr val="76D64D"/>
              </a:gs>
              <a:gs pos="100000">
                <a:srgbClr val="57D964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AC70D60-BEDA-4D38-A927-437958EFE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6000" b="1" dirty="0">
                <a:solidFill>
                  <a:schemeClr val="bg2"/>
                </a:solidFill>
                <a:latin typeface="+mj-lt"/>
              </a:rPr>
              <a:t>Введение</a:t>
            </a:r>
            <a:endParaRPr lang="en-US" sz="6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69B044-3764-49FD-8F17-EBBF77C293B2}"/>
              </a:ext>
            </a:extLst>
          </p:cNvPr>
          <p:cNvSpPr txBox="1"/>
          <p:nvPr/>
        </p:nvSpPr>
        <p:spPr>
          <a:xfrm>
            <a:off x="887395" y="3134705"/>
            <a:ext cx="5608089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/>
              <a:t>Сбалансированный рацион может снизить риски развития многих заболеваний. Разнообразные и полноценные приемы пищи улучшают все функции организма — от физической работоспособности до когнитивных возможностей мозга.</a:t>
            </a:r>
            <a:endParaRPr lang="en-US" sz="12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5ACA04-0E1B-43D7-8D1A-9B0951E7A7F1}"/>
              </a:ext>
            </a:extLst>
          </p:cNvPr>
          <p:cNvGrpSpPr/>
          <p:nvPr/>
        </p:nvGrpSpPr>
        <p:grpSpPr>
          <a:xfrm>
            <a:off x="8501954" y="2184365"/>
            <a:ext cx="2472672" cy="2384943"/>
            <a:chOff x="-1587" y="-7938"/>
            <a:chExt cx="4832351" cy="4660901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81EE1B0-11B6-4659-A72F-1B7ABF380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869" y="1977022"/>
              <a:ext cx="412231" cy="303448"/>
            </a:xfrm>
            <a:custGeom>
              <a:avLst/>
              <a:gdLst>
                <a:gd name="T0" fmla="*/ 39 w 81"/>
                <a:gd name="T1" fmla="*/ 0 h 59"/>
                <a:gd name="T2" fmla="*/ 28 w 81"/>
                <a:gd name="T3" fmla="*/ 25 h 59"/>
                <a:gd name="T4" fmla="*/ 35 w 81"/>
                <a:gd name="T5" fmla="*/ 40 h 59"/>
                <a:gd name="T6" fmla="*/ 18 w 81"/>
                <a:gd name="T7" fmla="*/ 59 h 59"/>
                <a:gd name="T8" fmla="*/ 0 w 81"/>
                <a:gd name="T9" fmla="*/ 40 h 59"/>
                <a:gd name="T10" fmla="*/ 5 w 81"/>
                <a:gd name="T11" fmla="*/ 25 h 59"/>
                <a:gd name="T12" fmla="*/ 22 w 81"/>
                <a:gd name="T13" fmla="*/ 0 h 59"/>
                <a:gd name="T14" fmla="*/ 39 w 81"/>
                <a:gd name="T15" fmla="*/ 0 h 59"/>
                <a:gd name="T16" fmla="*/ 78 w 81"/>
                <a:gd name="T17" fmla="*/ 40 h 59"/>
                <a:gd name="T18" fmla="*/ 60 w 81"/>
                <a:gd name="T19" fmla="*/ 59 h 59"/>
                <a:gd name="T20" fmla="*/ 43 w 81"/>
                <a:gd name="T21" fmla="*/ 40 h 59"/>
                <a:gd name="T22" fmla="*/ 48 w 81"/>
                <a:gd name="T23" fmla="*/ 25 h 59"/>
                <a:gd name="T24" fmla="*/ 64 w 81"/>
                <a:gd name="T25" fmla="*/ 0 h 59"/>
                <a:gd name="T26" fmla="*/ 81 w 81"/>
                <a:gd name="T27" fmla="*/ 0 h 59"/>
                <a:gd name="T28" fmla="*/ 71 w 81"/>
                <a:gd name="T29" fmla="*/ 25 h 59"/>
                <a:gd name="T30" fmla="*/ 78 w 81"/>
                <a:gd name="T31" fmla="*/ 4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59">
                  <a:moveTo>
                    <a:pt x="39" y="0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3" y="29"/>
                    <a:pt x="35" y="34"/>
                    <a:pt x="35" y="40"/>
                  </a:cubicBezTo>
                  <a:cubicBezTo>
                    <a:pt x="35" y="51"/>
                    <a:pt x="28" y="59"/>
                    <a:pt x="18" y="59"/>
                  </a:cubicBezTo>
                  <a:cubicBezTo>
                    <a:pt x="8" y="59"/>
                    <a:pt x="0" y="52"/>
                    <a:pt x="0" y="40"/>
                  </a:cubicBezTo>
                  <a:cubicBezTo>
                    <a:pt x="0" y="34"/>
                    <a:pt x="2" y="30"/>
                    <a:pt x="5" y="2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9" y="0"/>
                  </a:lnTo>
                  <a:close/>
                  <a:moveTo>
                    <a:pt x="78" y="40"/>
                  </a:moveTo>
                  <a:cubicBezTo>
                    <a:pt x="78" y="51"/>
                    <a:pt x="71" y="59"/>
                    <a:pt x="60" y="59"/>
                  </a:cubicBezTo>
                  <a:cubicBezTo>
                    <a:pt x="51" y="59"/>
                    <a:pt x="43" y="52"/>
                    <a:pt x="43" y="40"/>
                  </a:cubicBezTo>
                  <a:cubicBezTo>
                    <a:pt x="43" y="34"/>
                    <a:pt x="45" y="30"/>
                    <a:pt x="48" y="2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6" y="29"/>
                    <a:pt x="78" y="34"/>
                    <a:pt x="78" y="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100">
                  <a:schemeClr val="accent2"/>
                </a:gs>
                <a:gs pos="100000">
                  <a:schemeClr val="accent3"/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6CB8CF3B-CB1D-4868-BDEB-272D9942C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6" y="46038"/>
              <a:ext cx="2471738" cy="4606925"/>
            </a:xfrm>
            <a:custGeom>
              <a:avLst/>
              <a:gdLst>
                <a:gd name="T0" fmla="*/ 60 w 906"/>
                <a:gd name="T1" fmla="*/ 0 h 1691"/>
                <a:gd name="T2" fmla="*/ 0 w 906"/>
                <a:gd name="T3" fmla="*/ 0 h 1691"/>
                <a:gd name="T4" fmla="*/ 0 w 906"/>
                <a:gd name="T5" fmla="*/ 1691 h 1691"/>
                <a:gd name="T6" fmla="*/ 60 w 906"/>
                <a:gd name="T7" fmla="*/ 1691 h 1691"/>
                <a:gd name="T8" fmla="*/ 906 w 906"/>
                <a:gd name="T9" fmla="*/ 845 h 1691"/>
                <a:gd name="T10" fmla="*/ 60 w 906"/>
                <a:gd name="T11" fmla="*/ 0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6" h="1691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91"/>
                    <a:pt x="0" y="1691"/>
                    <a:pt x="0" y="1691"/>
                  </a:cubicBezTo>
                  <a:cubicBezTo>
                    <a:pt x="60" y="1691"/>
                    <a:pt x="60" y="1691"/>
                    <a:pt x="60" y="1691"/>
                  </a:cubicBezTo>
                  <a:cubicBezTo>
                    <a:pt x="527" y="1691"/>
                    <a:pt x="906" y="1312"/>
                    <a:pt x="906" y="845"/>
                  </a:cubicBezTo>
                  <a:cubicBezTo>
                    <a:pt x="906" y="379"/>
                    <a:pt x="527" y="0"/>
                    <a:pt x="60" y="0"/>
                  </a:cubicBezTo>
                  <a:close/>
                </a:path>
              </a:pathLst>
            </a:custGeom>
            <a:solidFill>
              <a:srgbClr val="B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9">
              <a:extLst>
                <a:ext uri="{FF2B5EF4-FFF2-40B4-BE49-F238E27FC236}">
                  <a16:creationId xmlns:a16="http://schemas.microsoft.com/office/drawing/2014/main" id="{79444152-16E8-4855-A8F3-BD113332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6" y="46038"/>
              <a:ext cx="4613275" cy="4606925"/>
            </a:xfrm>
            <a:prstGeom prst="ellipse">
              <a:avLst/>
            </a:pr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0BC72F0B-C13C-4B68-BBAD-9D32BDE0C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3" y="536575"/>
              <a:ext cx="3632200" cy="3625850"/>
            </a:xfrm>
            <a:custGeom>
              <a:avLst/>
              <a:gdLst>
                <a:gd name="T0" fmla="*/ 665 w 1331"/>
                <a:gd name="T1" fmla="*/ 0 h 1331"/>
                <a:gd name="T2" fmla="*/ 1136 w 1331"/>
                <a:gd name="T3" fmla="*/ 195 h 1331"/>
                <a:gd name="T4" fmla="*/ 1331 w 1331"/>
                <a:gd name="T5" fmla="*/ 665 h 1331"/>
                <a:gd name="T6" fmla="*/ 1136 w 1331"/>
                <a:gd name="T7" fmla="*/ 1136 h 1331"/>
                <a:gd name="T8" fmla="*/ 665 w 1331"/>
                <a:gd name="T9" fmla="*/ 1331 h 1331"/>
                <a:gd name="T10" fmla="*/ 195 w 1331"/>
                <a:gd name="T11" fmla="*/ 1136 h 1331"/>
                <a:gd name="T12" fmla="*/ 0 w 1331"/>
                <a:gd name="T13" fmla="*/ 665 h 1331"/>
                <a:gd name="T14" fmla="*/ 195 w 1331"/>
                <a:gd name="T15" fmla="*/ 195 h 1331"/>
                <a:gd name="T16" fmla="*/ 665 w 1331"/>
                <a:gd name="T17" fmla="*/ 0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1" h="1331">
                  <a:moveTo>
                    <a:pt x="665" y="0"/>
                  </a:moveTo>
                  <a:cubicBezTo>
                    <a:pt x="843" y="0"/>
                    <a:pt x="1010" y="69"/>
                    <a:pt x="1136" y="195"/>
                  </a:cubicBezTo>
                  <a:cubicBezTo>
                    <a:pt x="1262" y="321"/>
                    <a:pt x="1331" y="488"/>
                    <a:pt x="1331" y="665"/>
                  </a:cubicBezTo>
                  <a:cubicBezTo>
                    <a:pt x="1331" y="843"/>
                    <a:pt x="1262" y="1010"/>
                    <a:pt x="1136" y="1136"/>
                  </a:cubicBezTo>
                  <a:cubicBezTo>
                    <a:pt x="1010" y="1262"/>
                    <a:pt x="843" y="1331"/>
                    <a:pt x="665" y="1331"/>
                  </a:cubicBezTo>
                  <a:cubicBezTo>
                    <a:pt x="488" y="1331"/>
                    <a:pt x="321" y="1262"/>
                    <a:pt x="195" y="1136"/>
                  </a:cubicBezTo>
                  <a:cubicBezTo>
                    <a:pt x="69" y="1010"/>
                    <a:pt x="0" y="843"/>
                    <a:pt x="0" y="665"/>
                  </a:cubicBezTo>
                  <a:cubicBezTo>
                    <a:pt x="0" y="488"/>
                    <a:pt x="69" y="321"/>
                    <a:pt x="195" y="195"/>
                  </a:cubicBezTo>
                  <a:cubicBezTo>
                    <a:pt x="321" y="69"/>
                    <a:pt x="488" y="0"/>
                    <a:pt x="66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6706F4D2-89A7-46BD-AE61-4DA84A6A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1" y="1016000"/>
              <a:ext cx="2673350" cy="2667000"/>
            </a:xfrm>
            <a:custGeom>
              <a:avLst/>
              <a:gdLst>
                <a:gd name="T0" fmla="*/ 509 w 980"/>
                <a:gd name="T1" fmla="*/ 5 h 979"/>
                <a:gd name="T2" fmla="*/ 846 w 980"/>
                <a:gd name="T3" fmla="*/ 160 h 979"/>
                <a:gd name="T4" fmla="*/ 975 w 980"/>
                <a:gd name="T5" fmla="*/ 508 h 979"/>
                <a:gd name="T6" fmla="*/ 820 w 980"/>
                <a:gd name="T7" fmla="*/ 846 h 979"/>
                <a:gd name="T8" fmla="*/ 472 w 980"/>
                <a:gd name="T9" fmla="*/ 974 h 979"/>
                <a:gd name="T10" fmla="*/ 134 w 980"/>
                <a:gd name="T11" fmla="*/ 819 h 979"/>
                <a:gd name="T12" fmla="*/ 5 w 980"/>
                <a:gd name="T13" fmla="*/ 471 h 979"/>
                <a:gd name="T14" fmla="*/ 161 w 980"/>
                <a:gd name="T15" fmla="*/ 133 h 979"/>
                <a:gd name="T16" fmla="*/ 509 w 980"/>
                <a:gd name="T17" fmla="*/ 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979">
                  <a:moveTo>
                    <a:pt x="509" y="5"/>
                  </a:moveTo>
                  <a:cubicBezTo>
                    <a:pt x="639" y="9"/>
                    <a:pt x="758" y="65"/>
                    <a:pt x="846" y="160"/>
                  </a:cubicBezTo>
                  <a:cubicBezTo>
                    <a:pt x="935" y="255"/>
                    <a:pt x="980" y="379"/>
                    <a:pt x="975" y="508"/>
                  </a:cubicBezTo>
                  <a:cubicBezTo>
                    <a:pt x="970" y="638"/>
                    <a:pt x="915" y="757"/>
                    <a:pt x="820" y="846"/>
                  </a:cubicBezTo>
                  <a:cubicBezTo>
                    <a:pt x="725" y="934"/>
                    <a:pt x="601" y="979"/>
                    <a:pt x="472" y="974"/>
                  </a:cubicBezTo>
                  <a:cubicBezTo>
                    <a:pt x="342" y="969"/>
                    <a:pt x="222" y="914"/>
                    <a:pt x="134" y="819"/>
                  </a:cubicBezTo>
                  <a:cubicBezTo>
                    <a:pt x="46" y="724"/>
                    <a:pt x="0" y="600"/>
                    <a:pt x="5" y="471"/>
                  </a:cubicBezTo>
                  <a:cubicBezTo>
                    <a:pt x="10" y="341"/>
                    <a:pt x="65" y="222"/>
                    <a:pt x="161" y="133"/>
                  </a:cubicBezTo>
                  <a:cubicBezTo>
                    <a:pt x="256" y="45"/>
                    <a:pt x="379" y="0"/>
                    <a:pt x="509" y="5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7CDB1A2-D619-4A8D-90A4-2237947A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176" y="1517650"/>
              <a:ext cx="1666875" cy="1663700"/>
            </a:xfrm>
            <a:custGeom>
              <a:avLst/>
              <a:gdLst>
                <a:gd name="T0" fmla="*/ 305 w 611"/>
                <a:gd name="T1" fmla="*/ 0 h 611"/>
                <a:gd name="T2" fmla="*/ 521 w 611"/>
                <a:gd name="T3" fmla="*/ 90 h 611"/>
                <a:gd name="T4" fmla="*/ 611 w 611"/>
                <a:gd name="T5" fmla="*/ 305 h 611"/>
                <a:gd name="T6" fmla="*/ 521 w 611"/>
                <a:gd name="T7" fmla="*/ 521 h 611"/>
                <a:gd name="T8" fmla="*/ 305 w 611"/>
                <a:gd name="T9" fmla="*/ 611 h 611"/>
                <a:gd name="T10" fmla="*/ 89 w 611"/>
                <a:gd name="T11" fmla="*/ 521 h 611"/>
                <a:gd name="T12" fmla="*/ 0 w 611"/>
                <a:gd name="T13" fmla="*/ 305 h 611"/>
                <a:gd name="T14" fmla="*/ 89 w 611"/>
                <a:gd name="T15" fmla="*/ 90 h 611"/>
                <a:gd name="T16" fmla="*/ 305 w 611"/>
                <a:gd name="T1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1" h="611">
                  <a:moveTo>
                    <a:pt x="305" y="0"/>
                  </a:moveTo>
                  <a:cubicBezTo>
                    <a:pt x="387" y="0"/>
                    <a:pt x="464" y="32"/>
                    <a:pt x="521" y="90"/>
                  </a:cubicBezTo>
                  <a:cubicBezTo>
                    <a:pt x="579" y="147"/>
                    <a:pt x="611" y="224"/>
                    <a:pt x="611" y="305"/>
                  </a:cubicBezTo>
                  <a:cubicBezTo>
                    <a:pt x="611" y="387"/>
                    <a:pt x="579" y="464"/>
                    <a:pt x="521" y="521"/>
                  </a:cubicBezTo>
                  <a:cubicBezTo>
                    <a:pt x="464" y="579"/>
                    <a:pt x="387" y="611"/>
                    <a:pt x="305" y="611"/>
                  </a:cubicBezTo>
                  <a:cubicBezTo>
                    <a:pt x="224" y="611"/>
                    <a:pt x="147" y="579"/>
                    <a:pt x="89" y="521"/>
                  </a:cubicBezTo>
                  <a:cubicBezTo>
                    <a:pt x="32" y="464"/>
                    <a:pt x="0" y="387"/>
                    <a:pt x="0" y="305"/>
                  </a:cubicBezTo>
                  <a:cubicBezTo>
                    <a:pt x="0" y="224"/>
                    <a:pt x="32" y="147"/>
                    <a:pt x="89" y="90"/>
                  </a:cubicBezTo>
                  <a:cubicBezTo>
                    <a:pt x="147" y="32"/>
                    <a:pt x="224" y="0"/>
                    <a:pt x="305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7DAD06D5-FC09-4B92-9E16-02A7F541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3" y="2008188"/>
              <a:ext cx="684213" cy="682625"/>
            </a:xfrm>
            <a:custGeom>
              <a:avLst/>
              <a:gdLst>
                <a:gd name="T0" fmla="*/ 125 w 251"/>
                <a:gd name="T1" fmla="*/ 0 h 251"/>
                <a:gd name="T2" fmla="*/ 214 w 251"/>
                <a:gd name="T3" fmla="*/ 37 h 251"/>
                <a:gd name="T4" fmla="*/ 251 w 251"/>
                <a:gd name="T5" fmla="*/ 125 h 251"/>
                <a:gd name="T6" fmla="*/ 214 w 251"/>
                <a:gd name="T7" fmla="*/ 214 h 251"/>
                <a:gd name="T8" fmla="*/ 125 w 251"/>
                <a:gd name="T9" fmla="*/ 251 h 251"/>
                <a:gd name="T10" fmla="*/ 37 w 251"/>
                <a:gd name="T11" fmla="*/ 214 h 251"/>
                <a:gd name="T12" fmla="*/ 0 w 251"/>
                <a:gd name="T13" fmla="*/ 125 h 251"/>
                <a:gd name="T14" fmla="*/ 37 w 251"/>
                <a:gd name="T15" fmla="*/ 37 h 251"/>
                <a:gd name="T16" fmla="*/ 125 w 251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251">
                  <a:moveTo>
                    <a:pt x="125" y="0"/>
                  </a:moveTo>
                  <a:cubicBezTo>
                    <a:pt x="159" y="0"/>
                    <a:pt x="190" y="13"/>
                    <a:pt x="214" y="37"/>
                  </a:cubicBezTo>
                  <a:cubicBezTo>
                    <a:pt x="238" y="61"/>
                    <a:pt x="251" y="92"/>
                    <a:pt x="251" y="125"/>
                  </a:cubicBezTo>
                  <a:cubicBezTo>
                    <a:pt x="251" y="159"/>
                    <a:pt x="238" y="190"/>
                    <a:pt x="214" y="214"/>
                  </a:cubicBezTo>
                  <a:cubicBezTo>
                    <a:pt x="190" y="238"/>
                    <a:pt x="159" y="251"/>
                    <a:pt x="125" y="251"/>
                  </a:cubicBezTo>
                  <a:cubicBezTo>
                    <a:pt x="91" y="251"/>
                    <a:pt x="61" y="238"/>
                    <a:pt x="37" y="214"/>
                  </a:cubicBezTo>
                  <a:cubicBezTo>
                    <a:pt x="13" y="190"/>
                    <a:pt x="0" y="159"/>
                    <a:pt x="0" y="125"/>
                  </a:cubicBezTo>
                  <a:cubicBezTo>
                    <a:pt x="0" y="92"/>
                    <a:pt x="13" y="61"/>
                    <a:pt x="37" y="37"/>
                  </a:cubicBezTo>
                  <a:cubicBezTo>
                    <a:pt x="61" y="13"/>
                    <a:pt x="91" y="0"/>
                    <a:pt x="125" y="0"/>
                  </a:cubicBezTo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07058FAD-5B1A-4AB7-A5AC-02C2E53A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26" y="-7938"/>
              <a:ext cx="642938" cy="754063"/>
            </a:xfrm>
            <a:custGeom>
              <a:avLst/>
              <a:gdLst>
                <a:gd name="T0" fmla="*/ 137 w 236"/>
                <a:gd name="T1" fmla="*/ 66 h 277"/>
                <a:gd name="T2" fmla="*/ 0 w 236"/>
                <a:gd name="T3" fmla="*/ 41 h 277"/>
                <a:gd name="T4" fmla="*/ 236 w 236"/>
                <a:gd name="T5" fmla="*/ 277 h 277"/>
                <a:gd name="T6" fmla="*/ 137 w 236"/>
                <a:gd name="T7" fmla="*/ 6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277">
                  <a:moveTo>
                    <a:pt x="137" y="66"/>
                  </a:moveTo>
                  <a:cubicBezTo>
                    <a:pt x="112" y="12"/>
                    <a:pt x="42" y="0"/>
                    <a:pt x="0" y="41"/>
                  </a:cubicBezTo>
                  <a:cubicBezTo>
                    <a:pt x="236" y="277"/>
                    <a:pt x="236" y="277"/>
                    <a:pt x="236" y="277"/>
                  </a:cubicBezTo>
                  <a:lnTo>
                    <a:pt x="137" y="66"/>
                  </a:lnTo>
                  <a:close/>
                </a:path>
              </a:pathLst>
            </a:custGeom>
            <a:solidFill>
              <a:srgbClr val="FE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35DED7C6-E2D9-4127-B5FF-9C6C63061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7" y="103188"/>
              <a:ext cx="755650" cy="642938"/>
            </a:xfrm>
            <a:custGeom>
              <a:avLst/>
              <a:gdLst>
                <a:gd name="T0" fmla="*/ 65 w 277"/>
                <a:gd name="T1" fmla="*/ 137 h 236"/>
                <a:gd name="T2" fmla="*/ 41 w 277"/>
                <a:gd name="T3" fmla="*/ 0 h 236"/>
                <a:gd name="T4" fmla="*/ 277 w 277"/>
                <a:gd name="T5" fmla="*/ 236 h 236"/>
                <a:gd name="T6" fmla="*/ 65 w 277"/>
                <a:gd name="T7" fmla="*/ 13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" h="236">
                  <a:moveTo>
                    <a:pt x="65" y="137"/>
                  </a:moveTo>
                  <a:cubicBezTo>
                    <a:pt x="12" y="113"/>
                    <a:pt x="0" y="42"/>
                    <a:pt x="41" y="0"/>
                  </a:cubicBezTo>
                  <a:cubicBezTo>
                    <a:pt x="277" y="236"/>
                    <a:pt x="277" y="236"/>
                    <a:pt x="277" y="236"/>
                  </a:cubicBezTo>
                  <a:lnTo>
                    <a:pt x="65" y="137"/>
                  </a:lnTo>
                  <a:close/>
                </a:path>
              </a:pathLst>
            </a:custGeom>
            <a:solidFill>
              <a:srgbClr val="FB9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36">
              <a:extLst>
                <a:ext uri="{FF2B5EF4-FFF2-40B4-BE49-F238E27FC236}">
                  <a16:creationId xmlns:a16="http://schemas.microsoft.com/office/drawing/2014/main" id="{A5F1819A-E3E0-4CBE-B596-3911A0642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76" y="46038"/>
              <a:ext cx="2305050" cy="2301875"/>
            </a:xfrm>
            <a:prstGeom prst="line">
              <a:avLst/>
            </a:prstGeom>
            <a:noFill/>
            <a:ln w="96838" cap="rnd">
              <a:solidFill>
                <a:srgbClr val="793E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37">
              <a:extLst>
                <a:ext uri="{FF2B5EF4-FFF2-40B4-BE49-F238E27FC236}">
                  <a16:creationId xmlns:a16="http://schemas.microsoft.com/office/drawing/2014/main" id="{F4898EE5-B422-49B1-85C8-4D092157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D2A07414-214D-440E-9E9F-34B916563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57785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F47E4A-E9D4-43B0-8444-139BE466886F}"/>
              </a:ext>
            </a:extLst>
          </p:cNvPr>
          <p:cNvSpPr/>
          <p:nvPr/>
        </p:nvSpPr>
        <p:spPr>
          <a:xfrm>
            <a:off x="8405273" y="4759517"/>
            <a:ext cx="2778682" cy="1292060"/>
          </a:xfrm>
          <a:prstGeom prst="roundRect">
            <a:avLst>
              <a:gd name="adj" fmla="val 4872"/>
            </a:avLst>
          </a:prstGeom>
          <a:gradFill>
            <a:gsLst>
              <a:gs pos="0">
                <a:srgbClr val="76D64D"/>
              </a:gs>
              <a:gs pos="53100">
                <a:srgbClr val="3FE711"/>
              </a:gs>
              <a:gs pos="100000">
                <a:srgbClr val="52E11F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4E4037-0F33-4A2A-92DC-E265CA658CC0}"/>
              </a:ext>
            </a:extLst>
          </p:cNvPr>
          <p:cNvSpPr txBox="1"/>
          <p:nvPr/>
        </p:nvSpPr>
        <p:spPr>
          <a:xfrm>
            <a:off x="8642720" y="5244532"/>
            <a:ext cx="2331906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2"/>
                </a:solidFill>
              </a:rPr>
              <a:t>Помочь людям следить за своим рационом питания.</a:t>
            </a: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C1F53A-58E8-4679-9DF3-E8F766C273FB}"/>
              </a:ext>
            </a:extLst>
          </p:cNvPr>
          <p:cNvSpPr txBox="1"/>
          <p:nvPr/>
        </p:nvSpPr>
        <p:spPr>
          <a:xfrm>
            <a:off x="8903695" y="4976026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2"/>
                </a:solidFill>
                <a:latin typeface="+mj-lt"/>
              </a:rPr>
              <a:t>Цель проекта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0BE3B0E7-A31A-462A-83D6-83E06CB4CC87}"/>
              </a:ext>
            </a:extLst>
          </p:cNvPr>
          <p:cNvGrpSpPr/>
          <p:nvPr/>
        </p:nvGrpSpPr>
        <p:grpSpPr>
          <a:xfrm>
            <a:off x="3441552" y="5479390"/>
            <a:ext cx="1756339" cy="560643"/>
            <a:chOff x="5050465" y="5623205"/>
            <a:chExt cx="1772157" cy="616836"/>
          </a:xfrm>
          <a:gradFill>
            <a:gsLst>
              <a:gs pos="0">
                <a:srgbClr val="64DC2D"/>
              </a:gs>
              <a:gs pos="53100">
                <a:srgbClr val="57D964"/>
              </a:gs>
              <a:gs pos="100000">
                <a:srgbClr val="51D96E"/>
              </a:gs>
            </a:gsLst>
            <a:lin ang="2400000" scaled="0"/>
          </a:gradFill>
        </p:grpSpPr>
        <p:sp>
          <p:nvSpPr>
            <p:cNvPr id="53" name="Rectangle: Rounded Corners 53">
              <a:extLst>
                <a:ext uri="{FF2B5EF4-FFF2-40B4-BE49-F238E27FC236}">
                  <a16:creationId xmlns:a16="http://schemas.microsoft.com/office/drawing/2014/main" id="{B5F81330-E99C-4DF0-B966-53FE775429F0}"/>
                </a:ext>
              </a:extLst>
            </p:cNvPr>
            <p:cNvSpPr/>
            <p:nvPr/>
          </p:nvSpPr>
          <p:spPr>
            <a:xfrm>
              <a:off x="5050465" y="5623205"/>
              <a:ext cx="1772157" cy="6168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2E232D-DA0F-42B0-81D5-4D4404906212}"/>
                </a:ext>
              </a:extLst>
            </p:cNvPr>
            <p:cNvSpPr txBox="1"/>
            <p:nvPr/>
          </p:nvSpPr>
          <p:spPr>
            <a:xfrm>
              <a:off x="5212944" y="5708906"/>
              <a:ext cx="1447198" cy="3738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b="1" dirty="0">
                  <a:solidFill>
                    <a:srgbClr val="31313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Скачать сейчас</a:t>
              </a:r>
              <a:endParaRPr lang="en-US" sz="1200" b="1" dirty="0">
                <a:solidFill>
                  <a:srgbClr val="31313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67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5">
            <a:extLst>
              <a:ext uri="{FF2B5EF4-FFF2-40B4-BE49-F238E27FC236}">
                <a16:creationId xmlns:a16="http://schemas.microsoft.com/office/drawing/2014/main" id="{C650CD93-240F-4362-9733-A89DFD082665}"/>
              </a:ext>
            </a:extLst>
          </p:cNvPr>
          <p:cNvSpPr>
            <a:spLocks/>
          </p:cNvSpPr>
          <p:nvPr/>
        </p:nvSpPr>
        <p:spPr bwMode="auto">
          <a:xfrm>
            <a:off x="5316143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5DA66"/>
              </a:gs>
              <a:gs pos="53100">
                <a:srgbClr val="76D64D"/>
              </a:gs>
              <a:gs pos="100000">
                <a:srgbClr val="57D964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E2510-1606-4227-98BB-EF8EB677D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Smart?</a:t>
            </a:r>
            <a:endParaRPr lang="en-US" b="1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44D8F27-7772-4926-A39F-33A82971E063}"/>
              </a:ext>
            </a:extLst>
          </p:cNvPr>
          <p:cNvSpPr/>
          <p:nvPr/>
        </p:nvSpPr>
        <p:spPr>
          <a:xfrm rot="5400000">
            <a:off x="1491991" y="2377593"/>
            <a:ext cx="1611455" cy="1389185"/>
          </a:xfrm>
          <a:prstGeom prst="hexagon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2FDCBE74-13E6-4E6D-A40D-F6BDFC1D1E86}"/>
              </a:ext>
            </a:extLst>
          </p:cNvPr>
          <p:cNvSpPr/>
          <p:nvPr/>
        </p:nvSpPr>
        <p:spPr>
          <a:xfrm rot="5400000">
            <a:off x="4000392" y="2315363"/>
            <a:ext cx="1611455" cy="1389185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431AB22F-3E18-4418-B714-FB28EEF8C292}"/>
              </a:ext>
            </a:extLst>
          </p:cNvPr>
          <p:cNvSpPr/>
          <p:nvPr/>
        </p:nvSpPr>
        <p:spPr>
          <a:xfrm rot="5400000">
            <a:off x="6556365" y="2318562"/>
            <a:ext cx="1611455" cy="1389185"/>
          </a:xfrm>
          <a:prstGeom prst="hexagon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6A21E6F-0657-40C7-B654-4D89744034F1}"/>
              </a:ext>
            </a:extLst>
          </p:cNvPr>
          <p:cNvSpPr/>
          <p:nvPr/>
        </p:nvSpPr>
        <p:spPr>
          <a:xfrm rot="5400000">
            <a:off x="9088556" y="2321170"/>
            <a:ext cx="1611455" cy="1389185"/>
          </a:xfrm>
          <a:prstGeom prst="hexagon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1279E-C81C-4BA1-818D-9257873F3A1B}"/>
              </a:ext>
            </a:extLst>
          </p:cNvPr>
          <p:cNvSpPr txBox="1"/>
          <p:nvPr/>
        </p:nvSpPr>
        <p:spPr>
          <a:xfrm>
            <a:off x="975668" y="4997895"/>
            <a:ext cx="2399327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/>
              <a:t>Мы никому не передаем ваши данные, они хранятся локально на вашем компьютере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583631B3-28F7-4F9C-B5F3-C53020AB0662}"/>
              </a:ext>
            </a:extLst>
          </p:cNvPr>
          <p:cNvSpPr txBox="1">
            <a:spLocks/>
          </p:cNvSpPr>
          <p:nvPr/>
        </p:nvSpPr>
        <p:spPr>
          <a:xfrm>
            <a:off x="660130" y="4628748"/>
            <a:ext cx="3062744" cy="6310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Сохранность данных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22CEB-8B92-417B-9131-8FF56CE915D2}"/>
              </a:ext>
            </a:extLst>
          </p:cNvPr>
          <p:cNvSpPr txBox="1"/>
          <p:nvPr/>
        </p:nvSpPr>
        <p:spPr>
          <a:xfrm>
            <a:off x="3610962" y="4957514"/>
            <a:ext cx="2399327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/>
              <a:t>Формулу для расчётов используют диетологи</a:t>
            </a:r>
          </a:p>
          <a:p>
            <a:pPr algn="ctr">
              <a:lnSpc>
                <a:spcPct val="150000"/>
              </a:lnSpc>
            </a:pPr>
            <a:endParaRPr lang="en-US" sz="1200" dirty="0">
              <a:ea typeface="Roboto" pitchFamily="2" charset="0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304ABBFB-01F5-4528-A407-59E4F6488887}"/>
              </a:ext>
            </a:extLst>
          </p:cNvPr>
          <p:cNvSpPr txBox="1">
            <a:spLocks/>
          </p:cNvSpPr>
          <p:nvPr/>
        </p:nvSpPr>
        <p:spPr>
          <a:xfrm>
            <a:off x="3441426" y="4634860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Надёжность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4AE0-696B-4E41-B489-F080797358EC}"/>
              </a:ext>
            </a:extLst>
          </p:cNvPr>
          <p:cNvSpPr txBox="1"/>
          <p:nvPr/>
        </p:nvSpPr>
        <p:spPr>
          <a:xfrm>
            <a:off x="6154711" y="4957514"/>
            <a:ext cx="2399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Приложение не только ведет дневник питания, но и может дать полезный совет по его корректировке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62372B19-9D7D-436A-8913-567542F5C57B}"/>
              </a:ext>
            </a:extLst>
          </p:cNvPr>
          <p:cNvSpPr txBox="1">
            <a:spLocks/>
          </p:cNvSpPr>
          <p:nvPr/>
        </p:nvSpPr>
        <p:spPr>
          <a:xfrm>
            <a:off x="5973614" y="4634860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Советы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5CD3AA-1D0B-428B-A69D-3764DC322142}"/>
              </a:ext>
            </a:extLst>
          </p:cNvPr>
          <p:cNvSpPr txBox="1"/>
          <p:nvPr/>
        </p:nvSpPr>
        <p:spPr>
          <a:xfrm>
            <a:off x="8686899" y="4957514"/>
            <a:ext cx="239932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ea typeface="Roboto" pitchFamily="2" charset="0"/>
              </a:rPr>
              <a:t>Персонализация расчетов для пользователя</a:t>
            </a:r>
            <a:endParaRPr lang="en-US" sz="1200" dirty="0">
              <a:ea typeface="Roboto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24E3DE-250E-463F-B152-6FF4DCAAC59E}"/>
              </a:ext>
            </a:extLst>
          </p:cNvPr>
          <p:cNvSpPr txBox="1">
            <a:spLocks/>
          </p:cNvSpPr>
          <p:nvPr/>
        </p:nvSpPr>
        <p:spPr>
          <a:xfrm>
            <a:off x="8505802" y="4634860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Персонализация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44BB3F-7DE0-4B08-8E76-E5531B004566}"/>
              </a:ext>
            </a:extLst>
          </p:cNvPr>
          <p:cNvGrpSpPr/>
          <p:nvPr/>
        </p:nvGrpSpPr>
        <p:grpSpPr>
          <a:xfrm>
            <a:off x="7157958" y="2739581"/>
            <a:ext cx="561879" cy="600120"/>
            <a:chOff x="-1697038" y="-249238"/>
            <a:chExt cx="298450" cy="295275"/>
          </a:xfrm>
          <a:gradFill>
            <a:gsLst>
              <a:gs pos="0">
                <a:srgbClr val="5976FF"/>
              </a:gs>
              <a:gs pos="100000">
                <a:srgbClr val="D563F3"/>
              </a:gs>
            </a:gsLst>
            <a:lin ang="2400000" scaled="0"/>
          </a:gradFill>
        </p:grpSpPr>
        <p:sp>
          <p:nvSpPr>
            <p:cNvPr id="26" name="Freeform 42">
              <a:extLst>
                <a:ext uri="{FF2B5EF4-FFF2-40B4-BE49-F238E27FC236}">
                  <a16:creationId xmlns:a16="http://schemas.microsoft.com/office/drawing/2014/main" id="{2892D09C-4371-48AF-9D03-49BFBA54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97038" y="-109538"/>
              <a:ext cx="196850" cy="155575"/>
            </a:xfrm>
            <a:custGeom>
              <a:avLst/>
              <a:gdLst>
                <a:gd name="T0" fmla="*/ 35 w 72"/>
                <a:gd name="T1" fmla="*/ 1 h 57"/>
                <a:gd name="T2" fmla="*/ 0 w 72"/>
                <a:gd name="T3" fmla="*/ 43 h 57"/>
                <a:gd name="T4" fmla="*/ 70 w 72"/>
                <a:gd name="T5" fmla="*/ 45 h 57"/>
                <a:gd name="T6" fmla="*/ 35 w 72"/>
                <a:gd name="T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7">
                  <a:moveTo>
                    <a:pt x="35" y="1"/>
                  </a:moveTo>
                  <a:cubicBezTo>
                    <a:pt x="2" y="0"/>
                    <a:pt x="0" y="43"/>
                    <a:pt x="0" y="43"/>
                  </a:cubicBezTo>
                  <a:cubicBezTo>
                    <a:pt x="20" y="57"/>
                    <a:pt x="70" y="45"/>
                    <a:pt x="70" y="45"/>
                  </a:cubicBezTo>
                  <a:cubicBezTo>
                    <a:pt x="71" y="44"/>
                    <a:pt x="72" y="2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7" name="Freeform 43">
              <a:extLst>
                <a:ext uri="{FF2B5EF4-FFF2-40B4-BE49-F238E27FC236}">
                  <a16:creationId xmlns:a16="http://schemas.microsoft.com/office/drawing/2014/main" id="{E07080F1-67F0-4A53-819F-21EDF366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0525" y="-215900"/>
              <a:ext cx="111125" cy="98425"/>
            </a:xfrm>
            <a:custGeom>
              <a:avLst/>
              <a:gdLst>
                <a:gd name="T0" fmla="*/ 31 w 41"/>
                <a:gd name="T1" fmla="*/ 4 h 36"/>
                <a:gd name="T2" fmla="*/ 18 w 41"/>
                <a:gd name="T3" fmla="*/ 0 h 36"/>
                <a:gd name="T4" fmla="*/ 1 w 41"/>
                <a:gd name="T5" fmla="*/ 20 h 36"/>
                <a:gd name="T6" fmla="*/ 21 w 41"/>
                <a:gd name="T7" fmla="*/ 35 h 36"/>
                <a:gd name="T8" fmla="*/ 36 w 41"/>
                <a:gd name="T9" fmla="*/ 25 h 36"/>
                <a:gd name="T10" fmla="*/ 31 w 41"/>
                <a:gd name="T1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6">
                  <a:moveTo>
                    <a:pt x="31" y="4"/>
                  </a:moveTo>
                  <a:cubicBezTo>
                    <a:pt x="28" y="1"/>
                    <a:pt x="23" y="0"/>
                    <a:pt x="18" y="0"/>
                  </a:cubicBezTo>
                  <a:cubicBezTo>
                    <a:pt x="7" y="1"/>
                    <a:pt x="0" y="10"/>
                    <a:pt x="1" y="20"/>
                  </a:cubicBezTo>
                  <a:cubicBezTo>
                    <a:pt x="2" y="29"/>
                    <a:pt x="11" y="36"/>
                    <a:pt x="21" y="35"/>
                  </a:cubicBezTo>
                  <a:cubicBezTo>
                    <a:pt x="28" y="35"/>
                    <a:pt x="34" y="30"/>
                    <a:pt x="36" y="25"/>
                  </a:cubicBezTo>
                  <a:cubicBezTo>
                    <a:pt x="41" y="12"/>
                    <a:pt x="32" y="4"/>
                    <a:pt x="3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3349976D-C23D-42EB-8A66-127A278A6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73213" y="-249238"/>
              <a:ext cx="174625" cy="139700"/>
            </a:xfrm>
            <a:custGeom>
              <a:avLst/>
              <a:gdLst>
                <a:gd name="T0" fmla="*/ 42 w 64"/>
                <a:gd name="T1" fmla="*/ 0 h 51"/>
                <a:gd name="T2" fmla="*/ 20 w 64"/>
                <a:gd name="T3" fmla="*/ 0 h 51"/>
                <a:gd name="T4" fmla="*/ 0 w 64"/>
                <a:gd name="T5" fmla="*/ 13 h 51"/>
                <a:gd name="T6" fmla="*/ 8 w 64"/>
                <a:gd name="T7" fmla="*/ 23 h 51"/>
                <a:gd name="T8" fmla="*/ 7 w 64"/>
                <a:gd name="T9" fmla="*/ 39 h 51"/>
                <a:gd name="T10" fmla="*/ 15 w 64"/>
                <a:gd name="T11" fmla="*/ 43 h 51"/>
                <a:gd name="T12" fmla="*/ 8 w 64"/>
                <a:gd name="T13" fmla="*/ 51 h 51"/>
                <a:gd name="T14" fmla="*/ 27 w 64"/>
                <a:gd name="T15" fmla="*/ 44 h 51"/>
                <a:gd name="T16" fmla="*/ 42 w 64"/>
                <a:gd name="T17" fmla="*/ 44 h 51"/>
                <a:gd name="T18" fmla="*/ 64 w 64"/>
                <a:gd name="T19" fmla="*/ 22 h 51"/>
                <a:gd name="T20" fmla="*/ 64 w 64"/>
                <a:gd name="T21" fmla="*/ 21 h 51"/>
                <a:gd name="T22" fmla="*/ 42 w 64"/>
                <a:gd name="T23" fmla="*/ 0 h 51"/>
                <a:gd name="T24" fmla="*/ 48 w 64"/>
                <a:gd name="T25" fmla="*/ 28 h 51"/>
                <a:gd name="T26" fmla="*/ 14 w 64"/>
                <a:gd name="T27" fmla="*/ 28 h 51"/>
                <a:gd name="T28" fmla="*/ 14 w 64"/>
                <a:gd name="T29" fmla="*/ 24 h 51"/>
                <a:gd name="T30" fmla="*/ 48 w 64"/>
                <a:gd name="T31" fmla="*/ 24 h 51"/>
                <a:gd name="T32" fmla="*/ 48 w 64"/>
                <a:gd name="T33" fmla="*/ 28 h 51"/>
                <a:gd name="T34" fmla="*/ 48 w 64"/>
                <a:gd name="T35" fmla="*/ 20 h 51"/>
                <a:gd name="T36" fmla="*/ 14 w 64"/>
                <a:gd name="T37" fmla="*/ 20 h 51"/>
                <a:gd name="T38" fmla="*/ 14 w 64"/>
                <a:gd name="T39" fmla="*/ 15 h 51"/>
                <a:gd name="T40" fmla="*/ 48 w 64"/>
                <a:gd name="T41" fmla="*/ 15 h 51"/>
                <a:gd name="T42" fmla="*/ 48 w 64"/>
                <a:gd name="T43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1">
                  <a:moveTo>
                    <a:pt x="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4" y="5"/>
                    <a:pt x="0" y="13"/>
                  </a:cubicBezTo>
                  <a:cubicBezTo>
                    <a:pt x="2" y="14"/>
                    <a:pt x="6" y="17"/>
                    <a:pt x="8" y="23"/>
                  </a:cubicBezTo>
                  <a:cubicBezTo>
                    <a:pt x="10" y="28"/>
                    <a:pt x="10" y="35"/>
                    <a:pt x="7" y="39"/>
                  </a:cubicBezTo>
                  <a:cubicBezTo>
                    <a:pt x="9" y="41"/>
                    <a:pt x="11" y="42"/>
                    <a:pt x="15" y="4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54" y="44"/>
                    <a:pt x="64" y="34"/>
                    <a:pt x="64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4" y="9"/>
                    <a:pt x="54" y="0"/>
                    <a:pt x="42" y="0"/>
                  </a:cubicBezTo>
                  <a:close/>
                  <a:moveTo>
                    <a:pt x="48" y="28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28"/>
                  </a:lnTo>
                  <a:close/>
                  <a:moveTo>
                    <a:pt x="48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4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E3460E-CA34-47DC-B60C-D4E70FB877D3}"/>
              </a:ext>
            </a:extLst>
          </p:cNvPr>
          <p:cNvGrpSpPr/>
          <p:nvPr/>
        </p:nvGrpSpPr>
        <p:grpSpPr>
          <a:xfrm>
            <a:off x="9577756" y="2720675"/>
            <a:ext cx="587194" cy="573405"/>
            <a:chOff x="139700" y="1739900"/>
            <a:chExt cx="290513" cy="306388"/>
          </a:xfrm>
          <a:gradFill>
            <a:gsLst>
              <a:gs pos="0">
                <a:srgbClr val="2472EF"/>
              </a:gs>
              <a:gs pos="100000">
                <a:srgbClr val="CA41F0"/>
              </a:gs>
            </a:gsLst>
            <a:lin ang="2400000" scaled="0"/>
          </a:gradFill>
        </p:grpSpPr>
        <p:sp>
          <p:nvSpPr>
            <p:cNvPr id="30" name="Oval 45">
              <a:extLst>
                <a:ext uri="{FF2B5EF4-FFF2-40B4-BE49-F238E27FC236}">
                  <a16:creationId xmlns:a16="http://schemas.microsoft.com/office/drawing/2014/main" id="{A4FE3995-3CC3-4B79-BF23-9BF1CB20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3" y="192881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088473F2-9B82-46FA-B8A4-61D48708C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00" y="1819275"/>
              <a:ext cx="290513" cy="227013"/>
            </a:xfrm>
            <a:custGeom>
              <a:avLst/>
              <a:gdLst>
                <a:gd name="T0" fmla="*/ 106 w 106"/>
                <a:gd name="T1" fmla="*/ 26 h 83"/>
                <a:gd name="T2" fmla="*/ 97 w 106"/>
                <a:gd name="T3" fmla="*/ 13 h 83"/>
                <a:gd name="T4" fmla="*/ 90 w 106"/>
                <a:gd name="T5" fmla="*/ 16 h 83"/>
                <a:gd name="T6" fmla="*/ 82 w 106"/>
                <a:gd name="T7" fmla="*/ 13 h 83"/>
                <a:gd name="T8" fmla="*/ 73 w 106"/>
                <a:gd name="T9" fmla="*/ 26 h 83"/>
                <a:gd name="T10" fmla="*/ 86 w 106"/>
                <a:gd name="T11" fmla="*/ 26 h 83"/>
                <a:gd name="T12" fmla="*/ 89 w 106"/>
                <a:gd name="T13" fmla="*/ 41 h 83"/>
                <a:gd name="T14" fmla="*/ 77 w 106"/>
                <a:gd name="T15" fmla="*/ 67 h 83"/>
                <a:gd name="T16" fmla="*/ 71 w 106"/>
                <a:gd name="T17" fmla="*/ 62 h 83"/>
                <a:gd name="T18" fmla="*/ 60 w 106"/>
                <a:gd name="T19" fmla="*/ 67 h 83"/>
                <a:gd name="T20" fmla="*/ 49 w 106"/>
                <a:gd name="T21" fmla="*/ 62 h 83"/>
                <a:gd name="T22" fmla="*/ 43 w 106"/>
                <a:gd name="T23" fmla="*/ 67 h 83"/>
                <a:gd name="T24" fmla="*/ 30 w 106"/>
                <a:gd name="T25" fmla="*/ 41 h 83"/>
                <a:gd name="T26" fmla="*/ 34 w 106"/>
                <a:gd name="T27" fmla="*/ 26 h 83"/>
                <a:gd name="T28" fmla="*/ 64 w 106"/>
                <a:gd name="T29" fmla="*/ 26 h 83"/>
                <a:gd name="T30" fmla="*/ 46 w 106"/>
                <a:gd name="T31" fmla="*/ 0 h 83"/>
                <a:gd name="T32" fmla="*/ 32 w 106"/>
                <a:gd name="T33" fmla="*/ 6 h 83"/>
                <a:gd name="T34" fmla="*/ 18 w 106"/>
                <a:gd name="T35" fmla="*/ 0 h 83"/>
                <a:gd name="T36" fmla="*/ 0 w 106"/>
                <a:gd name="T37" fmla="*/ 26 h 83"/>
                <a:gd name="T38" fmla="*/ 24 w 106"/>
                <a:gd name="T39" fmla="*/ 26 h 83"/>
                <a:gd name="T40" fmla="*/ 21 w 106"/>
                <a:gd name="T41" fmla="*/ 41 h 83"/>
                <a:gd name="T42" fmla="*/ 38 w 106"/>
                <a:gd name="T43" fmla="*/ 74 h 83"/>
                <a:gd name="T44" fmla="*/ 35 w 106"/>
                <a:gd name="T45" fmla="*/ 83 h 83"/>
                <a:gd name="T46" fmla="*/ 85 w 106"/>
                <a:gd name="T47" fmla="*/ 83 h 83"/>
                <a:gd name="T48" fmla="*/ 82 w 106"/>
                <a:gd name="T49" fmla="*/ 74 h 83"/>
                <a:gd name="T50" fmla="*/ 98 w 106"/>
                <a:gd name="T51" fmla="*/ 41 h 83"/>
                <a:gd name="T52" fmla="*/ 95 w 106"/>
                <a:gd name="T53" fmla="*/ 26 h 83"/>
                <a:gd name="T54" fmla="*/ 106 w 106"/>
                <a:gd name="T55" fmla="*/ 2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83">
                  <a:moveTo>
                    <a:pt x="106" y="26"/>
                  </a:moveTo>
                  <a:cubicBezTo>
                    <a:pt x="105" y="20"/>
                    <a:pt x="102" y="15"/>
                    <a:pt x="97" y="13"/>
                  </a:cubicBezTo>
                  <a:cubicBezTo>
                    <a:pt x="95" y="15"/>
                    <a:pt x="92" y="16"/>
                    <a:pt x="90" y="16"/>
                  </a:cubicBezTo>
                  <a:cubicBezTo>
                    <a:pt x="87" y="16"/>
                    <a:pt x="84" y="15"/>
                    <a:pt x="82" y="13"/>
                  </a:cubicBezTo>
                  <a:cubicBezTo>
                    <a:pt x="77" y="15"/>
                    <a:pt x="74" y="20"/>
                    <a:pt x="73" y="2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88" y="31"/>
                    <a:pt x="89" y="36"/>
                    <a:pt x="89" y="41"/>
                  </a:cubicBezTo>
                  <a:cubicBezTo>
                    <a:pt x="89" y="52"/>
                    <a:pt x="85" y="61"/>
                    <a:pt x="77" y="67"/>
                  </a:cubicBezTo>
                  <a:cubicBezTo>
                    <a:pt x="75" y="65"/>
                    <a:pt x="73" y="64"/>
                    <a:pt x="71" y="62"/>
                  </a:cubicBezTo>
                  <a:cubicBezTo>
                    <a:pt x="68" y="65"/>
                    <a:pt x="64" y="67"/>
                    <a:pt x="60" y="67"/>
                  </a:cubicBezTo>
                  <a:cubicBezTo>
                    <a:pt x="55" y="67"/>
                    <a:pt x="52" y="65"/>
                    <a:pt x="49" y="62"/>
                  </a:cubicBezTo>
                  <a:cubicBezTo>
                    <a:pt x="47" y="64"/>
                    <a:pt x="44" y="65"/>
                    <a:pt x="43" y="67"/>
                  </a:cubicBezTo>
                  <a:cubicBezTo>
                    <a:pt x="35" y="61"/>
                    <a:pt x="30" y="52"/>
                    <a:pt x="30" y="41"/>
                  </a:cubicBezTo>
                  <a:cubicBezTo>
                    <a:pt x="30" y="36"/>
                    <a:pt x="31" y="30"/>
                    <a:pt x="34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3" y="14"/>
                    <a:pt x="56" y="5"/>
                    <a:pt x="46" y="0"/>
                  </a:cubicBezTo>
                  <a:cubicBezTo>
                    <a:pt x="43" y="3"/>
                    <a:pt x="38" y="6"/>
                    <a:pt x="32" y="6"/>
                  </a:cubicBezTo>
                  <a:cubicBezTo>
                    <a:pt x="26" y="6"/>
                    <a:pt x="21" y="3"/>
                    <a:pt x="18" y="0"/>
                  </a:cubicBezTo>
                  <a:cubicBezTo>
                    <a:pt x="8" y="5"/>
                    <a:pt x="1" y="14"/>
                    <a:pt x="0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2" y="31"/>
                    <a:pt x="21" y="36"/>
                    <a:pt x="21" y="41"/>
                  </a:cubicBezTo>
                  <a:cubicBezTo>
                    <a:pt x="21" y="55"/>
                    <a:pt x="28" y="66"/>
                    <a:pt x="38" y="74"/>
                  </a:cubicBezTo>
                  <a:cubicBezTo>
                    <a:pt x="36" y="77"/>
                    <a:pt x="35" y="80"/>
                    <a:pt x="3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0"/>
                    <a:pt x="83" y="76"/>
                    <a:pt x="82" y="74"/>
                  </a:cubicBezTo>
                  <a:cubicBezTo>
                    <a:pt x="92" y="66"/>
                    <a:pt x="98" y="55"/>
                    <a:pt x="98" y="41"/>
                  </a:cubicBezTo>
                  <a:cubicBezTo>
                    <a:pt x="98" y="36"/>
                    <a:pt x="97" y="31"/>
                    <a:pt x="95" y="26"/>
                  </a:cubicBezTo>
                  <a:lnTo>
                    <a:pt x="10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2" name="Oval 47">
              <a:extLst>
                <a:ext uri="{FF2B5EF4-FFF2-40B4-BE49-F238E27FC236}">
                  <a16:creationId xmlns:a16="http://schemas.microsoft.com/office/drawing/2014/main" id="{6A9BCAC8-CF0C-4A02-904B-EE53122DB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" y="1814513"/>
              <a:ext cx="42863" cy="428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33" name="Oval 48">
              <a:extLst>
                <a:ext uri="{FF2B5EF4-FFF2-40B4-BE49-F238E27FC236}">
                  <a16:creationId xmlns:a16="http://schemas.microsoft.com/office/drawing/2014/main" id="{FD074773-779D-4396-B55F-0409E51C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50" y="1739900"/>
              <a:ext cx="87313" cy="857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34" name="Freeform 116">
            <a:extLst>
              <a:ext uri="{FF2B5EF4-FFF2-40B4-BE49-F238E27FC236}">
                <a16:creationId xmlns:a16="http://schemas.microsoft.com/office/drawing/2014/main" id="{B4238E4A-ABE1-4DF8-97C2-8218D90E94AC}"/>
              </a:ext>
            </a:extLst>
          </p:cNvPr>
          <p:cNvSpPr>
            <a:spLocks noEditPoints="1"/>
          </p:cNvSpPr>
          <p:nvPr/>
        </p:nvSpPr>
        <p:spPr bwMode="auto">
          <a:xfrm>
            <a:off x="2034209" y="2754230"/>
            <a:ext cx="498045" cy="570823"/>
          </a:xfrm>
          <a:custGeom>
            <a:avLst/>
            <a:gdLst>
              <a:gd name="T0" fmla="*/ 65 w 80"/>
              <a:gd name="T1" fmla="*/ 48 h 115"/>
              <a:gd name="T2" fmla="*/ 23 w 80"/>
              <a:gd name="T3" fmla="*/ 48 h 115"/>
              <a:gd name="T4" fmla="*/ 22 w 80"/>
              <a:gd name="T5" fmla="*/ 44 h 115"/>
              <a:gd name="T6" fmla="*/ 22 w 80"/>
              <a:gd name="T7" fmla="*/ 34 h 115"/>
              <a:gd name="T8" fmla="*/ 39 w 80"/>
              <a:gd name="T9" fmla="*/ 12 h 115"/>
              <a:gd name="T10" fmla="*/ 56 w 80"/>
              <a:gd name="T11" fmla="*/ 33 h 115"/>
              <a:gd name="T12" fmla="*/ 66 w 80"/>
              <a:gd name="T13" fmla="*/ 33 h 115"/>
              <a:gd name="T14" fmla="*/ 66 w 80"/>
              <a:gd name="T15" fmla="*/ 33 h 115"/>
              <a:gd name="T16" fmla="*/ 39 w 80"/>
              <a:gd name="T17" fmla="*/ 0 h 115"/>
              <a:gd name="T18" fmla="*/ 12 w 80"/>
              <a:gd name="T19" fmla="*/ 33 h 115"/>
              <a:gd name="T20" fmla="*/ 12 w 80"/>
              <a:gd name="T21" fmla="*/ 48 h 115"/>
              <a:gd name="T22" fmla="*/ 0 w 80"/>
              <a:gd name="T23" fmla="*/ 63 h 115"/>
              <a:gd name="T24" fmla="*/ 0 w 80"/>
              <a:gd name="T25" fmla="*/ 101 h 115"/>
              <a:gd name="T26" fmla="*/ 14 w 80"/>
              <a:gd name="T27" fmla="*/ 115 h 115"/>
              <a:gd name="T28" fmla="*/ 66 w 80"/>
              <a:gd name="T29" fmla="*/ 115 h 115"/>
              <a:gd name="T30" fmla="*/ 80 w 80"/>
              <a:gd name="T31" fmla="*/ 100 h 115"/>
              <a:gd name="T32" fmla="*/ 80 w 80"/>
              <a:gd name="T33" fmla="*/ 62 h 115"/>
              <a:gd name="T34" fmla="*/ 65 w 80"/>
              <a:gd name="T35" fmla="*/ 48 h 115"/>
              <a:gd name="T36" fmla="*/ 45 w 80"/>
              <a:gd name="T37" fmla="*/ 81 h 115"/>
              <a:gd name="T38" fmla="*/ 48 w 80"/>
              <a:gd name="T39" fmla="*/ 94 h 115"/>
              <a:gd name="T40" fmla="*/ 41 w 80"/>
              <a:gd name="T41" fmla="*/ 103 h 115"/>
              <a:gd name="T42" fmla="*/ 33 w 80"/>
              <a:gd name="T43" fmla="*/ 94 h 115"/>
              <a:gd name="T44" fmla="*/ 36 w 80"/>
              <a:gd name="T45" fmla="*/ 81 h 115"/>
              <a:gd name="T46" fmla="*/ 31 w 80"/>
              <a:gd name="T47" fmla="*/ 73 h 115"/>
              <a:gd name="T48" fmla="*/ 40 w 80"/>
              <a:gd name="T49" fmla="*/ 63 h 115"/>
              <a:gd name="T50" fmla="*/ 50 w 80"/>
              <a:gd name="T51" fmla="*/ 73 h 115"/>
              <a:gd name="T52" fmla="*/ 45 w 80"/>
              <a:gd name="T53" fmla="*/ 80 h 115"/>
              <a:gd name="T54" fmla="*/ 45 w 80"/>
              <a:gd name="T55" fmla="*/ 8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0" h="115">
                <a:moveTo>
                  <a:pt x="65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2" y="47"/>
                  <a:pt x="22" y="46"/>
                  <a:pt x="22" y="4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21"/>
                  <a:pt x="30" y="12"/>
                  <a:pt x="39" y="12"/>
                </a:cubicBezTo>
                <a:cubicBezTo>
                  <a:pt x="49" y="12"/>
                  <a:pt x="56" y="21"/>
                  <a:pt x="5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33"/>
                  <a:pt x="66" y="33"/>
                  <a:pt x="66" y="33"/>
                </a:cubicBezTo>
                <a:cubicBezTo>
                  <a:pt x="66" y="15"/>
                  <a:pt x="54" y="0"/>
                  <a:pt x="39" y="0"/>
                </a:cubicBezTo>
                <a:cubicBezTo>
                  <a:pt x="24" y="0"/>
                  <a:pt x="12" y="15"/>
                  <a:pt x="12" y="33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9"/>
                  <a:pt x="0" y="55"/>
                  <a:pt x="0" y="63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9"/>
                  <a:pt x="6" y="115"/>
                  <a:pt x="14" y="115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73" y="115"/>
                  <a:pt x="80" y="108"/>
                  <a:pt x="80" y="100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54"/>
                  <a:pt x="73" y="48"/>
                  <a:pt x="65" y="48"/>
                </a:cubicBezTo>
                <a:close/>
                <a:moveTo>
                  <a:pt x="45" y="81"/>
                </a:moveTo>
                <a:cubicBezTo>
                  <a:pt x="48" y="94"/>
                  <a:pt x="48" y="94"/>
                  <a:pt x="48" y="94"/>
                </a:cubicBezTo>
                <a:cubicBezTo>
                  <a:pt x="48" y="99"/>
                  <a:pt x="45" y="103"/>
                  <a:pt x="41" y="103"/>
                </a:cubicBezTo>
                <a:cubicBezTo>
                  <a:pt x="36" y="103"/>
                  <a:pt x="33" y="99"/>
                  <a:pt x="33" y="94"/>
                </a:cubicBezTo>
                <a:cubicBezTo>
                  <a:pt x="36" y="81"/>
                  <a:pt x="36" y="81"/>
                  <a:pt x="36" y="81"/>
                </a:cubicBezTo>
                <a:cubicBezTo>
                  <a:pt x="33" y="79"/>
                  <a:pt x="31" y="76"/>
                  <a:pt x="31" y="73"/>
                </a:cubicBezTo>
                <a:cubicBezTo>
                  <a:pt x="31" y="68"/>
                  <a:pt x="35" y="63"/>
                  <a:pt x="40" y="63"/>
                </a:cubicBezTo>
                <a:cubicBezTo>
                  <a:pt x="45" y="63"/>
                  <a:pt x="50" y="68"/>
                  <a:pt x="50" y="73"/>
                </a:cubicBezTo>
                <a:cubicBezTo>
                  <a:pt x="50" y="76"/>
                  <a:pt x="48" y="79"/>
                  <a:pt x="45" y="80"/>
                </a:cubicBezTo>
                <a:cubicBezTo>
                  <a:pt x="45" y="81"/>
                  <a:pt x="45" y="81"/>
                  <a:pt x="45" y="81"/>
                </a:cubicBezTo>
                <a:close/>
              </a:path>
            </a:pathLst>
          </a:custGeom>
          <a:gradFill>
            <a:gsLst>
              <a:gs pos="100000">
                <a:srgbClr val="CA41F0"/>
              </a:gs>
              <a:gs pos="0">
                <a:srgbClr val="2472EF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CAB9D9-E332-4A6A-A64F-1B2CB5F15EDD}"/>
              </a:ext>
            </a:extLst>
          </p:cNvPr>
          <p:cNvSpPr/>
          <p:nvPr/>
        </p:nvSpPr>
        <p:spPr>
          <a:xfrm>
            <a:off x="2220914" y="4151370"/>
            <a:ext cx="153610" cy="153610"/>
          </a:xfrm>
          <a:prstGeom prst="ellipse">
            <a:avLst/>
          </a:prstGeom>
          <a:gradFill>
            <a:gsLst>
              <a:gs pos="0">
                <a:srgbClr val="2472EF"/>
              </a:gs>
              <a:gs pos="100000">
                <a:srgbClr val="CA41F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00A4B8-01C2-4F05-8C4C-17D3A5A72C72}"/>
              </a:ext>
            </a:extLst>
          </p:cNvPr>
          <p:cNvSpPr/>
          <p:nvPr/>
        </p:nvSpPr>
        <p:spPr>
          <a:xfrm>
            <a:off x="4753101" y="4151370"/>
            <a:ext cx="153610" cy="153610"/>
          </a:xfrm>
          <a:prstGeom prst="ellipse">
            <a:avLst/>
          </a:prstGeom>
          <a:gradFill>
            <a:gsLst>
              <a:gs pos="0">
                <a:srgbClr val="2472EF"/>
              </a:gs>
              <a:gs pos="100000">
                <a:srgbClr val="CA41F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4D61C5-C21E-49CE-AB62-EC6B82A660BE}"/>
              </a:ext>
            </a:extLst>
          </p:cNvPr>
          <p:cNvSpPr/>
          <p:nvPr/>
        </p:nvSpPr>
        <p:spPr>
          <a:xfrm>
            <a:off x="7285288" y="4151370"/>
            <a:ext cx="153610" cy="153610"/>
          </a:xfrm>
          <a:prstGeom prst="ellipse">
            <a:avLst/>
          </a:prstGeom>
          <a:gradFill>
            <a:gsLst>
              <a:gs pos="0">
                <a:srgbClr val="2472EF"/>
              </a:gs>
              <a:gs pos="100000">
                <a:srgbClr val="CA41F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28EA15-8EB5-4E94-8B00-F4267699D8E5}"/>
              </a:ext>
            </a:extLst>
          </p:cNvPr>
          <p:cNvSpPr/>
          <p:nvPr/>
        </p:nvSpPr>
        <p:spPr>
          <a:xfrm>
            <a:off x="9817475" y="4151370"/>
            <a:ext cx="153610" cy="153610"/>
          </a:xfrm>
          <a:prstGeom prst="ellipse">
            <a:avLst/>
          </a:prstGeom>
          <a:gradFill>
            <a:gsLst>
              <a:gs pos="0">
                <a:srgbClr val="2472EF"/>
              </a:gs>
              <a:gs pos="100000">
                <a:srgbClr val="BF3768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C857859-4A11-4F37-AB97-44FCD09E2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34" y="2637482"/>
            <a:ext cx="873487" cy="8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13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6C38BA88-E2A6-4ACF-9C90-5DA4F94A6D0E}"/>
              </a:ext>
            </a:extLst>
          </p:cNvPr>
          <p:cNvSpPr/>
          <p:nvPr/>
        </p:nvSpPr>
        <p:spPr>
          <a:xfrm>
            <a:off x="1" y="0"/>
            <a:ext cx="12192000" cy="3570727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3" name="Рисунок 52" descr="Восклицательный знак">
            <a:extLst>
              <a:ext uri="{FF2B5EF4-FFF2-40B4-BE49-F238E27FC236}">
                <a16:creationId xmlns:a16="http://schemas.microsoft.com/office/drawing/2014/main" id="{CFC0A5AA-739B-4F50-B65C-A79C1F4179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078" b="35078"/>
          <a:stretch>
            <a:fillRect/>
          </a:stretch>
        </p:blipFill>
        <p:spPr>
          <a:xfrm flipH="1">
            <a:off x="4489565" y="-2775285"/>
            <a:ext cx="376276" cy="112295"/>
          </a:xfr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48CD9DE8-EFCB-4698-9327-73AF98F008ED}"/>
              </a:ext>
            </a:extLst>
          </p:cNvPr>
          <p:cNvSpPr txBox="1">
            <a:spLocks/>
          </p:cNvSpPr>
          <p:nvPr/>
        </p:nvSpPr>
        <p:spPr>
          <a:xfrm>
            <a:off x="1593342" y="4630208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требовательных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474C86E-DE87-4E47-A395-358050F404F0}"/>
              </a:ext>
            </a:extLst>
          </p:cNvPr>
          <p:cNvSpPr txBox="1">
            <a:spLocks/>
          </p:cNvSpPr>
          <p:nvPr/>
        </p:nvSpPr>
        <p:spPr>
          <a:xfrm>
            <a:off x="4715240" y="4645094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спортивных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4B393E3-F4DE-4DE7-B80D-CA4785C146A5}"/>
              </a:ext>
            </a:extLst>
          </p:cNvPr>
          <p:cNvSpPr txBox="1">
            <a:spLocks/>
          </p:cNvSpPr>
          <p:nvPr/>
        </p:nvSpPr>
        <p:spPr>
          <a:xfrm>
            <a:off x="7877556" y="4630208"/>
            <a:ext cx="2776961" cy="560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ответственных</a:t>
            </a:r>
            <a:endParaRPr lang="en-US" sz="2000" b="1" dirty="0">
              <a:latin typeface="Ubuntu" panose="020B050403060203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82FA14-3004-49BE-A2DD-9568FB340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/>
                </a:solidFill>
              </a:rPr>
              <a:t>Знакомство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FFD364-3B2C-4C1B-80B2-98AD6634663B}"/>
              </a:ext>
            </a:extLst>
          </p:cNvPr>
          <p:cNvSpPr/>
          <p:nvPr/>
        </p:nvSpPr>
        <p:spPr>
          <a:xfrm>
            <a:off x="2028123" y="2105099"/>
            <a:ext cx="1891958" cy="1891958"/>
          </a:xfrm>
          <a:prstGeom prst="roundRect">
            <a:avLst>
              <a:gd name="adj" fmla="val 5891"/>
            </a:avLst>
          </a:prstGeom>
          <a:solidFill>
            <a:schemeClr val="bg1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93A617-48B3-44E2-B2D2-1A86E225AD11}"/>
              </a:ext>
            </a:extLst>
          </p:cNvPr>
          <p:cNvSpPr/>
          <p:nvPr/>
        </p:nvSpPr>
        <p:spPr>
          <a:xfrm>
            <a:off x="5157741" y="2105099"/>
            <a:ext cx="1891958" cy="1891958"/>
          </a:xfrm>
          <a:prstGeom prst="roundRect">
            <a:avLst>
              <a:gd name="adj" fmla="val 5891"/>
            </a:avLst>
          </a:prstGeom>
          <a:solidFill>
            <a:schemeClr val="bg1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53806FD-48F8-40A8-87CF-1F84FEE4F950}"/>
              </a:ext>
            </a:extLst>
          </p:cNvPr>
          <p:cNvSpPr/>
          <p:nvPr/>
        </p:nvSpPr>
        <p:spPr>
          <a:xfrm>
            <a:off x="8320057" y="2105099"/>
            <a:ext cx="1891958" cy="1891958"/>
          </a:xfrm>
          <a:prstGeom prst="roundRect">
            <a:avLst>
              <a:gd name="adj" fmla="val 5891"/>
            </a:avLst>
          </a:prstGeom>
          <a:solidFill>
            <a:schemeClr val="bg1"/>
          </a:solidFill>
          <a:ln>
            <a:noFill/>
          </a:ln>
          <a:effectLst>
            <a:outerShdw blurRad="2032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D2CE6BD-324F-4195-AD10-9C5ADCA72E9D}"/>
              </a:ext>
            </a:extLst>
          </p:cNvPr>
          <p:cNvSpPr>
            <a:spLocks noEditPoints="1"/>
          </p:cNvSpPr>
          <p:nvPr/>
        </p:nvSpPr>
        <p:spPr bwMode="auto">
          <a:xfrm>
            <a:off x="2631426" y="2762879"/>
            <a:ext cx="787859" cy="680087"/>
          </a:xfrm>
          <a:custGeom>
            <a:avLst/>
            <a:gdLst>
              <a:gd name="T0" fmla="*/ 2 w 123"/>
              <a:gd name="T1" fmla="*/ 53 h 107"/>
              <a:gd name="T2" fmla="*/ 23 w 123"/>
              <a:gd name="T3" fmla="*/ 65 h 107"/>
              <a:gd name="T4" fmla="*/ 36 w 123"/>
              <a:gd name="T5" fmla="*/ 67 h 107"/>
              <a:gd name="T6" fmla="*/ 38 w 123"/>
              <a:gd name="T7" fmla="*/ 80 h 107"/>
              <a:gd name="T8" fmla="*/ 42 w 123"/>
              <a:gd name="T9" fmla="*/ 97 h 107"/>
              <a:gd name="T10" fmla="*/ 54 w 123"/>
              <a:gd name="T11" fmla="*/ 105 h 107"/>
              <a:gd name="T12" fmla="*/ 66 w 123"/>
              <a:gd name="T13" fmla="*/ 92 h 107"/>
              <a:gd name="T14" fmla="*/ 60 w 123"/>
              <a:gd name="T15" fmla="*/ 66 h 107"/>
              <a:gd name="T16" fmla="*/ 80 w 123"/>
              <a:gd name="T17" fmla="*/ 73 h 107"/>
              <a:gd name="T18" fmla="*/ 100 w 123"/>
              <a:gd name="T19" fmla="*/ 80 h 107"/>
              <a:gd name="T20" fmla="*/ 110 w 123"/>
              <a:gd name="T21" fmla="*/ 14 h 107"/>
              <a:gd name="T22" fmla="*/ 85 w 123"/>
              <a:gd name="T23" fmla="*/ 13 h 107"/>
              <a:gd name="T24" fmla="*/ 21 w 123"/>
              <a:gd name="T25" fmla="*/ 22 h 107"/>
              <a:gd name="T26" fmla="*/ 1 w 123"/>
              <a:gd name="T27" fmla="*/ 39 h 107"/>
              <a:gd name="T28" fmla="*/ 2 w 123"/>
              <a:gd name="T29" fmla="*/ 53 h 107"/>
              <a:gd name="T30" fmla="*/ 86 w 123"/>
              <a:gd name="T31" fmla="*/ 34 h 107"/>
              <a:gd name="T32" fmla="*/ 97 w 123"/>
              <a:gd name="T33" fmla="*/ 14 h 107"/>
              <a:gd name="T34" fmla="*/ 112 w 123"/>
              <a:gd name="T35" fmla="*/ 43 h 107"/>
              <a:gd name="T36" fmla="*/ 95 w 123"/>
              <a:gd name="T37" fmla="*/ 73 h 107"/>
              <a:gd name="T38" fmla="*/ 86 w 123"/>
              <a:gd name="T39" fmla="*/ 55 h 107"/>
              <a:gd name="T40" fmla="*/ 99 w 123"/>
              <a:gd name="T41" fmla="*/ 43 h 107"/>
              <a:gd name="T42" fmla="*/ 86 w 123"/>
              <a:gd name="T43" fmla="*/ 3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" h="107">
                <a:moveTo>
                  <a:pt x="2" y="53"/>
                </a:moveTo>
                <a:cubicBezTo>
                  <a:pt x="8" y="65"/>
                  <a:pt x="23" y="65"/>
                  <a:pt x="23" y="65"/>
                </a:cubicBezTo>
                <a:cubicBezTo>
                  <a:pt x="36" y="67"/>
                  <a:pt x="36" y="67"/>
                  <a:pt x="36" y="67"/>
                </a:cubicBezTo>
                <a:cubicBezTo>
                  <a:pt x="36" y="67"/>
                  <a:pt x="37" y="74"/>
                  <a:pt x="38" y="80"/>
                </a:cubicBezTo>
                <a:cubicBezTo>
                  <a:pt x="42" y="97"/>
                  <a:pt x="42" y="97"/>
                  <a:pt x="42" y="97"/>
                </a:cubicBezTo>
                <a:cubicBezTo>
                  <a:pt x="42" y="97"/>
                  <a:pt x="43" y="107"/>
                  <a:pt x="54" y="105"/>
                </a:cubicBezTo>
                <a:cubicBezTo>
                  <a:pt x="70" y="102"/>
                  <a:pt x="66" y="92"/>
                  <a:pt x="66" y="92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72" y="66"/>
                  <a:pt x="80" y="73"/>
                </a:cubicBezTo>
                <a:cubicBezTo>
                  <a:pt x="84" y="76"/>
                  <a:pt x="90" y="80"/>
                  <a:pt x="100" y="80"/>
                </a:cubicBezTo>
                <a:cubicBezTo>
                  <a:pt x="123" y="79"/>
                  <a:pt x="118" y="27"/>
                  <a:pt x="110" y="14"/>
                </a:cubicBezTo>
                <a:cubicBezTo>
                  <a:pt x="102" y="0"/>
                  <a:pt x="87" y="6"/>
                  <a:pt x="85" y="13"/>
                </a:cubicBezTo>
                <a:cubicBezTo>
                  <a:pt x="65" y="21"/>
                  <a:pt x="32" y="23"/>
                  <a:pt x="21" y="22"/>
                </a:cubicBezTo>
                <a:cubicBezTo>
                  <a:pt x="5" y="21"/>
                  <a:pt x="1" y="39"/>
                  <a:pt x="1" y="39"/>
                </a:cubicBezTo>
                <a:cubicBezTo>
                  <a:pt x="1" y="39"/>
                  <a:pt x="0" y="45"/>
                  <a:pt x="2" y="53"/>
                </a:cubicBezTo>
                <a:close/>
                <a:moveTo>
                  <a:pt x="86" y="34"/>
                </a:moveTo>
                <a:cubicBezTo>
                  <a:pt x="86" y="23"/>
                  <a:pt x="92" y="16"/>
                  <a:pt x="97" y="14"/>
                </a:cubicBezTo>
                <a:cubicBezTo>
                  <a:pt x="101" y="13"/>
                  <a:pt x="111" y="14"/>
                  <a:pt x="112" y="43"/>
                </a:cubicBezTo>
                <a:cubicBezTo>
                  <a:pt x="113" y="72"/>
                  <a:pt x="101" y="76"/>
                  <a:pt x="95" y="73"/>
                </a:cubicBezTo>
                <a:cubicBezTo>
                  <a:pt x="85" y="69"/>
                  <a:pt x="86" y="55"/>
                  <a:pt x="86" y="55"/>
                </a:cubicBezTo>
                <a:cubicBezTo>
                  <a:pt x="88" y="55"/>
                  <a:pt x="100" y="53"/>
                  <a:pt x="99" y="43"/>
                </a:cubicBezTo>
                <a:cubicBezTo>
                  <a:pt x="98" y="35"/>
                  <a:pt x="92" y="33"/>
                  <a:pt x="86" y="34"/>
                </a:cubicBezTo>
                <a:close/>
              </a:path>
            </a:pathLst>
          </a:custGeom>
          <a:gradFill>
            <a:gsLst>
              <a:gs pos="33000">
                <a:srgbClr val="5CD868"/>
              </a:gs>
              <a:gs pos="52000">
                <a:srgbClr val="79D73D"/>
              </a:gs>
              <a:gs pos="79000">
                <a:srgbClr val="41E612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BD869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0028C67-378B-45DB-9952-571A71D50AA5}"/>
              </a:ext>
            </a:extLst>
          </p:cNvPr>
          <p:cNvGrpSpPr/>
          <p:nvPr/>
        </p:nvGrpSpPr>
        <p:grpSpPr>
          <a:xfrm>
            <a:off x="5225550" y="5640952"/>
            <a:ext cx="1756339" cy="560643"/>
            <a:chOff x="5050465" y="5623205"/>
            <a:chExt cx="1772157" cy="616836"/>
          </a:xfrm>
          <a:gradFill>
            <a:gsLst>
              <a:gs pos="0">
                <a:srgbClr val="64DC2D"/>
              </a:gs>
              <a:gs pos="53100">
                <a:srgbClr val="57D964"/>
              </a:gs>
              <a:gs pos="100000">
                <a:srgbClr val="51D96E"/>
              </a:gs>
            </a:gsLst>
            <a:lin ang="2400000" scaled="0"/>
          </a:gradFill>
        </p:grpSpPr>
        <p:sp>
          <p:nvSpPr>
            <p:cNvPr id="24" name="Rectangle: Rounded Corners 53">
              <a:extLst>
                <a:ext uri="{FF2B5EF4-FFF2-40B4-BE49-F238E27FC236}">
                  <a16:creationId xmlns:a16="http://schemas.microsoft.com/office/drawing/2014/main" id="{774F4FE8-DBEE-4233-8904-A1149791941C}"/>
                </a:ext>
              </a:extLst>
            </p:cNvPr>
            <p:cNvSpPr/>
            <p:nvPr/>
          </p:nvSpPr>
          <p:spPr>
            <a:xfrm>
              <a:off x="5050465" y="5623205"/>
              <a:ext cx="1772157" cy="6168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3CA6E0-8E0A-4146-A17F-1686A8CDBF2B}"/>
                </a:ext>
              </a:extLst>
            </p:cNvPr>
            <p:cNvSpPr txBox="1"/>
            <p:nvPr/>
          </p:nvSpPr>
          <p:spPr>
            <a:xfrm>
              <a:off x="5212944" y="5708906"/>
              <a:ext cx="1447198" cy="3738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b="1" dirty="0">
                  <a:solidFill>
                    <a:srgbClr val="31313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Скачать сейчас</a:t>
              </a:r>
              <a:endParaRPr lang="en-US" sz="1200" b="1" dirty="0">
                <a:solidFill>
                  <a:srgbClr val="31313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78FEEF-1772-4EA8-9FF2-CF3FE1451F63}"/>
              </a:ext>
            </a:extLst>
          </p:cNvPr>
          <p:cNvSpPr txBox="1"/>
          <p:nvPr/>
        </p:nvSpPr>
        <p:spPr>
          <a:xfrm>
            <a:off x="2028123" y="1381888"/>
            <a:ext cx="812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кого это приложение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55" name="Рисунок 54" descr="Восклицательный знак">
            <a:extLst>
              <a:ext uri="{FF2B5EF4-FFF2-40B4-BE49-F238E27FC236}">
                <a16:creationId xmlns:a16="http://schemas.microsoft.com/office/drawing/2014/main" id="{64DF01EB-5C67-4236-B0BA-457B602D3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6495" y="2479454"/>
            <a:ext cx="1091273" cy="1091273"/>
          </a:xfrm>
          <a:prstGeom prst="rect">
            <a:avLst/>
          </a:prstGeom>
        </p:spPr>
      </p:pic>
      <p:pic>
        <p:nvPicPr>
          <p:cNvPr id="64" name="Рисунок 63" descr="Гантель">
            <a:extLst>
              <a:ext uri="{FF2B5EF4-FFF2-40B4-BE49-F238E27FC236}">
                <a16:creationId xmlns:a16="http://schemas.microsoft.com/office/drawing/2014/main" id="{4F34887D-5B68-4433-A8A4-EFA89D4D1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5634" y="2550542"/>
            <a:ext cx="1080731" cy="10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2C4B9289-9643-4FC1-BC92-7182F3874A78}"/>
              </a:ext>
            </a:extLst>
          </p:cNvPr>
          <p:cNvSpPr/>
          <p:nvPr/>
        </p:nvSpPr>
        <p:spPr>
          <a:xfrm>
            <a:off x="768626" y="2954916"/>
            <a:ext cx="4547516" cy="3469349"/>
          </a:xfrm>
          <a:prstGeom prst="round2DiagRect">
            <a:avLst/>
          </a:prstGeom>
          <a:gradFill>
            <a:gsLst>
              <a:gs pos="0">
                <a:srgbClr val="6DD754"/>
              </a:gs>
              <a:gs pos="54000">
                <a:srgbClr val="70D751"/>
              </a:gs>
              <a:gs pos="100000">
                <a:srgbClr val="5ED85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C219813A-6A28-4550-AD2B-304ADD7A7016}"/>
              </a:ext>
            </a:extLst>
          </p:cNvPr>
          <p:cNvSpPr>
            <a:spLocks/>
          </p:cNvSpPr>
          <p:nvPr/>
        </p:nvSpPr>
        <p:spPr bwMode="auto">
          <a:xfrm>
            <a:off x="5316143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5DA66"/>
              </a:gs>
              <a:gs pos="53100">
                <a:srgbClr val="76D64D"/>
              </a:gs>
              <a:gs pos="100000">
                <a:srgbClr val="57D964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FDCCC-F5FD-4E65-AA1B-C617B6AB9CD7}"/>
              </a:ext>
            </a:extLst>
          </p:cNvPr>
          <p:cNvSpPr txBox="1"/>
          <p:nvPr/>
        </p:nvSpPr>
        <p:spPr>
          <a:xfrm>
            <a:off x="908345" y="2954918"/>
            <a:ext cx="4407798" cy="346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ea typeface="Open Sans" panose="020B0606030504020204" pitchFamily="34" charset="0"/>
                <a:cs typeface="Open Sans" panose="020B0606030504020204" pitchFamily="34" charset="0"/>
              </a:rPr>
              <a:t>Немного о расчетах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u-RU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ea typeface="Open Sans" panose="020B0606030504020204" pitchFamily="34" charset="0"/>
                <a:cs typeface="Open Sans" panose="020B0606030504020204" pitchFamily="34" charset="0"/>
              </a:rPr>
              <a:t>Для расчетов используются формула Харриса-Бенедикта. Она рассчитывает норму энергии, которую должен получить человек. Учитывая то, что нутриенты при окислении выделяют определенное количество теплоты, можно рассчитать норму белков, жиров и углеводов в рационе.</a:t>
            </a:r>
            <a:endParaRPr lang="en-US" sz="16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FFD93-3055-496E-A44C-A41503B0073F}"/>
              </a:ext>
            </a:extLst>
          </p:cNvPr>
          <p:cNvSpPr txBox="1"/>
          <p:nvPr/>
        </p:nvSpPr>
        <p:spPr>
          <a:xfrm>
            <a:off x="5474343" y="911965"/>
            <a:ext cx="6174318" cy="544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Приложение было создано с использованием библиотеки P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QT5 объектно-ориентированного языка программирования python3. Она предоставляет возможность подключения UI файлов интерфейса, ввода и вывода  информации 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Логика приложения была разделена на окна, которым с программной стороны соответствуют классы.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Также для создания функционала приложения потребовалась работа с БД.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Для запросов к БД был использован язык SQL.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Графический интерфейс проектировался с помощью приложения QT </a:t>
            </a:r>
            <a:r>
              <a:rPr lang="ru-RU" dirty="0" err="1">
                <a:ea typeface="Open Sans" panose="020B0606030504020204" pitchFamily="34" charset="0"/>
                <a:cs typeface="Open Sans" panose="020B0606030504020204" pitchFamily="34" charset="0"/>
              </a:rPr>
              <a:t>designer</a:t>
            </a:r>
            <a:r>
              <a:rPr lang="ru-RU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569D158-45E8-4309-8E19-CA601F28D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345" y="441438"/>
            <a:ext cx="4195763" cy="2513480"/>
          </a:xfrm>
        </p:spPr>
        <p:txBody>
          <a:bodyPr/>
          <a:lstStyle/>
          <a:p>
            <a:r>
              <a:rPr lang="ru-RU" b="1" dirty="0"/>
              <a:t>Что внутри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942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6">
            <a:extLst>
              <a:ext uri="{FF2B5EF4-FFF2-40B4-BE49-F238E27FC236}">
                <a16:creationId xmlns:a16="http://schemas.microsoft.com/office/drawing/2014/main" id="{8A7C009F-BC26-4C6C-9CE1-A06FF51C8E58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53100">
                <a:srgbClr val="5CD868"/>
              </a:gs>
              <a:gs pos="0">
                <a:srgbClr val="61D954"/>
              </a:gs>
              <a:gs pos="100000">
                <a:srgbClr val="52E11F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7964148-7B33-4F9D-B91A-CE59903E3F6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53100">
                <a:srgbClr val="5CD868"/>
              </a:gs>
              <a:gs pos="0">
                <a:srgbClr val="61D954"/>
              </a:gs>
              <a:gs pos="100000">
                <a:srgbClr val="52E11F"/>
              </a:gs>
            </a:gsLst>
            <a:lin ang="2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CB1F-0790-4999-9117-5FA43E676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/>
              <a:t>Поставляемый пакет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C0106F-DA6C-47D9-B856-0C4F7B76AAA8}"/>
              </a:ext>
            </a:extLst>
          </p:cNvPr>
          <p:cNvGrpSpPr/>
          <p:nvPr/>
        </p:nvGrpSpPr>
        <p:grpSpPr>
          <a:xfrm>
            <a:off x="2057400" y="1704539"/>
            <a:ext cx="8077200" cy="4277670"/>
            <a:chOff x="-2499690" y="1369414"/>
            <a:chExt cx="9342782" cy="4947920"/>
          </a:xfrm>
          <a:solidFill>
            <a:schemeClr val="bg2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354E9BB-7B29-4478-92D9-C4D98822725E}"/>
                </a:ext>
              </a:extLst>
            </p:cNvPr>
            <p:cNvSpPr/>
            <p:nvPr/>
          </p:nvSpPr>
          <p:spPr>
            <a:xfrm>
              <a:off x="4061791" y="1724098"/>
              <a:ext cx="2781301" cy="4238551"/>
            </a:xfrm>
            <a:prstGeom prst="roundRect">
              <a:avLst>
                <a:gd name="adj" fmla="val 5891"/>
              </a:avLst>
            </a:prstGeom>
            <a:grpFill/>
            <a:ln>
              <a:noFill/>
            </a:ln>
            <a:effectLst>
              <a:outerShdw blurRad="203200" dist="50800" dir="5400000" algn="ctr" rotWithShape="0">
                <a:srgbClr val="000000">
                  <a:alpha val="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1EF0429-41BB-4209-A740-8C705111012D}"/>
                </a:ext>
              </a:extLst>
            </p:cNvPr>
            <p:cNvSpPr/>
            <p:nvPr/>
          </p:nvSpPr>
          <p:spPr>
            <a:xfrm>
              <a:off x="548310" y="1369414"/>
              <a:ext cx="3246782" cy="4947920"/>
            </a:xfrm>
            <a:prstGeom prst="roundRect">
              <a:avLst>
                <a:gd name="adj" fmla="val 5891"/>
              </a:avLst>
            </a:prstGeom>
            <a:grpFill/>
            <a:ln>
              <a:noFill/>
            </a:ln>
            <a:effectLst>
              <a:outerShdw blurRad="203200" dist="50800" dir="5400000" algn="ctr" rotWithShape="0">
                <a:srgbClr val="000000">
                  <a:alpha val="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BBB8857-B392-49F2-94C1-7104F60506D3}"/>
                </a:ext>
              </a:extLst>
            </p:cNvPr>
            <p:cNvSpPr/>
            <p:nvPr/>
          </p:nvSpPr>
          <p:spPr>
            <a:xfrm>
              <a:off x="-2499690" y="1724098"/>
              <a:ext cx="2781301" cy="4238551"/>
            </a:xfrm>
            <a:prstGeom prst="roundRect">
              <a:avLst>
                <a:gd name="adj" fmla="val 5891"/>
              </a:avLst>
            </a:prstGeom>
            <a:grpFill/>
            <a:ln>
              <a:noFill/>
            </a:ln>
            <a:effectLst>
              <a:outerShdw blurRad="203200" dist="50800" dir="5400000" algn="ctr" rotWithShape="0">
                <a:srgbClr val="000000">
                  <a:alpha val="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1B4239E-2A3A-4702-BCE6-4A3750734C2C}"/>
              </a:ext>
            </a:extLst>
          </p:cNvPr>
          <p:cNvSpPr txBox="1"/>
          <p:nvPr/>
        </p:nvSpPr>
        <p:spPr>
          <a:xfrm>
            <a:off x="7730057" y="3795162"/>
            <a:ext cx="2353641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Исполняемый файл</a:t>
            </a: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Поддержка Windows</a:t>
            </a: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CA539-B4FC-46F8-995D-B550BE312833}"/>
              </a:ext>
            </a:extLst>
          </p:cNvPr>
          <p:cNvSpPr txBox="1"/>
          <p:nvPr/>
        </p:nvSpPr>
        <p:spPr>
          <a:xfrm>
            <a:off x="4692515" y="3986060"/>
            <a:ext cx="2806970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Open</a:t>
            </a:r>
            <a:r>
              <a:rPr lang="en-US" sz="1600" dirty="0">
                <a:solidFill>
                  <a:schemeClr val="tx2"/>
                </a:solidFill>
                <a:ea typeface="Roboto" pitchFamily="2" charset="0"/>
              </a:rPr>
              <a:t>-</a:t>
            </a:r>
            <a:r>
              <a:rPr lang="ru-RU" sz="1600" dirty="0" err="1">
                <a:solidFill>
                  <a:schemeClr val="tx2"/>
                </a:solidFill>
                <a:ea typeface="Roboto" pitchFamily="2" charset="0"/>
              </a:rPr>
              <a:t>source</a:t>
            </a: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 проект</a:t>
            </a: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Предложение доработок</a:t>
            </a: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223AB-E3E7-4EA9-9C69-3C9BB72EC76E}"/>
              </a:ext>
            </a:extLst>
          </p:cNvPr>
          <p:cNvSpPr txBox="1"/>
          <p:nvPr/>
        </p:nvSpPr>
        <p:spPr>
          <a:xfrm>
            <a:off x="2057400" y="3795162"/>
            <a:ext cx="2418346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Вручную созданная </a:t>
            </a: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БД продуктов</a:t>
            </a: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В </a:t>
            </a:r>
            <a:r>
              <a:rPr lang="ru-RU" sz="1600" dirty="0" err="1">
                <a:solidFill>
                  <a:schemeClr val="tx2"/>
                </a:solidFill>
                <a:ea typeface="Roboto" pitchFamily="2" charset="0"/>
              </a:rPr>
              <a:t>sqlite</a:t>
            </a: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 </a:t>
            </a:r>
            <a:r>
              <a:rPr lang="ru-RU" sz="1600" dirty="0" err="1">
                <a:solidFill>
                  <a:schemeClr val="tx2"/>
                </a:solidFill>
                <a:ea typeface="Roboto" pitchFamily="2" charset="0"/>
              </a:rPr>
              <a:t>studio</a:t>
            </a:r>
            <a:endParaRPr lang="ru-RU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ru-RU" sz="1600" dirty="0">
                <a:solidFill>
                  <a:schemeClr val="tx2"/>
                </a:solidFill>
                <a:ea typeface="Roboto" pitchFamily="2" charset="0"/>
              </a:rPr>
              <a:t>Более 8000 позиций</a:t>
            </a: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  <a:ea typeface="Roboto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6779AFC-477B-476C-871B-A1E7C03E05DC}"/>
              </a:ext>
            </a:extLst>
          </p:cNvPr>
          <p:cNvSpPr/>
          <p:nvPr/>
        </p:nvSpPr>
        <p:spPr>
          <a:xfrm>
            <a:off x="8331383" y="5397701"/>
            <a:ext cx="1035475" cy="50037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hlinkClick r:id="rId2"/>
            <a:extLst>
              <a:ext uri="{FF2B5EF4-FFF2-40B4-BE49-F238E27FC236}">
                <a16:creationId xmlns:a16="http://schemas.microsoft.com/office/drawing/2014/main" id="{D344FB8B-4058-4335-BE4F-20515A4A5BC7}"/>
              </a:ext>
            </a:extLst>
          </p:cNvPr>
          <p:cNvSpPr txBox="1"/>
          <p:nvPr/>
        </p:nvSpPr>
        <p:spPr>
          <a:xfrm>
            <a:off x="8385232" y="5450862"/>
            <a:ext cx="93619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>
                <a:latin typeface="Ubuntu" panose="020B0504030602030204" pitchFamily="34" charset="0"/>
                <a:ea typeface="Roboto" pitchFamily="2" charset="0"/>
              </a:rPr>
              <a:t>Открыть</a:t>
            </a:r>
            <a:endParaRPr lang="en-US" sz="1200" b="1" dirty="0">
              <a:latin typeface="Ubuntu" panose="020B0504030602030204" pitchFamily="34" charset="0"/>
              <a:ea typeface="Roboto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89E84C-0EF0-4F7F-8D71-8D09D78D1E0B}"/>
              </a:ext>
            </a:extLst>
          </p:cNvPr>
          <p:cNvSpPr/>
          <p:nvPr/>
        </p:nvSpPr>
        <p:spPr>
          <a:xfrm>
            <a:off x="2784153" y="5403642"/>
            <a:ext cx="1035475" cy="50037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hlinkClick r:id="rId3"/>
            <a:extLst>
              <a:ext uri="{FF2B5EF4-FFF2-40B4-BE49-F238E27FC236}">
                <a16:creationId xmlns:a16="http://schemas.microsoft.com/office/drawing/2014/main" id="{D19A25B4-6C72-433C-8E90-7FBCC168CAD9}"/>
              </a:ext>
            </a:extLst>
          </p:cNvPr>
          <p:cNvSpPr txBox="1"/>
          <p:nvPr/>
        </p:nvSpPr>
        <p:spPr>
          <a:xfrm>
            <a:off x="2825142" y="5471322"/>
            <a:ext cx="92650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>
                <a:solidFill>
                  <a:schemeClr val="bg2"/>
                </a:solidFill>
                <a:latin typeface="Ubuntu" panose="020B0504030602030204" pitchFamily="34" charset="0"/>
                <a:ea typeface="Roboto" pitchFamily="2" charset="0"/>
              </a:rPr>
              <a:t>Открыть</a:t>
            </a:r>
            <a:endParaRPr lang="en-US" sz="1200" b="1" dirty="0">
              <a:solidFill>
                <a:schemeClr val="bg2"/>
              </a:solidFill>
              <a:latin typeface="Ubuntu" panose="020B0504030602030204" pitchFamily="34" charset="0"/>
              <a:ea typeface="Roboto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1082A-39D6-400C-B433-9E56CCDB47F9}"/>
              </a:ext>
            </a:extLst>
          </p:cNvPr>
          <p:cNvSpPr/>
          <p:nvPr/>
        </p:nvSpPr>
        <p:spPr>
          <a:xfrm>
            <a:off x="5578262" y="5672842"/>
            <a:ext cx="1035475" cy="500377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hlinkClick r:id="rId4"/>
            <a:extLst>
              <a:ext uri="{FF2B5EF4-FFF2-40B4-BE49-F238E27FC236}">
                <a16:creationId xmlns:a16="http://schemas.microsoft.com/office/drawing/2014/main" id="{FB8B9D4C-F38A-4518-BE28-A9CD083A9447}"/>
              </a:ext>
            </a:extLst>
          </p:cNvPr>
          <p:cNvSpPr txBox="1"/>
          <p:nvPr/>
        </p:nvSpPr>
        <p:spPr>
          <a:xfrm>
            <a:off x="5673247" y="5694785"/>
            <a:ext cx="836107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b="1" dirty="0">
                <a:latin typeface="Ubuntu" panose="020B0504030602030204" pitchFamily="34" charset="0"/>
                <a:ea typeface="Roboto" pitchFamily="2" charset="0"/>
              </a:rPr>
              <a:t>Открыть</a:t>
            </a:r>
            <a:endParaRPr lang="en-US" sz="1200" b="1" dirty="0">
              <a:latin typeface="Ubuntu" panose="020B0504030602030204" pitchFamily="34" charset="0"/>
              <a:ea typeface="Roboto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153115-83AF-4693-B0F6-DDE77A2C7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94" y="2239626"/>
            <a:ext cx="1358484" cy="12967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7D7751-27F3-41AD-928C-AFEF75265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66" y="1878842"/>
            <a:ext cx="1241482" cy="12414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462229-459F-4C6C-85B0-BF345FC5A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15" y="3114086"/>
            <a:ext cx="1971984" cy="7009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ABBE32-7E64-4229-8BE4-E494F7922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564" y="2239626"/>
            <a:ext cx="1296735" cy="12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9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0084-16EA-4DCF-8D9D-0F2D4B846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166" y="43234"/>
            <a:ext cx="5446336" cy="1075553"/>
          </a:xfrm>
        </p:spPr>
        <p:txBody>
          <a:bodyPr/>
          <a:lstStyle/>
          <a:p>
            <a:r>
              <a:rPr lang="ru-RU" b="1" dirty="0"/>
              <a:t>Приложение</a:t>
            </a:r>
            <a:endParaRPr lang="en-US" b="1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8809E42-CE09-420A-9F29-E54ED4ACB097}"/>
              </a:ext>
            </a:extLst>
          </p:cNvPr>
          <p:cNvSpPr>
            <a:spLocks noEditPoints="1"/>
          </p:cNvSpPr>
          <p:nvPr/>
        </p:nvSpPr>
        <p:spPr bwMode="auto">
          <a:xfrm>
            <a:off x="2148509" y="1476175"/>
            <a:ext cx="6756599" cy="4546600"/>
          </a:xfrm>
          <a:custGeom>
            <a:avLst/>
            <a:gdLst>
              <a:gd name="T0" fmla="*/ 733 w 1428"/>
              <a:gd name="T1" fmla="*/ 941 h 962"/>
              <a:gd name="T2" fmla="*/ 434 w 1428"/>
              <a:gd name="T3" fmla="*/ 941 h 962"/>
              <a:gd name="T4" fmla="*/ 583 w 1428"/>
              <a:gd name="T5" fmla="*/ 962 h 962"/>
              <a:gd name="T6" fmla="*/ 733 w 1428"/>
              <a:gd name="T7" fmla="*/ 941 h 962"/>
              <a:gd name="T8" fmla="*/ 959 w 1428"/>
              <a:gd name="T9" fmla="*/ 0 h 962"/>
              <a:gd name="T10" fmla="*/ 868 w 1428"/>
              <a:gd name="T11" fmla="*/ 9 h 962"/>
              <a:gd name="T12" fmla="*/ 583 w 1428"/>
              <a:gd name="T13" fmla="*/ 101 h 962"/>
              <a:gd name="T14" fmla="*/ 504 w 1428"/>
              <a:gd name="T15" fmla="*/ 107 h 962"/>
              <a:gd name="T16" fmla="*/ 438 w 1428"/>
              <a:gd name="T17" fmla="*/ 105 h 962"/>
              <a:gd name="T18" fmla="*/ 374 w 1428"/>
              <a:gd name="T19" fmla="*/ 103 h 962"/>
              <a:gd name="T20" fmla="*/ 181 w 1428"/>
              <a:gd name="T21" fmla="*/ 162 h 962"/>
              <a:gd name="T22" fmla="*/ 61 w 1428"/>
              <a:gd name="T23" fmla="*/ 354 h 962"/>
              <a:gd name="T24" fmla="*/ 323 w 1428"/>
              <a:gd name="T25" fmla="*/ 894 h 962"/>
              <a:gd name="T26" fmla="*/ 404 w 1428"/>
              <a:gd name="T27" fmla="*/ 931 h 962"/>
              <a:gd name="T28" fmla="*/ 403 w 1428"/>
              <a:gd name="T29" fmla="*/ 919 h 962"/>
              <a:gd name="T30" fmla="*/ 456 w 1428"/>
              <a:gd name="T31" fmla="*/ 747 h 962"/>
              <a:gd name="T32" fmla="*/ 472 w 1428"/>
              <a:gd name="T33" fmla="*/ 736 h 962"/>
              <a:gd name="T34" fmla="*/ 480 w 1428"/>
              <a:gd name="T35" fmla="*/ 736 h 962"/>
              <a:gd name="T36" fmla="*/ 457 w 1428"/>
              <a:gd name="T37" fmla="*/ 699 h 962"/>
              <a:gd name="T38" fmla="*/ 457 w 1428"/>
              <a:gd name="T39" fmla="*/ 288 h 962"/>
              <a:gd name="T40" fmla="*/ 497 w 1428"/>
              <a:gd name="T41" fmla="*/ 247 h 962"/>
              <a:gd name="T42" fmla="*/ 1140 w 1428"/>
              <a:gd name="T43" fmla="*/ 247 h 962"/>
              <a:gd name="T44" fmla="*/ 1181 w 1428"/>
              <a:gd name="T45" fmla="*/ 288 h 962"/>
              <a:gd name="T46" fmla="*/ 1181 w 1428"/>
              <a:gd name="T47" fmla="*/ 569 h 962"/>
              <a:gd name="T48" fmla="*/ 1185 w 1428"/>
              <a:gd name="T49" fmla="*/ 566 h 962"/>
              <a:gd name="T50" fmla="*/ 1335 w 1428"/>
              <a:gd name="T51" fmla="*/ 483 h 962"/>
              <a:gd name="T52" fmla="*/ 1362 w 1428"/>
              <a:gd name="T53" fmla="*/ 441 h 962"/>
              <a:gd name="T54" fmla="*/ 1203 w 1428"/>
              <a:gd name="T55" fmla="*/ 64 h 962"/>
              <a:gd name="T56" fmla="*/ 959 w 1428"/>
              <a:gd name="T57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962">
                <a:moveTo>
                  <a:pt x="733" y="941"/>
                </a:moveTo>
                <a:cubicBezTo>
                  <a:pt x="434" y="941"/>
                  <a:pt x="434" y="941"/>
                  <a:pt x="434" y="941"/>
                </a:cubicBezTo>
                <a:cubicBezTo>
                  <a:pt x="482" y="955"/>
                  <a:pt x="533" y="962"/>
                  <a:pt x="583" y="962"/>
                </a:cubicBezTo>
                <a:cubicBezTo>
                  <a:pt x="634" y="962"/>
                  <a:pt x="684" y="955"/>
                  <a:pt x="733" y="941"/>
                </a:cubicBezTo>
                <a:moveTo>
                  <a:pt x="959" y="0"/>
                </a:moveTo>
                <a:cubicBezTo>
                  <a:pt x="929" y="0"/>
                  <a:pt x="898" y="3"/>
                  <a:pt x="868" y="9"/>
                </a:cubicBezTo>
                <a:cubicBezTo>
                  <a:pt x="770" y="30"/>
                  <a:pt x="682" y="84"/>
                  <a:pt x="583" y="101"/>
                </a:cubicBezTo>
                <a:cubicBezTo>
                  <a:pt x="557" y="105"/>
                  <a:pt x="530" y="107"/>
                  <a:pt x="504" y="107"/>
                </a:cubicBezTo>
                <a:cubicBezTo>
                  <a:pt x="482" y="107"/>
                  <a:pt x="460" y="106"/>
                  <a:pt x="438" y="105"/>
                </a:cubicBezTo>
                <a:cubicBezTo>
                  <a:pt x="417" y="104"/>
                  <a:pt x="395" y="103"/>
                  <a:pt x="374" y="103"/>
                </a:cubicBezTo>
                <a:cubicBezTo>
                  <a:pt x="307" y="103"/>
                  <a:pt x="242" y="113"/>
                  <a:pt x="181" y="162"/>
                </a:cubicBezTo>
                <a:cubicBezTo>
                  <a:pt x="122" y="210"/>
                  <a:pt x="81" y="280"/>
                  <a:pt x="61" y="354"/>
                </a:cubicBezTo>
                <a:cubicBezTo>
                  <a:pt x="0" y="582"/>
                  <a:pt x="129" y="784"/>
                  <a:pt x="323" y="894"/>
                </a:cubicBezTo>
                <a:cubicBezTo>
                  <a:pt x="349" y="909"/>
                  <a:pt x="376" y="921"/>
                  <a:pt x="404" y="931"/>
                </a:cubicBezTo>
                <a:cubicBezTo>
                  <a:pt x="402" y="928"/>
                  <a:pt x="402" y="923"/>
                  <a:pt x="403" y="919"/>
                </a:cubicBezTo>
                <a:cubicBezTo>
                  <a:pt x="456" y="747"/>
                  <a:pt x="456" y="747"/>
                  <a:pt x="456" y="747"/>
                </a:cubicBezTo>
                <a:cubicBezTo>
                  <a:pt x="458" y="740"/>
                  <a:pt x="465" y="736"/>
                  <a:pt x="472" y="736"/>
                </a:cubicBezTo>
                <a:cubicBezTo>
                  <a:pt x="480" y="736"/>
                  <a:pt x="480" y="736"/>
                  <a:pt x="480" y="736"/>
                </a:cubicBezTo>
                <a:cubicBezTo>
                  <a:pt x="466" y="729"/>
                  <a:pt x="457" y="715"/>
                  <a:pt x="457" y="699"/>
                </a:cubicBezTo>
                <a:cubicBezTo>
                  <a:pt x="457" y="288"/>
                  <a:pt x="457" y="288"/>
                  <a:pt x="457" y="288"/>
                </a:cubicBezTo>
                <a:cubicBezTo>
                  <a:pt x="457" y="266"/>
                  <a:pt x="475" y="247"/>
                  <a:pt x="497" y="247"/>
                </a:cubicBezTo>
                <a:cubicBezTo>
                  <a:pt x="1140" y="247"/>
                  <a:pt x="1140" y="247"/>
                  <a:pt x="1140" y="247"/>
                </a:cubicBezTo>
                <a:cubicBezTo>
                  <a:pt x="1163" y="247"/>
                  <a:pt x="1181" y="266"/>
                  <a:pt x="1181" y="288"/>
                </a:cubicBezTo>
                <a:cubicBezTo>
                  <a:pt x="1181" y="569"/>
                  <a:pt x="1181" y="569"/>
                  <a:pt x="1181" y="569"/>
                </a:cubicBezTo>
                <a:cubicBezTo>
                  <a:pt x="1182" y="568"/>
                  <a:pt x="1184" y="567"/>
                  <a:pt x="1185" y="566"/>
                </a:cubicBezTo>
                <a:cubicBezTo>
                  <a:pt x="1239" y="539"/>
                  <a:pt x="1294" y="534"/>
                  <a:pt x="1335" y="483"/>
                </a:cubicBezTo>
                <a:cubicBezTo>
                  <a:pt x="1346" y="470"/>
                  <a:pt x="1355" y="455"/>
                  <a:pt x="1362" y="441"/>
                </a:cubicBezTo>
                <a:cubicBezTo>
                  <a:pt x="1428" y="303"/>
                  <a:pt x="1327" y="134"/>
                  <a:pt x="1203" y="64"/>
                </a:cubicBezTo>
                <a:cubicBezTo>
                  <a:pt x="1130" y="23"/>
                  <a:pt x="1044" y="0"/>
                  <a:pt x="95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CBD20CC-5680-4F20-8016-D98A71B6FC84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19">
            <a:extLst>
              <a:ext uri="{FF2B5EF4-FFF2-40B4-BE49-F238E27FC236}">
                <a16:creationId xmlns:a16="http://schemas.microsoft.com/office/drawing/2014/main" id="{89D8A509-3EE0-4BDC-A3D4-C8D1BA7D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3C99990-5D11-4DCD-8D20-A181E67AF796}"/>
              </a:ext>
            </a:extLst>
          </p:cNvPr>
          <p:cNvSpPr/>
          <p:nvPr/>
        </p:nvSpPr>
        <p:spPr>
          <a:xfrm>
            <a:off x="8661907" y="3416623"/>
            <a:ext cx="685293" cy="6852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F7884B95-FD78-40B3-BCCB-763DCE2D4FF9}"/>
              </a:ext>
            </a:extLst>
          </p:cNvPr>
          <p:cNvGrpSpPr/>
          <p:nvPr/>
        </p:nvGrpSpPr>
        <p:grpSpPr>
          <a:xfrm>
            <a:off x="3112338" y="1649399"/>
            <a:ext cx="6189018" cy="4373376"/>
            <a:chOff x="3155460" y="1649399"/>
            <a:chExt cx="6189018" cy="4373376"/>
          </a:xfrm>
        </p:grpSpPr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94EACBE3-AD63-495A-A739-675C2A26B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999" y="5840102"/>
              <a:ext cx="6159139" cy="182673"/>
            </a:xfrm>
            <a:custGeom>
              <a:avLst/>
              <a:gdLst>
                <a:gd name="T0" fmla="*/ 0 w 839"/>
                <a:gd name="T1" fmla="*/ 0 h 30"/>
                <a:gd name="T2" fmla="*/ 0 w 839"/>
                <a:gd name="T3" fmla="*/ 14 h 30"/>
                <a:gd name="T4" fmla="*/ 17 w 839"/>
                <a:gd name="T5" fmla="*/ 30 h 30"/>
                <a:gd name="T6" fmla="*/ 822 w 839"/>
                <a:gd name="T7" fmla="*/ 30 h 30"/>
                <a:gd name="T8" fmla="*/ 839 w 839"/>
                <a:gd name="T9" fmla="*/ 14 h 30"/>
                <a:gd name="T10" fmla="*/ 839 w 839"/>
                <a:gd name="T11" fmla="*/ 0 h 30"/>
                <a:gd name="T12" fmla="*/ 0 w 83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30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8" y="30"/>
                    <a:pt x="17" y="30"/>
                  </a:cubicBezTo>
                  <a:cubicBezTo>
                    <a:pt x="822" y="30"/>
                    <a:pt x="822" y="30"/>
                    <a:pt x="822" y="30"/>
                  </a:cubicBezTo>
                  <a:cubicBezTo>
                    <a:pt x="831" y="30"/>
                    <a:pt x="839" y="23"/>
                    <a:pt x="839" y="14"/>
                  </a:cubicBezTo>
                  <a:cubicBezTo>
                    <a:pt x="839" y="0"/>
                    <a:pt x="839" y="0"/>
                    <a:pt x="8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94D4B236-242B-4C88-85D9-E20BBE6B9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460" y="4658108"/>
              <a:ext cx="6189018" cy="1260792"/>
            </a:xfrm>
            <a:custGeom>
              <a:avLst/>
              <a:gdLst>
                <a:gd name="T0" fmla="*/ 368 w 843"/>
                <a:gd name="T1" fmla="*/ 205 h 205"/>
                <a:gd name="T2" fmla="*/ 372 w 843"/>
                <a:gd name="T3" fmla="*/ 202 h 205"/>
                <a:gd name="T4" fmla="*/ 476 w 843"/>
                <a:gd name="T5" fmla="*/ 202 h 205"/>
                <a:gd name="T6" fmla="*/ 480 w 843"/>
                <a:gd name="T7" fmla="*/ 205 h 205"/>
                <a:gd name="T8" fmla="*/ 824 w 843"/>
                <a:gd name="T9" fmla="*/ 205 h 205"/>
                <a:gd name="T10" fmla="*/ 840 w 843"/>
                <a:gd name="T11" fmla="*/ 183 h 205"/>
                <a:gd name="T12" fmla="*/ 788 w 843"/>
                <a:gd name="T13" fmla="*/ 12 h 205"/>
                <a:gd name="T14" fmla="*/ 772 w 843"/>
                <a:gd name="T15" fmla="*/ 0 h 205"/>
                <a:gd name="T16" fmla="*/ 72 w 843"/>
                <a:gd name="T17" fmla="*/ 0 h 205"/>
                <a:gd name="T18" fmla="*/ 56 w 843"/>
                <a:gd name="T19" fmla="*/ 11 h 205"/>
                <a:gd name="T20" fmla="*/ 3 w 843"/>
                <a:gd name="T21" fmla="*/ 183 h 205"/>
                <a:gd name="T22" fmla="*/ 19 w 843"/>
                <a:gd name="T23" fmla="*/ 205 h 205"/>
                <a:gd name="T24" fmla="*/ 368 w 843"/>
                <a:gd name="T2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5">
                  <a:moveTo>
                    <a:pt x="368" y="205"/>
                  </a:moveTo>
                  <a:cubicBezTo>
                    <a:pt x="372" y="202"/>
                    <a:pt x="372" y="202"/>
                    <a:pt x="372" y="202"/>
                  </a:cubicBezTo>
                  <a:cubicBezTo>
                    <a:pt x="476" y="202"/>
                    <a:pt x="476" y="202"/>
                    <a:pt x="476" y="202"/>
                  </a:cubicBezTo>
                  <a:cubicBezTo>
                    <a:pt x="480" y="205"/>
                    <a:pt x="480" y="205"/>
                    <a:pt x="480" y="205"/>
                  </a:cubicBezTo>
                  <a:cubicBezTo>
                    <a:pt x="824" y="205"/>
                    <a:pt x="824" y="205"/>
                    <a:pt x="824" y="205"/>
                  </a:cubicBezTo>
                  <a:cubicBezTo>
                    <a:pt x="835" y="205"/>
                    <a:pt x="843" y="194"/>
                    <a:pt x="840" y="183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4"/>
                    <a:pt x="779" y="0"/>
                    <a:pt x="7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58" y="4"/>
                    <a:pt x="56" y="11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94"/>
                    <a:pt x="8" y="205"/>
                    <a:pt x="19" y="205"/>
                  </a:cubicBezTo>
                  <a:cubicBezTo>
                    <a:pt x="368" y="205"/>
                    <a:pt x="368" y="205"/>
                    <a:pt x="368" y="205"/>
                  </a:cubicBezTo>
                </a:path>
              </a:pathLst>
            </a:cu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BA8911D6-190D-48EF-B56B-1AB7A21B2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459" y="4812127"/>
              <a:ext cx="4439019" cy="565924"/>
            </a:xfrm>
            <a:custGeom>
              <a:avLst/>
              <a:gdLst>
                <a:gd name="T0" fmla="*/ 29 w 1040"/>
                <a:gd name="T1" fmla="*/ 0 h 158"/>
                <a:gd name="T2" fmla="*/ 1006 w 1040"/>
                <a:gd name="T3" fmla="*/ 0 h 158"/>
                <a:gd name="T4" fmla="*/ 1040 w 1040"/>
                <a:gd name="T5" fmla="*/ 158 h 158"/>
                <a:gd name="T6" fmla="*/ 0 w 1040"/>
                <a:gd name="T7" fmla="*/ 158 h 158"/>
                <a:gd name="T8" fmla="*/ 29 w 104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58">
                  <a:moveTo>
                    <a:pt x="29" y="0"/>
                  </a:moveTo>
                  <a:lnTo>
                    <a:pt x="1006" y="0"/>
                  </a:lnTo>
                  <a:lnTo>
                    <a:pt x="1040" y="158"/>
                  </a:lnTo>
                  <a:lnTo>
                    <a:pt x="0" y="15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13888284-FCC7-4DD6-8067-42E54132E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82" y="1717455"/>
              <a:ext cx="89634" cy="78800"/>
            </a:xfrm>
            <a:custGeom>
              <a:avLst/>
              <a:gdLst>
                <a:gd name="T0" fmla="*/ 10 w 12"/>
                <a:gd name="T1" fmla="*/ 6 h 13"/>
                <a:gd name="T2" fmla="*/ 8 w 12"/>
                <a:gd name="T3" fmla="*/ 6 h 13"/>
                <a:gd name="T4" fmla="*/ 6 w 12"/>
                <a:gd name="T5" fmla="*/ 9 h 13"/>
                <a:gd name="T6" fmla="*/ 4 w 12"/>
                <a:gd name="T7" fmla="*/ 6 h 13"/>
                <a:gd name="T8" fmla="*/ 6 w 12"/>
                <a:gd name="T9" fmla="*/ 4 h 13"/>
                <a:gd name="T10" fmla="*/ 8 w 12"/>
                <a:gd name="T11" fmla="*/ 6 h 13"/>
                <a:gd name="T12" fmla="*/ 10 w 12"/>
                <a:gd name="T13" fmla="*/ 6 h 13"/>
                <a:gd name="T14" fmla="*/ 12 w 12"/>
                <a:gd name="T15" fmla="*/ 6 h 13"/>
                <a:gd name="T16" fmla="*/ 6 w 12"/>
                <a:gd name="T17" fmla="*/ 0 h 13"/>
                <a:gd name="T18" fmla="*/ 0 w 12"/>
                <a:gd name="T19" fmla="*/ 6 h 13"/>
                <a:gd name="T20" fmla="*/ 6 w 12"/>
                <a:gd name="T21" fmla="*/ 13 h 13"/>
                <a:gd name="T22" fmla="*/ 12 w 12"/>
                <a:gd name="T23" fmla="*/ 6 h 13"/>
                <a:gd name="T24" fmla="*/ 10 w 12"/>
                <a:gd name="T2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7" y="9"/>
                    <a:pt x="6" y="9"/>
                  </a:cubicBezTo>
                  <a:cubicBezTo>
                    <a:pt x="5" y="9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D1D29693-FB0C-4446-8563-92A22E4F2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4" y="1828490"/>
              <a:ext cx="4968288" cy="275800"/>
            </a:xfrm>
            <a:custGeom>
              <a:avLst/>
              <a:gdLst>
                <a:gd name="T0" fmla="*/ 675 w 677"/>
                <a:gd name="T1" fmla="*/ 43 h 45"/>
                <a:gd name="T2" fmla="*/ 675 w 677"/>
                <a:gd name="T3" fmla="*/ 41 h 45"/>
                <a:gd name="T4" fmla="*/ 4 w 677"/>
                <a:gd name="T5" fmla="*/ 41 h 45"/>
                <a:gd name="T6" fmla="*/ 4 w 677"/>
                <a:gd name="T7" fmla="*/ 25 h 45"/>
                <a:gd name="T8" fmla="*/ 10 w 677"/>
                <a:gd name="T9" fmla="*/ 10 h 45"/>
                <a:gd name="T10" fmla="*/ 24 w 677"/>
                <a:gd name="T11" fmla="*/ 4 h 45"/>
                <a:gd name="T12" fmla="*/ 653 w 677"/>
                <a:gd name="T13" fmla="*/ 4 h 45"/>
                <a:gd name="T14" fmla="*/ 667 w 677"/>
                <a:gd name="T15" fmla="*/ 10 h 45"/>
                <a:gd name="T16" fmla="*/ 673 w 677"/>
                <a:gd name="T17" fmla="*/ 25 h 45"/>
                <a:gd name="T18" fmla="*/ 673 w 677"/>
                <a:gd name="T19" fmla="*/ 43 h 45"/>
                <a:gd name="T20" fmla="*/ 675 w 677"/>
                <a:gd name="T21" fmla="*/ 43 h 45"/>
                <a:gd name="T22" fmla="*/ 675 w 677"/>
                <a:gd name="T23" fmla="*/ 41 h 45"/>
                <a:gd name="T24" fmla="*/ 675 w 677"/>
                <a:gd name="T25" fmla="*/ 43 h 45"/>
                <a:gd name="T26" fmla="*/ 677 w 677"/>
                <a:gd name="T27" fmla="*/ 43 h 45"/>
                <a:gd name="T28" fmla="*/ 677 w 677"/>
                <a:gd name="T29" fmla="*/ 25 h 45"/>
                <a:gd name="T30" fmla="*/ 653 w 677"/>
                <a:gd name="T31" fmla="*/ 0 h 45"/>
                <a:gd name="T32" fmla="*/ 24 w 677"/>
                <a:gd name="T33" fmla="*/ 0 h 45"/>
                <a:gd name="T34" fmla="*/ 0 w 677"/>
                <a:gd name="T35" fmla="*/ 25 h 45"/>
                <a:gd name="T36" fmla="*/ 0 w 677"/>
                <a:gd name="T37" fmla="*/ 45 h 45"/>
                <a:gd name="T38" fmla="*/ 677 w 677"/>
                <a:gd name="T39" fmla="*/ 45 h 45"/>
                <a:gd name="T40" fmla="*/ 677 w 677"/>
                <a:gd name="T41" fmla="*/ 43 h 45"/>
                <a:gd name="T42" fmla="*/ 675 w 677"/>
                <a:gd name="T4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7" h="45">
                  <a:moveTo>
                    <a:pt x="675" y="43"/>
                  </a:moveTo>
                  <a:cubicBezTo>
                    <a:pt x="675" y="41"/>
                    <a:pt x="675" y="41"/>
                    <a:pt x="67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4"/>
                    <a:pt x="24" y="4"/>
                  </a:cubicBezTo>
                  <a:cubicBezTo>
                    <a:pt x="653" y="4"/>
                    <a:pt x="653" y="4"/>
                    <a:pt x="653" y="4"/>
                  </a:cubicBezTo>
                  <a:cubicBezTo>
                    <a:pt x="659" y="4"/>
                    <a:pt x="664" y="7"/>
                    <a:pt x="667" y="10"/>
                  </a:cubicBezTo>
                  <a:cubicBezTo>
                    <a:pt x="671" y="14"/>
                    <a:pt x="673" y="19"/>
                    <a:pt x="673" y="25"/>
                  </a:cubicBezTo>
                  <a:cubicBezTo>
                    <a:pt x="673" y="43"/>
                    <a:pt x="673" y="43"/>
                    <a:pt x="673" y="43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5" y="41"/>
                    <a:pt x="675" y="41"/>
                    <a:pt x="675" y="41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7" y="25"/>
                    <a:pt x="677" y="25"/>
                    <a:pt x="677" y="25"/>
                  </a:cubicBezTo>
                  <a:cubicBezTo>
                    <a:pt x="677" y="11"/>
                    <a:pt x="667" y="0"/>
                    <a:pt x="65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77" y="45"/>
                    <a:pt x="677" y="45"/>
                    <a:pt x="677" y="45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5" y="43"/>
                    <a:pt x="675" y="43"/>
                    <a:pt x="675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0FE0C51D-3C1D-4A33-A370-C3E138D66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143" y="1896545"/>
              <a:ext cx="273170" cy="146855"/>
            </a:xfrm>
            <a:custGeom>
              <a:avLst/>
              <a:gdLst>
                <a:gd name="T0" fmla="*/ 60 w 64"/>
                <a:gd name="T1" fmla="*/ 38 h 41"/>
                <a:gd name="T2" fmla="*/ 60 w 64"/>
                <a:gd name="T3" fmla="*/ 34 h 41"/>
                <a:gd name="T4" fmla="*/ 7 w 64"/>
                <a:gd name="T5" fmla="*/ 34 h 41"/>
                <a:gd name="T6" fmla="*/ 7 w 64"/>
                <a:gd name="T7" fmla="*/ 7 h 41"/>
                <a:gd name="T8" fmla="*/ 57 w 64"/>
                <a:gd name="T9" fmla="*/ 7 h 41"/>
                <a:gd name="T10" fmla="*/ 57 w 64"/>
                <a:gd name="T11" fmla="*/ 38 h 41"/>
                <a:gd name="T12" fmla="*/ 60 w 64"/>
                <a:gd name="T13" fmla="*/ 38 h 41"/>
                <a:gd name="T14" fmla="*/ 60 w 64"/>
                <a:gd name="T15" fmla="*/ 34 h 41"/>
                <a:gd name="T16" fmla="*/ 60 w 64"/>
                <a:gd name="T17" fmla="*/ 38 h 41"/>
                <a:gd name="T18" fmla="*/ 64 w 64"/>
                <a:gd name="T19" fmla="*/ 38 h 41"/>
                <a:gd name="T20" fmla="*/ 64 w 64"/>
                <a:gd name="T21" fmla="*/ 0 h 41"/>
                <a:gd name="T22" fmla="*/ 0 w 64"/>
                <a:gd name="T23" fmla="*/ 0 h 41"/>
                <a:gd name="T24" fmla="*/ 0 w 64"/>
                <a:gd name="T25" fmla="*/ 41 h 41"/>
                <a:gd name="T26" fmla="*/ 64 w 64"/>
                <a:gd name="T27" fmla="*/ 41 h 41"/>
                <a:gd name="T28" fmla="*/ 64 w 64"/>
                <a:gd name="T29" fmla="*/ 38 h 41"/>
                <a:gd name="T30" fmla="*/ 60 w 64"/>
                <a:gd name="T3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1">
                  <a:moveTo>
                    <a:pt x="60" y="38"/>
                  </a:moveTo>
                  <a:lnTo>
                    <a:pt x="60" y="34"/>
                  </a:lnTo>
                  <a:lnTo>
                    <a:pt x="7" y="34"/>
                  </a:lnTo>
                  <a:lnTo>
                    <a:pt x="7" y="7"/>
                  </a:lnTo>
                  <a:lnTo>
                    <a:pt x="57" y="7"/>
                  </a:lnTo>
                  <a:lnTo>
                    <a:pt x="57" y="38"/>
                  </a:lnTo>
                  <a:lnTo>
                    <a:pt x="60" y="38"/>
                  </a:lnTo>
                  <a:lnTo>
                    <a:pt x="60" y="34"/>
                  </a:lnTo>
                  <a:lnTo>
                    <a:pt x="60" y="38"/>
                  </a:lnTo>
                  <a:lnTo>
                    <a:pt x="64" y="38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64" y="41"/>
                  </a:lnTo>
                  <a:lnTo>
                    <a:pt x="64" y="38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EC31D2CF-1106-449F-8D7A-C77FED844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679" y="1907290"/>
              <a:ext cx="2091461" cy="125364"/>
            </a:xfrm>
            <a:custGeom>
              <a:avLst/>
              <a:gdLst>
                <a:gd name="T0" fmla="*/ 487 w 490"/>
                <a:gd name="T1" fmla="*/ 31 h 35"/>
                <a:gd name="T2" fmla="*/ 487 w 490"/>
                <a:gd name="T3" fmla="*/ 28 h 35"/>
                <a:gd name="T4" fmla="*/ 7 w 490"/>
                <a:gd name="T5" fmla="*/ 28 h 35"/>
                <a:gd name="T6" fmla="*/ 7 w 490"/>
                <a:gd name="T7" fmla="*/ 7 h 35"/>
                <a:gd name="T8" fmla="*/ 483 w 490"/>
                <a:gd name="T9" fmla="*/ 7 h 35"/>
                <a:gd name="T10" fmla="*/ 483 w 490"/>
                <a:gd name="T11" fmla="*/ 31 h 35"/>
                <a:gd name="T12" fmla="*/ 487 w 490"/>
                <a:gd name="T13" fmla="*/ 31 h 35"/>
                <a:gd name="T14" fmla="*/ 487 w 490"/>
                <a:gd name="T15" fmla="*/ 28 h 35"/>
                <a:gd name="T16" fmla="*/ 487 w 490"/>
                <a:gd name="T17" fmla="*/ 31 h 35"/>
                <a:gd name="T18" fmla="*/ 490 w 490"/>
                <a:gd name="T19" fmla="*/ 31 h 35"/>
                <a:gd name="T20" fmla="*/ 490 w 490"/>
                <a:gd name="T21" fmla="*/ 0 h 35"/>
                <a:gd name="T22" fmla="*/ 0 w 490"/>
                <a:gd name="T23" fmla="*/ 0 h 35"/>
                <a:gd name="T24" fmla="*/ 0 w 490"/>
                <a:gd name="T25" fmla="*/ 35 h 35"/>
                <a:gd name="T26" fmla="*/ 490 w 490"/>
                <a:gd name="T27" fmla="*/ 35 h 35"/>
                <a:gd name="T28" fmla="*/ 490 w 490"/>
                <a:gd name="T29" fmla="*/ 31 h 35"/>
                <a:gd name="T30" fmla="*/ 487 w 490"/>
                <a:gd name="T3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0" h="35">
                  <a:moveTo>
                    <a:pt x="487" y="31"/>
                  </a:moveTo>
                  <a:lnTo>
                    <a:pt x="487" y="28"/>
                  </a:lnTo>
                  <a:lnTo>
                    <a:pt x="7" y="28"/>
                  </a:lnTo>
                  <a:lnTo>
                    <a:pt x="7" y="7"/>
                  </a:lnTo>
                  <a:lnTo>
                    <a:pt x="483" y="7"/>
                  </a:lnTo>
                  <a:lnTo>
                    <a:pt x="483" y="31"/>
                  </a:lnTo>
                  <a:lnTo>
                    <a:pt x="487" y="31"/>
                  </a:lnTo>
                  <a:lnTo>
                    <a:pt x="487" y="28"/>
                  </a:lnTo>
                  <a:lnTo>
                    <a:pt x="487" y="31"/>
                  </a:lnTo>
                  <a:lnTo>
                    <a:pt x="490" y="31"/>
                  </a:lnTo>
                  <a:lnTo>
                    <a:pt x="49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490" y="35"/>
                  </a:lnTo>
                  <a:lnTo>
                    <a:pt x="490" y="31"/>
                  </a:lnTo>
                  <a:lnTo>
                    <a:pt x="48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84DBAB74-0B72-4314-AD6C-067D99156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BF9CCD8D-A47E-432C-8DE7-4FEC6C12A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D043BEDF-48EC-4D2B-8802-2687CF072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960337"/>
              <a:ext cx="1203658" cy="1525845"/>
            </a:xfrm>
            <a:custGeom>
              <a:avLst/>
              <a:gdLst>
                <a:gd name="T0" fmla="*/ 278 w 282"/>
                <a:gd name="T1" fmla="*/ 423 h 426"/>
                <a:gd name="T2" fmla="*/ 278 w 282"/>
                <a:gd name="T3" fmla="*/ 419 h 426"/>
                <a:gd name="T4" fmla="*/ 6 w 282"/>
                <a:gd name="T5" fmla="*/ 419 h 426"/>
                <a:gd name="T6" fmla="*/ 6 w 282"/>
                <a:gd name="T7" fmla="*/ 7 h 426"/>
                <a:gd name="T8" fmla="*/ 275 w 282"/>
                <a:gd name="T9" fmla="*/ 7 h 426"/>
                <a:gd name="T10" fmla="*/ 275 w 282"/>
                <a:gd name="T11" fmla="*/ 423 h 426"/>
                <a:gd name="T12" fmla="*/ 278 w 282"/>
                <a:gd name="T13" fmla="*/ 423 h 426"/>
                <a:gd name="T14" fmla="*/ 278 w 282"/>
                <a:gd name="T15" fmla="*/ 419 h 426"/>
                <a:gd name="T16" fmla="*/ 278 w 282"/>
                <a:gd name="T17" fmla="*/ 423 h 426"/>
                <a:gd name="T18" fmla="*/ 282 w 282"/>
                <a:gd name="T19" fmla="*/ 423 h 426"/>
                <a:gd name="T20" fmla="*/ 282 w 282"/>
                <a:gd name="T21" fmla="*/ 0 h 426"/>
                <a:gd name="T22" fmla="*/ 0 w 282"/>
                <a:gd name="T23" fmla="*/ 0 h 426"/>
                <a:gd name="T24" fmla="*/ 0 w 282"/>
                <a:gd name="T25" fmla="*/ 426 h 426"/>
                <a:gd name="T26" fmla="*/ 282 w 282"/>
                <a:gd name="T27" fmla="*/ 426 h 426"/>
                <a:gd name="T28" fmla="*/ 282 w 282"/>
                <a:gd name="T29" fmla="*/ 423 h 426"/>
                <a:gd name="T30" fmla="*/ 278 w 282"/>
                <a:gd name="T31" fmla="*/ 42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426">
                  <a:moveTo>
                    <a:pt x="278" y="423"/>
                  </a:moveTo>
                  <a:lnTo>
                    <a:pt x="278" y="419"/>
                  </a:lnTo>
                  <a:lnTo>
                    <a:pt x="6" y="419"/>
                  </a:lnTo>
                  <a:lnTo>
                    <a:pt x="6" y="7"/>
                  </a:lnTo>
                  <a:lnTo>
                    <a:pt x="275" y="7"/>
                  </a:lnTo>
                  <a:lnTo>
                    <a:pt x="275" y="423"/>
                  </a:lnTo>
                  <a:lnTo>
                    <a:pt x="278" y="423"/>
                  </a:lnTo>
                  <a:lnTo>
                    <a:pt x="278" y="419"/>
                  </a:lnTo>
                  <a:lnTo>
                    <a:pt x="278" y="423"/>
                  </a:lnTo>
                  <a:lnTo>
                    <a:pt x="282" y="423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26"/>
                  </a:lnTo>
                  <a:lnTo>
                    <a:pt x="282" y="426"/>
                  </a:lnTo>
                  <a:lnTo>
                    <a:pt x="282" y="423"/>
                  </a:lnTo>
                  <a:lnTo>
                    <a:pt x="27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4026CD79-1850-4C62-9378-6C5239CBC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186671"/>
              <a:ext cx="1203658" cy="687705"/>
            </a:xfrm>
            <a:custGeom>
              <a:avLst/>
              <a:gdLst>
                <a:gd name="T0" fmla="*/ 278 w 282"/>
                <a:gd name="T1" fmla="*/ 3 h 192"/>
                <a:gd name="T2" fmla="*/ 278 w 282"/>
                <a:gd name="T3" fmla="*/ 0 h 192"/>
                <a:gd name="T4" fmla="*/ 0 w 282"/>
                <a:gd name="T5" fmla="*/ 0 h 192"/>
                <a:gd name="T6" fmla="*/ 0 w 282"/>
                <a:gd name="T7" fmla="*/ 192 h 192"/>
                <a:gd name="T8" fmla="*/ 282 w 282"/>
                <a:gd name="T9" fmla="*/ 192 h 192"/>
                <a:gd name="T10" fmla="*/ 282 w 282"/>
                <a:gd name="T11" fmla="*/ 0 h 192"/>
                <a:gd name="T12" fmla="*/ 278 w 282"/>
                <a:gd name="T13" fmla="*/ 0 h 192"/>
                <a:gd name="T14" fmla="*/ 278 w 282"/>
                <a:gd name="T15" fmla="*/ 3 h 192"/>
                <a:gd name="T16" fmla="*/ 275 w 282"/>
                <a:gd name="T17" fmla="*/ 3 h 192"/>
                <a:gd name="T18" fmla="*/ 275 w 282"/>
                <a:gd name="T19" fmla="*/ 185 h 192"/>
                <a:gd name="T20" fmla="*/ 6 w 282"/>
                <a:gd name="T21" fmla="*/ 185 h 192"/>
                <a:gd name="T22" fmla="*/ 6 w 282"/>
                <a:gd name="T23" fmla="*/ 7 h 192"/>
                <a:gd name="T24" fmla="*/ 278 w 282"/>
                <a:gd name="T25" fmla="*/ 7 h 192"/>
                <a:gd name="T26" fmla="*/ 278 w 282"/>
                <a:gd name="T27" fmla="*/ 3 h 192"/>
                <a:gd name="T28" fmla="*/ 275 w 282"/>
                <a:gd name="T29" fmla="*/ 3 h 192"/>
                <a:gd name="T30" fmla="*/ 278 w 282"/>
                <a:gd name="T31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92">
                  <a:moveTo>
                    <a:pt x="278" y="3"/>
                  </a:moveTo>
                  <a:lnTo>
                    <a:pt x="2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82" y="192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5" y="185"/>
                  </a:lnTo>
                  <a:lnTo>
                    <a:pt x="6" y="185"/>
                  </a:lnTo>
                  <a:lnTo>
                    <a:pt x="6" y="7"/>
                  </a:lnTo>
                  <a:lnTo>
                    <a:pt x="278" y="7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B188266B-555A-4D1B-A491-97C7FBA7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186671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32936BA7-1225-492D-B528-CE714AD33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763341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B123522A-315F-40EF-9A5A-046DCB1F7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343592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6 h 146"/>
                <a:gd name="T8" fmla="*/ 445 w 452"/>
                <a:gd name="T9" fmla="*/ 6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6"/>
                  </a:lnTo>
                  <a:lnTo>
                    <a:pt x="445" y="6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2740CE52-62BA-44B6-A293-EA27BAE15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920260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A1B8B80F-2EA2-427C-86CC-A34744C7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753" y="1649399"/>
              <a:ext cx="5314016" cy="3026618"/>
            </a:xfrm>
            <a:custGeom>
              <a:avLst/>
              <a:gdLst>
                <a:gd name="T0" fmla="*/ 683 w 724"/>
                <a:gd name="T1" fmla="*/ 492 h 492"/>
                <a:gd name="T2" fmla="*/ 40 w 724"/>
                <a:gd name="T3" fmla="*/ 492 h 492"/>
                <a:gd name="T4" fmla="*/ 0 w 724"/>
                <a:gd name="T5" fmla="*/ 452 h 492"/>
                <a:gd name="T6" fmla="*/ 0 w 724"/>
                <a:gd name="T7" fmla="*/ 41 h 492"/>
                <a:gd name="T8" fmla="*/ 40 w 724"/>
                <a:gd name="T9" fmla="*/ 0 h 492"/>
                <a:gd name="T10" fmla="*/ 683 w 724"/>
                <a:gd name="T11" fmla="*/ 0 h 492"/>
                <a:gd name="T12" fmla="*/ 724 w 724"/>
                <a:gd name="T13" fmla="*/ 41 h 492"/>
                <a:gd name="T14" fmla="*/ 724 w 724"/>
                <a:gd name="T15" fmla="*/ 452 h 492"/>
                <a:gd name="T16" fmla="*/ 683 w 724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492">
                  <a:moveTo>
                    <a:pt x="683" y="492"/>
                  </a:moveTo>
                  <a:cubicBezTo>
                    <a:pt x="40" y="492"/>
                    <a:pt x="40" y="492"/>
                    <a:pt x="40" y="492"/>
                  </a:cubicBezTo>
                  <a:cubicBezTo>
                    <a:pt x="18" y="492"/>
                    <a:pt x="0" y="474"/>
                    <a:pt x="0" y="45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0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706" y="0"/>
                    <a:pt x="724" y="19"/>
                    <a:pt x="724" y="41"/>
                  </a:cubicBezTo>
                  <a:cubicBezTo>
                    <a:pt x="724" y="452"/>
                    <a:pt x="724" y="452"/>
                    <a:pt x="724" y="452"/>
                  </a:cubicBezTo>
                  <a:cubicBezTo>
                    <a:pt x="724" y="474"/>
                    <a:pt x="706" y="492"/>
                    <a:pt x="683" y="492"/>
                  </a:cubicBezTo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832CE448-C8E8-4196-A1AC-BE6EFB8D1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288" y="1835652"/>
              <a:ext cx="4942676" cy="2729330"/>
            </a:xfrm>
            <a:custGeom>
              <a:avLst/>
              <a:gdLst>
                <a:gd name="T0" fmla="*/ 657 w 673"/>
                <a:gd name="T1" fmla="*/ 444 h 444"/>
                <a:gd name="T2" fmla="*/ 17 w 673"/>
                <a:gd name="T3" fmla="*/ 444 h 444"/>
                <a:gd name="T4" fmla="*/ 0 w 673"/>
                <a:gd name="T5" fmla="*/ 427 h 444"/>
                <a:gd name="T6" fmla="*/ 0 w 673"/>
                <a:gd name="T7" fmla="*/ 16 h 444"/>
                <a:gd name="T8" fmla="*/ 17 w 673"/>
                <a:gd name="T9" fmla="*/ 0 h 444"/>
                <a:gd name="T10" fmla="*/ 657 w 673"/>
                <a:gd name="T11" fmla="*/ 0 h 444"/>
                <a:gd name="T12" fmla="*/ 673 w 673"/>
                <a:gd name="T13" fmla="*/ 16 h 444"/>
                <a:gd name="T14" fmla="*/ 673 w 673"/>
                <a:gd name="T15" fmla="*/ 427 h 444"/>
                <a:gd name="T16" fmla="*/ 657 w 673"/>
                <a:gd name="T1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444">
                  <a:moveTo>
                    <a:pt x="657" y="444"/>
                  </a:moveTo>
                  <a:cubicBezTo>
                    <a:pt x="17" y="444"/>
                    <a:pt x="17" y="444"/>
                    <a:pt x="17" y="444"/>
                  </a:cubicBezTo>
                  <a:cubicBezTo>
                    <a:pt x="8" y="444"/>
                    <a:pt x="0" y="436"/>
                    <a:pt x="0" y="4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66" y="0"/>
                    <a:pt x="673" y="7"/>
                    <a:pt x="673" y="16"/>
                  </a:cubicBezTo>
                  <a:cubicBezTo>
                    <a:pt x="673" y="427"/>
                    <a:pt x="673" y="427"/>
                    <a:pt x="673" y="427"/>
                  </a:cubicBezTo>
                  <a:cubicBezTo>
                    <a:pt x="673" y="436"/>
                    <a:pt x="666" y="444"/>
                    <a:pt x="657" y="4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Rectangle 24">
              <a:extLst>
                <a:ext uri="{FF2B5EF4-FFF2-40B4-BE49-F238E27FC236}">
                  <a16:creationId xmlns:a16="http://schemas.microsoft.com/office/drawing/2014/main" id="{6965520B-37C5-4A24-B1C1-64D2A4F2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241" y="4672436"/>
              <a:ext cx="4170116" cy="46564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5">
              <a:extLst>
                <a:ext uri="{FF2B5EF4-FFF2-40B4-BE49-F238E27FC236}">
                  <a16:creationId xmlns:a16="http://schemas.microsoft.com/office/drawing/2014/main" id="{DC7B55BD-AA19-48C6-8428-993AA380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434" y="4826455"/>
              <a:ext cx="631708" cy="565924"/>
            </a:xfrm>
            <a:custGeom>
              <a:avLst/>
              <a:gdLst>
                <a:gd name="T0" fmla="*/ 42 w 148"/>
                <a:gd name="T1" fmla="*/ 0 h 158"/>
                <a:gd name="T2" fmla="*/ 148 w 148"/>
                <a:gd name="T3" fmla="*/ 0 h 158"/>
                <a:gd name="T4" fmla="*/ 116 w 148"/>
                <a:gd name="T5" fmla="*/ 158 h 158"/>
                <a:gd name="T6" fmla="*/ 0 w 148"/>
                <a:gd name="T7" fmla="*/ 158 h 158"/>
                <a:gd name="T8" fmla="*/ 42 w 148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8">
                  <a:moveTo>
                    <a:pt x="42" y="0"/>
                  </a:moveTo>
                  <a:lnTo>
                    <a:pt x="148" y="0"/>
                  </a:lnTo>
                  <a:lnTo>
                    <a:pt x="116" y="158"/>
                  </a:lnTo>
                  <a:lnTo>
                    <a:pt x="0" y="15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303C28E3-F2F9-4E20-AF57-58DC260FA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918" y="4847944"/>
              <a:ext cx="623170" cy="544433"/>
            </a:xfrm>
            <a:custGeom>
              <a:avLst/>
              <a:gdLst>
                <a:gd name="T0" fmla="*/ 0 w 146"/>
                <a:gd name="T1" fmla="*/ 0 h 152"/>
                <a:gd name="T2" fmla="*/ 31 w 146"/>
                <a:gd name="T3" fmla="*/ 152 h 152"/>
                <a:gd name="T4" fmla="*/ 146 w 146"/>
                <a:gd name="T5" fmla="*/ 152 h 152"/>
                <a:gd name="T6" fmla="*/ 108 w 146"/>
                <a:gd name="T7" fmla="*/ 0 h 152"/>
                <a:gd name="T8" fmla="*/ 0 w 146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52">
                  <a:moveTo>
                    <a:pt x="0" y="0"/>
                  </a:moveTo>
                  <a:lnTo>
                    <a:pt x="31" y="152"/>
                  </a:lnTo>
                  <a:lnTo>
                    <a:pt x="146" y="152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1B61B302-6715-43D2-A764-178FF743D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5478340"/>
              <a:ext cx="1754265" cy="343851"/>
            </a:xfrm>
            <a:custGeom>
              <a:avLst/>
              <a:gdLst>
                <a:gd name="T0" fmla="*/ 228 w 239"/>
                <a:gd name="T1" fmla="*/ 56 h 56"/>
                <a:gd name="T2" fmla="*/ 11 w 239"/>
                <a:gd name="T3" fmla="*/ 56 h 56"/>
                <a:gd name="T4" fmla="*/ 0 w 239"/>
                <a:gd name="T5" fmla="*/ 44 h 56"/>
                <a:gd name="T6" fmla="*/ 3 w 239"/>
                <a:gd name="T7" fmla="*/ 10 h 56"/>
                <a:gd name="T8" fmla="*/ 14 w 239"/>
                <a:gd name="T9" fmla="*/ 0 h 56"/>
                <a:gd name="T10" fmla="*/ 226 w 239"/>
                <a:gd name="T11" fmla="*/ 1 h 56"/>
                <a:gd name="T12" fmla="*/ 236 w 239"/>
                <a:gd name="T13" fmla="*/ 11 h 56"/>
                <a:gd name="T14" fmla="*/ 239 w 239"/>
                <a:gd name="T15" fmla="*/ 44 h 56"/>
                <a:gd name="T16" fmla="*/ 228 w 239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56">
                  <a:moveTo>
                    <a:pt x="228" y="56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5" y="56"/>
                    <a:pt x="0" y="50"/>
                    <a:pt x="0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4" y="0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31" y="1"/>
                    <a:pt x="236" y="6"/>
                    <a:pt x="236" y="11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9" y="50"/>
                    <a:pt x="234" y="56"/>
                    <a:pt x="228" y="56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28">
              <a:extLst>
                <a:ext uri="{FF2B5EF4-FFF2-40B4-BE49-F238E27FC236}">
                  <a16:creationId xmlns:a16="http://schemas.microsoft.com/office/drawing/2014/main" id="{65FC7759-CB48-4901-BE4A-6B5625249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554" y="1724618"/>
              <a:ext cx="55486" cy="50146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5320A895-A9A3-4210-850E-BB207C2C4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117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41F3E377-A9A4-4342-8A01-DDCE2FD5D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434" y="5023451"/>
              <a:ext cx="388412" cy="78800"/>
            </a:xfrm>
            <a:custGeom>
              <a:avLst/>
              <a:gdLst>
                <a:gd name="T0" fmla="*/ 48 w 53"/>
                <a:gd name="T1" fmla="*/ 13 h 13"/>
                <a:gd name="T2" fmla="*/ 5 w 53"/>
                <a:gd name="T3" fmla="*/ 13 h 13"/>
                <a:gd name="T4" fmla="*/ 0 w 53"/>
                <a:gd name="T5" fmla="*/ 7 h 13"/>
                <a:gd name="T6" fmla="*/ 0 w 53"/>
                <a:gd name="T7" fmla="*/ 6 h 13"/>
                <a:gd name="T8" fmla="*/ 5 w 53"/>
                <a:gd name="T9" fmla="*/ 0 h 13"/>
                <a:gd name="T10" fmla="*/ 48 w 53"/>
                <a:gd name="T11" fmla="*/ 0 h 13"/>
                <a:gd name="T12" fmla="*/ 53 w 53"/>
                <a:gd name="T13" fmla="*/ 6 h 13"/>
                <a:gd name="T14" fmla="*/ 53 w 53"/>
                <a:gd name="T15" fmla="*/ 7 h 13"/>
                <a:gd name="T16" fmla="*/ 48 w 5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3">
                  <a:moveTo>
                    <a:pt x="4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3"/>
                    <a:pt x="53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10"/>
                    <a:pt x="51" y="13"/>
                    <a:pt x="4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1">
              <a:extLst>
                <a:ext uri="{FF2B5EF4-FFF2-40B4-BE49-F238E27FC236}">
                  <a16:creationId xmlns:a16="http://schemas.microsoft.com/office/drawing/2014/main" id="{21A2C362-D3DE-4C61-9ACD-9749AD39E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945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C61C8A6F-D0EA-4CC1-8AE2-EF85E7519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117" y="5241943"/>
              <a:ext cx="1438413" cy="85963"/>
            </a:xfrm>
            <a:custGeom>
              <a:avLst/>
              <a:gdLst>
                <a:gd name="T0" fmla="*/ 191 w 196"/>
                <a:gd name="T1" fmla="*/ 14 h 14"/>
                <a:gd name="T2" fmla="*/ 5 w 196"/>
                <a:gd name="T3" fmla="*/ 14 h 14"/>
                <a:gd name="T4" fmla="*/ 0 w 196"/>
                <a:gd name="T5" fmla="*/ 9 h 14"/>
                <a:gd name="T6" fmla="*/ 0 w 196"/>
                <a:gd name="T7" fmla="*/ 6 h 14"/>
                <a:gd name="T8" fmla="*/ 5 w 196"/>
                <a:gd name="T9" fmla="*/ 0 h 14"/>
                <a:gd name="T10" fmla="*/ 191 w 196"/>
                <a:gd name="T11" fmla="*/ 0 h 14"/>
                <a:gd name="T12" fmla="*/ 196 w 196"/>
                <a:gd name="T13" fmla="*/ 6 h 14"/>
                <a:gd name="T14" fmla="*/ 196 w 196"/>
                <a:gd name="T15" fmla="*/ 9 h 14"/>
                <a:gd name="T16" fmla="*/ 191 w 19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4">
                  <a:moveTo>
                    <a:pt x="191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6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2"/>
                    <a:pt x="194" y="14"/>
                    <a:pt x="191" y="14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185FFF27-A849-4DBF-AA6E-307B4D0E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581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4">
              <a:extLst>
                <a:ext uri="{FF2B5EF4-FFF2-40B4-BE49-F238E27FC236}">
                  <a16:creationId xmlns:a16="http://schemas.microsoft.com/office/drawing/2014/main" id="{CC7E2795-83F3-4949-8DD8-BC263CA09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359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5">
              <a:extLst>
                <a:ext uri="{FF2B5EF4-FFF2-40B4-BE49-F238E27FC236}">
                  <a16:creationId xmlns:a16="http://schemas.microsoft.com/office/drawing/2014/main" id="{AAAD5A87-8392-41A6-85DF-E8A0EFC9E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873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EF8A836E-D75B-4C61-92EA-4BE7AFFB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990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1336DB2D-AE43-44A5-BF92-74652A8A8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505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DB52BA0D-F536-41D1-81AF-D897202AA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820" y="5027034"/>
              <a:ext cx="213415" cy="179090"/>
            </a:xfrm>
            <a:custGeom>
              <a:avLst/>
              <a:gdLst>
                <a:gd name="T0" fmla="*/ 24 w 29"/>
                <a:gd name="T1" fmla="*/ 29 h 29"/>
                <a:gd name="T2" fmla="*/ 5 w 29"/>
                <a:gd name="T3" fmla="*/ 29 h 29"/>
                <a:gd name="T4" fmla="*/ 0 w 29"/>
                <a:gd name="T5" fmla="*/ 24 h 29"/>
                <a:gd name="T6" fmla="*/ 0 w 29"/>
                <a:gd name="T7" fmla="*/ 5 h 29"/>
                <a:gd name="T8" fmla="*/ 5 w 29"/>
                <a:gd name="T9" fmla="*/ 0 h 29"/>
                <a:gd name="T10" fmla="*/ 24 w 29"/>
                <a:gd name="T11" fmla="*/ 0 h 29"/>
                <a:gd name="T12" fmla="*/ 29 w 29"/>
                <a:gd name="T13" fmla="*/ 5 h 29"/>
                <a:gd name="T14" fmla="*/ 29 w 29"/>
                <a:gd name="T15" fmla="*/ 24 h 29"/>
                <a:gd name="T16" fmla="*/ 24 w 2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4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7"/>
                    <a:pt x="27" y="29"/>
                    <a:pt x="24" y="29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51A49DD2-F223-4D42-8C6F-D945E93E8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090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63652C73-E997-4A65-810B-67DE1C7C3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604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1B2A8E47-8992-4809-B942-A10A12820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140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2">
              <a:extLst>
                <a:ext uri="{FF2B5EF4-FFF2-40B4-BE49-F238E27FC236}">
                  <a16:creationId xmlns:a16="http://schemas.microsoft.com/office/drawing/2014/main" id="{9C5B83AC-D5BE-4C24-B36A-793F4C236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3">
              <a:extLst>
                <a:ext uri="{FF2B5EF4-FFF2-40B4-BE49-F238E27FC236}">
                  <a16:creationId xmlns:a16="http://schemas.microsoft.com/office/drawing/2014/main" id="{D8A48090-2654-4AC9-87CD-012344227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262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4">
              <a:extLst>
                <a:ext uri="{FF2B5EF4-FFF2-40B4-BE49-F238E27FC236}">
                  <a16:creationId xmlns:a16="http://schemas.microsoft.com/office/drawing/2014/main" id="{1D70B806-BD2C-43A1-B858-203064CD2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042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5">
              <a:extLst>
                <a:ext uri="{FF2B5EF4-FFF2-40B4-BE49-F238E27FC236}">
                  <a16:creationId xmlns:a16="http://schemas.microsoft.com/office/drawing/2014/main" id="{E6932F07-7802-46D4-977B-43645A1B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066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6">
              <a:extLst>
                <a:ext uri="{FF2B5EF4-FFF2-40B4-BE49-F238E27FC236}">
                  <a16:creationId xmlns:a16="http://schemas.microsoft.com/office/drawing/2014/main" id="{2FE17521-DED9-4BAA-BAC7-D53305B29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309" y="4837198"/>
              <a:ext cx="260365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7">
              <a:extLst>
                <a:ext uri="{FF2B5EF4-FFF2-40B4-BE49-F238E27FC236}">
                  <a16:creationId xmlns:a16="http://schemas.microsoft.com/office/drawing/2014/main" id="{EC37D51C-F80E-40A8-956B-F05B89E96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13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8">
              <a:extLst>
                <a:ext uri="{FF2B5EF4-FFF2-40B4-BE49-F238E27FC236}">
                  <a16:creationId xmlns:a16="http://schemas.microsoft.com/office/drawing/2014/main" id="{F4E1FC11-DD07-4623-AFD8-78D22F88F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16" y="5249106"/>
              <a:ext cx="328656" cy="78800"/>
            </a:xfrm>
            <a:custGeom>
              <a:avLst/>
              <a:gdLst>
                <a:gd name="T0" fmla="*/ 40 w 45"/>
                <a:gd name="T1" fmla="*/ 13 h 13"/>
                <a:gd name="T2" fmla="*/ 5 w 45"/>
                <a:gd name="T3" fmla="*/ 13 h 13"/>
                <a:gd name="T4" fmla="*/ 0 w 45"/>
                <a:gd name="T5" fmla="*/ 7 h 13"/>
                <a:gd name="T6" fmla="*/ 0 w 45"/>
                <a:gd name="T7" fmla="*/ 6 h 13"/>
                <a:gd name="T8" fmla="*/ 5 w 45"/>
                <a:gd name="T9" fmla="*/ 0 h 13"/>
                <a:gd name="T10" fmla="*/ 40 w 45"/>
                <a:gd name="T11" fmla="*/ 0 h 13"/>
                <a:gd name="T12" fmla="*/ 45 w 45"/>
                <a:gd name="T13" fmla="*/ 6 h 13"/>
                <a:gd name="T14" fmla="*/ 45 w 45"/>
                <a:gd name="T15" fmla="*/ 7 h 13"/>
                <a:gd name="T16" fmla="*/ 40 w 4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3">
                  <a:moveTo>
                    <a:pt x="40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10"/>
                    <a:pt x="43" y="13"/>
                    <a:pt x="40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9">
              <a:extLst>
                <a:ext uri="{FF2B5EF4-FFF2-40B4-BE49-F238E27FC236}">
                  <a16:creationId xmlns:a16="http://schemas.microsoft.com/office/drawing/2014/main" id="{DF2776E6-53EC-4902-99B7-F2F76596E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556" y="5130905"/>
              <a:ext cx="448169" cy="82383"/>
            </a:xfrm>
            <a:custGeom>
              <a:avLst/>
              <a:gdLst>
                <a:gd name="T0" fmla="*/ 55 w 61"/>
                <a:gd name="T1" fmla="*/ 13 h 13"/>
                <a:gd name="T2" fmla="*/ 6 w 61"/>
                <a:gd name="T3" fmla="*/ 13 h 13"/>
                <a:gd name="T4" fmla="*/ 0 w 61"/>
                <a:gd name="T5" fmla="*/ 7 h 13"/>
                <a:gd name="T6" fmla="*/ 0 w 61"/>
                <a:gd name="T7" fmla="*/ 6 h 13"/>
                <a:gd name="T8" fmla="*/ 6 w 61"/>
                <a:gd name="T9" fmla="*/ 0 h 13"/>
                <a:gd name="T10" fmla="*/ 55 w 61"/>
                <a:gd name="T11" fmla="*/ 0 h 13"/>
                <a:gd name="T12" fmla="*/ 61 w 61"/>
                <a:gd name="T13" fmla="*/ 6 h 13"/>
                <a:gd name="T14" fmla="*/ 61 w 61"/>
                <a:gd name="T15" fmla="*/ 7 h 13"/>
                <a:gd name="T16" fmla="*/ 55 w 6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3">
                  <a:moveTo>
                    <a:pt x="55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3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0"/>
                    <a:pt x="58" y="13"/>
                    <a:pt x="55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0">
              <a:extLst>
                <a:ext uri="{FF2B5EF4-FFF2-40B4-BE49-F238E27FC236}">
                  <a16:creationId xmlns:a16="http://schemas.microsoft.com/office/drawing/2014/main" id="{BC6772BD-4F56-438B-85F2-52B60855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1">
              <a:extLst>
                <a:ext uri="{FF2B5EF4-FFF2-40B4-BE49-F238E27FC236}">
                  <a16:creationId xmlns:a16="http://schemas.microsoft.com/office/drawing/2014/main" id="{432C5921-7B5D-418B-9711-55DF1A9F3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069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2">
              <a:extLst>
                <a:ext uri="{FF2B5EF4-FFF2-40B4-BE49-F238E27FC236}">
                  <a16:creationId xmlns:a16="http://schemas.microsoft.com/office/drawing/2014/main" id="{6710CF95-728C-4A7D-9BAA-D1679EB9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3">
              <a:extLst>
                <a:ext uri="{FF2B5EF4-FFF2-40B4-BE49-F238E27FC236}">
                  <a16:creationId xmlns:a16="http://schemas.microsoft.com/office/drawing/2014/main" id="{89E1FEA5-85E1-41E6-A716-89D8857CC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068" y="5249106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4">
              <a:extLst>
                <a:ext uri="{FF2B5EF4-FFF2-40B4-BE49-F238E27FC236}">
                  <a16:creationId xmlns:a16="http://schemas.microsoft.com/office/drawing/2014/main" id="{33C94300-451A-4FB9-9999-BEEF29B9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384" y="5249106"/>
              <a:ext cx="260365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5">
              <a:extLst>
                <a:ext uri="{FF2B5EF4-FFF2-40B4-BE49-F238E27FC236}">
                  <a16:creationId xmlns:a16="http://schemas.microsoft.com/office/drawing/2014/main" id="{D3795267-CA85-4338-9830-3EF0926B4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700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6">
              <a:extLst>
                <a:ext uri="{FF2B5EF4-FFF2-40B4-BE49-F238E27FC236}">
                  <a16:creationId xmlns:a16="http://schemas.microsoft.com/office/drawing/2014/main" id="{07D1AFB8-D591-43C5-B620-CCC99EE73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017" y="5249106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7">
              <a:extLst>
                <a:ext uri="{FF2B5EF4-FFF2-40B4-BE49-F238E27FC236}">
                  <a16:creationId xmlns:a16="http://schemas.microsoft.com/office/drawing/2014/main" id="{95BFB8A7-93D1-494A-B3B4-0C79F24F4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97" y="5249106"/>
              <a:ext cx="200609" cy="78800"/>
            </a:xfrm>
            <a:custGeom>
              <a:avLst/>
              <a:gdLst>
                <a:gd name="T0" fmla="*/ 22 w 27"/>
                <a:gd name="T1" fmla="*/ 13 h 13"/>
                <a:gd name="T2" fmla="*/ 5 w 27"/>
                <a:gd name="T3" fmla="*/ 13 h 13"/>
                <a:gd name="T4" fmla="*/ 0 w 27"/>
                <a:gd name="T5" fmla="*/ 7 h 13"/>
                <a:gd name="T6" fmla="*/ 0 w 27"/>
                <a:gd name="T7" fmla="*/ 6 h 13"/>
                <a:gd name="T8" fmla="*/ 5 w 27"/>
                <a:gd name="T9" fmla="*/ 0 h 13"/>
                <a:gd name="T10" fmla="*/ 22 w 27"/>
                <a:gd name="T11" fmla="*/ 0 h 13"/>
                <a:gd name="T12" fmla="*/ 27 w 27"/>
                <a:gd name="T13" fmla="*/ 6 h 13"/>
                <a:gd name="T14" fmla="*/ 27 w 27"/>
                <a:gd name="T15" fmla="*/ 7 h 13"/>
                <a:gd name="T16" fmla="*/ 22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2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0"/>
                    <a:pt x="25" y="13"/>
                    <a:pt x="22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8">
              <a:extLst>
                <a:ext uri="{FF2B5EF4-FFF2-40B4-BE49-F238E27FC236}">
                  <a16:creationId xmlns:a16="http://schemas.microsoft.com/office/drawing/2014/main" id="{87EF8B3D-421F-4110-820E-CC8A3F096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725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5D04394C-5E21-485C-AC08-D15F2512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239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2C79E532-25C3-48F9-814D-74F4FBFE9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8751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731041A0-69DF-4EA6-A4F8-29AC2515F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29" y="5130905"/>
              <a:ext cx="251829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">
              <a:extLst>
                <a:ext uri="{FF2B5EF4-FFF2-40B4-BE49-F238E27FC236}">
                  <a16:creationId xmlns:a16="http://schemas.microsoft.com/office/drawing/2014/main" id="{A5ECEDF6-E4BB-423F-B8EF-5BF777991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43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3">
              <a:extLst>
                <a:ext uri="{FF2B5EF4-FFF2-40B4-BE49-F238E27FC236}">
                  <a16:creationId xmlns:a16="http://schemas.microsoft.com/office/drawing/2014/main" id="{A3FA5DD7-E389-47CE-8D36-B2175E944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53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4">
              <a:extLst>
                <a:ext uri="{FF2B5EF4-FFF2-40B4-BE49-F238E27FC236}">
                  <a16:creationId xmlns:a16="http://schemas.microsoft.com/office/drawing/2014/main" id="{7ED3F636-18C0-4738-94FD-7ADE0B66D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067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5">
              <a:extLst>
                <a:ext uri="{FF2B5EF4-FFF2-40B4-BE49-F238E27FC236}">
                  <a16:creationId xmlns:a16="http://schemas.microsoft.com/office/drawing/2014/main" id="{2B3A7D51-6A6F-4600-877D-F6230231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847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66">
              <a:extLst>
                <a:ext uri="{FF2B5EF4-FFF2-40B4-BE49-F238E27FC236}">
                  <a16:creationId xmlns:a16="http://schemas.microsoft.com/office/drawing/2014/main" id="{F1B835D2-034B-4F1F-A57A-895468C89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358" y="5130905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7">
              <a:extLst>
                <a:ext uri="{FF2B5EF4-FFF2-40B4-BE49-F238E27FC236}">
                  <a16:creationId xmlns:a16="http://schemas.microsoft.com/office/drawing/2014/main" id="{4CF16DFF-C8A7-4192-B313-36E1DD96E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870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8">
              <a:extLst>
                <a:ext uri="{FF2B5EF4-FFF2-40B4-BE49-F238E27FC236}">
                  <a16:creationId xmlns:a16="http://schemas.microsoft.com/office/drawing/2014/main" id="{9C90375D-1DF8-4D41-BA60-FDBDB1D44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382" y="5130905"/>
              <a:ext cx="234755" cy="82383"/>
            </a:xfrm>
            <a:custGeom>
              <a:avLst/>
              <a:gdLst>
                <a:gd name="T0" fmla="*/ 26 w 32"/>
                <a:gd name="T1" fmla="*/ 13 h 13"/>
                <a:gd name="T2" fmla="*/ 6 w 32"/>
                <a:gd name="T3" fmla="*/ 13 h 13"/>
                <a:gd name="T4" fmla="*/ 0 w 32"/>
                <a:gd name="T5" fmla="*/ 7 h 13"/>
                <a:gd name="T6" fmla="*/ 0 w 32"/>
                <a:gd name="T7" fmla="*/ 6 h 13"/>
                <a:gd name="T8" fmla="*/ 6 w 32"/>
                <a:gd name="T9" fmla="*/ 0 h 13"/>
                <a:gd name="T10" fmla="*/ 26 w 32"/>
                <a:gd name="T11" fmla="*/ 0 h 13"/>
                <a:gd name="T12" fmla="*/ 32 w 32"/>
                <a:gd name="T13" fmla="*/ 6 h 13"/>
                <a:gd name="T14" fmla="*/ 32 w 32"/>
                <a:gd name="T15" fmla="*/ 7 h 13"/>
                <a:gd name="T16" fmla="*/ 26 w 3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">
                  <a:moveTo>
                    <a:pt x="2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0"/>
                    <a:pt x="29" y="13"/>
                    <a:pt x="2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9">
              <a:extLst>
                <a:ext uri="{FF2B5EF4-FFF2-40B4-BE49-F238E27FC236}">
                  <a16:creationId xmlns:a16="http://schemas.microsoft.com/office/drawing/2014/main" id="{A04F8A6D-BB7C-4385-9656-03F21E958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383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89E978D5-3A1B-4573-81F3-6EE0939E0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163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54D2A399-6E5F-42D6-AF21-FD09C74C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677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id="{F91A9535-0819-4461-9AF1-196F09703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188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EBDFA591-4DF6-41E8-8F20-B3EAC3C68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968" y="5023451"/>
              <a:ext cx="251829" cy="78800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4">
              <a:extLst>
                <a:ext uri="{FF2B5EF4-FFF2-40B4-BE49-F238E27FC236}">
                  <a16:creationId xmlns:a16="http://schemas.microsoft.com/office/drawing/2014/main" id="{9139A322-84C3-4CEB-83A5-434782BBD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81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5">
              <a:extLst>
                <a:ext uri="{FF2B5EF4-FFF2-40B4-BE49-F238E27FC236}">
                  <a16:creationId xmlns:a16="http://schemas.microsoft.com/office/drawing/2014/main" id="{A1596361-1806-4FDE-BFEE-C4CBF2083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551" y="5238360"/>
              <a:ext cx="640244" cy="111036"/>
            </a:xfrm>
            <a:custGeom>
              <a:avLst/>
              <a:gdLst>
                <a:gd name="T0" fmla="*/ 82 w 87"/>
                <a:gd name="T1" fmla="*/ 18 h 18"/>
                <a:gd name="T2" fmla="*/ 6 w 87"/>
                <a:gd name="T3" fmla="*/ 18 h 18"/>
                <a:gd name="T4" fmla="*/ 0 w 87"/>
                <a:gd name="T5" fmla="*/ 13 h 18"/>
                <a:gd name="T6" fmla="*/ 0 w 87"/>
                <a:gd name="T7" fmla="*/ 5 h 18"/>
                <a:gd name="T8" fmla="*/ 6 w 87"/>
                <a:gd name="T9" fmla="*/ 0 h 18"/>
                <a:gd name="T10" fmla="*/ 82 w 87"/>
                <a:gd name="T11" fmla="*/ 0 h 18"/>
                <a:gd name="T12" fmla="*/ 87 w 87"/>
                <a:gd name="T13" fmla="*/ 5 h 18"/>
                <a:gd name="T14" fmla="*/ 87 w 87"/>
                <a:gd name="T15" fmla="*/ 13 h 18"/>
                <a:gd name="T16" fmla="*/ 82 w 8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">
                  <a:moveTo>
                    <a:pt x="82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7" y="2"/>
                    <a:pt x="87" y="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6"/>
                    <a:pt x="85" y="18"/>
                    <a:pt x="82" y="18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6">
              <a:extLst>
                <a:ext uri="{FF2B5EF4-FFF2-40B4-BE49-F238E27FC236}">
                  <a16:creationId xmlns:a16="http://schemas.microsoft.com/office/drawing/2014/main" id="{7D3AC3BE-EDCE-4DC5-8312-4665295F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800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7">
              <a:extLst>
                <a:ext uri="{FF2B5EF4-FFF2-40B4-BE49-F238E27FC236}">
                  <a16:creationId xmlns:a16="http://schemas.microsoft.com/office/drawing/2014/main" id="{69A6DE45-A92F-4570-8D25-FA40B0248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580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8">
              <a:extLst>
                <a:ext uri="{FF2B5EF4-FFF2-40B4-BE49-F238E27FC236}">
                  <a16:creationId xmlns:a16="http://schemas.microsoft.com/office/drawing/2014/main" id="{9527377C-1E59-4886-A9CA-2FA0F6FCB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846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9">
              <a:extLst>
                <a:ext uri="{FF2B5EF4-FFF2-40B4-BE49-F238E27FC236}">
                  <a16:creationId xmlns:a16="http://schemas.microsoft.com/office/drawing/2014/main" id="{65F30824-3C3F-4E98-9225-A985A63DF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895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0">
              <a:extLst>
                <a:ext uri="{FF2B5EF4-FFF2-40B4-BE49-F238E27FC236}">
                  <a16:creationId xmlns:a16="http://schemas.microsoft.com/office/drawing/2014/main" id="{133BA7B0-4DDC-4908-9043-E4715256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407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1">
              <a:extLst>
                <a:ext uri="{FF2B5EF4-FFF2-40B4-BE49-F238E27FC236}">
                  <a16:creationId xmlns:a16="http://schemas.microsoft.com/office/drawing/2014/main" id="{72372D51-25CF-4989-9D92-CC35E1AF8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51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2">
              <a:extLst>
                <a:ext uri="{FF2B5EF4-FFF2-40B4-BE49-F238E27FC236}">
                  <a16:creationId xmlns:a16="http://schemas.microsoft.com/office/drawing/2014/main" id="{E5C1D856-E32A-4726-92A3-6893A5784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699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3">
              <a:extLst>
                <a:ext uri="{FF2B5EF4-FFF2-40B4-BE49-F238E27FC236}">
                  <a16:creationId xmlns:a16="http://schemas.microsoft.com/office/drawing/2014/main" id="{347EDC8E-EACD-45CC-816C-DC6048500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11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4">
              <a:extLst>
                <a:ext uri="{FF2B5EF4-FFF2-40B4-BE49-F238E27FC236}">
                  <a16:creationId xmlns:a16="http://schemas.microsoft.com/office/drawing/2014/main" id="{B339D887-7505-40BF-8BAF-F4FAEA7B7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455" y="4915998"/>
              <a:ext cx="597560" cy="82383"/>
            </a:xfrm>
            <a:custGeom>
              <a:avLst/>
              <a:gdLst>
                <a:gd name="T0" fmla="*/ 76 w 81"/>
                <a:gd name="T1" fmla="*/ 13 h 13"/>
                <a:gd name="T2" fmla="*/ 6 w 81"/>
                <a:gd name="T3" fmla="*/ 13 h 13"/>
                <a:gd name="T4" fmla="*/ 0 w 81"/>
                <a:gd name="T5" fmla="*/ 7 h 13"/>
                <a:gd name="T6" fmla="*/ 0 w 81"/>
                <a:gd name="T7" fmla="*/ 6 h 13"/>
                <a:gd name="T8" fmla="*/ 6 w 81"/>
                <a:gd name="T9" fmla="*/ 0 h 13"/>
                <a:gd name="T10" fmla="*/ 76 w 81"/>
                <a:gd name="T11" fmla="*/ 0 h 13"/>
                <a:gd name="T12" fmla="*/ 81 w 81"/>
                <a:gd name="T13" fmla="*/ 6 h 13"/>
                <a:gd name="T14" fmla="*/ 81 w 81"/>
                <a:gd name="T15" fmla="*/ 7 h 13"/>
                <a:gd name="T16" fmla="*/ 76 w 8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3">
                  <a:moveTo>
                    <a:pt x="7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1" y="3"/>
                    <a:pt x="81" y="6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10"/>
                    <a:pt x="79" y="13"/>
                    <a:pt x="7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5">
              <a:extLst>
                <a:ext uri="{FF2B5EF4-FFF2-40B4-BE49-F238E27FC236}">
                  <a16:creationId xmlns:a16="http://schemas.microsoft.com/office/drawing/2014/main" id="{8DE0C0E9-5B13-40E9-B6F8-B273547CB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29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6">
              <a:extLst>
                <a:ext uri="{FF2B5EF4-FFF2-40B4-BE49-F238E27FC236}">
                  <a16:creationId xmlns:a16="http://schemas.microsoft.com/office/drawing/2014/main" id="{D6D78F14-44FD-49F3-8B11-68B1AFEE3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920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87">
              <a:extLst>
                <a:ext uri="{FF2B5EF4-FFF2-40B4-BE49-F238E27FC236}">
                  <a16:creationId xmlns:a16="http://schemas.microsoft.com/office/drawing/2014/main" id="{E83E57B4-5A8D-4F9C-8F88-B2CAE6793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944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8">
              <a:extLst>
                <a:ext uri="{FF2B5EF4-FFF2-40B4-BE49-F238E27FC236}">
                  <a16:creationId xmlns:a16="http://schemas.microsoft.com/office/drawing/2014/main" id="{5DDFD4D4-A3E2-4908-8C96-6BC3DC2A4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58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89">
              <a:extLst>
                <a:ext uri="{FF2B5EF4-FFF2-40B4-BE49-F238E27FC236}">
                  <a16:creationId xmlns:a16="http://schemas.microsoft.com/office/drawing/2014/main" id="{C6EEF8AC-F8E0-4C46-BDFC-BFE90CB3C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36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90">
              <a:extLst>
                <a:ext uri="{FF2B5EF4-FFF2-40B4-BE49-F238E27FC236}">
                  <a16:creationId xmlns:a16="http://schemas.microsoft.com/office/drawing/2014/main" id="{7478FDCA-7CEC-4134-AAE6-19F299FC9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747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91">
              <a:extLst>
                <a:ext uri="{FF2B5EF4-FFF2-40B4-BE49-F238E27FC236}">
                  <a16:creationId xmlns:a16="http://schemas.microsoft.com/office/drawing/2014/main" id="{DF3211FD-6407-4FC9-AA7B-DCB046BB2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553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93">
              <a:extLst>
                <a:ext uri="{FF2B5EF4-FFF2-40B4-BE49-F238E27FC236}">
                  <a16:creationId xmlns:a16="http://schemas.microsoft.com/office/drawing/2014/main" id="{4328AB51-B2EF-42A8-8EF0-581FE491B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215" y="1896545"/>
              <a:ext cx="239024" cy="12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6" name="Rectangle 94">
              <a:extLst>
                <a:ext uri="{FF2B5EF4-FFF2-40B4-BE49-F238E27FC236}">
                  <a16:creationId xmlns:a16="http://schemas.microsoft.com/office/drawing/2014/main" id="{5333C960-7955-4FBD-89BE-598D8511F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752" y="1914452"/>
              <a:ext cx="2061583" cy="100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96">
              <a:extLst>
                <a:ext uri="{FF2B5EF4-FFF2-40B4-BE49-F238E27FC236}">
                  <a16:creationId xmlns:a16="http://schemas.microsoft.com/office/drawing/2014/main" id="{9D3A49AA-A45D-407E-AA8A-2D3F10CD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119" y="2186669"/>
              <a:ext cx="1545120" cy="22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98">
              <a:extLst>
                <a:ext uri="{FF2B5EF4-FFF2-40B4-BE49-F238E27FC236}">
                  <a16:creationId xmlns:a16="http://schemas.microsoft.com/office/drawing/2014/main" id="{427A74AF-1405-4A5B-921A-FC629CC96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21" y="2258306"/>
              <a:ext cx="1370121" cy="213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05">
              <a:extLst>
                <a:ext uri="{FF2B5EF4-FFF2-40B4-BE49-F238E27FC236}">
                  <a16:creationId xmlns:a16="http://schemas.microsoft.com/office/drawing/2014/main" id="{1CF991F8-2840-4DC5-8A41-297C10BBA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62" y="5478340"/>
              <a:ext cx="38414" cy="3583"/>
            </a:xfrm>
            <a:prstGeom prst="rect">
              <a:avLst/>
            </a:prstGeom>
            <a:solidFill>
              <a:srgbClr val="CA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06">
              <a:extLst>
                <a:ext uri="{FF2B5EF4-FFF2-40B4-BE49-F238E27FC236}">
                  <a16:creationId xmlns:a16="http://schemas.microsoft.com/office/drawing/2014/main" id="{52A27D8A-404E-4114-9AFB-FD5B5F6D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07" y="5478349"/>
              <a:ext cx="3841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07">
              <a:extLst>
                <a:ext uri="{FF2B5EF4-FFF2-40B4-BE49-F238E27FC236}">
                  <a16:creationId xmlns:a16="http://schemas.microsoft.com/office/drawing/2014/main" id="{74D0A510-7D9C-4173-952A-C9EED9C5D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44" y="5481931"/>
              <a:ext cx="38414" cy="340272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108">
              <a:extLst>
                <a:ext uri="{FF2B5EF4-FFF2-40B4-BE49-F238E27FC236}">
                  <a16:creationId xmlns:a16="http://schemas.microsoft.com/office/drawing/2014/main" id="{23A45448-3B58-4960-A9A6-ACD120661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431" y="5481931"/>
              <a:ext cx="38414" cy="3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099C98-AD6B-443D-AFA5-7BE731FBFB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" b="1113"/>
          <a:stretch>
            <a:fillRect/>
          </a:stretch>
        </p:blipFill>
        <p:spPr>
          <a:xfrm>
            <a:off x="3719513" y="1844675"/>
            <a:ext cx="4949825" cy="2720975"/>
          </a:xfrm>
        </p:spPr>
      </p:pic>
    </p:spTree>
    <p:extLst>
      <p:ext uri="{BB962C8B-B14F-4D97-AF65-F5344CB8AC3E}">
        <p14:creationId xmlns:p14="http://schemas.microsoft.com/office/powerpoint/2010/main" val="3204918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0084-16EA-4DCF-8D9D-0F2D4B846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84" y="22193"/>
            <a:ext cx="3975741" cy="671491"/>
          </a:xfrm>
        </p:spPr>
        <p:txBody>
          <a:bodyPr>
            <a:normAutofit lnSpcReduction="10000"/>
          </a:bodyPr>
          <a:lstStyle/>
          <a:p>
            <a:r>
              <a:rPr lang="ru-RU" sz="4400" b="1" dirty="0"/>
              <a:t>Приложение</a:t>
            </a:r>
            <a:endParaRPr lang="en-US" sz="4400" b="1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8809E42-CE09-420A-9F29-E54ED4ACB097}"/>
              </a:ext>
            </a:extLst>
          </p:cNvPr>
          <p:cNvSpPr>
            <a:spLocks noEditPoints="1"/>
          </p:cNvSpPr>
          <p:nvPr/>
        </p:nvSpPr>
        <p:spPr bwMode="auto">
          <a:xfrm>
            <a:off x="2148509" y="1476175"/>
            <a:ext cx="6756599" cy="4546600"/>
          </a:xfrm>
          <a:custGeom>
            <a:avLst/>
            <a:gdLst>
              <a:gd name="T0" fmla="*/ 733 w 1428"/>
              <a:gd name="T1" fmla="*/ 941 h 962"/>
              <a:gd name="T2" fmla="*/ 434 w 1428"/>
              <a:gd name="T3" fmla="*/ 941 h 962"/>
              <a:gd name="T4" fmla="*/ 583 w 1428"/>
              <a:gd name="T5" fmla="*/ 962 h 962"/>
              <a:gd name="T6" fmla="*/ 733 w 1428"/>
              <a:gd name="T7" fmla="*/ 941 h 962"/>
              <a:gd name="T8" fmla="*/ 959 w 1428"/>
              <a:gd name="T9" fmla="*/ 0 h 962"/>
              <a:gd name="T10" fmla="*/ 868 w 1428"/>
              <a:gd name="T11" fmla="*/ 9 h 962"/>
              <a:gd name="T12" fmla="*/ 583 w 1428"/>
              <a:gd name="T13" fmla="*/ 101 h 962"/>
              <a:gd name="T14" fmla="*/ 504 w 1428"/>
              <a:gd name="T15" fmla="*/ 107 h 962"/>
              <a:gd name="T16" fmla="*/ 438 w 1428"/>
              <a:gd name="T17" fmla="*/ 105 h 962"/>
              <a:gd name="T18" fmla="*/ 374 w 1428"/>
              <a:gd name="T19" fmla="*/ 103 h 962"/>
              <a:gd name="T20" fmla="*/ 181 w 1428"/>
              <a:gd name="T21" fmla="*/ 162 h 962"/>
              <a:gd name="T22" fmla="*/ 61 w 1428"/>
              <a:gd name="T23" fmla="*/ 354 h 962"/>
              <a:gd name="T24" fmla="*/ 323 w 1428"/>
              <a:gd name="T25" fmla="*/ 894 h 962"/>
              <a:gd name="T26" fmla="*/ 404 w 1428"/>
              <a:gd name="T27" fmla="*/ 931 h 962"/>
              <a:gd name="T28" fmla="*/ 403 w 1428"/>
              <a:gd name="T29" fmla="*/ 919 h 962"/>
              <a:gd name="T30" fmla="*/ 456 w 1428"/>
              <a:gd name="T31" fmla="*/ 747 h 962"/>
              <a:gd name="T32" fmla="*/ 472 w 1428"/>
              <a:gd name="T33" fmla="*/ 736 h 962"/>
              <a:gd name="T34" fmla="*/ 480 w 1428"/>
              <a:gd name="T35" fmla="*/ 736 h 962"/>
              <a:gd name="T36" fmla="*/ 457 w 1428"/>
              <a:gd name="T37" fmla="*/ 699 h 962"/>
              <a:gd name="T38" fmla="*/ 457 w 1428"/>
              <a:gd name="T39" fmla="*/ 288 h 962"/>
              <a:gd name="T40" fmla="*/ 497 w 1428"/>
              <a:gd name="T41" fmla="*/ 247 h 962"/>
              <a:gd name="T42" fmla="*/ 1140 w 1428"/>
              <a:gd name="T43" fmla="*/ 247 h 962"/>
              <a:gd name="T44" fmla="*/ 1181 w 1428"/>
              <a:gd name="T45" fmla="*/ 288 h 962"/>
              <a:gd name="T46" fmla="*/ 1181 w 1428"/>
              <a:gd name="T47" fmla="*/ 569 h 962"/>
              <a:gd name="T48" fmla="*/ 1185 w 1428"/>
              <a:gd name="T49" fmla="*/ 566 h 962"/>
              <a:gd name="T50" fmla="*/ 1335 w 1428"/>
              <a:gd name="T51" fmla="*/ 483 h 962"/>
              <a:gd name="T52" fmla="*/ 1362 w 1428"/>
              <a:gd name="T53" fmla="*/ 441 h 962"/>
              <a:gd name="T54" fmla="*/ 1203 w 1428"/>
              <a:gd name="T55" fmla="*/ 64 h 962"/>
              <a:gd name="T56" fmla="*/ 959 w 1428"/>
              <a:gd name="T57" fmla="*/ 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28" h="962">
                <a:moveTo>
                  <a:pt x="733" y="941"/>
                </a:moveTo>
                <a:cubicBezTo>
                  <a:pt x="434" y="941"/>
                  <a:pt x="434" y="941"/>
                  <a:pt x="434" y="941"/>
                </a:cubicBezTo>
                <a:cubicBezTo>
                  <a:pt x="482" y="955"/>
                  <a:pt x="533" y="962"/>
                  <a:pt x="583" y="962"/>
                </a:cubicBezTo>
                <a:cubicBezTo>
                  <a:pt x="634" y="962"/>
                  <a:pt x="684" y="955"/>
                  <a:pt x="733" y="941"/>
                </a:cubicBezTo>
                <a:moveTo>
                  <a:pt x="959" y="0"/>
                </a:moveTo>
                <a:cubicBezTo>
                  <a:pt x="929" y="0"/>
                  <a:pt x="898" y="3"/>
                  <a:pt x="868" y="9"/>
                </a:cubicBezTo>
                <a:cubicBezTo>
                  <a:pt x="770" y="30"/>
                  <a:pt x="682" y="84"/>
                  <a:pt x="583" y="101"/>
                </a:cubicBezTo>
                <a:cubicBezTo>
                  <a:pt x="557" y="105"/>
                  <a:pt x="530" y="107"/>
                  <a:pt x="504" y="107"/>
                </a:cubicBezTo>
                <a:cubicBezTo>
                  <a:pt x="482" y="107"/>
                  <a:pt x="460" y="106"/>
                  <a:pt x="438" y="105"/>
                </a:cubicBezTo>
                <a:cubicBezTo>
                  <a:pt x="417" y="104"/>
                  <a:pt x="395" y="103"/>
                  <a:pt x="374" y="103"/>
                </a:cubicBezTo>
                <a:cubicBezTo>
                  <a:pt x="307" y="103"/>
                  <a:pt x="242" y="113"/>
                  <a:pt x="181" y="162"/>
                </a:cubicBezTo>
                <a:cubicBezTo>
                  <a:pt x="122" y="210"/>
                  <a:pt x="81" y="280"/>
                  <a:pt x="61" y="354"/>
                </a:cubicBezTo>
                <a:cubicBezTo>
                  <a:pt x="0" y="582"/>
                  <a:pt x="129" y="784"/>
                  <a:pt x="323" y="894"/>
                </a:cubicBezTo>
                <a:cubicBezTo>
                  <a:pt x="349" y="909"/>
                  <a:pt x="376" y="921"/>
                  <a:pt x="404" y="931"/>
                </a:cubicBezTo>
                <a:cubicBezTo>
                  <a:pt x="402" y="928"/>
                  <a:pt x="402" y="923"/>
                  <a:pt x="403" y="919"/>
                </a:cubicBezTo>
                <a:cubicBezTo>
                  <a:pt x="456" y="747"/>
                  <a:pt x="456" y="747"/>
                  <a:pt x="456" y="747"/>
                </a:cubicBezTo>
                <a:cubicBezTo>
                  <a:pt x="458" y="740"/>
                  <a:pt x="465" y="736"/>
                  <a:pt x="472" y="736"/>
                </a:cubicBezTo>
                <a:cubicBezTo>
                  <a:pt x="480" y="736"/>
                  <a:pt x="480" y="736"/>
                  <a:pt x="480" y="736"/>
                </a:cubicBezTo>
                <a:cubicBezTo>
                  <a:pt x="466" y="729"/>
                  <a:pt x="457" y="715"/>
                  <a:pt x="457" y="699"/>
                </a:cubicBezTo>
                <a:cubicBezTo>
                  <a:pt x="457" y="288"/>
                  <a:pt x="457" y="288"/>
                  <a:pt x="457" y="288"/>
                </a:cubicBezTo>
                <a:cubicBezTo>
                  <a:pt x="457" y="266"/>
                  <a:pt x="475" y="247"/>
                  <a:pt x="497" y="247"/>
                </a:cubicBezTo>
                <a:cubicBezTo>
                  <a:pt x="1140" y="247"/>
                  <a:pt x="1140" y="247"/>
                  <a:pt x="1140" y="247"/>
                </a:cubicBezTo>
                <a:cubicBezTo>
                  <a:pt x="1163" y="247"/>
                  <a:pt x="1181" y="266"/>
                  <a:pt x="1181" y="288"/>
                </a:cubicBezTo>
                <a:cubicBezTo>
                  <a:pt x="1181" y="569"/>
                  <a:pt x="1181" y="569"/>
                  <a:pt x="1181" y="569"/>
                </a:cubicBezTo>
                <a:cubicBezTo>
                  <a:pt x="1182" y="568"/>
                  <a:pt x="1184" y="567"/>
                  <a:pt x="1185" y="566"/>
                </a:cubicBezTo>
                <a:cubicBezTo>
                  <a:pt x="1239" y="539"/>
                  <a:pt x="1294" y="534"/>
                  <a:pt x="1335" y="483"/>
                </a:cubicBezTo>
                <a:cubicBezTo>
                  <a:pt x="1346" y="470"/>
                  <a:pt x="1355" y="455"/>
                  <a:pt x="1362" y="441"/>
                </a:cubicBezTo>
                <a:cubicBezTo>
                  <a:pt x="1428" y="303"/>
                  <a:pt x="1327" y="134"/>
                  <a:pt x="1203" y="64"/>
                </a:cubicBezTo>
                <a:cubicBezTo>
                  <a:pt x="1130" y="23"/>
                  <a:pt x="1044" y="0"/>
                  <a:pt x="95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3CBD20CC-5680-4F20-8016-D98A71B6FC84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19">
            <a:extLst>
              <a:ext uri="{FF2B5EF4-FFF2-40B4-BE49-F238E27FC236}">
                <a16:creationId xmlns:a16="http://schemas.microsoft.com/office/drawing/2014/main" id="{89D8A509-3EE0-4BDC-A3D4-C8D1BA7D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6">
            <a:extLst>
              <a:ext uri="{FF2B5EF4-FFF2-40B4-BE49-F238E27FC236}">
                <a16:creationId xmlns:a16="http://schemas.microsoft.com/office/drawing/2014/main" id="{1B94C080-E65D-4F98-ADDE-AD725E6A3698}"/>
              </a:ext>
            </a:extLst>
          </p:cNvPr>
          <p:cNvSpPr>
            <a:spLocks/>
          </p:cNvSpPr>
          <p:nvPr/>
        </p:nvSpPr>
        <p:spPr bwMode="auto">
          <a:xfrm>
            <a:off x="7622592" y="4189824"/>
            <a:ext cx="1513699" cy="1161420"/>
          </a:xfrm>
          <a:custGeom>
            <a:avLst/>
            <a:gdLst>
              <a:gd name="T0" fmla="*/ 129 w 320"/>
              <a:gd name="T1" fmla="*/ 0 h 246"/>
              <a:gd name="T2" fmla="*/ 24 w 320"/>
              <a:gd name="T3" fmla="*/ 57 h 246"/>
              <a:gd name="T4" fmla="*/ 24 w 320"/>
              <a:gd name="T5" fmla="*/ 125 h 246"/>
              <a:gd name="T6" fmla="*/ 0 w 320"/>
              <a:gd name="T7" fmla="*/ 162 h 246"/>
              <a:gd name="T8" fmla="*/ 15 w 320"/>
              <a:gd name="T9" fmla="*/ 162 h 246"/>
              <a:gd name="T10" fmla="*/ 31 w 320"/>
              <a:gd name="T11" fmla="*/ 174 h 246"/>
              <a:gd name="T12" fmla="*/ 49 w 320"/>
              <a:gd name="T13" fmla="*/ 235 h 246"/>
              <a:gd name="T14" fmla="*/ 86 w 320"/>
              <a:gd name="T15" fmla="*/ 245 h 246"/>
              <a:gd name="T16" fmla="*/ 103 w 320"/>
              <a:gd name="T17" fmla="*/ 246 h 246"/>
              <a:gd name="T18" fmla="*/ 197 w 320"/>
              <a:gd name="T19" fmla="*/ 20 h 246"/>
              <a:gd name="T20" fmla="*/ 144 w 320"/>
              <a:gd name="T21" fmla="*/ 1 h 246"/>
              <a:gd name="T22" fmla="*/ 129 w 320"/>
              <a:gd name="T2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246">
                <a:moveTo>
                  <a:pt x="129" y="0"/>
                </a:moveTo>
                <a:cubicBezTo>
                  <a:pt x="84" y="0"/>
                  <a:pt x="48" y="24"/>
                  <a:pt x="24" y="57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4" y="141"/>
                  <a:pt x="14" y="155"/>
                  <a:pt x="0" y="162"/>
                </a:cubicBezTo>
                <a:cubicBezTo>
                  <a:pt x="15" y="162"/>
                  <a:pt x="15" y="162"/>
                  <a:pt x="15" y="162"/>
                </a:cubicBezTo>
                <a:cubicBezTo>
                  <a:pt x="22" y="162"/>
                  <a:pt x="29" y="166"/>
                  <a:pt x="31" y="174"/>
                </a:cubicBezTo>
                <a:cubicBezTo>
                  <a:pt x="49" y="235"/>
                  <a:pt x="49" y="235"/>
                  <a:pt x="49" y="235"/>
                </a:cubicBezTo>
                <a:cubicBezTo>
                  <a:pt x="60" y="239"/>
                  <a:pt x="72" y="243"/>
                  <a:pt x="86" y="245"/>
                </a:cubicBezTo>
                <a:cubicBezTo>
                  <a:pt x="92" y="245"/>
                  <a:pt x="97" y="246"/>
                  <a:pt x="103" y="246"/>
                </a:cubicBezTo>
                <a:cubicBezTo>
                  <a:pt x="217" y="246"/>
                  <a:pt x="320" y="97"/>
                  <a:pt x="197" y="20"/>
                </a:cubicBezTo>
                <a:cubicBezTo>
                  <a:pt x="181" y="10"/>
                  <a:pt x="163" y="3"/>
                  <a:pt x="144" y="1"/>
                </a:cubicBezTo>
                <a:cubicBezTo>
                  <a:pt x="139" y="0"/>
                  <a:pt x="134" y="0"/>
                  <a:pt x="129" y="0"/>
                </a:cubicBezTo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119">
            <a:extLst>
              <a:ext uri="{FF2B5EF4-FFF2-40B4-BE49-F238E27FC236}">
                <a16:creationId xmlns:a16="http://schemas.microsoft.com/office/drawing/2014/main" id="{2DF44BCF-3F8D-4928-BE0B-A7DCAA77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441" y="3748950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Oval 133">
            <a:extLst>
              <a:ext uri="{FF2B5EF4-FFF2-40B4-BE49-F238E27FC236}">
                <a16:creationId xmlns:a16="http://schemas.microsoft.com/office/drawing/2014/main" id="{999D63DB-E92C-4A7D-A80B-79C911099C45}"/>
              </a:ext>
            </a:extLst>
          </p:cNvPr>
          <p:cNvSpPr/>
          <p:nvPr/>
        </p:nvSpPr>
        <p:spPr>
          <a:xfrm>
            <a:off x="8661907" y="3416623"/>
            <a:ext cx="685293" cy="6852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50800" dir="540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6E8ED3AE-AA35-420D-90C5-496037F3D66E}"/>
              </a:ext>
            </a:extLst>
          </p:cNvPr>
          <p:cNvGrpSpPr/>
          <p:nvPr/>
        </p:nvGrpSpPr>
        <p:grpSpPr>
          <a:xfrm>
            <a:off x="1" y="693684"/>
            <a:ext cx="11977426" cy="8614646"/>
            <a:chOff x="3155460" y="1649399"/>
            <a:chExt cx="6189018" cy="4373376"/>
          </a:xfrm>
        </p:grpSpPr>
        <p:sp>
          <p:nvSpPr>
            <p:cNvPr id="219" name="Freeform 7">
              <a:extLst>
                <a:ext uri="{FF2B5EF4-FFF2-40B4-BE49-F238E27FC236}">
                  <a16:creationId xmlns:a16="http://schemas.microsoft.com/office/drawing/2014/main" id="{7E6000ED-35C2-4F6A-A616-261305CC8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999" y="5840102"/>
              <a:ext cx="6159139" cy="182673"/>
            </a:xfrm>
            <a:custGeom>
              <a:avLst/>
              <a:gdLst>
                <a:gd name="T0" fmla="*/ 0 w 839"/>
                <a:gd name="T1" fmla="*/ 0 h 30"/>
                <a:gd name="T2" fmla="*/ 0 w 839"/>
                <a:gd name="T3" fmla="*/ 14 h 30"/>
                <a:gd name="T4" fmla="*/ 17 w 839"/>
                <a:gd name="T5" fmla="*/ 30 h 30"/>
                <a:gd name="T6" fmla="*/ 822 w 839"/>
                <a:gd name="T7" fmla="*/ 30 h 30"/>
                <a:gd name="T8" fmla="*/ 839 w 839"/>
                <a:gd name="T9" fmla="*/ 14 h 30"/>
                <a:gd name="T10" fmla="*/ 839 w 839"/>
                <a:gd name="T11" fmla="*/ 0 h 30"/>
                <a:gd name="T12" fmla="*/ 0 w 83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9" h="30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8" y="30"/>
                    <a:pt x="17" y="30"/>
                  </a:cubicBezTo>
                  <a:cubicBezTo>
                    <a:pt x="822" y="30"/>
                    <a:pt x="822" y="30"/>
                    <a:pt x="822" y="30"/>
                  </a:cubicBezTo>
                  <a:cubicBezTo>
                    <a:pt x="831" y="30"/>
                    <a:pt x="839" y="23"/>
                    <a:pt x="839" y="14"/>
                  </a:cubicBezTo>
                  <a:cubicBezTo>
                    <a:pt x="839" y="0"/>
                    <a:pt x="839" y="0"/>
                    <a:pt x="8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">
              <a:extLst>
                <a:ext uri="{FF2B5EF4-FFF2-40B4-BE49-F238E27FC236}">
                  <a16:creationId xmlns:a16="http://schemas.microsoft.com/office/drawing/2014/main" id="{11133CB4-0D2D-4B3B-BEBE-B9F993B5C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460" y="4658108"/>
              <a:ext cx="6189018" cy="1260792"/>
            </a:xfrm>
            <a:custGeom>
              <a:avLst/>
              <a:gdLst>
                <a:gd name="T0" fmla="*/ 368 w 843"/>
                <a:gd name="T1" fmla="*/ 205 h 205"/>
                <a:gd name="T2" fmla="*/ 372 w 843"/>
                <a:gd name="T3" fmla="*/ 202 h 205"/>
                <a:gd name="T4" fmla="*/ 476 w 843"/>
                <a:gd name="T5" fmla="*/ 202 h 205"/>
                <a:gd name="T6" fmla="*/ 480 w 843"/>
                <a:gd name="T7" fmla="*/ 205 h 205"/>
                <a:gd name="T8" fmla="*/ 824 w 843"/>
                <a:gd name="T9" fmla="*/ 205 h 205"/>
                <a:gd name="T10" fmla="*/ 840 w 843"/>
                <a:gd name="T11" fmla="*/ 183 h 205"/>
                <a:gd name="T12" fmla="*/ 788 w 843"/>
                <a:gd name="T13" fmla="*/ 12 h 205"/>
                <a:gd name="T14" fmla="*/ 772 w 843"/>
                <a:gd name="T15" fmla="*/ 0 h 205"/>
                <a:gd name="T16" fmla="*/ 72 w 843"/>
                <a:gd name="T17" fmla="*/ 0 h 205"/>
                <a:gd name="T18" fmla="*/ 56 w 843"/>
                <a:gd name="T19" fmla="*/ 11 h 205"/>
                <a:gd name="T20" fmla="*/ 3 w 843"/>
                <a:gd name="T21" fmla="*/ 183 h 205"/>
                <a:gd name="T22" fmla="*/ 19 w 843"/>
                <a:gd name="T23" fmla="*/ 205 h 205"/>
                <a:gd name="T24" fmla="*/ 368 w 843"/>
                <a:gd name="T2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3" h="205">
                  <a:moveTo>
                    <a:pt x="368" y="205"/>
                  </a:moveTo>
                  <a:cubicBezTo>
                    <a:pt x="372" y="202"/>
                    <a:pt x="372" y="202"/>
                    <a:pt x="372" y="202"/>
                  </a:cubicBezTo>
                  <a:cubicBezTo>
                    <a:pt x="476" y="202"/>
                    <a:pt x="476" y="202"/>
                    <a:pt x="476" y="202"/>
                  </a:cubicBezTo>
                  <a:cubicBezTo>
                    <a:pt x="480" y="205"/>
                    <a:pt x="480" y="205"/>
                    <a:pt x="480" y="205"/>
                  </a:cubicBezTo>
                  <a:cubicBezTo>
                    <a:pt x="824" y="205"/>
                    <a:pt x="824" y="205"/>
                    <a:pt x="824" y="205"/>
                  </a:cubicBezTo>
                  <a:cubicBezTo>
                    <a:pt x="835" y="205"/>
                    <a:pt x="843" y="194"/>
                    <a:pt x="840" y="183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86" y="4"/>
                    <a:pt x="779" y="0"/>
                    <a:pt x="7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58" y="4"/>
                    <a:pt x="56" y="11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0" y="194"/>
                    <a:pt x="8" y="205"/>
                    <a:pt x="19" y="205"/>
                  </a:cubicBezTo>
                  <a:cubicBezTo>
                    <a:pt x="368" y="205"/>
                    <a:pt x="368" y="205"/>
                    <a:pt x="368" y="205"/>
                  </a:cubicBezTo>
                </a:path>
              </a:pathLst>
            </a:custGeom>
            <a:solidFill>
              <a:srgbClr val="E5E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">
              <a:extLst>
                <a:ext uri="{FF2B5EF4-FFF2-40B4-BE49-F238E27FC236}">
                  <a16:creationId xmlns:a16="http://schemas.microsoft.com/office/drawing/2014/main" id="{077BFB07-B620-4D5E-9165-DC5F589A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0459" y="4812127"/>
              <a:ext cx="4439019" cy="565924"/>
            </a:xfrm>
            <a:custGeom>
              <a:avLst/>
              <a:gdLst>
                <a:gd name="T0" fmla="*/ 29 w 1040"/>
                <a:gd name="T1" fmla="*/ 0 h 158"/>
                <a:gd name="T2" fmla="*/ 1006 w 1040"/>
                <a:gd name="T3" fmla="*/ 0 h 158"/>
                <a:gd name="T4" fmla="*/ 1040 w 1040"/>
                <a:gd name="T5" fmla="*/ 158 h 158"/>
                <a:gd name="T6" fmla="*/ 0 w 1040"/>
                <a:gd name="T7" fmla="*/ 158 h 158"/>
                <a:gd name="T8" fmla="*/ 29 w 1040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58">
                  <a:moveTo>
                    <a:pt x="29" y="0"/>
                  </a:moveTo>
                  <a:lnTo>
                    <a:pt x="1006" y="0"/>
                  </a:lnTo>
                  <a:lnTo>
                    <a:pt x="1040" y="158"/>
                  </a:lnTo>
                  <a:lnTo>
                    <a:pt x="0" y="15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0">
              <a:extLst>
                <a:ext uri="{FF2B5EF4-FFF2-40B4-BE49-F238E27FC236}">
                  <a16:creationId xmlns:a16="http://schemas.microsoft.com/office/drawing/2014/main" id="{6DBCDB8A-E42C-4652-90D3-F7495C7CC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82" y="1717455"/>
              <a:ext cx="89634" cy="78800"/>
            </a:xfrm>
            <a:custGeom>
              <a:avLst/>
              <a:gdLst>
                <a:gd name="T0" fmla="*/ 10 w 12"/>
                <a:gd name="T1" fmla="*/ 6 h 13"/>
                <a:gd name="T2" fmla="*/ 8 w 12"/>
                <a:gd name="T3" fmla="*/ 6 h 13"/>
                <a:gd name="T4" fmla="*/ 6 w 12"/>
                <a:gd name="T5" fmla="*/ 9 h 13"/>
                <a:gd name="T6" fmla="*/ 4 w 12"/>
                <a:gd name="T7" fmla="*/ 6 h 13"/>
                <a:gd name="T8" fmla="*/ 6 w 12"/>
                <a:gd name="T9" fmla="*/ 4 h 13"/>
                <a:gd name="T10" fmla="*/ 8 w 12"/>
                <a:gd name="T11" fmla="*/ 6 h 13"/>
                <a:gd name="T12" fmla="*/ 10 w 12"/>
                <a:gd name="T13" fmla="*/ 6 h 13"/>
                <a:gd name="T14" fmla="*/ 12 w 12"/>
                <a:gd name="T15" fmla="*/ 6 h 13"/>
                <a:gd name="T16" fmla="*/ 6 w 12"/>
                <a:gd name="T17" fmla="*/ 0 h 13"/>
                <a:gd name="T18" fmla="*/ 0 w 12"/>
                <a:gd name="T19" fmla="*/ 6 h 13"/>
                <a:gd name="T20" fmla="*/ 6 w 12"/>
                <a:gd name="T21" fmla="*/ 13 h 13"/>
                <a:gd name="T22" fmla="*/ 12 w 12"/>
                <a:gd name="T23" fmla="*/ 6 h 13"/>
                <a:gd name="T24" fmla="*/ 10 w 12"/>
                <a:gd name="T2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10" y="6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8"/>
                    <a:pt x="7" y="9"/>
                    <a:pt x="6" y="9"/>
                  </a:cubicBezTo>
                  <a:cubicBezTo>
                    <a:pt x="5" y="9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">
              <a:extLst>
                <a:ext uri="{FF2B5EF4-FFF2-40B4-BE49-F238E27FC236}">
                  <a16:creationId xmlns:a16="http://schemas.microsoft.com/office/drawing/2014/main" id="{2B7C1CE7-668B-45D6-B244-E5239EAB7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484" y="1828490"/>
              <a:ext cx="4968288" cy="275800"/>
            </a:xfrm>
            <a:custGeom>
              <a:avLst/>
              <a:gdLst>
                <a:gd name="T0" fmla="*/ 675 w 677"/>
                <a:gd name="T1" fmla="*/ 43 h 45"/>
                <a:gd name="T2" fmla="*/ 675 w 677"/>
                <a:gd name="T3" fmla="*/ 41 h 45"/>
                <a:gd name="T4" fmla="*/ 4 w 677"/>
                <a:gd name="T5" fmla="*/ 41 h 45"/>
                <a:gd name="T6" fmla="*/ 4 w 677"/>
                <a:gd name="T7" fmla="*/ 25 h 45"/>
                <a:gd name="T8" fmla="*/ 10 w 677"/>
                <a:gd name="T9" fmla="*/ 10 h 45"/>
                <a:gd name="T10" fmla="*/ 24 w 677"/>
                <a:gd name="T11" fmla="*/ 4 h 45"/>
                <a:gd name="T12" fmla="*/ 653 w 677"/>
                <a:gd name="T13" fmla="*/ 4 h 45"/>
                <a:gd name="T14" fmla="*/ 667 w 677"/>
                <a:gd name="T15" fmla="*/ 10 h 45"/>
                <a:gd name="T16" fmla="*/ 673 w 677"/>
                <a:gd name="T17" fmla="*/ 25 h 45"/>
                <a:gd name="T18" fmla="*/ 673 w 677"/>
                <a:gd name="T19" fmla="*/ 43 h 45"/>
                <a:gd name="T20" fmla="*/ 675 w 677"/>
                <a:gd name="T21" fmla="*/ 43 h 45"/>
                <a:gd name="T22" fmla="*/ 675 w 677"/>
                <a:gd name="T23" fmla="*/ 41 h 45"/>
                <a:gd name="T24" fmla="*/ 675 w 677"/>
                <a:gd name="T25" fmla="*/ 43 h 45"/>
                <a:gd name="T26" fmla="*/ 677 w 677"/>
                <a:gd name="T27" fmla="*/ 43 h 45"/>
                <a:gd name="T28" fmla="*/ 677 w 677"/>
                <a:gd name="T29" fmla="*/ 25 h 45"/>
                <a:gd name="T30" fmla="*/ 653 w 677"/>
                <a:gd name="T31" fmla="*/ 0 h 45"/>
                <a:gd name="T32" fmla="*/ 24 w 677"/>
                <a:gd name="T33" fmla="*/ 0 h 45"/>
                <a:gd name="T34" fmla="*/ 0 w 677"/>
                <a:gd name="T35" fmla="*/ 25 h 45"/>
                <a:gd name="T36" fmla="*/ 0 w 677"/>
                <a:gd name="T37" fmla="*/ 45 h 45"/>
                <a:gd name="T38" fmla="*/ 677 w 677"/>
                <a:gd name="T39" fmla="*/ 45 h 45"/>
                <a:gd name="T40" fmla="*/ 677 w 677"/>
                <a:gd name="T41" fmla="*/ 43 h 45"/>
                <a:gd name="T42" fmla="*/ 675 w 677"/>
                <a:gd name="T4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7" h="45">
                  <a:moveTo>
                    <a:pt x="675" y="43"/>
                  </a:moveTo>
                  <a:cubicBezTo>
                    <a:pt x="675" y="41"/>
                    <a:pt x="675" y="41"/>
                    <a:pt x="675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19"/>
                    <a:pt x="6" y="14"/>
                    <a:pt x="10" y="10"/>
                  </a:cubicBezTo>
                  <a:cubicBezTo>
                    <a:pt x="14" y="7"/>
                    <a:pt x="19" y="4"/>
                    <a:pt x="24" y="4"/>
                  </a:cubicBezTo>
                  <a:cubicBezTo>
                    <a:pt x="653" y="4"/>
                    <a:pt x="653" y="4"/>
                    <a:pt x="653" y="4"/>
                  </a:cubicBezTo>
                  <a:cubicBezTo>
                    <a:pt x="659" y="4"/>
                    <a:pt x="664" y="7"/>
                    <a:pt x="667" y="10"/>
                  </a:cubicBezTo>
                  <a:cubicBezTo>
                    <a:pt x="671" y="14"/>
                    <a:pt x="673" y="19"/>
                    <a:pt x="673" y="25"/>
                  </a:cubicBezTo>
                  <a:cubicBezTo>
                    <a:pt x="673" y="43"/>
                    <a:pt x="673" y="43"/>
                    <a:pt x="673" y="43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5" y="41"/>
                    <a:pt x="675" y="41"/>
                    <a:pt x="675" y="41"/>
                  </a:cubicBezTo>
                  <a:cubicBezTo>
                    <a:pt x="675" y="43"/>
                    <a:pt x="675" y="43"/>
                    <a:pt x="675" y="43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7" y="25"/>
                    <a:pt x="677" y="25"/>
                    <a:pt x="677" y="25"/>
                  </a:cubicBezTo>
                  <a:cubicBezTo>
                    <a:pt x="677" y="11"/>
                    <a:pt x="667" y="0"/>
                    <a:pt x="65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77" y="45"/>
                    <a:pt x="677" y="45"/>
                    <a:pt x="677" y="45"/>
                  </a:cubicBezTo>
                  <a:cubicBezTo>
                    <a:pt x="677" y="43"/>
                    <a:pt x="677" y="43"/>
                    <a:pt x="677" y="43"/>
                  </a:cubicBezTo>
                  <a:cubicBezTo>
                    <a:pt x="675" y="43"/>
                    <a:pt x="675" y="43"/>
                    <a:pt x="675" y="4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">
              <a:extLst>
                <a:ext uri="{FF2B5EF4-FFF2-40B4-BE49-F238E27FC236}">
                  <a16:creationId xmlns:a16="http://schemas.microsoft.com/office/drawing/2014/main" id="{9C2A542D-F855-45AA-BC7F-DBA1B9CE0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143" y="1896545"/>
              <a:ext cx="273170" cy="146855"/>
            </a:xfrm>
            <a:custGeom>
              <a:avLst/>
              <a:gdLst>
                <a:gd name="T0" fmla="*/ 60 w 64"/>
                <a:gd name="T1" fmla="*/ 38 h 41"/>
                <a:gd name="T2" fmla="*/ 60 w 64"/>
                <a:gd name="T3" fmla="*/ 34 h 41"/>
                <a:gd name="T4" fmla="*/ 7 w 64"/>
                <a:gd name="T5" fmla="*/ 34 h 41"/>
                <a:gd name="T6" fmla="*/ 7 w 64"/>
                <a:gd name="T7" fmla="*/ 7 h 41"/>
                <a:gd name="T8" fmla="*/ 57 w 64"/>
                <a:gd name="T9" fmla="*/ 7 h 41"/>
                <a:gd name="T10" fmla="*/ 57 w 64"/>
                <a:gd name="T11" fmla="*/ 38 h 41"/>
                <a:gd name="T12" fmla="*/ 60 w 64"/>
                <a:gd name="T13" fmla="*/ 38 h 41"/>
                <a:gd name="T14" fmla="*/ 60 w 64"/>
                <a:gd name="T15" fmla="*/ 34 h 41"/>
                <a:gd name="T16" fmla="*/ 60 w 64"/>
                <a:gd name="T17" fmla="*/ 38 h 41"/>
                <a:gd name="T18" fmla="*/ 64 w 64"/>
                <a:gd name="T19" fmla="*/ 38 h 41"/>
                <a:gd name="T20" fmla="*/ 64 w 64"/>
                <a:gd name="T21" fmla="*/ 0 h 41"/>
                <a:gd name="T22" fmla="*/ 0 w 64"/>
                <a:gd name="T23" fmla="*/ 0 h 41"/>
                <a:gd name="T24" fmla="*/ 0 w 64"/>
                <a:gd name="T25" fmla="*/ 41 h 41"/>
                <a:gd name="T26" fmla="*/ 64 w 64"/>
                <a:gd name="T27" fmla="*/ 41 h 41"/>
                <a:gd name="T28" fmla="*/ 64 w 64"/>
                <a:gd name="T29" fmla="*/ 38 h 41"/>
                <a:gd name="T30" fmla="*/ 60 w 64"/>
                <a:gd name="T3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1">
                  <a:moveTo>
                    <a:pt x="60" y="38"/>
                  </a:moveTo>
                  <a:lnTo>
                    <a:pt x="60" y="34"/>
                  </a:lnTo>
                  <a:lnTo>
                    <a:pt x="7" y="34"/>
                  </a:lnTo>
                  <a:lnTo>
                    <a:pt x="7" y="7"/>
                  </a:lnTo>
                  <a:lnTo>
                    <a:pt x="57" y="7"/>
                  </a:lnTo>
                  <a:lnTo>
                    <a:pt x="57" y="38"/>
                  </a:lnTo>
                  <a:lnTo>
                    <a:pt x="60" y="38"/>
                  </a:lnTo>
                  <a:lnTo>
                    <a:pt x="60" y="34"/>
                  </a:lnTo>
                  <a:lnTo>
                    <a:pt x="60" y="38"/>
                  </a:lnTo>
                  <a:lnTo>
                    <a:pt x="64" y="38"/>
                  </a:lnTo>
                  <a:lnTo>
                    <a:pt x="64" y="0"/>
                  </a:lnTo>
                  <a:lnTo>
                    <a:pt x="0" y="0"/>
                  </a:lnTo>
                  <a:lnTo>
                    <a:pt x="0" y="41"/>
                  </a:lnTo>
                  <a:lnTo>
                    <a:pt x="64" y="41"/>
                  </a:lnTo>
                  <a:lnTo>
                    <a:pt x="64" y="38"/>
                  </a:lnTo>
                  <a:lnTo>
                    <a:pt x="6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">
              <a:extLst>
                <a:ext uri="{FF2B5EF4-FFF2-40B4-BE49-F238E27FC236}">
                  <a16:creationId xmlns:a16="http://schemas.microsoft.com/office/drawing/2014/main" id="{9DD92FCA-D718-4E82-81EB-478F3082B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679" y="1907290"/>
              <a:ext cx="2091461" cy="125364"/>
            </a:xfrm>
            <a:custGeom>
              <a:avLst/>
              <a:gdLst>
                <a:gd name="T0" fmla="*/ 487 w 490"/>
                <a:gd name="T1" fmla="*/ 31 h 35"/>
                <a:gd name="T2" fmla="*/ 487 w 490"/>
                <a:gd name="T3" fmla="*/ 28 h 35"/>
                <a:gd name="T4" fmla="*/ 7 w 490"/>
                <a:gd name="T5" fmla="*/ 28 h 35"/>
                <a:gd name="T6" fmla="*/ 7 w 490"/>
                <a:gd name="T7" fmla="*/ 7 h 35"/>
                <a:gd name="T8" fmla="*/ 483 w 490"/>
                <a:gd name="T9" fmla="*/ 7 h 35"/>
                <a:gd name="T10" fmla="*/ 483 w 490"/>
                <a:gd name="T11" fmla="*/ 31 h 35"/>
                <a:gd name="T12" fmla="*/ 487 w 490"/>
                <a:gd name="T13" fmla="*/ 31 h 35"/>
                <a:gd name="T14" fmla="*/ 487 w 490"/>
                <a:gd name="T15" fmla="*/ 28 h 35"/>
                <a:gd name="T16" fmla="*/ 487 w 490"/>
                <a:gd name="T17" fmla="*/ 31 h 35"/>
                <a:gd name="T18" fmla="*/ 490 w 490"/>
                <a:gd name="T19" fmla="*/ 31 h 35"/>
                <a:gd name="T20" fmla="*/ 490 w 490"/>
                <a:gd name="T21" fmla="*/ 0 h 35"/>
                <a:gd name="T22" fmla="*/ 0 w 490"/>
                <a:gd name="T23" fmla="*/ 0 h 35"/>
                <a:gd name="T24" fmla="*/ 0 w 490"/>
                <a:gd name="T25" fmla="*/ 35 h 35"/>
                <a:gd name="T26" fmla="*/ 490 w 490"/>
                <a:gd name="T27" fmla="*/ 35 h 35"/>
                <a:gd name="T28" fmla="*/ 490 w 490"/>
                <a:gd name="T29" fmla="*/ 31 h 35"/>
                <a:gd name="T30" fmla="*/ 487 w 490"/>
                <a:gd name="T3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0" h="35">
                  <a:moveTo>
                    <a:pt x="487" y="31"/>
                  </a:moveTo>
                  <a:lnTo>
                    <a:pt x="487" y="28"/>
                  </a:lnTo>
                  <a:lnTo>
                    <a:pt x="7" y="28"/>
                  </a:lnTo>
                  <a:lnTo>
                    <a:pt x="7" y="7"/>
                  </a:lnTo>
                  <a:lnTo>
                    <a:pt x="483" y="7"/>
                  </a:lnTo>
                  <a:lnTo>
                    <a:pt x="483" y="31"/>
                  </a:lnTo>
                  <a:lnTo>
                    <a:pt x="487" y="31"/>
                  </a:lnTo>
                  <a:lnTo>
                    <a:pt x="487" y="28"/>
                  </a:lnTo>
                  <a:lnTo>
                    <a:pt x="487" y="31"/>
                  </a:lnTo>
                  <a:lnTo>
                    <a:pt x="490" y="31"/>
                  </a:lnTo>
                  <a:lnTo>
                    <a:pt x="490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490" y="35"/>
                  </a:lnTo>
                  <a:lnTo>
                    <a:pt x="490" y="31"/>
                  </a:lnTo>
                  <a:lnTo>
                    <a:pt x="487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">
              <a:extLst>
                <a:ext uri="{FF2B5EF4-FFF2-40B4-BE49-F238E27FC236}">
                  <a16:creationId xmlns:a16="http://schemas.microsoft.com/office/drawing/2014/main" id="{92486776-A336-4A5C-A03D-98C4B9FA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5">
              <a:extLst>
                <a:ext uri="{FF2B5EF4-FFF2-40B4-BE49-F238E27FC236}">
                  <a16:creationId xmlns:a16="http://schemas.microsoft.com/office/drawing/2014/main" id="{BF7E0907-8E9E-4D7C-9D32-B11D46456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044" y="2186671"/>
              <a:ext cx="1579266" cy="2299513"/>
            </a:xfrm>
            <a:custGeom>
              <a:avLst/>
              <a:gdLst>
                <a:gd name="T0" fmla="*/ 366 w 370"/>
                <a:gd name="T1" fmla="*/ 639 h 642"/>
                <a:gd name="T2" fmla="*/ 366 w 370"/>
                <a:gd name="T3" fmla="*/ 635 h 642"/>
                <a:gd name="T4" fmla="*/ 7 w 370"/>
                <a:gd name="T5" fmla="*/ 635 h 642"/>
                <a:gd name="T6" fmla="*/ 7 w 370"/>
                <a:gd name="T7" fmla="*/ 7 h 642"/>
                <a:gd name="T8" fmla="*/ 363 w 370"/>
                <a:gd name="T9" fmla="*/ 7 h 642"/>
                <a:gd name="T10" fmla="*/ 363 w 370"/>
                <a:gd name="T11" fmla="*/ 639 h 642"/>
                <a:gd name="T12" fmla="*/ 366 w 370"/>
                <a:gd name="T13" fmla="*/ 639 h 642"/>
                <a:gd name="T14" fmla="*/ 366 w 370"/>
                <a:gd name="T15" fmla="*/ 635 h 642"/>
                <a:gd name="T16" fmla="*/ 366 w 370"/>
                <a:gd name="T17" fmla="*/ 639 h 642"/>
                <a:gd name="T18" fmla="*/ 370 w 370"/>
                <a:gd name="T19" fmla="*/ 639 h 642"/>
                <a:gd name="T20" fmla="*/ 370 w 370"/>
                <a:gd name="T21" fmla="*/ 0 h 642"/>
                <a:gd name="T22" fmla="*/ 0 w 370"/>
                <a:gd name="T23" fmla="*/ 0 h 642"/>
                <a:gd name="T24" fmla="*/ 0 w 370"/>
                <a:gd name="T25" fmla="*/ 642 h 642"/>
                <a:gd name="T26" fmla="*/ 370 w 370"/>
                <a:gd name="T27" fmla="*/ 642 h 642"/>
                <a:gd name="T28" fmla="*/ 370 w 370"/>
                <a:gd name="T29" fmla="*/ 639 h 642"/>
                <a:gd name="T30" fmla="*/ 366 w 370"/>
                <a:gd name="T31" fmla="*/ 63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0" h="642">
                  <a:moveTo>
                    <a:pt x="366" y="639"/>
                  </a:moveTo>
                  <a:lnTo>
                    <a:pt x="366" y="635"/>
                  </a:lnTo>
                  <a:lnTo>
                    <a:pt x="7" y="635"/>
                  </a:lnTo>
                  <a:lnTo>
                    <a:pt x="7" y="7"/>
                  </a:lnTo>
                  <a:lnTo>
                    <a:pt x="363" y="7"/>
                  </a:lnTo>
                  <a:lnTo>
                    <a:pt x="363" y="639"/>
                  </a:lnTo>
                  <a:lnTo>
                    <a:pt x="366" y="639"/>
                  </a:lnTo>
                  <a:lnTo>
                    <a:pt x="366" y="635"/>
                  </a:lnTo>
                  <a:lnTo>
                    <a:pt x="366" y="639"/>
                  </a:lnTo>
                  <a:lnTo>
                    <a:pt x="370" y="639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642"/>
                  </a:lnTo>
                  <a:lnTo>
                    <a:pt x="370" y="642"/>
                  </a:lnTo>
                  <a:lnTo>
                    <a:pt x="370" y="639"/>
                  </a:lnTo>
                  <a:lnTo>
                    <a:pt x="366" y="6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EDE8284B-6E55-497C-858D-61103549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960337"/>
              <a:ext cx="1203658" cy="1525845"/>
            </a:xfrm>
            <a:custGeom>
              <a:avLst/>
              <a:gdLst>
                <a:gd name="T0" fmla="*/ 278 w 282"/>
                <a:gd name="T1" fmla="*/ 423 h 426"/>
                <a:gd name="T2" fmla="*/ 278 w 282"/>
                <a:gd name="T3" fmla="*/ 419 h 426"/>
                <a:gd name="T4" fmla="*/ 6 w 282"/>
                <a:gd name="T5" fmla="*/ 419 h 426"/>
                <a:gd name="T6" fmla="*/ 6 w 282"/>
                <a:gd name="T7" fmla="*/ 7 h 426"/>
                <a:gd name="T8" fmla="*/ 275 w 282"/>
                <a:gd name="T9" fmla="*/ 7 h 426"/>
                <a:gd name="T10" fmla="*/ 275 w 282"/>
                <a:gd name="T11" fmla="*/ 423 h 426"/>
                <a:gd name="T12" fmla="*/ 278 w 282"/>
                <a:gd name="T13" fmla="*/ 423 h 426"/>
                <a:gd name="T14" fmla="*/ 278 w 282"/>
                <a:gd name="T15" fmla="*/ 419 h 426"/>
                <a:gd name="T16" fmla="*/ 278 w 282"/>
                <a:gd name="T17" fmla="*/ 423 h 426"/>
                <a:gd name="T18" fmla="*/ 282 w 282"/>
                <a:gd name="T19" fmla="*/ 423 h 426"/>
                <a:gd name="T20" fmla="*/ 282 w 282"/>
                <a:gd name="T21" fmla="*/ 0 h 426"/>
                <a:gd name="T22" fmla="*/ 0 w 282"/>
                <a:gd name="T23" fmla="*/ 0 h 426"/>
                <a:gd name="T24" fmla="*/ 0 w 282"/>
                <a:gd name="T25" fmla="*/ 426 h 426"/>
                <a:gd name="T26" fmla="*/ 282 w 282"/>
                <a:gd name="T27" fmla="*/ 426 h 426"/>
                <a:gd name="T28" fmla="*/ 282 w 282"/>
                <a:gd name="T29" fmla="*/ 423 h 426"/>
                <a:gd name="T30" fmla="*/ 278 w 282"/>
                <a:gd name="T31" fmla="*/ 42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426">
                  <a:moveTo>
                    <a:pt x="278" y="423"/>
                  </a:moveTo>
                  <a:lnTo>
                    <a:pt x="278" y="419"/>
                  </a:lnTo>
                  <a:lnTo>
                    <a:pt x="6" y="419"/>
                  </a:lnTo>
                  <a:lnTo>
                    <a:pt x="6" y="7"/>
                  </a:lnTo>
                  <a:lnTo>
                    <a:pt x="275" y="7"/>
                  </a:lnTo>
                  <a:lnTo>
                    <a:pt x="275" y="423"/>
                  </a:lnTo>
                  <a:lnTo>
                    <a:pt x="278" y="423"/>
                  </a:lnTo>
                  <a:lnTo>
                    <a:pt x="278" y="419"/>
                  </a:lnTo>
                  <a:lnTo>
                    <a:pt x="278" y="423"/>
                  </a:lnTo>
                  <a:lnTo>
                    <a:pt x="282" y="423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426"/>
                  </a:lnTo>
                  <a:lnTo>
                    <a:pt x="282" y="426"/>
                  </a:lnTo>
                  <a:lnTo>
                    <a:pt x="282" y="423"/>
                  </a:lnTo>
                  <a:lnTo>
                    <a:pt x="278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0A329DFE-E386-4C89-A381-BA27D68E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089" y="2186671"/>
              <a:ext cx="1203658" cy="687705"/>
            </a:xfrm>
            <a:custGeom>
              <a:avLst/>
              <a:gdLst>
                <a:gd name="T0" fmla="*/ 278 w 282"/>
                <a:gd name="T1" fmla="*/ 3 h 192"/>
                <a:gd name="T2" fmla="*/ 278 w 282"/>
                <a:gd name="T3" fmla="*/ 0 h 192"/>
                <a:gd name="T4" fmla="*/ 0 w 282"/>
                <a:gd name="T5" fmla="*/ 0 h 192"/>
                <a:gd name="T6" fmla="*/ 0 w 282"/>
                <a:gd name="T7" fmla="*/ 192 h 192"/>
                <a:gd name="T8" fmla="*/ 282 w 282"/>
                <a:gd name="T9" fmla="*/ 192 h 192"/>
                <a:gd name="T10" fmla="*/ 282 w 282"/>
                <a:gd name="T11" fmla="*/ 0 h 192"/>
                <a:gd name="T12" fmla="*/ 278 w 282"/>
                <a:gd name="T13" fmla="*/ 0 h 192"/>
                <a:gd name="T14" fmla="*/ 278 w 282"/>
                <a:gd name="T15" fmla="*/ 3 h 192"/>
                <a:gd name="T16" fmla="*/ 275 w 282"/>
                <a:gd name="T17" fmla="*/ 3 h 192"/>
                <a:gd name="T18" fmla="*/ 275 w 282"/>
                <a:gd name="T19" fmla="*/ 185 h 192"/>
                <a:gd name="T20" fmla="*/ 6 w 282"/>
                <a:gd name="T21" fmla="*/ 185 h 192"/>
                <a:gd name="T22" fmla="*/ 6 w 282"/>
                <a:gd name="T23" fmla="*/ 7 h 192"/>
                <a:gd name="T24" fmla="*/ 278 w 282"/>
                <a:gd name="T25" fmla="*/ 7 h 192"/>
                <a:gd name="T26" fmla="*/ 278 w 282"/>
                <a:gd name="T27" fmla="*/ 3 h 192"/>
                <a:gd name="T28" fmla="*/ 275 w 282"/>
                <a:gd name="T29" fmla="*/ 3 h 192"/>
                <a:gd name="T30" fmla="*/ 278 w 282"/>
                <a:gd name="T31" fmla="*/ 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2" h="192">
                  <a:moveTo>
                    <a:pt x="278" y="3"/>
                  </a:moveTo>
                  <a:lnTo>
                    <a:pt x="2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82" y="192"/>
                  </a:lnTo>
                  <a:lnTo>
                    <a:pt x="282" y="0"/>
                  </a:lnTo>
                  <a:lnTo>
                    <a:pt x="278" y="0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5" y="185"/>
                  </a:lnTo>
                  <a:lnTo>
                    <a:pt x="6" y="185"/>
                  </a:lnTo>
                  <a:lnTo>
                    <a:pt x="6" y="7"/>
                  </a:lnTo>
                  <a:lnTo>
                    <a:pt x="278" y="7"/>
                  </a:lnTo>
                  <a:lnTo>
                    <a:pt x="278" y="3"/>
                  </a:lnTo>
                  <a:lnTo>
                    <a:pt x="275" y="3"/>
                  </a:lnTo>
                  <a:lnTo>
                    <a:pt x="27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8">
              <a:extLst>
                <a:ext uri="{FF2B5EF4-FFF2-40B4-BE49-F238E27FC236}">
                  <a16:creationId xmlns:a16="http://schemas.microsoft.com/office/drawing/2014/main" id="{64DC35C2-C058-4093-B4F6-7F57D5AFC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186671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9">
              <a:extLst>
                <a:ext uri="{FF2B5EF4-FFF2-40B4-BE49-F238E27FC236}">
                  <a16:creationId xmlns:a16="http://schemas.microsoft.com/office/drawing/2014/main" id="{0B28F7CB-F4B7-4C5E-80FF-1C6263785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2763341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0">
              <a:extLst>
                <a:ext uri="{FF2B5EF4-FFF2-40B4-BE49-F238E27FC236}">
                  <a16:creationId xmlns:a16="http://schemas.microsoft.com/office/drawing/2014/main" id="{8524190D-13EF-4865-98C1-E5C6C4781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343592"/>
              <a:ext cx="1929266" cy="522941"/>
            </a:xfrm>
            <a:custGeom>
              <a:avLst/>
              <a:gdLst>
                <a:gd name="T0" fmla="*/ 448 w 452"/>
                <a:gd name="T1" fmla="*/ 142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6 h 146"/>
                <a:gd name="T8" fmla="*/ 445 w 452"/>
                <a:gd name="T9" fmla="*/ 6 h 146"/>
                <a:gd name="T10" fmla="*/ 445 w 452"/>
                <a:gd name="T11" fmla="*/ 142 h 146"/>
                <a:gd name="T12" fmla="*/ 448 w 452"/>
                <a:gd name="T13" fmla="*/ 142 h 146"/>
                <a:gd name="T14" fmla="*/ 448 w 452"/>
                <a:gd name="T15" fmla="*/ 139 h 146"/>
                <a:gd name="T16" fmla="*/ 448 w 452"/>
                <a:gd name="T17" fmla="*/ 142 h 146"/>
                <a:gd name="T18" fmla="*/ 452 w 452"/>
                <a:gd name="T19" fmla="*/ 142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2 h 146"/>
                <a:gd name="T30" fmla="*/ 448 w 452"/>
                <a:gd name="T31" fmla="*/ 1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2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6"/>
                  </a:lnTo>
                  <a:lnTo>
                    <a:pt x="445" y="6"/>
                  </a:lnTo>
                  <a:lnTo>
                    <a:pt x="445" y="142"/>
                  </a:lnTo>
                  <a:lnTo>
                    <a:pt x="448" y="142"/>
                  </a:lnTo>
                  <a:lnTo>
                    <a:pt x="448" y="139"/>
                  </a:lnTo>
                  <a:lnTo>
                    <a:pt x="448" y="142"/>
                  </a:lnTo>
                  <a:lnTo>
                    <a:pt x="452" y="142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2"/>
                  </a:lnTo>
                  <a:lnTo>
                    <a:pt x="448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">
              <a:extLst>
                <a:ext uri="{FF2B5EF4-FFF2-40B4-BE49-F238E27FC236}">
                  <a16:creationId xmlns:a16="http://schemas.microsoft.com/office/drawing/2014/main" id="{A5947B34-2EE3-4F7E-B09F-A8A407472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6066" y="3920260"/>
              <a:ext cx="1929266" cy="522941"/>
            </a:xfrm>
            <a:custGeom>
              <a:avLst/>
              <a:gdLst>
                <a:gd name="T0" fmla="*/ 448 w 452"/>
                <a:gd name="T1" fmla="*/ 143 h 146"/>
                <a:gd name="T2" fmla="*/ 448 w 452"/>
                <a:gd name="T3" fmla="*/ 139 h 146"/>
                <a:gd name="T4" fmla="*/ 6 w 452"/>
                <a:gd name="T5" fmla="*/ 139 h 146"/>
                <a:gd name="T6" fmla="*/ 6 w 452"/>
                <a:gd name="T7" fmla="*/ 7 h 146"/>
                <a:gd name="T8" fmla="*/ 445 w 452"/>
                <a:gd name="T9" fmla="*/ 7 h 146"/>
                <a:gd name="T10" fmla="*/ 445 w 452"/>
                <a:gd name="T11" fmla="*/ 143 h 146"/>
                <a:gd name="T12" fmla="*/ 448 w 452"/>
                <a:gd name="T13" fmla="*/ 143 h 146"/>
                <a:gd name="T14" fmla="*/ 448 w 452"/>
                <a:gd name="T15" fmla="*/ 139 h 146"/>
                <a:gd name="T16" fmla="*/ 448 w 452"/>
                <a:gd name="T17" fmla="*/ 143 h 146"/>
                <a:gd name="T18" fmla="*/ 452 w 452"/>
                <a:gd name="T19" fmla="*/ 143 h 146"/>
                <a:gd name="T20" fmla="*/ 452 w 452"/>
                <a:gd name="T21" fmla="*/ 0 h 146"/>
                <a:gd name="T22" fmla="*/ 0 w 452"/>
                <a:gd name="T23" fmla="*/ 0 h 146"/>
                <a:gd name="T24" fmla="*/ 0 w 452"/>
                <a:gd name="T25" fmla="*/ 146 h 146"/>
                <a:gd name="T26" fmla="*/ 452 w 452"/>
                <a:gd name="T27" fmla="*/ 146 h 146"/>
                <a:gd name="T28" fmla="*/ 452 w 452"/>
                <a:gd name="T29" fmla="*/ 143 h 146"/>
                <a:gd name="T30" fmla="*/ 448 w 452"/>
                <a:gd name="T31" fmla="*/ 1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2" h="146">
                  <a:moveTo>
                    <a:pt x="448" y="143"/>
                  </a:moveTo>
                  <a:lnTo>
                    <a:pt x="448" y="139"/>
                  </a:lnTo>
                  <a:lnTo>
                    <a:pt x="6" y="139"/>
                  </a:lnTo>
                  <a:lnTo>
                    <a:pt x="6" y="7"/>
                  </a:lnTo>
                  <a:lnTo>
                    <a:pt x="445" y="7"/>
                  </a:lnTo>
                  <a:lnTo>
                    <a:pt x="445" y="143"/>
                  </a:lnTo>
                  <a:lnTo>
                    <a:pt x="448" y="143"/>
                  </a:lnTo>
                  <a:lnTo>
                    <a:pt x="448" y="139"/>
                  </a:lnTo>
                  <a:lnTo>
                    <a:pt x="448" y="143"/>
                  </a:lnTo>
                  <a:lnTo>
                    <a:pt x="452" y="143"/>
                  </a:lnTo>
                  <a:lnTo>
                    <a:pt x="452" y="0"/>
                  </a:lnTo>
                  <a:lnTo>
                    <a:pt x="0" y="0"/>
                  </a:lnTo>
                  <a:lnTo>
                    <a:pt x="0" y="146"/>
                  </a:lnTo>
                  <a:lnTo>
                    <a:pt x="452" y="146"/>
                  </a:lnTo>
                  <a:lnTo>
                    <a:pt x="452" y="143"/>
                  </a:lnTo>
                  <a:lnTo>
                    <a:pt x="44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2">
              <a:extLst>
                <a:ext uri="{FF2B5EF4-FFF2-40B4-BE49-F238E27FC236}">
                  <a16:creationId xmlns:a16="http://schemas.microsoft.com/office/drawing/2014/main" id="{963AA9A5-AE35-4628-94E5-88E9EA1A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753" y="1649399"/>
              <a:ext cx="5314016" cy="3026618"/>
            </a:xfrm>
            <a:custGeom>
              <a:avLst/>
              <a:gdLst>
                <a:gd name="T0" fmla="*/ 683 w 724"/>
                <a:gd name="T1" fmla="*/ 492 h 492"/>
                <a:gd name="T2" fmla="*/ 40 w 724"/>
                <a:gd name="T3" fmla="*/ 492 h 492"/>
                <a:gd name="T4" fmla="*/ 0 w 724"/>
                <a:gd name="T5" fmla="*/ 452 h 492"/>
                <a:gd name="T6" fmla="*/ 0 w 724"/>
                <a:gd name="T7" fmla="*/ 41 h 492"/>
                <a:gd name="T8" fmla="*/ 40 w 724"/>
                <a:gd name="T9" fmla="*/ 0 h 492"/>
                <a:gd name="T10" fmla="*/ 683 w 724"/>
                <a:gd name="T11" fmla="*/ 0 h 492"/>
                <a:gd name="T12" fmla="*/ 724 w 724"/>
                <a:gd name="T13" fmla="*/ 41 h 492"/>
                <a:gd name="T14" fmla="*/ 724 w 724"/>
                <a:gd name="T15" fmla="*/ 452 h 492"/>
                <a:gd name="T16" fmla="*/ 683 w 724"/>
                <a:gd name="T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4" h="492">
                  <a:moveTo>
                    <a:pt x="683" y="492"/>
                  </a:moveTo>
                  <a:cubicBezTo>
                    <a:pt x="40" y="492"/>
                    <a:pt x="40" y="492"/>
                    <a:pt x="40" y="492"/>
                  </a:cubicBezTo>
                  <a:cubicBezTo>
                    <a:pt x="18" y="492"/>
                    <a:pt x="0" y="474"/>
                    <a:pt x="0" y="45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0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706" y="0"/>
                    <a:pt x="724" y="19"/>
                    <a:pt x="724" y="41"/>
                  </a:cubicBezTo>
                  <a:cubicBezTo>
                    <a:pt x="724" y="452"/>
                    <a:pt x="724" y="452"/>
                    <a:pt x="724" y="452"/>
                  </a:cubicBezTo>
                  <a:cubicBezTo>
                    <a:pt x="724" y="474"/>
                    <a:pt x="706" y="492"/>
                    <a:pt x="683" y="492"/>
                  </a:cubicBezTo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">
              <a:extLst>
                <a:ext uri="{FF2B5EF4-FFF2-40B4-BE49-F238E27FC236}">
                  <a16:creationId xmlns:a16="http://schemas.microsoft.com/office/drawing/2014/main" id="{A6BD6AF0-02E0-4063-9F21-34B6B82E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288" y="1835652"/>
              <a:ext cx="4942676" cy="2729330"/>
            </a:xfrm>
            <a:custGeom>
              <a:avLst/>
              <a:gdLst>
                <a:gd name="T0" fmla="*/ 657 w 673"/>
                <a:gd name="T1" fmla="*/ 444 h 444"/>
                <a:gd name="T2" fmla="*/ 17 w 673"/>
                <a:gd name="T3" fmla="*/ 444 h 444"/>
                <a:gd name="T4" fmla="*/ 0 w 673"/>
                <a:gd name="T5" fmla="*/ 427 h 444"/>
                <a:gd name="T6" fmla="*/ 0 w 673"/>
                <a:gd name="T7" fmla="*/ 16 h 444"/>
                <a:gd name="T8" fmla="*/ 17 w 673"/>
                <a:gd name="T9" fmla="*/ 0 h 444"/>
                <a:gd name="T10" fmla="*/ 657 w 673"/>
                <a:gd name="T11" fmla="*/ 0 h 444"/>
                <a:gd name="T12" fmla="*/ 673 w 673"/>
                <a:gd name="T13" fmla="*/ 16 h 444"/>
                <a:gd name="T14" fmla="*/ 673 w 673"/>
                <a:gd name="T15" fmla="*/ 427 h 444"/>
                <a:gd name="T16" fmla="*/ 657 w 673"/>
                <a:gd name="T1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" h="444">
                  <a:moveTo>
                    <a:pt x="657" y="444"/>
                  </a:moveTo>
                  <a:cubicBezTo>
                    <a:pt x="17" y="444"/>
                    <a:pt x="17" y="444"/>
                    <a:pt x="17" y="444"/>
                  </a:cubicBezTo>
                  <a:cubicBezTo>
                    <a:pt x="8" y="444"/>
                    <a:pt x="0" y="436"/>
                    <a:pt x="0" y="4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66" y="0"/>
                    <a:pt x="673" y="7"/>
                    <a:pt x="673" y="16"/>
                  </a:cubicBezTo>
                  <a:cubicBezTo>
                    <a:pt x="673" y="427"/>
                    <a:pt x="673" y="427"/>
                    <a:pt x="673" y="427"/>
                  </a:cubicBezTo>
                  <a:cubicBezTo>
                    <a:pt x="673" y="436"/>
                    <a:pt x="666" y="444"/>
                    <a:pt x="657" y="4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6" name="Rectangle 24">
              <a:extLst>
                <a:ext uri="{FF2B5EF4-FFF2-40B4-BE49-F238E27FC236}">
                  <a16:creationId xmlns:a16="http://schemas.microsoft.com/office/drawing/2014/main" id="{1AD6B81D-8242-4850-B418-2AC9519F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241" y="4672436"/>
              <a:ext cx="4170116" cy="46564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5">
              <a:extLst>
                <a:ext uri="{FF2B5EF4-FFF2-40B4-BE49-F238E27FC236}">
                  <a16:creationId xmlns:a16="http://schemas.microsoft.com/office/drawing/2014/main" id="{EE395513-021B-4B99-8409-EF8AF0D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434" y="4826455"/>
              <a:ext cx="631708" cy="565924"/>
            </a:xfrm>
            <a:custGeom>
              <a:avLst/>
              <a:gdLst>
                <a:gd name="T0" fmla="*/ 42 w 148"/>
                <a:gd name="T1" fmla="*/ 0 h 158"/>
                <a:gd name="T2" fmla="*/ 148 w 148"/>
                <a:gd name="T3" fmla="*/ 0 h 158"/>
                <a:gd name="T4" fmla="*/ 116 w 148"/>
                <a:gd name="T5" fmla="*/ 158 h 158"/>
                <a:gd name="T6" fmla="*/ 0 w 148"/>
                <a:gd name="T7" fmla="*/ 158 h 158"/>
                <a:gd name="T8" fmla="*/ 42 w 148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58">
                  <a:moveTo>
                    <a:pt x="42" y="0"/>
                  </a:moveTo>
                  <a:lnTo>
                    <a:pt x="148" y="0"/>
                  </a:lnTo>
                  <a:lnTo>
                    <a:pt x="116" y="158"/>
                  </a:lnTo>
                  <a:lnTo>
                    <a:pt x="0" y="15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6">
              <a:extLst>
                <a:ext uri="{FF2B5EF4-FFF2-40B4-BE49-F238E27FC236}">
                  <a16:creationId xmlns:a16="http://schemas.microsoft.com/office/drawing/2014/main" id="{3F5F9C01-4B12-44DC-99F0-DDA16B23D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918" y="4847944"/>
              <a:ext cx="623170" cy="544433"/>
            </a:xfrm>
            <a:custGeom>
              <a:avLst/>
              <a:gdLst>
                <a:gd name="T0" fmla="*/ 0 w 146"/>
                <a:gd name="T1" fmla="*/ 0 h 152"/>
                <a:gd name="T2" fmla="*/ 31 w 146"/>
                <a:gd name="T3" fmla="*/ 152 h 152"/>
                <a:gd name="T4" fmla="*/ 146 w 146"/>
                <a:gd name="T5" fmla="*/ 152 h 152"/>
                <a:gd name="T6" fmla="*/ 108 w 146"/>
                <a:gd name="T7" fmla="*/ 0 h 152"/>
                <a:gd name="T8" fmla="*/ 0 w 146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52">
                  <a:moveTo>
                    <a:pt x="0" y="0"/>
                  </a:moveTo>
                  <a:lnTo>
                    <a:pt x="31" y="152"/>
                  </a:lnTo>
                  <a:lnTo>
                    <a:pt x="146" y="152"/>
                  </a:lnTo>
                  <a:lnTo>
                    <a:pt x="1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">
              <a:extLst>
                <a:ext uri="{FF2B5EF4-FFF2-40B4-BE49-F238E27FC236}">
                  <a16:creationId xmlns:a16="http://schemas.microsoft.com/office/drawing/2014/main" id="{91E34FA0-F5D4-4DFD-92B6-27D10B7D6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5478340"/>
              <a:ext cx="1754265" cy="343851"/>
            </a:xfrm>
            <a:custGeom>
              <a:avLst/>
              <a:gdLst>
                <a:gd name="T0" fmla="*/ 228 w 239"/>
                <a:gd name="T1" fmla="*/ 56 h 56"/>
                <a:gd name="T2" fmla="*/ 11 w 239"/>
                <a:gd name="T3" fmla="*/ 56 h 56"/>
                <a:gd name="T4" fmla="*/ 0 w 239"/>
                <a:gd name="T5" fmla="*/ 44 h 56"/>
                <a:gd name="T6" fmla="*/ 3 w 239"/>
                <a:gd name="T7" fmla="*/ 10 h 56"/>
                <a:gd name="T8" fmla="*/ 14 w 239"/>
                <a:gd name="T9" fmla="*/ 0 h 56"/>
                <a:gd name="T10" fmla="*/ 226 w 239"/>
                <a:gd name="T11" fmla="*/ 1 h 56"/>
                <a:gd name="T12" fmla="*/ 236 w 239"/>
                <a:gd name="T13" fmla="*/ 11 h 56"/>
                <a:gd name="T14" fmla="*/ 239 w 239"/>
                <a:gd name="T15" fmla="*/ 44 h 56"/>
                <a:gd name="T16" fmla="*/ 228 w 239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56">
                  <a:moveTo>
                    <a:pt x="228" y="56"/>
                  </a:moveTo>
                  <a:cubicBezTo>
                    <a:pt x="11" y="56"/>
                    <a:pt x="11" y="56"/>
                    <a:pt x="11" y="56"/>
                  </a:cubicBezTo>
                  <a:cubicBezTo>
                    <a:pt x="5" y="56"/>
                    <a:pt x="0" y="50"/>
                    <a:pt x="0" y="4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4"/>
                    <a:pt x="8" y="0"/>
                    <a:pt x="14" y="0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31" y="1"/>
                    <a:pt x="236" y="6"/>
                    <a:pt x="236" y="11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9" y="50"/>
                    <a:pt x="234" y="56"/>
                    <a:pt x="228" y="56"/>
                  </a:cubicBezTo>
                </a:path>
              </a:pathLst>
            </a:cu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8">
              <a:extLst>
                <a:ext uri="{FF2B5EF4-FFF2-40B4-BE49-F238E27FC236}">
                  <a16:creationId xmlns:a16="http://schemas.microsoft.com/office/drawing/2014/main" id="{C0CF4304-A2C9-4E3F-A199-9EFFEAF77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554" y="1724618"/>
              <a:ext cx="55486" cy="50146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9">
              <a:extLst>
                <a:ext uri="{FF2B5EF4-FFF2-40B4-BE49-F238E27FC236}">
                  <a16:creationId xmlns:a16="http://schemas.microsoft.com/office/drawing/2014/main" id="{8FBD82A7-C658-47FD-8942-52E8562F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117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0">
              <a:extLst>
                <a:ext uri="{FF2B5EF4-FFF2-40B4-BE49-F238E27FC236}">
                  <a16:creationId xmlns:a16="http://schemas.microsoft.com/office/drawing/2014/main" id="{7F34DD63-1B29-4B43-B75C-E046DD34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434" y="5023451"/>
              <a:ext cx="388412" cy="78800"/>
            </a:xfrm>
            <a:custGeom>
              <a:avLst/>
              <a:gdLst>
                <a:gd name="T0" fmla="*/ 48 w 53"/>
                <a:gd name="T1" fmla="*/ 13 h 13"/>
                <a:gd name="T2" fmla="*/ 5 w 53"/>
                <a:gd name="T3" fmla="*/ 13 h 13"/>
                <a:gd name="T4" fmla="*/ 0 w 53"/>
                <a:gd name="T5" fmla="*/ 7 h 13"/>
                <a:gd name="T6" fmla="*/ 0 w 53"/>
                <a:gd name="T7" fmla="*/ 6 h 13"/>
                <a:gd name="T8" fmla="*/ 5 w 53"/>
                <a:gd name="T9" fmla="*/ 0 h 13"/>
                <a:gd name="T10" fmla="*/ 48 w 53"/>
                <a:gd name="T11" fmla="*/ 0 h 13"/>
                <a:gd name="T12" fmla="*/ 53 w 53"/>
                <a:gd name="T13" fmla="*/ 6 h 13"/>
                <a:gd name="T14" fmla="*/ 53 w 53"/>
                <a:gd name="T15" fmla="*/ 7 h 13"/>
                <a:gd name="T16" fmla="*/ 48 w 5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3">
                  <a:moveTo>
                    <a:pt x="4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3" y="3"/>
                    <a:pt x="53" y="6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10"/>
                    <a:pt x="51" y="13"/>
                    <a:pt x="4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1">
              <a:extLst>
                <a:ext uri="{FF2B5EF4-FFF2-40B4-BE49-F238E27FC236}">
                  <a16:creationId xmlns:a16="http://schemas.microsoft.com/office/drawing/2014/main" id="{BC7FD7EE-B277-4691-9BFF-62A0DBEA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945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2">
              <a:extLst>
                <a:ext uri="{FF2B5EF4-FFF2-40B4-BE49-F238E27FC236}">
                  <a16:creationId xmlns:a16="http://schemas.microsoft.com/office/drawing/2014/main" id="{F5D5E5FA-4686-4A05-9B87-637F771A9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117" y="5241943"/>
              <a:ext cx="1438413" cy="85963"/>
            </a:xfrm>
            <a:custGeom>
              <a:avLst/>
              <a:gdLst>
                <a:gd name="T0" fmla="*/ 191 w 196"/>
                <a:gd name="T1" fmla="*/ 14 h 14"/>
                <a:gd name="T2" fmla="*/ 5 w 196"/>
                <a:gd name="T3" fmla="*/ 14 h 14"/>
                <a:gd name="T4" fmla="*/ 0 w 196"/>
                <a:gd name="T5" fmla="*/ 9 h 14"/>
                <a:gd name="T6" fmla="*/ 0 w 196"/>
                <a:gd name="T7" fmla="*/ 6 h 14"/>
                <a:gd name="T8" fmla="*/ 5 w 196"/>
                <a:gd name="T9" fmla="*/ 0 h 14"/>
                <a:gd name="T10" fmla="*/ 191 w 196"/>
                <a:gd name="T11" fmla="*/ 0 h 14"/>
                <a:gd name="T12" fmla="*/ 196 w 196"/>
                <a:gd name="T13" fmla="*/ 6 h 14"/>
                <a:gd name="T14" fmla="*/ 196 w 196"/>
                <a:gd name="T15" fmla="*/ 9 h 14"/>
                <a:gd name="T16" fmla="*/ 191 w 196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4">
                  <a:moveTo>
                    <a:pt x="191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2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4" y="0"/>
                    <a:pt x="196" y="3"/>
                    <a:pt x="196" y="6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12"/>
                    <a:pt x="194" y="14"/>
                    <a:pt x="191" y="14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3">
              <a:extLst>
                <a:ext uri="{FF2B5EF4-FFF2-40B4-BE49-F238E27FC236}">
                  <a16:creationId xmlns:a16="http://schemas.microsoft.com/office/drawing/2014/main" id="{6F400CFB-E025-4241-9800-13565CD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581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4">
              <a:extLst>
                <a:ext uri="{FF2B5EF4-FFF2-40B4-BE49-F238E27FC236}">
                  <a16:creationId xmlns:a16="http://schemas.microsoft.com/office/drawing/2014/main" id="{7E3B2A59-9890-4903-B9BE-90321F80D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359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5">
              <a:extLst>
                <a:ext uri="{FF2B5EF4-FFF2-40B4-BE49-F238E27FC236}">
                  <a16:creationId xmlns:a16="http://schemas.microsoft.com/office/drawing/2014/main" id="{1E5F693E-F9CB-46BC-983A-8770B3C9E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873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6">
              <a:extLst>
                <a:ext uri="{FF2B5EF4-FFF2-40B4-BE49-F238E27FC236}">
                  <a16:creationId xmlns:a16="http://schemas.microsoft.com/office/drawing/2014/main" id="{B42CB776-77CC-42C6-BA85-09B2F84BF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990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7">
              <a:extLst>
                <a:ext uri="{FF2B5EF4-FFF2-40B4-BE49-F238E27FC236}">
                  <a16:creationId xmlns:a16="http://schemas.microsoft.com/office/drawing/2014/main" id="{127499D0-B1BE-4FFF-9543-D68A62C90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505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8">
              <a:extLst>
                <a:ext uri="{FF2B5EF4-FFF2-40B4-BE49-F238E27FC236}">
                  <a16:creationId xmlns:a16="http://schemas.microsoft.com/office/drawing/2014/main" id="{93342379-3980-422F-808B-9257FE245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820" y="5027034"/>
              <a:ext cx="213415" cy="179090"/>
            </a:xfrm>
            <a:custGeom>
              <a:avLst/>
              <a:gdLst>
                <a:gd name="T0" fmla="*/ 24 w 29"/>
                <a:gd name="T1" fmla="*/ 29 h 29"/>
                <a:gd name="T2" fmla="*/ 5 w 29"/>
                <a:gd name="T3" fmla="*/ 29 h 29"/>
                <a:gd name="T4" fmla="*/ 0 w 29"/>
                <a:gd name="T5" fmla="*/ 24 h 29"/>
                <a:gd name="T6" fmla="*/ 0 w 29"/>
                <a:gd name="T7" fmla="*/ 5 h 29"/>
                <a:gd name="T8" fmla="*/ 5 w 29"/>
                <a:gd name="T9" fmla="*/ 0 h 29"/>
                <a:gd name="T10" fmla="*/ 24 w 29"/>
                <a:gd name="T11" fmla="*/ 0 h 29"/>
                <a:gd name="T12" fmla="*/ 29 w 29"/>
                <a:gd name="T13" fmla="*/ 5 h 29"/>
                <a:gd name="T14" fmla="*/ 29 w 29"/>
                <a:gd name="T15" fmla="*/ 24 h 29"/>
                <a:gd name="T16" fmla="*/ 24 w 2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24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7"/>
                    <a:pt x="0" y="2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7"/>
                    <a:pt x="27" y="29"/>
                    <a:pt x="24" y="29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9">
              <a:extLst>
                <a:ext uri="{FF2B5EF4-FFF2-40B4-BE49-F238E27FC236}">
                  <a16:creationId xmlns:a16="http://schemas.microsoft.com/office/drawing/2014/main" id="{190A6FC4-348A-43E7-BEB0-32A6C2A1C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090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0">
              <a:extLst>
                <a:ext uri="{FF2B5EF4-FFF2-40B4-BE49-F238E27FC236}">
                  <a16:creationId xmlns:a16="http://schemas.microsoft.com/office/drawing/2014/main" id="{C1182720-E9BC-457C-830B-A0A05E8B2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604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1">
              <a:extLst>
                <a:ext uri="{FF2B5EF4-FFF2-40B4-BE49-F238E27FC236}">
                  <a16:creationId xmlns:a16="http://schemas.microsoft.com/office/drawing/2014/main" id="{900BB4B8-15E1-470B-9310-6C2E7A310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140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2">
              <a:extLst>
                <a:ext uri="{FF2B5EF4-FFF2-40B4-BE49-F238E27FC236}">
                  <a16:creationId xmlns:a16="http://schemas.microsoft.com/office/drawing/2014/main" id="{FC4A4C81-455F-406F-88A0-F0FB1EC49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434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43">
              <a:extLst>
                <a:ext uri="{FF2B5EF4-FFF2-40B4-BE49-F238E27FC236}">
                  <a16:creationId xmlns:a16="http://schemas.microsoft.com/office/drawing/2014/main" id="{191DD10F-4DBB-4204-A45E-17862BE01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262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4">
              <a:extLst>
                <a:ext uri="{FF2B5EF4-FFF2-40B4-BE49-F238E27FC236}">
                  <a16:creationId xmlns:a16="http://schemas.microsoft.com/office/drawing/2014/main" id="{A4BDD336-CC7A-4D34-AFB1-61E949E4F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042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45">
              <a:extLst>
                <a:ext uri="{FF2B5EF4-FFF2-40B4-BE49-F238E27FC236}">
                  <a16:creationId xmlns:a16="http://schemas.microsoft.com/office/drawing/2014/main" id="{BF9A762F-3CC6-49E5-A0FA-1B8B26A24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066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6">
              <a:extLst>
                <a:ext uri="{FF2B5EF4-FFF2-40B4-BE49-F238E27FC236}">
                  <a16:creationId xmlns:a16="http://schemas.microsoft.com/office/drawing/2014/main" id="{725EE270-F587-46AB-AE84-869EE14D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309" y="4837198"/>
              <a:ext cx="260365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7">
              <a:extLst>
                <a:ext uri="{FF2B5EF4-FFF2-40B4-BE49-F238E27FC236}">
                  <a16:creationId xmlns:a16="http://schemas.microsoft.com/office/drawing/2014/main" id="{78FA0380-2E44-4371-ADB9-7E952004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13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8">
              <a:extLst>
                <a:ext uri="{FF2B5EF4-FFF2-40B4-BE49-F238E27FC236}">
                  <a16:creationId xmlns:a16="http://schemas.microsoft.com/office/drawing/2014/main" id="{68971461-FD03-47C2-A9F2-A19EE5726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0216" y="5249106"/>
              <a:ext cx="328656" cy="78800"/>
            </a:xfrm>
            <a:custGeom>
              <a:avLst/>
              <a:gdLst>
                <a:gd name="T0" fmla="*/ 40 w 45"/>
                <a:gd name="T1" fmla="*/ 13 h 13"/>
                <a:gd name="T2" fmla="*/ 5 w 45"/>
                <a:gd name="T3" fmla="*/ 13 h 13"/>
                <a:gd name="T4" fmla="*/ 0 w 45"/>
                <a:gd name="T5" fmla="*/ 7 h 13"/>
                <a:gd name="T6" fmla="*/ 0 w 45"/>
                <a:gd name="T7" fmla="*/ 6 h 13"/>
                <a:gd name="T8" fmla="*/ 5 w 45"/>
                <a:gd name="T9" fmla="*/ 0 h 13"/>
                <a:gd name="T10" fmla="*/ 40 w 45"/>
                <a:gd name="T11" fmla="*/ 0 h 13"/>
                <a:gd name="T12" fmla="*/ 45 w 45"/>
                <a:gd name="T13" fmla="*/ 6 h 13"/>
                <a:gd name="T14" fmla="*/ 45 w 45"/>
                <a:gd name="T15" fmla="*/ 7 h 13"/>
                <a:gd name="T16" fmla="*/ 40 w 4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3">
                  <a:moveTo>
                    <a:pt x="40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10"/>
                    <a:pt x="43" y="13"/>
                    <a:pt x="40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9">
              <a:extLst>
                <a:ext uri="{FF2B5EF4-FFF2-40B4-BE49-F238E27FC236}">
                  <a16:creationId xmlns:a16="http://schemas.microsoft.com/office/drawing/2014/main" id="{12840B9B-136F-42E4-A810-7F1AD3436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556" y="5130905"/>
              <a:ext cx="448169" cy="82383"/>
            </a:xfrm>
            <a:custGeom>
              <a:avLst/>
              <a:gdLst>
                <a:gd name="T0" fmla="*/ 55 w 61"/>
                <a:gd name="T1" fmla="*/ 13 h 13"/>
                <a:gd name="T2" fmla="*/ 6 w 61"/>
                <a:gd name="T3" fmla="*/ 13 h 13"/>
                <a:gd name="T4" fmla="*/ 0 w 61"/>
                <a:gd name="T5" fmla="*/ 7 h 13"/>
                <a:gd name="T6" fmla="*/ 0 w 61"/>
                <a:gd name="T7" fmla="*/ 6 h 13"/>
                <a:gd name="T8" fmla="*/ 6 w 61"/>
                <a:gd name="T9" fmla="*/ 0 h 13"/>
                <a:gd name="T10" fmla="*/ 55 w 61"/>
                <a:gd name="T11" fmla="*/ 0 h 13"/>
                <a:gd name="T12" fmla="*/ 61 w 61"/>
                <a:gd name="T13" fmla="*/ 6 h 13"/>
                <a:gd name="T14" fmla="*/ 61 w 61"/>
                <a:gd name="T15" fmla="*/ 7 h 13"/>
                <a:gd name="T16" fmla="*/ 55 w 6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3">
                  <a:moveTo>
                    <a:pt x="55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3"/>
                    <a:pt x="61" y="6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0"/>
                    <a:pt x="58" y="13"/>
                    <a:pt x="55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0">
              <a:extLst>
                <a:ext uri="{FF2B5EF4-FFF2-40B4-BE49-F238E27FC236}">
                  <a16:creationId xmlns:a16="http://schemas.microsoft.com/office/drawing/2014/main" id="{6CF9ADCA-EF18-4C3B-A3FC-BB25AEF2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1">
              <a:extLst>
                <a:ext uri="{FF2B5EF4-FFF2-40B4-BE49-F238E27FC236}">
                  <a16:creationId xmlns:a16="http://schemas.microsoft.com/office/drawing/2014/main" id="{5625B1D0-44BB-4054-93F3-3041A10D1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069" y="5023451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">
              <a:extLst>
                <a:ext uri="{FF2B5EF4-FFF2-40B4-BE49-F238E27FC236}">
                  <a16:creationId xmlns:a16="http://schemas.microsoft.com/office/drawing/2014/main" id="{00885646-2FEA-4211-AF37-99FE8176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88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">
              <a:extLst>
                <a:ext uri="{FF2B5EF4-FFF2-40B4-BE49-F238E27FC236}">
                  <a16:creationId xmlns:a16="http://schemas.microsoft.com/office/drawing/2014/main" id="{554908E6-99A4-4FC3-8DAC-EB73FDA34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068" y="5249106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4">
              <a:extLst>
                <a:ext uri="{FF2B5EF4-FFF2-40B4-BE49-F238E27FC236}">
                  <a16:creationId xmlns:a16="http://schemas.microsoft.com/office/drawing/2014/main" id="{F6AB53D0-07CB-4D2F-BE10-48897A25B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384" y="5249106"/>
              <a:ext cx="260365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5">
              <a:extLst>
                <a:ext uri="{FF2B5EF4-FFF2-40B4-BE49-F238E27FC236}">
                  <a16:creationId xmlns:a16="http://schemas.microsoft.com/office/drawing/2014/main" id="{D5850197-6856-4EEC-9155-188451A3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700" y="5249106"/>
              <a:ext cx="247560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6">
              <a:extLst>
                <a:ext uri="{FF2B5EF4-FFF2-40B4-BE49-F238E27FC236}">
                  <a16:creationId xmlns:a16="http://schemas.microsoft.com/office/drawing/2014/main" id="{6E3F7196-8208-4139-B3E0-DBE66538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017" y="5249106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7">
              <a:extLst>
                <a:ext uri="{FF2B5EF4-FFF2-40B4-BE49-F238E27FC236}">
                  <a16:creationId xmlns:a16="http://schemas.microsoft.com/office/drawing/2014/main" id="{8CDBF09A-A44F-469A-9F3C-7E280D8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797" y="5249106"/>
              <a:ext cx="200609" cy="78800"/>
            </a:xfrm>
            <a:custGeom>
              <a:avLst/>
              <a:gdLst>
                <a:gd name="T0" fmla="*/ 22 w 27"/>
                <a:gd name="T1" fmla="*/ 13 h 13"/>
                <a:gd name="T2" fmla="*/ 5 w 27"/>
                <a:gd name="T3" fmla="*/ 13 h 13"/>
                <a:gd name="T4" fmla="*/ 0 w 27"/>
                <a:gd name="T5" fmla="*/ 7 h 13"/>
                <a:gd name="T6" fmla="*/ 0 w 27"/>
                <a:gd name="T7" fmla="*/ 6 h 13"/>
                <a:gd name="T8" fmla="*/ 5 w 27"/>
                <a:gd name="T9" fmla="*/ 0 h 13"/>
                <a:gd name="T10" fmla="*/ 22 w 27"/>
                <a:gd name="T11" fmla="*/ 0 h 13"/>
                <a:gd name="T12" fmla="*/ 27 w 27"/>
                <a:gd name="T13" fmla="*/ 6 h 13"/>
                <a:gd name="T14" fmla="*/ 27 w 27"/>
                <a:gd name="T15" fmla="*/ 7 h 13"/>
                <a:gd name="T16" fmla="*/ 22 w 2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3">
                  <a:moveTo>
                    <a:pt x="22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7" y="3"/>
                    <a:pt x="27" y="6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0"/>
                    <a:pt x="25" y="13"/>
                    <a:pt x="22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8">
              <a:extLst>
                <a:ext uri="{FF2B5EF4-FFF2-40B4-BE49-F238E27FC236}">
                  <a16:creationId xmlns:a16="http://schemas.microsoft.com/office/drawing/2014/main" id="{364A3A2F-96A7-4956-ACF8-2F3E65C9A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725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9">
              <a:extLst>
                <a:ext uri="{FF2B5EF4-FFF2-40B4-BE49-F238E27FC236}">
                  <a16:creationId xmlns:a16="http://schemas.microsoft.com/office/drawing/2014/main" id="{A296959B-1C3F-4F34-8325-3844CFDC4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239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0">
              <a:extLst>
                <a:ext uri="{FF2B5EF4-FFF2-40B4-BE49-F238E27FC236}">
                  <a16:creationId xmlns:a16="http://schemas.microsoft.com/office/drawing/2014/main" id="{76B3AF99-7D45-4F66-A60F-36C54A60A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8751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1">
              <a:extLst>
                <a:ext uri="{FF2B5EF4-FFF2-40B4-BE49-F238E27FC236}">
                  <a16:creationId xmlns:a16="http://schemas.microsoft.com/office/drawing/2014/main" id="{9B8CB7E9-7D71-45CA-B2DA-F50A58B22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29" y="5130905"/>
              <a:ext cx="251829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2">
              <a:extLst>
                <a:ext uri="{FF2B5EF4-FFF2-40B4-BE49-F238E27FC236}">
                  <a16:creationId xmlns:a16="http://schemas.microsoft.com/office/drawing/2014/main" id="{CDF609A6-5755-44D5-BE47-0F9904FD0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043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3">
              <a:extLst>
                <a:ext uri="{FF2B5EF4-FFF2-40B4-BE49-F238E27FC236}">
                  <a16:creationId xmlns:a16="http://schemas.microsoft.com/office/drawing/2014/main" id="{E620474A-2E25-436F-B59B-FD0E0FDF0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53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4">
              <a:extLst>
                <a:ext uri="{FF2B5EF4-FFF2-40B4-BE49-F238E27FC236}">
                  <a16:creationId xmlns:a16="http://schemas.microsoft.com/office/drawing/2014/main" id="{AAC5194B-A8EE-415E-B2FE-7ABF5F1C5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067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65">
              <a:extLst>
                <a:ext uri="{FF2B5EF4-FFF2-40B4-BE49-F238E27FC236}">
                  <a16:creationId xmlns:a16="http://schemas.microsoft.com/office/drawing/2014/main" id="{CC6D53CF-B87D-4E93-92EC-8A1F7D1A4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9847" y="5130905"/>
              <a:ext cx="251829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6">
              <a:extLst>
                <a:ext uri="{FF2B5EF4-FFF2-40B4-BE49-F238E27FC236}">
                  <a16:creationId xmlns:a16="http://schemas.microsoft.com/office/drawing/2014/main" id="{3A569285-DC8E-4962-9123-D91898F3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358" y="5130905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7">
              <a:extLst>
                <a:ext uri="{FF2B5EF4-FFF2-40B4-BE49-F238E27FC236}">
                  <a16:creationId xmlns:a16="http://schemas.microsoft.com/office/drawing/2014/main" id="{084F9D74-6B4B-4371-9987-3CD35BF5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870" y="5130905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68">
              <a:extLst>
                <a:ext uri="{FF2B5EF4-FFF2-40B4-BE49-F238E27FC236}">
                  <a16:creationId xmlns:a16="http://schemas.microsoft.com/office/drawing/2014/main" id="{F36C66E7-75C1-4601-97CD-70BFA036A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3382" y="5130905"/>
              <a:ext cx="234755" cy="82383"/>
            </a:xfrm>
            <a:custGeom>
              <a:avLst/>
              <a:gdLst>
                <a:gd name="T0" fmla="*/ 26 w 32"/>
                <a:gd name="T1" fmla="*/ 13 h 13"/>
                <a:gd name="T2" fmla="*/ 6 w 32"/>
                <a:gd name="T3" fmla="*/ 13 h 13"/>
                <a:gd name="T4" fmla="*/ 0 w 32"/>
                <a:gd name="T5" fmla="*/ 7 h 13"/>
                <a:gd name="T6" fmla="*/ 0 w 32"/>
                <a:gd name="T7" fmla="*/ 6 h 13"/>
                <a:gd name="T8" fmla="*/ 6 w 32"/>
                <a:gd name="T9" fmla="*/ 0 h 13"/>
                <a:gd name="T10" fmla="*/ 26 w 32"/>
                <a:gd name="T11" fmla="*/ 0 h 13"/>
                <a:gd name="T12" fmla="*/ 32 w 32"/>
                <a:gd name="T13" fmla="*/ 6 h 13"/>
                <a:gd name="T14" fmla="*/ 32 w 32"/>
                <a:gd name="T15" fmla="*/ 7 h 13"/>
                <a:gd name="T16" fmla="*/ 26 w 3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">
                  <a:moveTo>
                    <a:pt x="2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2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10"/>
                    <a:pt x="29" y="13"/>
                    <a:pt x="2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69">
              <a:extLst>
                <a:ext uri="{FF2B5EF4-FFF2-40B4-BE49-F238E27FC236}">
                  <a16:creationId xmlns:a16="http://schemas.microsoft.com/office/drawing/2014/main" id="{639AD197-3E50-4DAC-AC0E-8191D30A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383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0">
              <a:extLst>
                <a:ext uri="{FF2B5EF4-FFF2-40B4-BE49-F238E27FC236}">
                  <a16:creationId xmlns:a16="http://schemas.microsoft.com/office/drawing/2014/main" id="{4F0FE599-A1D0-47DB-9286-B4E1BB1D1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163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1">
              <a:extLst>
                <a:ext uri="{FF2B5EF4-FFF2-40B4-BE49-F238E27FC236}">
                  <a16:creationId xmlns:a16="http://schemas.microsoft.com/office/drawing/2014/main" id="{A638F981-1197-4189-92B3-7357E7296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677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2">
              <a:extLst>
                <a:ext uri="{FF2B5EF4-FFF2-40B4-BE49-F238E27FC236}">
                  <a16:creationId xmlns:a16="http://schemas.microsoft.com/office/drawing/2014/main" id="{3CFCDD46-F02F-4CD9-8946-B0429502C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188" y="5023451"/>
              <a:ext cx="256098" cy="78800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73">
              <a:extLst>
                <a:ext uri="{FF2B5EF4-FFF2-40B4-BE49-F238E27FC236}">
                  <a16:creationId xmlns:a16="http://schemas.microsoft.com/office/drawing/2014/main" id="{DD717F36-1DA4-431B-965F-DFBAED5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968" y="5023451"/>
              <a:ext cx="251829" cy="78800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74">
              <a:extLst>
                <a:ext uri="{FF2B5EF4-FFF2-40B4-BE49-F238E27FC236}">
                  <a16:creationId xmlns:a16="http://schemas.microsoft.com/office/drawing/2014/main" id="{AE6A67B4-76B0-4BD7-8DAA-8CEEC9F04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481" y="5023451"/>
              <a:ext cx="251829" cy="78800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5">
              <a:extLst>
                <a:ext uri="{FF2B5EF4-FFF2-40B4-BE49-F238E27FC236}">
                  <a16:creationId xmlns:a16="http://schemas.microsoft.com/office/drawing/2014/main" id="{1F86FE8C-9FDB-4DCE-AE3D-A24FD5115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551" y="5238360"/>
              <a:ext cx="640244" cy="111036"/>
            </a:xfrm>
            <a:custGeom>
              <a:avLst/>
              <a:gdLst>
                <a:gd name="T0" fmla="*/ 82 w 87"/>
                <a:gd name="T1" fmla="*/ 18 h 18"/>
                <a:gd name="T2" fmla="*/ 6 w 87"/>
                <a:gd name="T3" fmla="*/ 18 h 18"/>
                <a:gd name="T4" fmla="*/ 0 w 87"/>
                <a:gd name="T5" fmla="*/ 13 h 18"/>
                <a:gd name="T6" fmla="*/ 0 w 87"/>
                <a:gd name="T7" fmla="*/ 5 h 18"/>
                <a:gd name="T8" fmla="*/ 6 w 87"/>
                <a:gd name="T9" fmla="*/ 0 h 18"/>
                <a:gd name="T10" fmla="*/ 82 w 87"/>
                <a:gd name="T11" fmla="*/ 0 h 18"/>
                <a:gd name="T12" fmla="*/ 87 w 87"/>
                <a:gd name="T13" fmla="*/ 5 h 18"/>
                <a:gd name="T14" fmla="*/ 87 w 87"/>
                <a:gd name="T15" fmla="*/ 13 h 18"/>
                <a:gd name="T16" fmla="*/ 82 w 87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">
                  <a:moveTo>
                    <a:pt x="82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0" y="16"/>
                    <a:pt x="0" y="1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7" y="2"/>
                    <a:pt x="87" y="5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6"/>
                    <a:pt x="85" y="18"/>
                    <a:pt x="82" y="18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76">
              <a:extLst>
                <a:ext uri="{FF2B5EF4-FFF2-40B4-BE49-F238E27FC236}">
                  <a16:creationId xmlns:a16="http://schemas.microsoft.com/office/drawing/2014/main" id="{EDB7B70A-205B-4569-BD84-D57597F78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800" y="4915998"/>
              <a:ext cx="256098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77">
              <a:extLst>
                <a:ext uri="{FF2B5EF4-FFF2-40B4-BE49-F238E27FC236}">
                  <a16:creationId xmlns:a16="http://schemas.microsoft.com/office/drawing/2014/main" id="{C4095BF5-3396-49B1-B041-B21BEEB6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580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1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78">
              <a:extLst>
                <a:ext uri="{FF2B5EF4-FFF2-40B4-BE49-F238E27FC236}">
                  <a16:creationId xmlns:a16="http://schemas.microsoft.com/office/drawing/2014/main" id="{1B98161A-82AD-4214-A8AB-37DA0EA5E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846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79">
              <a:extLst>
                <a:ext uri="{FF2B5EF4-FFF2-40B4-BE49-F238E27FC236}">
                  <a16:creationId xmlns:a16="http://schemas.microsoft.com/office/drawing/2014/main" id="{6FF8369A-FC26-4C5E-B6A3-D5C285924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895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0">
              <a:extLst>
                <a:ext uri="{FF2B5EF4-FFF2-40B4-BE49-F238E27FC236}">
                  <a16:creationId xmlns:a16="http://schemas.microsoft.com/office/drawing/2014/main" id="{F70533D3-6734-42F4-9C19-123CD001B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407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6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6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1">
              <a:extLst>
                <a:ext uri="{FF2B5EF4-FFF2-40B4-BE49-F238E27FC236}">
                  <a16:creationId xmlns:a16="http://schemas.microsoft.com/office/drawing/2014/main" id="{0D80B580-A021-4A76-8F7E-17CB486E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51" y="4915998"/>
              <a:ext cx="260365" cy="82383"/>
            </a:xfrm>
            <a:custGeom>
              <a:avLst/>
              <a:gdLst>
                <a:gd name="T0" fmla="*/ 29 w 35"/>
                <a:gd name="T1" fmla="*/ 13 h 13"/>
                <a:gd name="T2" fmla="*/ 6 w 35"/>
                <a:gd name="T3" fmla="*/ 13 h 13"/>
                <a:gd name="T4" fmla="*/ 0 w 35"/>
                <a:gd name="T5" fmla="*/ 7 h 13"/>
                <a:gd name="T6" fmla="*/ 0 w 35"/>
                <a:gd name="T7" fmla="*/ 6 h 13"/>
                <a:gd name="T8" fmla="*/ 6 w 35"/>
                <a:gd name="T9" fmla="*/ 0 h 13"/>
                <a:gd name="T10" fmla="*/ 29 w 35"/>
                <a:gd name="T11" fmla="*/ 0 h 13"/>
                <a:gd name="T12" fmla="*/ 35 w 35"/>
                <a:gd name="T13" fmla="*/ 6 h 13"/>
                <a:gd name="T14" fmla="*/ 35 w 35"/>
                <a:gd name="T15" fmla="*/ 7 h 13"/>
                <a:gd name="T16" fmla="*/ 29 w 3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3">
                  <a:moveTo>
                    <a:pt x="29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2">
              <a:extLst>
                <a:ext uri="{FF2B5EF4-FFF2-40B4-BE49-F238E27FC236}">
                  <a16:creationId xmlns:a16="http://schemas.microsoft.com/office/drawing/2014/main" id="{AAEB4676-A0BC-48FD-940A-EAE10AF10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699" y="4915998"/>
              <a:ext cx="247560" cy="82383"/>
            </a:xfrm>
            <a:custGeom>
              <a:avLst/>
              <a:gdLst>
                <a:gd name="T0" fmla="*/ 28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8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8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8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8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3">
              <a:extLst>
                <a:ext uri="{FF2B5EF4-FFF2-40B4-BE49-F238E27FC236}">
                  <a16:creationId xmlns:a16="http://schemas.microsoft.com/office/drawing/2014/main" id="{5A326BAA-6C45-4198-B9DB-0FC42D05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11" y="4915998"/>
              <a:ext cx="247560" cy="82383"/>
            </a:xfrm>
            <a:custGeom>
              <a:avLst/>
              <a:gdLst>
                <a:gd name="T0" fmla="*/ 29 w 34"/>
                <a:gd name="T1" fmla="*/ 13 h 13"/>
                <a:gd name="T2" fmla="*/ 5 w 34"/>
                <a:gd name="T3" fmla="*/ 13 h 13"/>
                <a:gd name="T4" fmla="*/ 0 w 34"/>
                <a:gd name="T5" fmla="*/ 7 h 13"/>
                <a:gd name="T6" fmla="*/ 0 w 34"/>
                <a:gd name="T7" fmla="*/ 6 h 13"/>
                <a:gd name="T8" fmla="*/ 5 w 34"/>
                <a:gd name="T9" fmla="*/ 0 h 13"/>
                <a:gd name="T10" fmla="*/ 29 w 34"/>
                <a:gd name="T11" fmla="*/ 0 h 13"/>
                <a:gd name="T12" fmla="*/ 34 w 34"/>
                <a:gd name="T13" fmla="*/ 6 h 13"/>
                <a:gd name="T14" fmla="*/ 34 w 34"/>
                <a:gd name="T15" fmla="*/ 7 h 13"/>
                <a:gd name="T16" fmla="*/ 29 w 3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">
                  <a:moveTo>
                    <a:pt x="29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4" y="3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0"/>
                    <a:pt x="32" y="13"/>
                    <a:pt x="29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4">
              <a:extLst>
                <a:ext uri="{FF2B5EF4-FFF2-40B4-BE49-F238E27FC236}">
                  <a16:creationId xmlns:a16="http://schemas.microsoft.com/office/drawing/2014/main" id="{D3493815-6A6A-48FA-837A-382B53867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455" y="4915998"/>
              <a:ext cx="597560" cy="82383"/>
            </a:xfrm>
            <a:custGeom>
              <a:avLst/>
              <a:gdLst>
                <a:gd name="T0" fmla="*/ 76 w 81"/>
                <a:gd name="T1" fmla="*/ 13 h 13"/>
                <a:gd name="T2" fmla="*/ 6 w 81"/>
                <a:gd name="T3" fmla="*/ 13 h 13"/>
                <a:gd name="T4" fmla="*/ 0 w 81"/>
                <a:gd name="T5" fmla="*/ 7 h 13"/>
                <a:gd name="T6" fmla="*/ 0 w 81"/>
                <a:gd name="T7" fmla="*/ 6 h 13"/>
                <a:gd name="T8" fmla="*/ 6 w 81"/>
                <a:gd name="T9" fmla="*/ 0 h 13"/>
                <a:gd name="T10" fmla="*/ 76 w 81"/>
                <a:gd name="T11" fmla="*/ 0 h 13"/>
                <a:gd name="T12" fmla="*/ 81 w 81"/>
                <a:gd name="T13" fmla="*/ 6 h 13"/>
                <a:gd name="T14" fmla="*/ 81 w 81"/>
                <a:gd name="T15" fmla="*/ 7 h 13"/>
                <a:gd name="T16" fmla="*/ 76 w 81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3">
                  <a:moveTo>
                    <a:pt x="7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1" y="3"/>
                    <a:pt x="81" y="6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10"/>
                    <a:pt x="79" y="13"/>
                    <a:pt x="76" y="13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5">
              <a:extLst>
                <a:ext uri="{FF2B5EF4-FFF2-40B4-BE49-F238E27FC236}">
                  <a16:creationId xmlns:a16="http://schemas.microsoft.com/office/drawing/2014/main" id="{495D4930-14C7-4078-9D44-29689758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629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6">
              <a:extLst>
                <a:ext uri="{FF2B5EF4-FFF2-40B4-BE49-F238E27FC236}">
                  <a16:creationId xmlns:a16="http://schemas.microsoft.com/office/drawing/2014/main" id="{D80581BC-7674-403A-810D-AF7DE1AB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920" y="4837198"/>
              <a:ext cx="251829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7">
              <a:extLst>
                <a:ext uri="{FF2B5EF4-FFF2-40B4-BE49-F238E27FC236}">
                  <a16:creationId xmlns:a16="http://schemas.microsoft.com/office/drawing/2014/main" id="{7FC750FB-D308-4717-80E5-5F1AD000C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0944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8">
              <a:extLst>
                <a:ext uri="{FF2B5EF4-FFF2-40B4-BE49-F238E27FC236}">
                  <a16:creationId xmlns:a16="http://schemas.microsoft.com/office/drawing/2014/main" id="{FE1EF3D6-4FA4-4FE9-A329-E8F82453C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5458" y="4837198"/>
              <a:ext cx="256098" cy="42981"/>
            </a:xfrm>
            <a:custGeom>
              <a:avLst/>
              <a:gdLst>
                <a:gd name="T0" fmla="*/ 31 w 35"/>
                <a:gd name="T1" fmla="*/ 7 h 7"/>
                <a:gd name="T2" fmla="*/ 4 w 35"/>
                <a:gd name="T3" fmla="*/ 7 h 7"/>
                <a:gd name="T4" fmla="*/ 0 w 35"/>
                <a:gd name="T5" fmla="*/ 3 h 7"/>
                <a:gd name="T6" fmla="*/ 0 w 35"/>
                <a:gd name="T7" fmla="*/ 3 h 7"/>
                <a:gd name="T8" fmla="*/ 4 w 35"/>
                <a:gd name="T9" fmla="*/ 0 h 7"/>
                <a:gd name="T10" fmla="*/ 31 w 35"/>
                <a:gd name="T11" fmla="*/ 0 h 7"/>
                <a:gd name="T12" fmla="*/ 35 w 35"/>
                <a:gd name="T13" fmla="*/ 3 h 7"/>
                <a:gd name="T14" fmla="*/ 35 w 35"/>
                <a:gd name="T15" fmla="*/ 3 h 7"/>
                <a:gd name="T16" fmla="*/ 31 w 3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9">
              <a:extLst>
                <a:ext uri="{FF2B5EF4-FFF2-40B4-BE49-F238E27FC236}">
                  <a16:creationId xmlns:a16="http://schemas.microsoft.com/office/drawing/2014/main" id="{1B5B724E-4A3D-4D94-97AA-A231A7743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236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3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3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2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90">
              <a:extLst>
                <a:ext uri="{FF2B5EF4-FFF2-40B4-BE49-F238E27FC236}">
                  <a16:creationId xmlns:a16="http://schemas.microsoft.com/office/drawing/2014/main" id="{92D134C6-975A-4E6D-8A4D-A2168332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747" y="4837198"/>
              <a:ext cx="247560" cy="42981"/>
            </a:xfrm>
            <a:custGeom>
              <a:avLst/>
              <a:gdLst>
                <a:gd name="T0" fmla="*/ 31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1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1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1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1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91">
              <a:extLst>
                <a:ext uri="{FF2B5EF4-FFF2-40B4-BE49-F238E27FC236}">
                  <a16:creationId xmlns:a16="http://schemas.microsoft.com/office/drawing/2014/main" id="{D1264CFE-480D-42B2-85D8-016855B3C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553" y="4837198"/>
              <a:ext cx="247560" cy="42981"/>
            </a:xfrm>
            <a:custGeom>
              <a:avLst/>
              <a:gdLst>
                <a:gd name="T0" fmla="*/ 30 w 34"/>
                <a:gd name="T1" fmla="*/ 7 h 7"/>
                <a:gd name="T2" fmla="*/ 4 w 34"/>
                <a:gd name="T3" fmla="*/ 7 h 7"/>
                <a:gd name="T4" fmla="*/ 0 w 34"/>
                <a:gd name="T5" fmla="*/ 3 h 7"/>
                <a:gd name="T6" fmla="*/ 0 w 34"/>
                <a:gd name="T7" fmla="*/ 3 h 7"/>
                <a:gd name="T8" fmla="*/ 4 w 34"/>
                <a:gd name="T9" fmla="*/ 0 h 7"/>
                <a:gd name="T10" fmla="*/ 30 w 34"/>
                <a:gd name="T11" fmla="*/ 0 h 7"/>
                <a:gd name="T12" fmla="*/ 34 w 34"/>
                <a:gd name="T13" fmla="*/ 3 h 7"/>
                <a:gd name="T14" fmla="*/ 34 w 34"/>
                <a:gd name="T15" fmla="*/ 3 h 7"/>
                <a:gd name="T16" fmla="*/ 30 w 3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">
                  <a:moveTo>
                    <a:pt x="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4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6"/>
                    <a:pt x="33" y="7"/>
                    <a:pt x="30" y="7"/>
                  </a:cubicBezTo>
                  <a:close/>
                </a:path>
              </a:pathLst>
            </a:custGeom>
            <a:solidFill>
              <a:srgbClr val="4D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93">
              <a:extLst>
                <a:ext uri="{FF2B5EF4-FFF2-40B4-BE49-F238E27FC236}">
                  <a16:creationId xmlns:a16="http://schemas.microsoft.com/office/drawing/2014/main" id="{5A6110E0-52F4-4454-AD67-F9C7EB9C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215" y="1896545"/>
              <a:ext cx="239024" cy="12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94">
              <a:extLst>
                <a:ext uri="{FF2B5EF4-FFF2-40B4-BE49-F238E27FC236}">
                  <a16:creationId xmlns:a16="http://schemas.microsoft.com/office/drawing/2014/main" id="{DEDA4651-4694-4DC9-88E4-4BC170C6D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752" y="1914452"/>
              <a:ext cx="2061583" cy="1002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96">
              <a:extLst>
                <a:ext uri="{FF2B5EF4-FFF2-40B4-BE49-F238E27FC236}">
                  <a16:creationId xmlns:a16="http://schemas.microsoft.com/office/drawing/2014/main" id="{DB4CBE39-F78E-4766-9EBE-065B2D7A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119" y="2186669"/>
              <a:ext cx="1545120" cy="228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98">
              <a:extLst>
                <a:ext uri="{FF2B5EF4-FFF2-40B4-BE49-F238E27FC236}">
                  <a16:creationId xmlns:a16="http://schemas.microsoft.com/office/drawing/2014/main" id="{A89EB761-ACBC-475A-95E9-FF15354A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21" y="2258306"/>
              <a:ext cx="1370121" cy="213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105">
              <a:extLst>
                <a:ext uri="{FF2B5EF4-FFF2-40B4-BE49-F238E27FC236}">
                  <a16:creationId xmlns:a16="http://schemas.microsoft.com/office/drawing/2014/main" id="{96CBA44F-EFF0-4DA2-B3FE-2424F5C6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62" y="5478340"/>
              <a:ext cx="38414" cy="3583"/>
            </a:xfrm>
            <a:prstGeom prst="rect">
              <a:avLst/>
            </a:prstGeom>
            <a:solidFill>
              <a:srgbClr val="CAC8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106">
              <a:extLst>
                <a:ext uri="{FF2B5EF4-FFF2-40B4-BE49-F238E27FC236}">
                  <a16:creationId xmlns:a16="http://schemas.microsoft.com/office/drawing/2014/main" id="{8B499A4D-568F-452A-B345-48BEAFE2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07" y="5478349"/>
              <a:ext cx="38414" cy="3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107">
              <a:extLst>
                <a:ext uri="{FF2B5EF4-FFF2-40B4-BE49-F238E27FC236}">
                  <a16:creationId xmlns:a16="http://schemas.microsoft.com/office/drawing/2014/main" id="{844F499F-F598-4DE7-89AE-35CD8D203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344" y="5481931"/>
              <a:ext cx="38414" cy="340272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08">
              <a:extLst>
                <a:ext uri="{FF2B5EF4-FFF2-40B4-BE49-F238E27FC236}">
                  <a16:creationId xmlns:a16="http://schemas.microsoft.com/office/drawing/2014/main" id="{4A56C5A2-CB60-4BC8-B282-B3B4EA672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431" y="5481931"/>
              <a:ext cx="38414" cy="3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1AF86A-DACC-4B00-B1BE-540DC9EEB0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" b="322"/>
          <a:stretch>
            <a:fillRect/>
          </a:stretch>
        </p:blipFill>
        <p:spPr>
          <a:xfrm>
            <a:off x="1181100" y="1074738"/>
            <a:ext cx="9548813" cy="5334000"/>
          </a:xfrm>
        </p:spPr>
      </p:pic>
    </p:spTree>
    <p:extLst>
      <p:ext uri="{BB962C8B-B14F-4D97-AF65-F5344CB8AC3E}">
        <p14:creationId xmlns:p14="http://schemas.microsoft.com/office/powerpoint/2010/main" val="291957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CORAK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</TotalTime>
  <Words>346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Open Sans</vt:lpstr>
      <vt:lpstr>Ubuntu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Smart Food Calendar</dc:subject>
  <dc:creator>Егор Швецов</dc:creator>
  <cp:keywords>Здоровая еда</cp:keywords>
  <cp:lastModifiedBy>Егор Швецов</cp:lastModifiedBy>
  <cp:revision>106</cp:revision>
  <dcterms:created xsi:type="dcterms:W3CDTF">2018-11-06T13:28:40Z</dcterms:created>
  <dcterms:modified xsi:type="dcterms:W3CDTF">2022-02-26T14:58:24Z</dcterms:modified>
</cp:coreProperties>
</file>