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F"/>
    <a:srgbClr val="BCFF92"/>
    <a:srgbClr val="EDEDED"/>
    <a:srgbClr val="1C1C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10650-77B4-401A-B6AE-28E03B2A9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D26459-D362-4142-94C1-308C4A8BC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A517F8-3607-404F-9976-D1ED1C72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93-9B91-45BA-BF09-2C69A71767B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F30B3D-BD9F-46CE-894B-C8E9DA0B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B0DCEA-75E5-4F0D-9E02-DC64CF74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8D94-DE7F-4FA5-833D-C8507D4E12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752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AAC60-D8BE-426F-B518-1C9D131E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B1D9F1-2584-41BB-B295-5C57B1BA2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F3F790-57E5-4C40-BF3D-7D071463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93-9B91-45BA-BF09-2C69A71767B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123759-F607-472D-9BB0-42A3093D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B73FD3-8542-4EB7-9835-6B430942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8D94-DE7F-4FA5-833D-C8507D4E12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60314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AAF1FC-BCFB-4CF0-8AA9-640822918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6F1CA0-0F23-4969-9B26-AD73C9259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5E22AC-B08B-4EEE-B6EC-DB4CC470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93-9B91-45BA-BF09-2C69A71767B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879E4C-CBD5-48F3-9F55-C9EAA1DB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6EE5F5-D1E5-4C6E-A155-29F68610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8D94-DE7F-4FA5-833D-C8507D4E12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97758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59A721-A3B1-47D5-B6BD-5E139F50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24CE81-8C43-4907-88F6-94330673C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1572D0-33C0-4839-8268-9AF0C193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93-9B91-45BA-BF09-2C69A71767B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C272AF-2528-4BDD-BE8C-2DC21FF3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8CDEE9-348B-4BC6-B2B3-C8CFF6FC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8D94-DE7F-4FA5-833D-C8507D4E12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81475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0B039-F68E-4587-9CB6-4FDBCE26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1DE95B-963F-4905-BF96-F20FECF77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993F15-4F52-4F22-B304-1671369C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93-9B91-45BA-BF09-2C69A71767B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AD6C12-731B-4D5F-A358-68B9B079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7E2BFB-5A20-4D02-93C8-233DE5C0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8D94-DE7F-4FA5-833D-C8507D4E12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82554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EB581-10C8-426B-8E51-F2B1D29A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E9DFA5-E3BF-471C-8FE5-EDDAC9CA1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25E86D-6C21-42C6-9F1B-E2EB7FCFB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4D0937-5874-4210-8AC7-FB01260E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93-9B91-45BA-BF09-2C69A71767B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E9247F-44EC-4793-9AE0-0CFA1B79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29CC1E-AC59-40C7-8A1A-13D4B0A7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8D94-DE7F-4FA5-833D-C8507D4E12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00299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D23B6-255C-420A-A72A-54E19E1F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DD03ED-2A9E-412F-9BEC-71497B615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34EC50-A948-428D-B5F6-53EAC8F46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AA7767-BEE3-4FA9-AB2B-3E30C8865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ADA442-D71C-409E-B677-9D924B6C7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9B331F-0271-4319-AECC-4478905F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93-9B91-45BA-BF09-2C69A71767B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7CA3739-04BD-444E-AEA5-F5CF80D6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F7FADD2-2DBF-4B2F-9EE5-C8805B44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8D94-DE7F-4FA5-833D-C8507D4E12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9398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1DC6C-7EC9-47F9-B9C7-DE072D25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0B7A645-9E67-405F-B210-841EE83A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93-9B91-45BA-BF09-2C69A71767B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C308342-C692-4A62-8CC7-98277866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EBB2CE-6954-43EC-8251-FFBB759C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8D94-DE7F-4FA5-833D-C8507D4E12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35940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6B8AE5-CF80-49AE-B7E4-65C6CF35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93-9B91-45BA-BF09-2C69A71767B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C5702A6-1C41-4AD8-9427-F3FB034D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412FAE-F9F4-499B-9A13-D5F69119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8D94-DE7F-4FA5-833D-C8507D4E12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62093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0ADA2-783A-44AC-9C3F-D884C77B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4ED9E4-8551-40CD-9D62-B4277E78E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BAD0AE-C6D0-4DE0-9275-971460EB1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AD5A2D-1D95-4218-89C3-DC61D176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93-9B91-45BA-BF09-2C69A71767B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7420F2-8F54-47D5-8665-67702920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51D50E-C858-48EA-A61F-5CDDB9D2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8D94-DE7F-4FA5-833D-C8507D4E12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66786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5BB95-AF5C-4D25-9BA5-543D45CC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62CCD8D-7466-4007-A89E-4654452FB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81BCBA-C801-4EC5-8088-9B18E1ED0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BC3A8F-B08A-4F47-B361-77202B8E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93-9B91-45BA-BF09-2C69A71767B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96CBF6-AC66-4084-A787-D41A83D1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7831AF-44E8-4A63-A1CF-6BE3D58A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8D94-DE7F-4FA5-833D-C8507D4E12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82383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2C68D-358C-4C28-B2AA-535447E8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594998-9EBA-44B0-8F97-8B8BAA722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D17394-06E4-4FFB-9435-A640FDDE0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3693-9B91-45BA-BF09-2C69A71767B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357C03-B39A-4322-8FCE-68BABCA28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4C50D0-3DFF-4C48-BAEB-D327A1245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8D94-DE7F-4FA5-833D-C8507D4E12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25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ealth-diet.r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AC2171-EA51-4EB8-8FAE-DC25D30D4DD3}"/>
              </a:ext>
            </a:extLst>
          </p:cNvPr>
          <p:cNvSpPr txBox="1"/>
          <p:nvPr/>
        </p:nvSpPr>
        <p:spPr>
          <a:xfrm>
            <a:off x="8088923" y="5964702"/>
            <a:ext cx="397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CFF92"/>
                </a:solidFill>
              </a:rPr>
              <a:t>PyQt5 Yandex Lyceum </a:t>
            </a:r>
            <a:r>
              <a:rPr lang="en-US" sz="2000" dirty="0" err="1">
                <a:solidFill>
                  <a:srgbClr val="BCFF92"/>
                </a:solidFill>
              </a:rPr>
              <a:t>Shvetsov</a:t>
            </a:r>
            <a:r>
              <a:rPr lang="en-US" sz="2000" dirty="0">
                <a:solidFill>
                  <a:srgbClr val="BCFF92"/>
                </a:solidFill>
              </a:rPr>
              <a:t> </a:t>
            </a:r>
            <a:r>
              <a:rPr lang="en-US" sz="2000" dirty="0" err="1">
                <a:solidFill>
                  <a:srgbClr val="BCFF92"/>
                </a:solidFill>
              </a:rPr>
              <a:t>Egor</a:t>
            </a:r>
            <a:endParaRPr lang="ru-RU" sz="2000" dirty="0">
              <a:solidFill>
                <a:srgbClr val="BCFF9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13" y="475283"/>
            <a:ext cx="7368845" cy="493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0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3D136-7630-45CD-9933-4BFB7B781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/>
              <a:t>Smart?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F2784D-F0CA-4685-B8CC-9691EB4B9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000" dirty="0"/>
              <a:t>Smart Food</a:t>
            </a:r>
            <a:r>
              <a:rPr lang="ru-RU" sz="3000" dirty="0"/>
              <a:t> (Умная еда)</a:t>
            </a:r>
            <a:r>
              <a:rPr lang="en-US" sz="3000" dirty="0"/>
              <a:t> </a:t>
            </a:r>
            <a:r>
              <a:rPr lang="ru-RU" sz="3000" dirty="0"/>
              <a:t>для меня это пища, способствующая достижению каких-то результатов.</a:t>
            </a:r>
          </a:p>
          <a:p>
            <a:pPr marL="0" indent="0" algn="just">
              <a:buNone/>
            </a:pPr>
            <a:endParaRPr lang="ru-RU" sz="3000" dirty="0"/>
          </a:p>
          <a:p>
            <a:pPr algn="just"/>
            <a:r>
              <a:rPr lang="ru-RU" sz="3000" dirty="0"/>
              <a:t>Это может быть как снижение массы, так и ее набор.</a:t>
            </a:r>
          </a:p>
          <a:p>
            <a:pPr algn="just"/>
            <a:r>
              <a:rPr lang="ru-RU" sz="3000" dirty="0"/>
              <a:t>Отслеживание мышечной массы.</a:t>
            </a:r>
          </a:p>
          <a:p>
            <a:pPr algn="just"/>
            <a:r>
              <a:rPr lang="ru-RU" sz="3000" dirty="0"/>
              <a:t>Или просто поддержание здорового рационы питания.</a:t>
            </a:r>
          </a:p>
          <a:p>
            <a:pPr algn="just"/>
            <a:endParaRPr lang="ru-RU" sz="3000" dirty="0"/>
          </a:p>
          <a:p>
            <a:pPr algn="just"/>
            <a:r>
              <a:rPr lang="ru-RU" sz="3000" dirty="0"/>
              <a:t>Приложение не только ведет дневник питания, но и может дать полезный совет по его корректировке</a:t>
            </a:r>
          </a:p>
        </p:txBody>
      </p:sp>
    </p:spTree>
    <p:extLst>
      <p:ext uri="{BB962C8B-B14F-4D97-AF65-F5344CB8AC3E}">
        <p14:creationId xmlns:p14="http://schemas.microsoft.com/office/powerpoint/2010/main" val="2909869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F8C6E-957E-411A-8A88-20820DA0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формировал базу продуктов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DE03D0-3129-4965-9493-DFB7C727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000" dirty="0"/>
              <a:t>Сначала самой полной мне показалась база продуктов Министерства сельского хозяйства США. Но все названия там были на английском языке. Мне это не подходило.</a:t>
            </a:r>
          </a:p>
          <a:p>
            <a:pPr algn="just"/>
            <a:r>
              <a:rPr lang="ru-RU" sz="3000" dirty="0"/>
              <a:t>Тогда я принял решение составлять базу данных собственноручно, основываясь на данных с сайта </a:t>
            </a:r>
            <a:r>
              <a:rPr lang="ru-RU" sz="3000" dirty="0">
                <a:hlinkClick r:id="rId2"/>
              </a:rPr>
              <a:t>«Мой здоровый рацион»</a:t>
            </a:r>
            <a:endParaRPr lang="ru-RU" sz="3000" dirty="0"/>
          </a:p>
          <a:p>
            <a:pPr algn="just"/>
            <a:r>
              <a:rPr lang="ru-RU" sz="3000" dirty="0"/>
              <a:t>Все продукты были разбиты на категории для удобства поиска.</a:t>
            </a:r>
          </a:p>
        </p:txBody>
      </p:sp>
    </p:spTree>
    <p:extLst>
      <p:ext uri="{BB962C8B-B14F-4D97-AF65-F5344CB8AC3E}">
        <p14:creationId xmlns:p14="http://schemas.microsoft.com/office/powerpoint/2010/main" val="181493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37CB9-F3F5-49C4-BD4E-07C05F84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виджеты используются для общения с пользователем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416DEC-0BD1-461D-9285-3380D0F80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000" dirty="0"/>
              <a:t>Основным виджетом стали таблицы </a:t>
            </a:r>
            <a:r>
              <a:rPr lang="en-US" sz="3000" dirty="0" err="1"/>
              <a:t>QTableWiget</a:t>
            </a:r>
            <a:r>
              <a:rPr lang="ru-RU" sz="3000" dirty="0"/>
              <a:t>. Через них пользователь получает и информацию о продуктах, в них ее редактирует и заносит в календарь</a:t>
            </a:r>
          </a:p>
          <a:p>
            <a:pPr algn="just"/>
            <a:r>
              <a:rPr lang="ru-RU" sz="3000" dirty="0"/>
              <a:t>Для удобства были использованы </a:t>
            </a:r>
            <a:r>
              <a:rPr lang="en-US" sz="3000" dirty="0" err="1"/>
              <a:t>QSpinBox</a:t>
            </a:r>
            <a:r>
              <a:rPr lang="en-US" sz="3000" dirty="0"/>
              <a:t>, </a:t>
            </a:r>
            <a:r>
              <a:rPr lang="en-US" sz="3000" dirty="0" err="1"/>
              <a:t>QComboBox</a:t>
            </a:r>
            <a:r>
              <a:rPr lang="en-US" sz="3000" dirty="0"/>
              <a:t>, </a:t>
            </a:r>
            <a:r>
              <a:rPr lang="en-US" sz="3000" dirty="0" err="1"/>
              <a:t>QLabel</a:t>
            </a:r>
            <a:r>
              <a:rPr lang="en-US" sz="3000" dirty="0"/>
              <a:t>, </a:t>
            </a:r>
            <a:r>
              <a:rPr lang="en-US" sz="3000" dirty="0" err="1"/>
              <a:t>QPushButton</a:t>
            </a:r>
            <a:r>
              <a:rPr lang="en-US" sz="3000" dirty="0"/>
              <a:t>, c</a:t>
            </a:r>
            <a:r>
              <a:rPr lang="ru-RU" sz="3000" dirty="0" err="1"/>
              <a:t>татистику</a:t>
            </a:r>
            <a:r>
              <a:rPr lang="ru-RU" sz="3000" dirty="0"/>
              <a:t> питания выводится на </a:t>
            </a:r>
            <a:r>
              <a:rPr lang="en-US" sz="3000" dirty="0" err="1"/>
              <a:t>QChart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506439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25573-2DF4-48BF-B8BF-C31F4239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проводятся расчеты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36DDB7-22C0-4775-A205-5F0F284BE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000" dirty="0"/>
              <a:t>Расчеты основывались на общепринятой диетологами формуле Харриса-Бенедикта. Она учитывает пол, вес, возраст, а также физическую нагрузку пользователя.</a:t>
            </a:r>
          </a:p>
          <a:p>
            <a:pPr algn="just"/>
            <a:r>
              <a:rPr lang="ru-RU" sz="3000" dirty="0"/>
              <a:t>Программа </a:t>
            </a:r>
            <a:r>
              <a:rPr lang="ru-RU" sz="3000" dirty="0" err="1"/>
              <a:t>расчитывает</a:t>
            </a:r>
            <a:r>
              <a:rPr lang="ru-RU" sz="3000" dirty="0"/>
              <a:t> норму нутриентов а определенный период а потом сравнивает с полученными результатами.</a:t>
            </a:r>
          </a:p>
          <a:p>
            <a:pPr algn="just"/>
            <a:r>
              <a:rPr lang="ru-RU" sz="3000" dirty="0"/>
              <a:t>Нормальным отклонением от нормы были приняты 10%</a:t>
            </a:r>
          </a:p>
        </p:txBody>
      </p:sp>
    </p:spTree>
    <p:extLst>
      <p:ext uri="{BB962C8B-B14F-4D97-AF65-F5344CB8AC3E}">
        <p14:creationId xmlns:p14="http://schemas.microsoft.com/office/powerpoint/2010/main" val="2251453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783085-C555-4B95-8ECE-40A7D90B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чем основаны </a:t>
            </a:r>
            <a:r>
              <a:rPr lang="en-US" dirty="0"/>
              <a:t>“</a:t>
            </a:r>
            <a:r>
              <a:rPr lang="ru-RU" dirty="0"/>
              <a:t>советы</a:t>
            </a:r>
            <a:r>
              <a:rPr lang="en-US" dirty="0"/>
              <a:t>”</a:t>
            </a:r>
            <a:r>
              <a:rPr lang="ru-RU" dirty="0"/>
              <a:t> приложения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701036-01F2-47EA-9B00-5BC2E6322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000" dirty="0"/>
              <a:t>Приложение имеет вердикт о содержании белков</a:t>
            </a:r>
            <a:r>
              <a:rPr lang="en-US" sz="3000" dirty="0"/>
              <a:t>, </a:t>
            </a:r>
            <a:r>
              <a:rPr lang="ru-RU" sz="3000" dirty="0"/>
              <a:t>жиров и углеводов. В зависимости от него она рекомендуют продукты с повышенным содержанием конкретного нутриента, или рекомендует от него воздержаться.</a:t>
            </a:r>
          </a:p>
        </p:txBody>
      </p:sp>
    </p:spTree>
    <p:extLst>
      <p:ext uri="{BB962C8B-B14F-4D97-AF65-F5344CB8AC3E}">
        <p14:creationId xmlns:p14="http://schemas.microsoft.com/office/powerpoint/2010/main" val="26233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BF0AA-F8BE-4208-880A-4F015CDE7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120" y="2057717"/>
            <a:ext cx="7726680" cy="2377123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rgbClr val="BCFF92"/>
                </a:solidFill>
              </a:rPr>
              <a:t>Thanks for attention</a:t>
            </a:r>
            <a:endParaRPr lang="ru-RU" sz="7200" dirty="0">
              <a:solidFill>
                <a:srgbClr val="BCFF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471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261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Почему Smart?</vt:lpstr>
      <vt:lpstr>Как формировал базу продуктов?</vt:lpstr>
      <vt:lpstr>Какие виджеты используются для общения с пользователем?</vt:lpstr>
      <vt:lpstr>Как проводятся расчеты?</vt:lpstr>
      <vt:lpstr>На чем основаны “советы” приложения?</vt:lpstr>
      <vt:lpstr>Thanks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 Швецов</dc:creator>
  <cp:lastModifiedBy>student</cp:lastModifiedBy>
  <cp:revision>3</cp:revision>
  <dcterms:created xsi:type="dcterms:W3CDTF">2021-11-03T20:17:34Z</dcterms:created>
  <dcterms:modified xsi:type="dcterms:W3CDTF">2021-11-12T10:53:09Z</dcterms:modified>
</cp:coreProperties>
</file>