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6a3534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6a3534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6a3534b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6a3534b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6a3534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6a3534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6a3534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6a3534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46a3534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46a3534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46a3534b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46a3534b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46a3534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46a3534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Maintenance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4425" y="3413150"/>
            <a:ext cx="5607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Q4: Carson McClelland, Kalid Ajibade, Konrad Herbus, Shwan Majeed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Dataset Used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System Architecture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Real World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Contribution Matrix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Conclusion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Cloud computing project working with HighD for Traffic Analysis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Leverages the Google Cloud Service for </a:t>
            </a:r>
            <a:r>
              <a:rPr lang="en" sz="2000"/>
              <a:t>efficient</a:t>
            </a:r>
            <a:r>
              <a:rPr lang="en" sz="2000"/>
              <a:t> data processing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quick </a:t>
            </a:r>
            <a:r>
              <a:rPr lang="en" sz="2000"/>
              <a:t>analysis</a:t>
            </a:r>
            <a:r>
              <a:rPr lang="en" sz="2000"/>
              <a:t> and results for high volume and high velocity (realtime) datasets for traffic analysis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Used- </a:t>
            </a:r>
            <a:r>
              <a:rPr lang="en"/>
              <a:t>HighD dataset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Highway Drone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of naturalistic vehicle trajectories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for it’s: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Large-scale dataset 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Enriched data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High quality and variety 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Easy implementation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025" y="364413"/>
            <a:ext cx="26479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475" y="3176875"/>
            <a:ext cx="4377049" cy="1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Jobs in terms of Dataflow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Step 1 - Reading from Google Cloud Service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Step 2 - Clean the Data that has been read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Step 3 - Write to BigQuery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800200"/>
            <a:ext cx="787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Traffic Analysis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Develop algorithms for real-time traffic monitoring 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Gain information about traffic flow, congestion, accidents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Autonomous driving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Train and test object detection and tracking algorithms for autonomous vehicles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Road Safety and Security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Develop algorithms for detecting and tracking safety and threats on the road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Gain information about reckless </a:t>
            </a:r>
            <a:r>
              <a:rPr lang="en" sz="1600"/>
              <a:t>driving</a:t>
            </a:r>
            <a:r>
              <a:rPr lang="en" sz="1600"/>
              <a:t>, </a:t>
            </a:r>
            <a:r>
              <a:rPr lang="en" sz="1600"/>
              <a:t>suspicion</a:t>
            </a:r>
            <a:r>
              <a:rPr lang="en" sz="1600"/>
              <a:t> vehicles</a:t>
            </a:r>
            <a:endParaRPr sz="16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088" y="518025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Matrix  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650" y="1529350"/>
            <a:ext cx="436356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35450" y="1614825"/>
            <a:ext cx="8051700" cy="30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Required the creation a full data processing cloud computing system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Traffic Analysis utilizing the HighD (Highway Drone Dataset)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fficient </a:t>
            </a:r>
            <a:r>
              <a:rPr lang="en" sz="2000"/>
              <a:t>data processing techniques to </a:t>
            </a:r>
            <a:r>
              <a:rPr lang="en" sz="2000"/>
              <a:t>accommodate</a:t>
            </a:r>
            <a:r>
              <a:rPr lang="en" sz="2000"/>
              <a:t> for </a:t>
            </a:r>
            <a:r>
              <a:rPr lang="en" sz="2000"/>
              <a:t>real time</a:t>
            </a:r>
            <a:r>
              <a:rPr lang="en" sz="2000"/>
              <a:t>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provided a perfect summary of the cloud computing techniques and </a:t>
            </a:r>
            <a:r>
              <a:rPr lang="en" sz="2000"/>
              <a:t>principles</a:t>
            </a:r>
            <a:r>
              <a:rPr lang="en" sz="2000"/>
              <a:t> learnt throughout the course of this semseter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