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7" r:id="rId7"/>
    <p:sldId id="265" r:id="rId8"/>
    <p:sldId id="259" r:id="rId9"/>
    <p:sldId id="268" r:id="rId10"/>
    <p:sldId id="260" r:id="rId11"/>
    <p:sldId id="261" r:id="rId12"/>
    <p:sldId id="262" r:id="rId13"/>
    <p:sldId id="263" r:id="rId14"/>
    <p:sldId id="264" r:id="rId15"/>
  </p:sldIdLst>
  <p:sldSz cx="18288000" cy="10287000"/>
  <p:notesSz cx="6858000" cy="9144000"/>
  <p:embeddedFontLst>
    <p:embeddedFont>
      <p:font typeface="Calibri" panose="020F0502020204030204"/>
      <p:regular r:id="rId19"/>
      <p:bold r:id="rId20"/>
      <p:italic r:id="rId21"/>
      <p:boldItalic r:id="rId22"/>
    </p:embeddedFont>
    <p:embeddedFont>
      <p:font typeface="Lato" panose="020F0502020204030203"/>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4"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9F6DEEA-15AD-47C9-9FBE-C3998F8DC9FB}"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24"/>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
        <p:cNvGrpSpPr/>
        <p:nvPr/>
      </p:nvGrpSpPr>
      <p:grpSpPr>
        <a:xfrm>
          <a:off x="0" y="0"/>
          <a:ext cx="0" cy="0"/>
          <a:chOff x="0" y="0"/>
          <a:chExt cx="0" cy="0"/>
        </a:xfrm>
      </p:grpSpPr>
      <p:sp>
        <p:nvSpPr>
          <p:cNvPr id="283" name="Google Shape;2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4" name="Google Shape;28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6" name="Google Shape;2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5" name="Google Shape;24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g27245d91254_2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7245d91254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259B"/>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0" y="-204026"/>
            <a:ext cx="18288059" cy="10490945"/>
            <a:chOff x="0" y="-57150"/>
            <a:chExt cx="5563246" cy="2908093"/>
          </a:xfrm>
        </p:grpSpPr>
        <p:sp>
          <p:nvSpPr>
            <p:cNvPr id="85" name="Google Shape;85;p1"/>
            <p:cNvSpPr/>
            <p:nvPr/>
          </p:nvSpPr>
          <p:spPr>
            <a:xfrm>
              <a:off x="0" y="0"/>
              <a:ext cx="5563246" cy="2850943"/>
            </a:xfrm>
            <a:custGeom>
              <a:avLst/>
              <a:gdLst/>
              <a:ahLst/>
              <a:cxnLst/>
              <a:rect l="l" t="t" r="r" b="b"/>
              <a:pathLst>
                <a:path w="5563246" h="2850943" extrusionOk="0">
                  <a:moveTo>
                    <a:pt x="0" y="0"/>
                  </a:moveTo>
                  <a:lnTo>
                    <a:pt x="5563246" y="0"/>
                  </a:lnTo>
                  <a:lnTo>
                    <a:pt x="5563246" y="2850943"/>
                  </a:lnTo>
                  <a:lnTo>
                    <a:pt x="0" y="2850943"/>
                  </a:lnTo>
                  <a:close/>
                </a:path>
              </a:pathLst>
            </a:custGeom>
            <a:solidFill>
              <a:srgbClr val="240155">
                <a:alpha val="80000"/>
              </a:srgbClr>
            </a:solidFill>
            <a:ln>
              <a:noFill/>
            </a:ln>
          </p:spPr>
        </p:sp>
        <p:sp>
          <p:nvSpPr>
            <p:cNvPr id="86" name="Google Shape;86;p1"/>
            <p:cNvSpPr txBox="1"/>
            <p:nvPr/>
          </p:nvSpPr>
          <p:spPr>
            <a:xfrm>
              <a:off x="0" y="-57150"/>
              <a:ext cx="5563246" cy="2908093"/>
            </a:xfrm>
            <a:prstGeom prst="rect">
              <a:avLst/>
            </a:prstGeom>
            <a:noFill/>
            <a:ln>
              <a:noFill/>
            </a:ln>
          </p:spPr>
          <p:txBody>
            <a:bodyPr spcFirstLastPara="1" wrap="square" lIns="50800" tIns="50800" rIns="50800" bIns="50800" anchor="ctr" anchorCtr="0">
              <a:noAutofit/>
            </a:bodyPr>
            <a:lstStyle/>
            <a:p>
              <a:pPr marL="0" marR="0" lvl="0" indent="0" algn="ctr" rtl="0">
                <a:lnSpc>
                  <a:spcPct val="17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7" name="Google Shape;87;p1"/>
          <p:cNvSpPr/>
          <p:nvPr/>
        </p:nvSpPr>
        <p:spPr>
          <a:xfrm>
            <a:off x="-1597675" y="0"/>
            <a:ext cx="21483360" cy="14322240"/>
          </a:xfrm>
          <a:custGeom>
            <a:avLst/>
            <a:gdLst/>
            <a:ahLst/>
            <a:cxnLst/>
            <a:rect l="l" t="t" r="r" b="b"/>
            <a:pathLst>
              <a:path w="21483360" h="14322240" extrusionOk="0">
                <a:moveTo>
                  <a:pt x="0" y="0"/>
                </a:moveTo>
                <a:lnTo>
                  <a:pt x="21483360" y="0"/>
                </a:lnTo>
                <a:lnTo>
                  <a:pt x="21483360" y="14322240"/>
                </a:lnTo>
                <a:lnTo>
                  <a:pt x="0" y="14322240"/>
                </a:lnTo>
                <a:lnTo>
                  <a:pt x="0" y="0"/>
                </a:lnTo>
                <a:close/>
              </a:path>
            </a:pathLst>
          </a:custGeom>
          <a:blipFill rotWithShape="1">
            <a:blip r:embed="rId1">
              <a:alphaModFix amt="7000"/>
            </a:blip>
            <a:stretch>
              <a:fillRect/>
            </a:stretch>
          </a:blipFill>
          <a:ln>
            <a:noFill/>
          </a:ln>
        </p:spPr>
      </p:sp>
      <p:sp>
        <p:nvSpPr>
          <p:cNvPr id="88" name="Google Shape;88;p1"/>
          <p:cNvSpPr/>
          <p:nvPr/>
        </p:nvSpPr>
        <p:spPr>
          <a:xfrm>
            <a:off x="15229804" y="9418793"/>
            <a:ext cx="2557369" cy="523604"/>
          </a:xfrm>
          <a:custGeom>
            <a:avLst/>
            <a:gdLst/>
            <a:ahLst/>
            <a:cxnLst/>
            <a:rect l="l" t="t" r="r" b="b"/>
            <a:pathLst>
              <a:path w="2557369" h="523604" extrusionOk="0">
                <a:moveTo>
                  <a:pt x="0" y="0"/>
                </a:moveTo>
                <a:lnTo>
                  <a:pt x="2557369" y="0"/>
                </a:lnTo>
                <a:lnTo>
                  <a:pt x="2557369" y="523604"/>
                </a:lnTo>
                <a:lnTo>
                  <a:pt x="0" y="523604"/>
                </a:lnTo>
                <a:lnTo>
                  <a:pt x="0" y="0"/>
                </a:lnTo>
                <a:close/>
              </a:path>
            </a:pathLst>
          </a:custGeom>
          <a:blipFill rotWithShape="1">
            <a:blip r:embed="rId2"/>
            <a:stretch>
              <a:fillRect/>
            </a:stretch>
          </a:blipFill>
          <a:ln>
            <a:noFill/>
          </a:ln>
        </p:spPr>
      </p:sp>
      <p:grpSp>
        <p:nvGrpSpPr>
          <p:cNvPr id="89" name="Google Shape;89;p1"/>
          <p:cNvGrpSpPr/>
          <p:nvPr/>
        </p:nvGrpSpPr>
        <p:grpSpPr>
          <a:xfrm>
            <a:off x="0" y="6235975"/>
            <a:ext cx="18288460" cy="2047533"/>
            <a:chOff x="0" y="0"/>
            <a:chExt cx="26613010" cy="2730044"/>
          </a:xfrm>
        </p:grpSpPr>
        <p:grpSp>
          <p:nvGrpSpPr>
            <p:cNvPr id="90" name="Google Shape;90;p1"/>
            <p:cNvGrpSpPr/>
            <p:nvPr/>
          </p:nvGrpSpPr>
          <p:grpSpPr>
            <a:xfrm>
              <a:off x="0" y="0"/>
              <a:ext cx="26613010" cy="2730044"/>
              <a:chOff x="0" y="0"/>
              <a:chExt cx="5256891" cy="539268"/>
            </a:xfrm>
          </p:grpSpPr>
          <p:sp>
            <p:nvSpPr>
              <p:cNvPr id="91" name="Google Shape;91;p1"/>
              <p:cNvSpPr/>
              <p:nvPr/>
            </p:nvSpPr>
            <p:spPr>
              <a:xfrm>
                <a:off x="0" y="0"/>
                <a:ext cx="5256891" cy="539268"/>
              </a:xfrm>
              <a:custGeom>
                <a:avLst/>
                <a:gdLst/>
                <a:ahLst/>
                <a:cxnLst/>
                <a:rect l="l" t="t" r="r" b="b"/>
                <a:pathLst>
                  <a:path w="5256891" h="539268" extrusionOk="0">
                    <a:moveTo>
                      <a:pt x="0" y="0"/>
                    </a:moveTo>
                    <a:lnTo>
                      <a:pt x="5256891" y="0"/>
                    </a:lnTo>
                    <a:lnTo>
                      <a:pt x="5256891" y="539268"/>
                    </a:lnTo>
                    <a:lnTo>
                      <a:pt x="0" y="539268"/>
                    </a:lnTo>
                    <a:close/>
                  </a:path>
                </a:pathLst>
              </a:custGeom>
              <a:gradFill>
                <a:gsLst>
                  <a:gs pos="0">
                    <a:srgbClr val="8C52FF">
                      <a:alpha val="44705"/>
                    </a:srgbClr>
                  </a:gs>
                  <a:gs pos="100000">
                    <a:srgbClr val="5CE1E6">
                      <a:alpha val="44705"/>
                    </a:srgbClr>
                  </a:gs>
                </a:gsLst>
                <a:lin ang="0" scaled="0"/>
              </a:gradFill>
              <a:ln>
                <a:noFill/>
              </a:ln>
            </p:spPr>
          </p:sp>
          <p:sp>
            <p:nvSpPr>
              <p:cNvPr id="92" name="Google Shape;92;p1"/>
              <p:cNvSpPr txBox="1"/>
              <p:nvPr/>
            </p:nvSpPr>
            <p:spPr>
              <a:xfrm>
                <a:off x="0" y="0"/>
                <a:ext cx="5256891" cy="539268"/>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3" name="Google Shape;93;p1"/>
            <p:cNvSpPr txBox="1"/>
            <p:nvPr/>
          </p:nvSpPr>
          <p:spPr>
            <a:xfrm>
              <a:off x="5711073" y="356200"/>
              <a:ext cx="15190200" cy="175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8550" b="0" i="0" u="none" strike="noStrike" cap="none">
                  <a:solidFill>
                    <a:srgbClr val="F4E2FD"/>
                  </a:solidFill>
                  <a:latin typeface="Arial" panose="020B0604020202020204"/>
                  <a:ea typeface="Arial" panose="020B0604020202020204"/>
                  <a:cs typeface="Arial" panose="020B0604020202020204"/>
                  <a:sym typeface="Arial" panose="020B0604020202020204"/>
                </a:rPr>
                <a:t>TEAM PROPOSAL</a:t>
              </a:r>
              <a:endParaRPr lang="en-US" sz="8550" b="0" i="0" u="none" strike="noStrike" cap="none">
                <a:solidFill>
                  <a:srgbClr val="F4E2FD"/>
                </a:solidFill>
                <a:latin typeface="Arial" panose="020B0604020202020204"/>
                <a:ea typeface="Arial" panose="020B0604020202020204"/>
                <a:cs typeface="Arial" panose="020B0604020202020204"/>
                <a:sym typeface="Arial" panose="020B0604020202020204"/>
              </a:endParaRPr>
            </a:p>
          </p:txBody>
        </p:sp>
      </p:grpSp>
      <p:sp>
        <p:nvSpPr>
          <p:cNvPr id="94" name="Google Shape;94;p1"/>
          <p:cNvSpPr/>
          <p:nvPr/>
        </p:nvSpPr>
        <p:spPr>
          <a:xfrm>
            <a:off x="6082905" y="1852336"/>
            <a:ext cx="6122190" cy="4383637"/>
          </a:xfrm>
          <a:custGeom>
            <a:avLst/>
            <a:gdLst/>
            <a:ahLst/>
            <a:cxnLst/>
            <a:rect l="l" t="t" r="r" b="b"/>
            <a:pathLst>
              <a:path w="6122190" h="4383637" extrusionOk="0">
                <a:moveTo>
                  <a:pt x="0" y="0"/>
                </a:moveTo>
                <a:lnTo>
                  <a:pt x="6122190" y="0"/>
                </a:lnTo>
                <a:lnTo>
                  <a:pt x="6122190" y="4383637"/>
                </a:lnTo>
                <a:lnTo>
                  <a:pt x="0" y="4383637"/>
                </a:lnTo>
                <a:lnTo>
                  <a:pt x="0" y="0"/>
                </a:lnTo>
                <a:close/>
              </a:path>
            </a:pathLst>
          </a:custGeom>
          <a:blipFill rotWithShape="1">
            <a:blip r:embed="rId3"/>
            <a:stretch>
              <a:fillRect/>
            </a:stretch>
          </a:blipFill>
          <a:ln>
            <a:noFill/>
          </a:ln>
        </p:spPr>
      </p:sp>
      <p:sp>
        <p:nvSpPr>
          <p:cNvPr id="95" name="Google Shape;95;p1"/>
          <p:cNvSpPr txBox="1"/>
          <p:nvPr/>
        </p:nvSpPr>
        <p:spPr>
          <a:xfrm>
            <a:off x="555726" y="9391949"/>
            <a:ext cx="4664710" cy="550448"/>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1915" b="0" i="0" u="none" strike="noStrike" cap="none">
                <a:solidFill>
                  <a:srgbClr val="FFFFFF"/>
                </a:solidFill>
                <a:latin typeface="Lato" panose="020F0502020204030203"/>
                <a:ea typeface="Lato" panose="020F0502020204030203"/>
                <a:cs typeface="Lato" panose="020F0502020204030203"/>
                <a:sym typeface="Lato" panose="020F0502020204030203"/>
              </a:rPr>
              <a:t>Organized by</a:t>
            </a:r>
            <a:endParaRPr lang="en-US" sz="1915" b="0"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9000"/>
              </a:lnSpc>
              <a:spcBef>
                <a:spcPts val="0"/>
              </a:spcBef>
              <a:spcAft>
                <a:spcPts val="0"/>
              </a:spcAft>
              <a:buNone/>
            </a:pPr>
            <a:r>
              <a:rPr lang="en-US" sz="1820" b="0" i="0" u="none" strike="noStrike" cap="none">
                <a:solidFill>
                  <a:srgbClr val="FFFFFF"/>
                </a:solidFill>
                <a:latin typeface="Lato" panose="020F0502020204030203"/>
                <a:ea typeface="Lato" panose="020F0502020204030203"/>
                <a:cs typeface="Lato" panose="020F0502020204030203"/>
                <a:sym typeface="Lato" panose="020F0502020204030203"/>
              </a:rPr>
              <a:t>AIESEC in University of Moratuwa</a:t>
            </a:r>
            <a:endParaRPr lang="en-US" sz="182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96" name="Google Shape;96;p1"/>
          <p:cNvSpPr txBox="1"/>
          <p:nvPr/>
        </p:nvSpPr>
        <p:spPr>
          <a:xfrm>
            <a:off x="24803100" y="3022600"/>
            <a:ext cx="96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7"/>
          <p:cNvGrpSpPr/>
          <p:nvPr/>
        </p:nvGrpSpPr>
        <p:grpSpPr>
          <a:xfrm>
            <a:off x="0" y="0"/>
            <a:ext cx="18288000" cy="1791688"/>
            <a:chOff x="0" y="0"/>
            <a:chExt cx="4816593" cy="471885"/>
          </a:xfrm>
        </p:grpSpPr>
        <p:sp>
          <p:nvSpPr>
            <p:cNvPr id="248" name="Google Shape;248;p7"/>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9626E4"/>
                </a:gs>
                <a:gs pos="100000">
                  <a:srgbClr val="181D94"/>
                </a:gs>
              </a:gsLst>
              <a:lin ang="0" scaled="0"/>
            </a:gradFill>
            <a:ln>
              <a:noFill/>
            </a:ln>
          </p:spPr>
        </p:sp>
        <p:sp>
          <p:nvSpPr>
            <p:cNvPr id="249" name="Google Shape;249;p7"/>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50" name="Google Shape;250;p7"/>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grpSp>
        <p:nvGrpSpPr>
          <p:cNvPr id="251" name="Google Shape;251;p7"/>
          <p:cNvGrpSpPr/>
          <p:nvPr/>
        </p:nvGrpSpPr>
        <p:grpSpPr>
          <a:xfrm>
            <a:off x="0" y="1704423"/>
            <a:ext cx="18288000" cy="1085266"/>
            <a:chOff x="0" y="0"/>
            <a:chExt cx="4816593" cy="285831"/>
          </a:xfrm>
        </p:grpSpPr>
        <p:sp>
          <p:nvSpPr>
            <p:cNvPr id="252" name="Google Shape;252;p7"/>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253" name="Google Shape;253;p7"/>
            <p:cNvSpPr txBox="1"/>
            <p:nvPr/>
          </p:nvSpPr>
          <p:spPr>
            <a:xfrm>
              <a:off x="0" y="0"/>
              <a:ext cx="4816593" cy="285831"/>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54" name="Google Shape;254;p7"/>
          <p:cNvSpPr txBox="1"/>
          <p:nvPr/>
        </p:nvSpPr>
        <p:spPr>
          <a:xfrm>
            <a:off x="452430" y="747161"/>
            <a:ext cx="7504593" cy="61535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255" name="Google Shape;255;p7"/>
          <p:cNvGrpSpPr/>
          <p:nvPr/>
        </p:nvGrpSpPr>
        <p:grpSpPr>
          <a:xfrm>
            <a:off x="4762" y="-761863"/>
            <a:ext cx="18705791" cy="2553550"/>
            <a:chOff x="0" y="0"/>
            <a:chExt cx="24941055" cy="3404734"/>
          </a:xfrm>
        </p:grpSpPr>
        <p:grpSp>
          <p:nvGrpSpPr>
            <p:cNvPr id="256" name="Google Shape;256;p7"/>
            <p:cNvGrpSpPr/>
            <p:nvPr/>
          </p:nvGrpSpPr>
          <p:grpSpPr>
            <a:xfrm>
              <a:off x="0" y="1015817"/>
              <a:ext cx="24384000" cy="2388917"/>
              <a:chOff x="0" y="0"/>
              <a:chExt cx="4816593" cy="471885"/>
            </a:xfrm>
          </p:grpSpPr>
          <p:sp>
            <p:nvSpPr>
              <p:cNvPr id="257" name="Google Shape;257;p7"/>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258" name="Google Shape;258;p7"/>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59" name="Google Shape;259;p7"/>
            <p:cNvSpPr/>
            <p:nvPr/>
          </p:nvSpPr>
          <p:spPr>
            <a:xfrm>
              <a:off x="14091045" y="0"/>
              <a:ext cx="10850010" cy="3011824"/>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27"/>
              </a:stretch>
            </a:blipFill>
            <a:ln>
              <a:noFill/>
            </a:ln>
          </p:spPr>
        </p:sp>
        <p:sp>
          <p:nvSpPr>
            <p:cNvPr id="260" name="Google Shape;260;p7"/>
            <p:cNvSpPr txBox="1"/>
            <p:nvPr/>
          </p:nvSpPr>
          <p:spPr>
            <a:xfrm>
              <a:off x="719561" y="1725925"/>
              <a:ext cx="11025274" cy="92456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261" name="Google Shape;261;p7"/>
          <p:cNvSpPr txBox="1"/>
          <p:nvPr/>
        </p:nvSpPr>
        <p:spPr>
          <a:xfrm>
            <a:off x="0" y="2064945"/>
            <a:ext cx="18288000" cy="509071"/>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3400" b="0" i="0" u="none" strike="noStrike" cap="none">
                <a:solidFill>
                  <a:srgbClr val="FFFFFF"/>
                </a:solidFill>
                <a:latin typeface="Lato" panose="020F0502020204030203"/>
                <a:ea typeface="Lato" panose="020F0502020204030203"/>
                <a:cs typeface="Lato" panose="020F0502020204030203"/>
                <a:sym typeface="Lato" panose="020F0502020204030203"/>
              </a:rPr>
              <a:t>Team Details</a:t>
            </a:r>
            <a:endParaRPr lang="en-US" sz="34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3" name="Google Shape;263;p7"/>
          <p:cNvSpPr txBox="1"/>
          <p:nvPr/>
        </p:nvSpPr>
        <p:spPr>
          <a:xfrm>
            <a:off x="17146798" y="9105900"/>
            <a:ext cx="1303200" cy="1139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400" b="0" i="0" u="none" strike="noStrike" cap="none">
                <a:solidFill>
                  <a:srgbClr val="45259B"/>
                </a:solidFill>
                <a:latin typeface="Arial" panose="020B0604020202020204"/>
                <a:ea typeface="Arial" panose="020B0604020202020204"/>
                <a:cs typeface="Arial" panose="020B0604020202020204"/>
                <a:sym typeface="Arial" panose="020B0604020202020204"/>
              </a:rPr>
              <a:t>0</a:t>
            </a:r>
            <a:r>
              <a:rPr lang="en-US" sz="7400">
                <a:solidFill>
                  <a:srgbClr val="45259B"/>
                </a:solidFill>
              </a:rPr>
              <a:t>6</a:t>
            </a:r>
            <a:endParaRPr lang="en-US" sz="7400">
              <a:solidFill>
                <a:srgbClr val="45259B"/>
              </a:solidFill>
            </a:endParaRPr>
          </a:p>
        </p:txBody>
      </p:sp>
      <p:sp>
        <p:nvSpPr>
          <p:cNvPr id="264" name="Google Shape;264;p7"/>
          <p:cNvSpPr txBox="1"/>
          <p:nvPr/>
        </p:nvSpPr>
        <p:spPr>
          <a:xfrm>
            <a:off x="2781935" y="7174230"/>
            <a:ext cx="5351145" cy="2471420"/>
          </a:xfrm>
          <a:prstGeom prst="rect">
            <a:avLst/>
          </a:prstGeom>
          <a:noFill/>
          <a:ln>
            <a:noFill/>
          </a:ln>
        </p:spPr>
        <p:txBody>
          <a:bodyPr spcFirstLastPara="1" wrap="square" lIns="0" tIns="0" rIns="0" bIns="0" anchor="t" anchorCtr="0">
            <a:spAutoFit/>
          </a:bodyPr>
          <a:lstStyle/>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Team </a:t>
            </a:r>
            <a:r>
              <a:rPr lang="en-US" sz="2695">
                <a:latin typeface="Lato" panose="020F0502020204030203"/>
                <a:ea typeface="Lato" panose="020F0502020204030203"/>
                <a:cs typeface="Lato" panose="020F0502020204030203"/>
                <a:sym typeface="Lato" panose="020F0502020204030203"/>
              </a:rPr>
              <a:t>Member</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Name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University/School</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NIC No</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Email</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Contact Number</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67" name="Google Shape;267;p7"/>
          <p:cNvSpPr/>
          <p:nvPr/>
        </p:nvSpPr>
        <p:spPr>
          <a:xfrm>
            <a:off x="4785634" y="6259938"/>
            <a:ext cx="800091" cy="760814"/>
          </a:xfrm>
          <a:custGeom>
            <a:avLst/>
            <a:gdLst/>
            <a:ahLst/>
            <a:cxnLst/>
            <a:rect l="l" t="t" r="r" b="b"/>
            <a:pathLst>
              <a:path w="800091" h="760814" extrusionOk="0">
                <a:moveTo>
                  <a:pt x="0" y="0"/>
                </a:moveTo>
                <a:lnTo>
                  <a:pt x="800091" y="0"/>
                </a:lnTo>
                <a:lnTo>
                  <a:pt x="800091" y="760814"/>
                </a:lnTo>
                <a:lnTo>
                  <a:pt x="0" y="760814"/>
                </a:lnTo>
                <a:lnTo>
                  <a:pt x="0" y="0"/>
                </a:lnTo>
                <a:close/>
              </a:path>
            </a:pathLst>
          </a:custGeom>
          <a:blipFill rotWithShape="1">
            <a:blip r:embed="rId2"/>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7245d91254_2_24"/>
          <p:cNvSpPr/>
          <p:nvPr/>
        </p:nvSpPr>
        <p:spPr>
          <a:xfrm>
            <a:off x="10573046" y="-761863"/>
            <a:ext cx="8137508" cy="2258868"/>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19"/>
            </a:stretch>
          </a:blipFill>
          <a:ln>
            <a:noFill/>
          </a:ln>
        </p:spPr>
      </p:sp>
      <p:grpSp>
        <p:nvGrpSpPr>
          <p:cNvPr id="273" name="Google Shape;273;g27245d91254_2_24"/>
          <p:cNvGrpSpPr/>
          <p:nvPr/>
        </p:nvGrpSpPr>
        <p:grpSpPr>
          <a:xfrm>
            <a:off x="4762" y="-761863"/>
            <a:ext cx="18705791" cy="2553608"/>
            <a:chOff x="0" y="0"/>
            <a:chExt cx="24941055" cy="3404811"/>
          </a:xfrm>
        </p:grpSpPr>
        <p:grpSp>
          <p:nvGrpSpPr>
            <p:cNvPr id="274" name="Google Shape;274;g27245d91254_2_24"/>
            <p:cNvGrpSpPr/>
            <p:nvPr/>
          </p:nvGrpSpPr>
          <p:grpSpPr>
            <a:xfrm>
              <a:off x="0" y="1015817"/>
              <a:ext cx="24383997" cy="2388994"/>
              <a:chOff x="0" y="0"/>
              <a:chExt cx="4816592" cy="471900"/>
            </a:xfrm>
          </p:grpSpPr>
          <p:sp>
            <p:nvSpPr>
              <p:cNvPr id="275" name="Google Shape;275;g27245d91254_2_24"/>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276" name="Google Shape;276;g27245d91254_2_24"/>
              <p:cNvSpPr txBox="1"/>
              <p:nvPr/>
            </p:nvSpPr>
            <p:spPr>
              <a:xfrm>
                <a:off x="0" y="0"/>
                <a:ext cx="4816500" cy="471900"/>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7" name="Google Shape;277;g27245d91254_2_24"/>
            <p:cNvSpPr/>
            <p:nvPr/>
          </p:nvSpPr>
          <p:spPr>
            <a:xfrm>
              <a:off x="14091045" y="0"/>
              <a:ext cx="10850010" cy="3011824"/>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19"/>
              </a:stretch>
            </a:blipFill>
            <a:ln>
              <a:noFill/>
            </a:ln>
          </p:spPr>
        </p:sp>
        <p:sp>
          <p:nvSpPr>
            <p:cNvPr id="278" name="Google Shape;278;g27245d91254_2_24"/>
            <p:cNvSpPr txBox="1"/>
            <p:nvPr/>
          </p:nvSpPr>
          <p:spPr>
            <a:xfrm>
              <a:off x="719561" y="1725925"/>
              <a:ext cx="11025300" cy="861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4200"/>
                <a:buFont typeface="Arial" panose="020B0604020202020204"/>
                <a:buNone/>
              </a:pPr>
              <a:r>
                <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1"/>
            <a:stretch>
              <a:fillRect t="-9243" b="-9243"/>
            </a:stretch>
          </a:blipFill>
          <a:ln>
            <a:noFill/>
          </a:ln>
        </p:spPr>
      </p:sp>
      <p:grpSp>
        <p:nvGrpSpPr>
          <p:cNvPr id="287" name="Google Shape;287;p8"/>
          <p:cNvGrpSpPr/>
          <p:nvPr/>
        </p:nvGrpSpPr>
        <p:grpSpPr>
          <a:xfrm>
            <a:off x="0" y="-217001"/>
            <a:ext cx="18288059" cy="10504032"/>
            <a:chOff x="0" y="-57150"/>
            <a:chExt cx="5563246" cy="2908093"/>
          </a:xfrm>
        </p:grpSpPr>
        <p:sp>
          <p:nvSpPr>
            <p:cNvPr id="288" name="Google Shape;288;p8"/>
            <p:cNvSpPr/>
            <p:nvPr/>
          </p:nvSpPr>
          <p:spPr>
            <a:xfrm>
              <a:off x="0" y="0"/>
              <a:ext cx="5563246" cy="2850943"/>
            </a:xfrm>
            <a:custGeom>
              <a:avLst/>
              <a:gdLst/>
              <a:ahLst/>
              <a:cxnLst/>
              <a:rect l="l" t="t" r="r" b="b"/>
              <a:pathLst>
                <a:path w="5563246" h="2850943" extrusionOk="0">
                  <a:moveTo>
                    <a:pt x="0" y="0"/>
                  </a:moveTo>
                  <a:lnTo>
                    <a:pt x="5563246" y="0"/>
                  </a:lnTo>
                  <a:lnTo>
                    <a:pt x="5563246" y="2850943"/>
                  </a:lnTo>
                  <a:lnTo>
                    <a:pt x="0" y="2850943"/>
                  </a:lnTo>
                  <a:close/>
                </a:path>
              </a:pathLst>
            </a:custGeom>
            <a:solidFill>
              <a:srgbClr val="240155">
                <a:alpha val="83921"/>
              </a:srgbClr>
            </a:solidFill>
            <a:ln>
              <a:noFill/>
            </a:ln>
          </p:spPr>
        </p:sp>
        <p:sp>
          <p:nvSpPr>
            <p:cNvPr id="289" name="Google Shape;289;p8"/>
            <p:cNvSpPr txBox="1"/>
            <p:nvPr/>
          </p:nvSpPr>
          <p:spPr>
            <a:xfrm>
              <a:off x="0" y="-57150"/>
              <a:ext cx="5563200" cy="2231400"/>
            </a:xfrm>
            <a:prstGeom prst="rect">
              <a:avLst/>
            </a:prstGeom>
            <a:noFill/>
            <a:ln>
              <a:noFill/>
            </a:ln>
          </p:spPr>
          <p:txBody>
            <a:bodyPr spcFirstLastPara="1" wrap="square" lIns="50800" tIns="50800" rIns="50800" bIns="50800" anchor="ctr" anchorCtr="0">
              <a:noAutofit/>
            </a:bodyPr>
            <a:lstStyle/>
            <a:p>
              <a:pPr marL="0" marR="0" lvl="0" indent="0" algn="ctr" rtl="0">
                <a:lnSpc>
                  <a:spcPct val="17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90" name="Google Shape;290;p8"/>
          <p:cNvSpPr/>
          <p:nvPr/>
        </p:nvSpPr>
        <p:spPr>
          <a:xfrm>
            <a:off x="5818030" y="1988374"/>
            <a:ext cx="6283674" cy="4499263"/>
          </a:xfrm>
          <a:custGeom>
            <a:avLst/>
            <a:gdLst/>
            <a:ahLst/>
            <a:cxnLst/>
            <a:rect l="l" t="t" r="r" b="b"/>
            <a:pathLst>
              <a:path w="6283674" h="4499263" extrusionOk="0">
                <a:moveTo>
                  <a:pt x="0" y="0"/>
                </a:moveTo>
                <a:lnTo>
                  <a:pt x="6283673" y="0"/>
                </a:lnTo>
                <a:lnTo>
                  <a:pt x="6283673" y="4499263"/>
                </a:lnTo>
                <a:lnTo>
                  <a:pt x="0" y="4499263"/>
                </a:lnTo>
                <a:lnTo>
                  <a:pt x="0" y="0"/>
                </a:lnTo>
                <a:close/>
              </a:path>
            </a:pathLst>
          </a:custGeom>
          <a:blipFill rotWithShape="1">
            <a:blip r:embed="rId2"/>
            <a:stretch>
              <a:fillRect/>
            </a:stretch>
          </a:blipFill>
          <a:ln>
            <a:noFill/>
          </a:ln>
        </p:spPr>
      </p:sp>
      <p:sp>
        <p:nvSpPr>
          <p:cNvPr id="291" name="Google Shape;291;p8"/>
          <p:cNvSpPr/>
          <p:nvPr/>
        </p:nvSpPr>
        <p:spPr>
          <a:xfrm>
            <a:off x="15496062" y="9418793"/>
            <a:ext cx="2557369" cy="523604"/>
          </a:xfrm>
          <a:custGeom>
            <a:avLst/>
            <a:gdLst/>
            <a:ahLst/>
            <a:cxnLst/>
            <a:rect l="l" t="t" r="r" b="b"/>
            <a:pathLst>
              <a:path w="2557369" h="523604" extrusionOk="0">
                <a:moveTo>
                  <a:pt x="0" y="0"/>
                </a:moveTo>
                <a:lnTo>
                  <a:pt x="2557369" y="0"/>
                </a:lnTo>
                <a:lnTo>
                  <a:pt x="2557369" y="523604"/>
                </a:lnTo>
                <a:lnTo>
                  <a:pt x="0" y="523604"/>
                </a:lnTo>
                <a:lnTo>
                  <a:pt x="0" y="0"/>
                </a:lnTo>
                <a:close/>
              </a:path>
            </a:pathLst>
          </a:custGeom>
          <a:blipFill rotWithShape="1">
            <a:blip r:embed="rId3"/>
            <a:stretch>
              <a:fillRect/>
            </a:stretch>
          </a:blipFill>
          <a:ln>
            <a:noFill/>
          </a:ln>
        </p:spPr>
      </p:sp>
      <p:sp>
        <p:nvSpPr>
          <p:cNvPr id="292" name="Google Shape;292;p8"/>
          <p:cNvSpPr txBox="1"/>
          <p:nvPr/>
        </p:nvSpPr>
        <p:spPr>
          <a:xfrm>
            <a:off x="555726" y="9391949"/>
            <a:ext cx="4664700" cy="550500"/>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1915" b="0" i="0" u="none" strike="noStrike" cap="none">
                <a:solidFill>
                  <a:srgbClr val="FFFFFF"/>
                </a:solidFill>
                <a:latin typeface="Lato" panose="020F0502020204030203"/>
                <a:ea typeface="Lato" panose="020F0502020204030203"/>
                <a:cs typeface="Lato" panose="020F0502020204030203"/>
                <a:sym typeface="Lato" panose="020F0502020204030203"/>
              </a:rPr>
              <a:t>Organized by</a:t>
            </a:r>
            <a:endParaRPr lang="en-US" sz="1915" b="0"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19000"/>
              </a:lnSpc>
              <a:spcBef>
                <a:spcPts val="0"/>
              </a:spcBef>
              <a:spcAft>
                <a:spcPts val="0"/>
              </a:spcAft>
              <a:buNone/>
            </a:pPr>
            <a:r>
              <a:rPr lang="en-US" sz="1820" b="0" i="0" u="none" strike="noStrike" cap="none">
                <a:solidFill>
                  <a:srgbClr val="FFFFFF"/>
                </a:solidFill>
                <a:latin typeface="Lato" panose="020F0502020204030203"/>
                <a:ea typeface="Lato" panose="020F0502020204030203"/>
                <a:cs typeface="Lato" panose="020F0502020204030203"/>
                <a:sym typeface="Lato" panose="020F0502020204030203"/>
              </a:rPr>
              <a:t>AIESEC in University of Moratuwa</a:t>
            </a:r>
            <a:endParaRPr lang="en-US" sz="182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grpSp>
        <p:nvGrpSpPr>
          <p:cNvPr id="293" name="Google Shape;293;p8"/>
          <p:cNvGrpSpPr/>
          <p:nvPr/>
        </p:nvGrpSpPr>
        <p:grpSpPr>
          <a:xfrm>
            <a:off x="0" y="6487625"/>
            <a:ext cx="18287890" cy="1876040"/>
            <a:chOff x="0" y="0"/>
            <a:chExt cx="26458174" cy="2501386"/>
          </a:xfrm>
        </p:grpSpPr>
        <p:grpSp>
          <p:nvGrpSpPr>
            <p:cNvPr id="294" name="Google Shape;294;p8"/>
            <p:cNvGrpSpPr/>
            <p:nvPr/>
          </p:nvGrpSpPr>
          <p:grpSpPr>
            <a:xfrm>
              <a:off x="0" y="0"/>
              <a:ext cx="26458174" cy="2501386"/>
              <a:chOff x="0" y="0"/>
              <a:chExt cx="5704057" cy="539268"/>
            </a:xfrm>
          </p:grpSpPr>
          <p:sp>
            <p:nvSpPr>
              <p:cNvPr id="295" name="Google Shape;295;p8"/>
              <p:cNvSpPr/>
              <p:nvPr/>
            </p:nvSpPr>
            <p:spPr>
              <a:xfrm>
                <a:off x="0" y="0"/>
                <a:ext cx="5704057" cy="539268"/>
              </a:xfrm>
              <a:custGeom>
                <a:avLst/>
                <a:gdLst/>
                <a:ahLst/>
                <a:cxnLst/>
                <a:rect l="l" t="t" r="r" b="b"/>
                <a:pathLst>
                  <a:path w="5704057" h="539268" extrusionOk="0">
                    <a:moveTo>
                      <a:pt x="0" y="0"/>
                    </a:moveTo>
                    <a:lnTo>
                      <a:pt x="5704057" y="0"/>
                    </a:lnTo>
                    <a:lnTo>
                      <a:pt x="5704057" y="539268"/>
                    </a:lnTo>
                    <a:lnTo>
                      <a:pt x="0" y="539268"/>
                    </a:lnTo>
                    <a:close/>
                  </a:path>
                </a:pathLst>
              </a:custGeom>
              <a:gradFill>
                <a:gsLst>
                  <a:gs pos="0">
                    <a:srgbClr val="8C52FF">
                      <a:alpha val="54901"/>
                    </a:srgbClr>
                  </a:gs>
                  <a:gs pos="100000">
                    <a:srgbClr val="5CE1E6">
                      <a:alpha val="54901"/>
                    </a:srgbClr>
                  </a:gs>
                </a:gsLst>
                <a:lin ang="0" scaled="0"/>
              </a:gradFill>
              <a:ln>
                <a:noFill/>
              </a:ln>
            </p:spPr>
          </p:sp>
          <p:sp>
            <p:nvSpPr>
              <p:cNvPr id="296" name="Google Shape;296;p8"/>
              <p:cNvSpPr txBox="1"/>
              <p:nvPr/>
            </p:nvSpPr>
            <p:spPr>
              <a:xfrm>
                <a:off x="0" y="0"/>
                <a:ext cx="5704057" cy="539268"/>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97" name="Google Shape;297;p8"/>
            <p:cNvSpPr txBox="1"/>
            <p:nvPr/>
          </p:nvSpPr>
          <p:spPr>
            <a:xfrm>
              <a:off x="7474776" y="307011"/>
              <a:ext cx="12197400" cy="1607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835" b="0" i="0" u="none" strike="noStrike" cap="none">
                  <a:solidFill>
                    <a:srgbClr val="F4E2FD"/>
                  </a:solidFill>
                  <a:latin typeface="Arial" panose="020B0604020202020204"/>
                  <a:ea typeface="Arial" panose="020B0604020202020204"/>
                  <a:cs typeface="Arial" panose="020B0604020202020204"/>
                  <a:sym typeface="Arial" panose="020B0604020202020204"/>
                </a:rPr>
                <a:t>THANK YOU</a:t>
              </a:r>
              <a:endParaRPr lang="en-US" sz="7835" b="0" i="0" u="none" strike="noStrike" cap="none">
                <a:solidFill>
                  <a:srgbClr val="F4E2FD"/>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9139238" y="4523168"/>
            <a:ext cx="9525" cy="1566490"/>
          </a:xfrm>
          <a:prstGeom prst="rect">
            <a:avLst/>
          </a:prstGeom>
          <a:noFill/>
          <a:ln>
            <a:noFill/>
          </a:ln>
        </p:spPr>
        <p:txBody>
          <a:bodyPr spcFirstLastPara="1" wrap="square" lIns="0" tIns="0" rIns="0" bIns="0" anchor="t" anchorCtr="0">
            <a:spAutoFit/>
          </a:bodyPr>
          <a:lstStyle/>
          <a:p>
            <a:pPr marL="0" marR="0" lvl="0" indent="0" algn="ctr" rtl="0">
              <a:lnSpc>
                <a:spcPct val="716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02" name="Google Shape;102;p2"/>
          <p:cNvGrpSpPr/>
          <p:nvPr/>
        </p:nvGrpSpPr>
        <p:grpSpPr>
          <a:xfrm>
            <a:off x="4762" y="-761863"/>
            <a:ext cx="18705791" cy="2553550"/>
            <a:chOff x="0" y="0"/>
            <a:chExt cx="24941055" cy="3404734"/>
          </a:xfrm>
        </p:grpSpPr>
        <p:grpSp>
          <p:nvGrpSpPr>
            <p:cNvPr id="103" name="Google Shape;103;p2"/>
            <p:cNvGrpSpPr/>
            <p:nvPr/>
          </p:nvGrpSpPr>
          <p:grpSpPr>
            <a:xfrm>
              <a:off x="0" y="1015817"/>
              <a:ext cx="24384000" cy="2388917"/>
              <a:chOff x="0" y="0"/>
              <a:chExt cx="4816593" cy="471885"/>
            </a:xfrm>
          </p:grpSpPr>
          <p:sp>
            <p:nvSpPr>
              <p:cNvPr id="104" name="Google Shape;104;p2"/>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105" name="Google Shape;105;p2"/>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6" name="Google Shape;106;p2"/>
            <p:cNvSpPr/>
            <p:nvPr/>
          </p:nvSpPr>
          <p:spPr>
            <a:xfrm>
              <a:off x="14091045" y="0"/>
              <a:ext cx="10850010" cy="3011824"/>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27"/>
              </a:stretch>
            </a:blipFill>
            <a:ln>
              <a:noFill/>
            </a:ln>
          </p:spPr>
        </p:sp>
        <p:sp>
          <p:nvSpPr>
            <p:cNvPr id="107" name="Google Shape;107;p2"/>
            <p:cNvSpPr txBox="1"/>
            <p:nvPr/>
          </p:nvSpPr>
          <p:spPr>
            <a:xfrm>
              <a:off x="719561" y="1725925"/>
              <a:ext cx="11025274" cy="92456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108" name="Google Shape;108;p2"/>
          <p:cNvSpPr txBox="1"/>
          <p:nvPr/>
        </p:nvSpPr>
        <p:spPr>
          <a:xfrm>
            <a:off x="1700080" y="9028091"/>
            <a:ext cx="14864747" cy="813054"/>
          </a:xfrm>
          <a:prstGeom prst="rect">
            <a:avLst/>
          </a:prstGeom>
          <a:noFill/>
          <a:ln>
            <a:noFill/>
          </a:ln>
        </p:spPr>
        <p:txBody>
          <a:bodyPr spcFirstLastPara="1" wrap="square" lIns="0" tIns="0" rIns="0" bIns="0" anchor="t" anchorCtr="0">
            <a:spAutoFit/>
          </a:bodyPr>
          <a:lstStyle/>
          <a:p>
            <a:pPr marL="0" marR="0" lvl="0" indent="0" algn="just" rtl="0">
              <a:lnSpc>
                <a:spcPct val="119000"/>
              </a:lnSpc>
              <a:spcBef>
                <a:spcPts val="0"/>
              </a:spcBef>
              <a:spcAft>
                <a:spcPts val="0"/>
              </a:spcAft>
              <a:buNone/>
            </a:pPr>
            <a:r>
              <a:rPr lang="en-US" sz="2700" b="1" i="0" u="none" strike="noStrike" cap="none">
                <a:solidFill>
                  <a:srgbClr val="A84242"/>
                </a:solidFill>
                <a:latin typeface="Lato" panose="020F0502020204030203"/>
                <a:ea typeface="Lato" panose="020F0502020204030203"/>
                <a:cs typeface="Lato" panose="020F0502020204030203"/>
                <a:sym typeface="Lato" panose="020F0502020204030203"/>
              </a:rPr>
              <a:t>*Before completing the template please refer proposal guidelines document to understand the submission guidelines.</a:t>
            </a:r>
            <a:endParaRPr lang="en-US" sz="2700" b="1" i="0" u="none" strike="noStrike" cap="none">
              <a:solidFill>
                <a:srgbClr val="A84242"/>
              </a:solidFill>
              <a:latin typeface="Lato" panose="020F0502020204030203"/>
              <a:ea typeface="Lato" panose="020F0502020204030203"/>
              <a:cs typeface="Lato" panose="020F0502020204030203"/>
              <a:sym typeface="Lato" panose="020F0502020204030203"/>
            </a:endParaRPr>
          </a:p>
        </p:txBody>
      </p:sp>
      <p:sp>
        <p:nvSpPr>
          <p:cNvPr id="109" name="Google Shape;109;p2"/>
          <p:cNvSpPr txBox="1"/>
          <p:nvPr/>
        </p:nvSpPr>
        <p:spPr>
          <a:xfrm>
            <a:off x="16841548" y="9028100"/>
            <a:ext cx="1303200" cy="1139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400" b="0" i="0" u="none" strike="noStrike" cap="none">
                <a:solidFill>
                  <a:srgbClr val="45259B"/>
                </a:solidFill>
                <a:latin typeface="Arial" panose="020B0604020202020204"/>
                <a:ea typeface="Arial" panose="020B0604020202020204"/>
                <a:cs typeface="Arial" panose="020B0604020202020204"/>
                <a:sym typeface="Arial" panose="020B0604020202020204"/>
              </a:rPr>
              <a:t>01</a:t>
            </a:r>
            <a:endParaRPr lang="en-US" sz="7400" b="0" i="0" u="none" strike="noStrike" cap="none">
              <a:solidFill>
                <a:srgbClr val="45259B"/>
              </a:solidFill>
              <a:latin typeface="Arial" panose="020B0604020202020204"/>
              <a:ea typeface="Arial" panose="020B0604020202020204"/>
              <a:cs typeface="Arial" panose="020B0604020202020204"/>
              <a:sym typeface="Arial" panose="020B0604020202020204"/>
            </a:endParaRPr>
          </a:p>
        </p:txBody>
      </p:sp>
      <p:graphicFrame>
        <p:nvGraphicFramePr>
          <p:cNvPr id="110" name="Google Shape;110;p2"/>
          <p:cNvGraphicFramePr/>
          <p:nvPr/>
        </p:nvGraphicFramePr>
        <p:xfrm>
          <a:off x="1700080" y="2210723"/>
          <a:ext cx="14878050" cy="6407785"/>
        </p:xfrm>
        <a:graphic>
          <a:graphicData uri="http://schemas.openxmlformats.org/drawingml/2006/table">
            <a:tbl>
              <a:tblPr>
                <a:noFill/>
                <a:tableStyleId>{A9F6DEEA-15AD-47C9-9FBE-C3998F8DC9FB}</a:tableStyleId>
              </a:tblPr>
              <a:tblGrid>
                <a:gridCol w="5758350"/>
                <a:gridCol w="9119950"/>
              </a:tblGrid>
              <a:tr h="1272050">
                <a:tc>
                  <a:txBody>
                    <a:bodyPr/>
                    <a:lstStyle/>
                    <a:p>
                      <a:pPr marL="0" marR="0" lvl="0" indent="0" algn="l" rtl="0">
                        <a:lnSpc>
                          <a:spcPct val="140000"/>
                        </a:lnSpc>
                        <a:spcBef>
                          <a:spcPts val="0"/>
                        </a:spcBef>
                        <a:spcAft>
                          <a:spcPts val="0"/>
                        </a:spcAft>
                        <a:buNone/>
                      </a:pPr>
                      <a:r>
                        <a:rPr lang="en-US" sz="3400" b="1" u="none" strike="noStrike" cap="none">
                          <a:solidFill>
                            <a:srgbClr val="20094D"/>
                          </a:solidFill>
                          <a:latin typeface="Lato" panose="020F0502020204030203"/>
                          <a:ea typeface="Lato" panose="020F0502020204030203"/>
                          <a:cs typeface="Lato" panose="020F0502020204030203"/>
                          <a:sym typeface="Lato" panose="020F0502020204030203"/>
                        </a:rPr>
                        <a:t>Team  Name</a:t>
                      </a:r>
                      <a:endParaRPr sz="11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c>
                  <a:txBody>
                    <a:bodyPr/>
                    <a:lstStyle/>
                    <a:p>
                      <a:pPr marL="0" marR="0" lvl="0" indent="0" algn="ctr" rtl="0">
                        <a:lnSpc>
                          <a:spcPct val="292000"/>
                        </a:lnSpc>
                        <a:spcBef>
                          <a:spcPts val="0"/>
                        </a:spcBef>
                        <a:spcAft>
                          <a:spcPts val="0"/>
                        </a:spcAft>
                        <a:buNone/>
                      </a:pPr>
                      <a:r>
                        <a:rPr lang="en-US" sz="2000" u="none" strike="noStrike" cap="none"/>
                        <a:t>M O R K S</a:t>
                      </a:r>
                      <a:endParaRPr lang="en-US" sz="2000" u="none" strike="noStrike" cap="none"/>
                    </a:p>
                  </a:txBody>
                  <a:tcPr marL="0" marR="0" marT="0" marB="0" anchor="t" anchorCtr="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r>
              <a:tr h="1283925">
                <a:tc>
                  <a:txBody>
                    <a:bodyPr/>
                    <a:lstStyle/>
                    <a:p>
                      <a:pPr marL="0" marR="0" lvl="0" indent="0" algn="l" rtl="0">
                        <a:lnSpc>
                          <a:spcPct val="140000"/>
                        </a:lnSpc>
                        <a:spcBef>
                          <a:spcPts val="0"/>
                        </a:spcBef>
                        <a:spcAft>
                          <a:spcPts val="0"/>
                        </a:spcAft>
                        <a:buNone/>
                      </a:pPr>
                      <a:r>
                        <a:rPr lang="en-US" sz="3400" b="1" u="none" strike="noStrike" cap="none">
                          <a:solidFill>
                            <a:srgbClr val="20094D"/>
                          </a:solidFill>
                          <a:latin typeface="Lato" panose="020F0502020204030203"/>
                          <a:ea typeface="Lato" panose="020F0502020204030203"/>
                          <a:cs typeface="Lato" panose="020F0502020204030203"/>
                          <a:sym typeface="Lato" panose="020F0502020204030203"/>
                        </a:rPr>
                        <a:t>Category (web/app)</a:t>
                      </a:r>
                      <a:endParaRPr sz="11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c>
                  <a:txBody>
                    <a:bodyPr/>
                    <a:lstStyle/>
                    <a:p>
                      <a:pPr marL="0" marR="0" lvl="0" indent="0" algn="ctr" rtl="0">
                        <a:lnSpc>
                          <a:spcPct val="252000"/>
                        </a:lnSpc>
                        <a:spcBef>
                          <a:spcPts val="0"/>
                        </a:spcBef>
                        <a:spcAft>
                          <a:spcPts val="0"/>
                        </a:spcAft>
                        <a:buNone/>
                      </a:pPr>
                      <a:r>
                        <a:rPr lang="en-US" sz="2400" u="none" strike="noStrike" cap="none"/>
                        <a:t>Web Application</a:t>
                      </a:r>
                      <a:endParaRPr lang="en-US" sz="24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r>
              <a:tr h="1283925">
                <a:tc>
                  <a:txBody>
                    <a:bodyPr/>
                    <a:lstStyle/>
                    <a:p>
                      <a:pPr marL="0" marR="0" lvl="0" indent="0" algn="l" rtl="0">
                        <a:lnSpc>
                          <a:spcPct val="140000"/>
                        </a:lnSpc>
                        <a:spcBef>
                          <a:spcPts val="0"/>
                        </a:spcBef>
                        <a:spcAft>
                          <a:spcPts val="0"/>
                        </a:spcAft>
                        <a:buNone/>
                      </a:pPr>
                      <a:r>
                        <a:rPr lang="en-US" sz="3400" b="1" u="none" strike="noStrike" cap="none">
                          <a:solidFill>
                            <a:srgbClr val="20094D"/>
                          </a:solidFill>
                          <a:latin typeface="Lato" panose="020F0502020204030203"/>
                          <a:ea typeface="Lato" panose="020F0502020204030203"/>
                          <a:cs typeface="Lato" panose="020F0502020204030203"/>
                          <a:sym typeface="Lato" panose="020F0502020204030203"/>
                        </a:rPr>
                        <a:t>School / open</a:t>
                      </a:r>
                      <a:endParaRPr sz="11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c>
                  <a:txBody>
                    <a:bodyPr/>
                    <a:lstStyle/>
                    <a:p>
                      <a:pPr marL="0" marR="0" lvl="0" indent="0" algn="ctr" rtl="0">
                        <a:lnSpc>
                          <a:spcPct val="232000"/>
                        </a:lnSpc>
                        <a:spcBef>
                          <a:spcPts val="0"/>
                        </a:spcBef>
                        <a:spcAft>
                          <a:spcPts val="0"/>
                        </a:spcAft>
                        <a:buNone/>
                      </a:pPr>
                      <a:r>
                        <a:rPr lang="en-US" sz="2400" u="none" strike="noStrike" cap="none"/>
                        <a:t>Open</a:t>
                      </a:r>
                      <a:endParaRPr lang="en-US" sz="24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r>
              <a:tr h="1283925">
                <a:tc>
                  <a:txBody>
                    <a:bodyPr/>
                    <a:lstStyle/>
                    <a:p>
                      <a:pPr marL="0" marR="0" lvl="0" indent="0" algn="l" rtl="0">
                        <a:lnSpc>
                          <a:spcPct val="140000"/>
                        </a:lnSpc>
                        <a:spcBef>
                          <a:spcPts val="0"/>
                        </a:spcBef>
                        <a:spcAft>
                          <a:spcPts val="0"/>
                        </a:spcAft>
                        <a:buNone/>
                      </a:pPr>
                      <a:r>
                        <a:rPr lang="en-US" sz="3400" b="1" u="none" strike="noStrike" cap="none">
                          <a:solidFill>
                            <a:srgbClr val="20094D"/>
                          </a:solidFill>
                          <a:latin typeface="Lato" panose="020F0502020204030203"/>
                          <a:ea typeface="Lato" panose="020F0502020204030203"/>
                          <a:cs typeface="Lato" panose="020F0502020204030203"/>
                          <a:sym typeface="Lato" panose="020F0502020204030203"/>
                        </a:rPr>
                        <a:t>Name of the web / app</a:t>
                      </a:r>
                      <a:endParaRPr sz="11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c>
                  <a:txBody>
                    <a:bodyPr/>
                    <a:lstStyle/>
                    <a:p>
                      <a:pPr marL="0" marR="0" lvl="0" indent="0" algn="ctr" rtl="0">
                        <a:lnSpc>
                          <a:spcPct val="192000"/>
                        </a:lnSpc>
                        <a:spcBef>
                          <a:spcPts val="0"/>
                        </a:spcBef>
                        <a:spcAft>
                          <a:spcPts val="0"/>
                        </a:spcAft>
                        <a:buNone/>
                      </a:pPr>
                      <a:r>
                        <a:rPr lang="en-US" sz="2400" u="none" strike="noStrike" cap="none"/>
                        <a:t>GlamGuide</a:t>
                      </a:r>
                      <a:endParaRPr lang="en-US" sz="24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r>
              <a:tr h="1283925">
                <a:tc>
                  <a:txBody>
                    <a:bodyPr/>
                    <a:lstStyle/>
                    <a:p>
                      <a:pPr marL="0" marR="0" lvl="0" indent="0" algn="l" rtl="0">
                        <a:lnSpc>
                          <a:spcPct val="140000"/>
                        </a:lnSpc>
                        <a:spcBef>
                          <a:spcPts val="0"/>
                        </a:spcBef>
                        <a:spcAft>
                          <a:spcPts val="0"/>
                        </a:spcAft>
                        <a:buNone/>
                      </a:pPr>
                      <a:r>
                        <a:rPr lang="en-US" sz="3400" b="1" u="none" strike="noStrike" cap="none">
                          <a:solidFill>
                            <a:srgbClr val="20094D"/>
                          </a:solidFill>
                          <a:latin typeface="Lato" panose="020F0502020204030203"/>
                          <a:ea typeface="Lato" panose="020F0502020204030203"/>
                          <a:cs typeface="Lato" panose="020F0502020204030203"/>
                          <a:sym typeface="Lato" panose="020F0502020204030203"/>
                        </a:rPr>
                        <a:t>Field of the web / app</a:t>
                      </a:r>
                      <a:endParaRPr sz="11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c>
                  <a:txBody>
                    <a:bodyPr/>
                    <a:lstStyle/>
                    <a:p>
                      <a:pPr marL="0" marR="0" lvl="0" indent="0" algn="ctr" rtl="0">
                        <a:lnSpc>
                          <a:spcPct val="232000"/>
                        </a:lnSpc>
                        <a:spcBef>
                          <a:spcPts val="0"/>
                        </a:spcBef>
                        <a:spcAft>
                          <a:spcPts val="0"/>
                        </a:spcAft>
                        <a:buNone/>
                      </a:pPr>
                      <a:r>
                        <a:rPr lang="en-US" sz="2400" u="none" strike="noStrike" cap="none"/>
                        <a:t>Beauty and Skincare</a:t>
                      </a:r>
                      <a:endParaRPr lang="en-US" sz="2400" u="none" strike="noStrike" cap="none"/>
                    </a:p>
                  </a:txBody>
                  <a:tcPr marL="190500" marR="190500" marT="190500" marB="1905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CBE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3"/>
          <p:cNvGrpSpPr/>
          <p:nvPr/>
        </p:nvGrpSpPr>
        <p:grpSpPr>
          <a:xfrm>
            <a:off x="0" y="0"/>
            <a:ext cx="18288000" cy="1791688"/>
            <a:chOff x="0" y="0"/>
            <a:chExt cx="4816593" cy="471885"/>
          </a:xfrm>
        </p:grpSpPr>
        <p:sp>
          <p:nvSpPr>
            <p:cNvPr id="116" name="Google Shape;116;p3"/>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117" name="Google Shape;117;p3"/>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8" name="Google Shape;118;p3"/>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grpSp>
        <p:nvGrpSpPr>
          <p:cNvPr id="119" name="Google Shape;119;p3"/>
          <p:cNvGrpSpPr/>
          <p:nvPr/>
        </p:nvGrpSpPr>
        <p:grpSpPr>
          <a:xfrm>
            <a:off x="0" y="1704423"/>
            <a:ext cx="18288000" cy="1085266"/>
            <a:chOff x="0" y="0"/>
            <a:chExt cx="4816593" cy="285831"/>
          </a:xfrm>
        </p:grpSpPr>
        <p:sp>
          <p:nvSpPr>
            <p:cNvPr id="120" name="Google Shape;120;p3"/>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121" name="Google Shape;121;p3"/>
            <p:cNvSpPr txBox="1"/>
            <p:nvPr/>
          </p:nvSpPr>
          <p:spPr>
            <a:xfrm>
              <a:off x="0" y="0"/>
              <a:ext cx="4816593" cy="285831"/>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22" name="Google Shape;122;p3"/>
          <p:cNvSpPr txBox="1"/>
          <p:nvPr/>
        </p:nvSpPr>
        <p:spPr>
          <a:xfrm>
            <a:off x="452430" y="747161"/>
            <a:ext cx="7504593" cy="61535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132" name="Google Shape;132;p3"/>
          <p:cNvGrpSpPr/>
          <p:nvPr/>
        </p:nvGrpSpPr>
        <p:grpSpPr>
          <a:xfrm>
            <a:off x="452351" y="2997253"/>
            <a:ext cx="4471741" cy="749342"/>
            <a:chOff x="0" y="0"/>
            <a:chExt cx="1177742" cy="197358"/>
          </a:xfrm>
        </p:grpSpPr>
        <p:sp>
          <p:nvSpPr>
            <p:cNvPr id="133" name="Google Shape;133;p3"/>
            <p:cNvSpPr/>
            <p:nvPr/>
          </p:nvSpPr>
          <p:spPr>
            <a:xfrm>
              <a:off x="0" y="0"/>
              <a:ext cx="1177742" cy="197358"/>
            </a:xfrm>
            <a:custGeom>
              <a:avLst/>
              <a:gdLst/>
              <a:ahLst/>
              <a:cxnLst/>
              <a:rect l="l" t="t" r="r" b="b"/>
              <a:pathLst>
                <a:path w="1177742" h="197358" extrusionOk="0">
                  <a:moveTo>
                    <a:pt x="19044" y="0"/>
                  </a:moveTo>
                  <a:lnTo>
                    <a:pt x="1158698" y="0"/>
                  </a:lnTo>
                  <a:cubicBezTo>
                    <a:pt x="1169216" y="0"/>
                    <a:pt x="1177742" y="8526"/>
                    <a:pt x="1177742" y="19044"/>
                  </a:cubicBezTo>
                  <a:lnTo>
                    <a:pt x="1177742" y="178313"/>
                  </a:lnTo>
                  <a:cubicBezTo>
                    <a:pt x="1177742" y="188831"/>
                    <a:pt x="1169216" y="197358"/>
                    <a:pt x="1158698" y="197358"/>
                  </a:cubicBezTo>
                  <a:lnTo>
                    <a:pt x="19044" y="197358"/>
                  </a:lnTo>
                  <a:cubicBezTo>
                    <a:pt x="8526" y="197358"/>
                    <a:pt x="0" y="188831"/>
                    <a:pt x="0" y="178313"/>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txBox="1"/>
            <p:nvPr/>
          </p:nvSpPr>
          <p:spPr>
            <a:xfrm>
              <a:off x="0" y="0"/>
              <a:ext cx="1177742" cy="197358"/>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35" name="Google Shape;135;p3"/>
          <p:cNvGrpSpPr/>
          <p:nvPr/>
        </p:nvGrpSpPr>
        <p:grpSpPr>
          <a:xfrm>
            <a:off x="557126" y="6455560"/>
            <a:ext cx="4471741" cy="749342"/>
            <a:chOff x="0" y="0"/>
            <a:chExt cx="1177742" cy="197358"/>
          </a:xfrm>
        </p:grpSpPr>
        <p:sp>
          <p:nvSpPr>
            <p:cNvPr id="136" name="Google Shape;136;p3"/>
            <p:cNvSpPr/>
            <p:nvPr/>
          </p:nvSpPr>
          <p:spPr>
            <a:xfrm>
              <a:off x="0" y="0"/>
              <a:ext cx="1177742" cy="197358"/>
            </a:xfrm>
            <a:custGeom>
              <a:avLst/>
              <a:gdLst/>
              <a:ahLst/>
              <a:cxnLst/>
              <a:rect l="l" t="t" r="r" b="b"/>
              <a:pathLst>
                <a:path w="1177742" h="197358" extrusionOk="0">
                  <a:moveTo>
                    <a:pt x="19044" y="0"/>
                  </a:moveTo>
                  <a:lnTo>
                    <a:pt x="1158698" y="0"/>
                  </a:lnTo>
                  <a:cubicBezTo>
                    <a:pt x="1169216" y="0"/>
                    <a:pt x="1177742" y="8526"/>
                    <a:pt x="1177742" y="19044"/>
                  </a:cubicBezTo>
                  <a:lnTo>
                    <a:pt x="1177742" y="178313"/>
                  </a:lnTo>
                  <a:cubicBezTo>
                    <a:pt x="1177742" y="188831"/>
                    <a:pt x="1169216" y="197358"/>
                    <a:pt x="1158698" y="197358"/>
                  </a:cubicBezTo>
                  <a:lnTo>
                    <a:pt x="19044" y="197358"/>
                  </a:lnTo>
                  <a:cubicBezTo>
                    <a:pt x="8526" y="197358"/>
                    <a:pt x="0" y="188831"/>
                    <a:pt x="0" y="178313"/>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txBox="1"/>
            <p:nvPr/>
          </p:nvSpPr>
          <p:spPr>
            <a:xfrm>
              <a:off x="0" y="0"/>
              <a:ext cx="1177742" cy="197358"/>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8" name="Google Shape;138;p3"/>
          <p:cNvSpPr txBox="1"/>
          <p:nvPr/>
        </p:nvSpPr>
        <p:spPr>
          <a:xfrm>
            <a:off x="-340140" y="1948895"/>
            <a:ext cx="19925861" cy="1013824"/>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3400" b="1" i="0" u="none" strike="noStrike" cap="none">
                <a:solidFill>
                  <a:srgbClr val="FFFFFF"/>
                </a:solidFill>
                <a:latin typeface="Lato" panose="020F0502020204030203"/>
                <a:ea typeface="Lato" panose="020F0502020204030203"/>
                <a:cs typeface="Lato" panose="020F0502020204030203"/>
                <a:sym typeface="Lato" panose="020F0502020204030203"/>
              </a:rPr>
              <a:t>Problem Definition, Background &amp; Motivation and Proposed Solution</a:t>
            </a:r>
            <a:endParaRPr lang="en-US" sz="3400" b="1"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ctr" rtl="0">
              <a:lnSpc>
                <a:spcPct val="119000"/>
              </a:lnSpc>
              <a:spcBef>
                <a:spcPts val="0"/>
              </a:spcBef>
              <a:spcAft>
                <a:spcPts val="0"/>
              </a:spcAft>
              <a:buNone/>
            </a:pPr>
            <a:endParaRPr sz="34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9" name="Google Shape;139;p3"/>
          <p:cNvSpPr txBox="1"/>
          <p:nvPr/>
        </p:nvSpPr>
        <p:spPr>
          <a:xfrm>
            <a:off x="350520" y="2827020"/>
            <a:ext cx="16545560" cy="2409190"/>
          </a:xfrm>
          <a:prstGeom prst="rect">
            <a:avLst/>
          </a:prstGeom>
          <a:noFill/>
          <a:ln>
            <a:noFill/>
          </a:ln>
        </p:spPr>
        <p:txBody>
          <a:bodyPr spcFirstLastPara="1" wrap="square" lIns="0" tIns="0" rIns="0" bIns="0" anchor="t" anchorCtr="0">
            <a:noAutofit/>
          </a:bodyPr>
          <a:lstStyle/>
          <a:p>
            <a:pPr marL="585470" marR="0" lvl="1" indent="-292735" algn="l" rtl="0">
              <a:lnSpc>
                <a:spcPct val="167000"/>
              </a:lnSpc>
              <a:spcBef>
                <a:spcPts val="0"/>
              </a:spcBef>
              <a:spcAft>
                <a:spcPts val="0"/>
              </a:spcAft>
              <a:buClr>
                <a:srgbClr val="000000"/>
              </a:buClr>
              <a:buSzPts val="2712"/>
              <a:buFont typeface="Arial" panose="020B0604020202020204"/>
              <a:buChar char="•"/>
            </a:pPr>
            <a:r>
              <a:rPr lang="en-US" sz="2800" b="1" i="0" u="none" strike="noStrike" cap="none">
                <a:solidFill>
                  <a:srgbClr val="000000"/>
                </a:solidFill>
                <a:latin typeface="Lato" panose="020F0502020204030203"/>
                <a:ea typeface="Lato" panose="020F0502020204030203"/>
                <a:cs typeface="Lato" panose="020F0502020204030203"/>
                <a:sym typeface="Lato" panose="020F0502020204030203"/>
              </a:rPr>
              <a:t>Problem Definition </a:t>
            </a:r>
            <a:r>
              <a:rPr lang="en-US" sz="2710" b="1" i="0" u="none" strike="noStrike" cap="none">
                <a:solidFill>
                  <a:srgbClr val="000000"/>
                </a:solidFill>
                <a:latin typeface="Lato" panose="020F0502020204030203"/>
                <a:ea typeface="Lato" panose="020F0502020204030203"/>
                <a:cs typeface="Lato" panose="020F0502020204030203"/>
                <a:sym typeface="Lato" panose="020F0502020204030203"/>
              </a:rPr>
              <a:t>                   : </a:t>
            </a:r>
            <a:r>
              <a:rPr lang="en-US" sz="3200" b="1" i="0" u="none" strike="noStrike" cap="none">
                <a:solidFill>
                  <a:srgbClr val="000000"/>
                </a:solidFill>
                <a:latin typeface="Lato" panose="020F0502020204030203"/>
                <a:ea typeface="Lato" panose="020F0502020204030203"/>
                <a:cs typeface="Lato" panose="020F0502020204030203"/>
                <a:sym typeface="Lato" panose="020F0502020204030203"/>
              </a:rPr>
              <a:t> Limited access to dermatological and aesthetic consultations:</a:t>
            </a:r>
            <a:endParaRPr lang="en-US" sz="271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92735" marR="0" lvl="1" indent="0" algn="l" rtl="0">
              <a:lnSpc>
                <a:spcPct val="100000"/>
              </a:lnSpc>
              <a:spcBef>
                <a:spcPts val="0"/>
              </a:spcBef>
              <a:spcAft>
                <a:spcPts val="0"/>
              </a:spcAft>
              <a:buClr>
                <a:srgbClr val="000000"/>
              </a:buClr>
              <a:buSzPts val="2712"/>
              <a:buFont typeface="Arial" panose="020B0604020202020204"/>
              <a:buNone/>
            </a:pPr>
            <a:endParaRPr lang="en-US" sz="2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92735" marR="0" lvl="1" indent="0" algn="l" rtl="0">
              <a:lnSpc>
                <a:spcPct val="100000"/>
              </a:lnSpc>
              <a:spcBef>
                <a:spcPts val="0"/>
              </a:spcBef>
              <a:spcAft>
                <a:spcPts val="0"/>
              </a:spcAft>
              <a:buClr>
                <a:srgbClr val="000000"/>
              </a:buClr>
              <a:buSzPts val="2712"/>
              <a:buFont typeface="Arial" panose="020B0604020202020204"/>
              <a:buNone/>
            </a:pPr>
            <a:r>
              <a:rPr lang="en-US" sz="2800" b="0" i="0" u="none" strike="noStrike" cap="none">
                <a:solidFill>
                  <a:srgbClr val="000000"/>
                </a:solidFill>
                <a:latin typeface="Lato" panose="020F0502020204030203"/>
                <a:ea typeface="Lato" panose="020F0502020204030203"/>
                <a:cs typeface="Lato" panose="020F0502020204030203"/>
                <a:sym typeface="Lato" panose="020F0502020204030203"/>
              </a:rPr>
              <a:t>In today's fast-paced world, individuals often struggle to access timely and convenient consultations with dermatologists and beauticians. Traditional methods like in-person appointments can be time-consuming, inconvenient, and geographically restricted. This limited access can lead to delayed diagnoses, untreated skin concerns, and missed opportunities for aesthetic improvement.</a:t>
            </a:r>
            <a:endParaRPr lang="en-US" sz="28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153" name="Google Shape;153;p3"/>
          <p:cNvSpPr txBox="1"/>
          <p:nvPr/>
        </p:nvSpPr>
        <p:spPr>
          <a:xfrm>
            <a:off x="350091" y="6307537"/>
            <a:ext cx="16308000" cy="3807460"/>
          </a:xfrm>
          <a:prstGeom prst="rect">
            <a:avLst/>
          </a:prstGeom>
          <a:noFill/>
          <a:ln>
            <a:noFill/>
          </a:ln>
        </p:spPr>
        <p:txBody>
          <a:bodyPr spcFirstLastPara="1" wrap="square" lIns="0" tIns="0" rIns="0" bIns="0" anchor="t" anchorCtr="0">
            <a:spAutoFit/>
          </a:bodyPr>
          <a:lstStyle/>
          <a:p>
            <a:pPr marL="581660" marR="0" lvl="1" indent="-290830" algn="l" rtl="0">
              <a:lnSpc>
                <a:spcPct val="14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Background &amp; Motivation     </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3200" b="1" i="0" u="none" strike="noStrike" cap="none">
                <a:solidFill>
                  <a:srgbClr val="000000"/>
                </a:solidFill>
                <a:latin typeface="Lato" panose="020F0502020204030203"/>
                <a:ea typeface="Lato" panose="020F0502020204030203"/>
                <a:cs typeface="Lato" panose="020F0502020204030203"/>
                <a:sym typeface="Lato" panose="020F0502020204030203"/>
              </a:rPr>
              <a:t>Increasing demand in self-care and beauty guidance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90830" marR="0" lvl="1" indent="0" algn="l" rtl="0">
              <a:lnSpc>
                <a:spcPct val="119000"/>
              </a:lnSpc>
              <a:spcBef>
                <a:spcPts val="0"/>
              </a:spcBef>
              <a:spcAft>
                <a:spcPts val="0"/>
              </a:spcAft>
              <a:buClr>
                <a:srgbClr val="000000"/>
              </a:buClr>
              <a:buSzPts val="2695"/>
              <a:buFont typeface="Arial" panose="020B0604020202020204"/>
              <a:buNone/>
            </a:pPr>
            <a:endParaRPr lang="en-US" sz="28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90830" marR="0" lvl="1" indent="0" algn="l" rtl="0">
              <a:lnSpc>
                <a:spcPct val="119000"/>
              </a:lnSpc>
              <a:spcBef>
                <a:spcPts val="0"/>
              </a:spcBef>
              <a:spcAft>
                <a:spcPts val="0"/>
              </a:spcAft>
              <a:buClr>
                <a:srgbClr val="000000"/>
              </a:buClr>
              <a:buSzPts val="2695"/>
              <a:buFont typeface="Arial" panose="020B0604020202020204"/>
              <a:buNone/>
            </a:pPr>
            <a:r>
              <a:rPr lang="en-US" sz="2800" b="0" i="0" u="none" strike="noStrike" cap="none">
                <a:solidFill>
                  <a:srgbClr val="000000"/>
                </a:solidFill>
                <a:latin typeface="Lato" panose="020F0502020204030203"/>
                <a:ea typeface="Lato" panose="020F0502020204030203"/>
                <a:cs typeface="Lato" panose="020F0502020204030203"/>
                <a:sym typeface="Lato" panose="020F0502020204030203"/>
              </a:rPr>
              <a:t>With the growing emphasis on self-care and beauty, there's an increasing demand for professional guidance. However, access to top-tier makeup artists and dermatologists is often limited by geographic and financial constraints. This web app democratizes access to expert advice, empowering users to make informed decisions about their beauty and skincare routines. By leveraging technology, we make professional consultations accessible, convenient, and affordable.</a:t>
            </a:r>
            <a:endParaRPr lang="en-US" sz="28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3"/>
          <p:cNvGrpSpPr/>
          <p:nvPr/>
        </p:nvGrpSpPr>
        <p:grpSpPr>
          <a:xfrm>
            <a:off x="0" y="0"/>
            <a:ext cx="18288000" cy="1791688"/>
            <a:chOff x="0" y="0"/>
            <a:chExt cx="4816593" cy="471885"/>
          </a:xfrm>
        </p:grpSpPr>
        <p:sp>
          <p:nvSpPr>
            <p:cNvPr id="116" name="Google Shape;116;p3"/>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117" name="Google Shape;117;p3"/>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8" name="Google Shape;118;p3"/>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grpSp>
        <p:nvGrpSpPr>
          <p:cNvPr id="119" name="Google Shape;119;p3"/>
          <p:cNvGrpSpPr/>
          <p:nvPr/>
        </p:nvGrpSpPr>
        <p:grpSpPr>
          <a:xfrm>
            <a:off x="0" y="1704423"/>
            <a:ext cx="18288000" cy="1085266"/>
            <a:chOff x="0" y="0"/>
            <a:chExt cx="4816593" cy="285831"/>
          </a:xfrm>
        </p:grpSpPr>
        <p:sp>
          <p:nvSpPr>
            <p:cNvPr id="120" name="Google Shape;120;p3"/>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121" name="Google Shape;121;p3"/>
            <p:cNvSpPr txBox="1"/>
            <p:nvPr/>
          </p:nvSpPr>
          <p:spPr>
            <a:xfrm>
              <a:off x="0" y="0"/>
              <a:ext cx="4816593" cy="285831"/>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22" name="Google Shape;122;p3"/>
          <p:cNvSpPr txBox="1"/>
          <p:nvPr/>
        </p:nvSpPr>
        <p:spPr>
          <a:xfrm>
            <a:off x="452430" y="747161"/>
            <a:ext cx="7504593" cy="61535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8" name="Google Shape;138;p3"/>
          <p:cNvSpPr txBox="1"/>
          <p:nvPr/>
        </p:nvSpPr>
        <p:spPr>
          <a:xfrm>
            <a:off x="-340140" y="1948895"/>
            <a:ext cx="19925861" cy="1013824"/>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3400" b="1" i="0" u="none" strike="noStrike" cap="none">
                <a:solidFill>
                  <a:srgbClr val="FFFFFF"/>
                </a:solidFill>
                <a:latin typeface="Lato" panose="020F0502020204030203"/>
                <a:ea typeface="Lato" panose="020F0502020204030203"/>
                <a:cs typeface="Lato" panose="020F0502020204030203"/>
                <a:sym typeface="Lato" panose="020F0502020204030203"/>
              </a:rPr>
              <a:t>Problem Definition, Background &amp; Motivation and Proposed Solution</a:t>
            </a:r>
            <a:endParaRPr lang="en-US" sz="3400" b="1"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ctr" rtl="0">
              <a:lnSpc>
                <a:spcPct val="119000"/>
              </a:lnSpc>
              <a:spcBef>
                <a:spcPts val="0"/>
              </a:spcBef>
              <a:spcAft>
                <a:spcPts val="0"/>
              </a:spcAft>
              <a:buNone/>
            </a:pPr>
            <a:endParaRPr sz="34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grpSp>
        <p:nvGrpSpPr>
          <p:cNvPr id="149" name="Google Shape;149;p3"/>
          <p:cNvGrpSpPr/>
          <p:nvPr/>
        </p:nvGrpSpPr>
        <p:grpSpPr>
          <a:xfrm>
            <a:off x="196850" y="2962910"/>
            <a:ext cx="4551045" cy="606425"/>
            <a:chOff x="0" y="0"/>
            <a:chExt cx="1177742" cy="197358"/>
          </a:xfrm>
        </p:grpSpPr>
        <p:sp>
          <p:nvSpPr>
            <p:cNvPr id="150" name="Google Shape;150;p3"/>
            <p:cNvSpPr/>
            <p:nvPr/>
          </p:nvSpPr>
          <p:spPr>
            <a:xfrm>
              <a:off x="0" y="0"/>
              <a:ext cx="1177742" cy="197358"/>
            </a:xfrm>
            <a:custGeom>
              <a:avLst/>
              <a:gdLst/>
              <a:ahLst/>
              <a:cxnLst/>
              <a:rect l="l" t="t" r="r" b="b"/>
              <a:pathLst>
                <a:path w="1177742" h="197358" extrusionOk="0">
                  <a:moveTo>
                    <a:pt x="19044" y="0"/>
                  </a:moveTo>
                  <a:lnTo>
                    <a:pt x="1158698" y="0"/>
                  </a:lnTo>
                  <a:cubicBezTo>
                    <a:pt x="1169216" y="0"/>
                    <a:pt x="1177742" y="8526"/>
                    <a:pt x="1177742" y="19044"/>
                  </a:cubicBezTo>
                  <a:lnTo>
                    <a:pt x="1177742" y="178313"/>
                  </a:lnTo>
                  <a:cubicBezTo>
                    <a:pt x="1177742" y="188831"/>
                    <a:pt x="1169216" y="197358"/>
                    <a:pt x="1158698" y="197358"/>
                  </a:cubicBezTo>
                  <a:lnTo>
                    <a:pt x="19044" y="197358"/>
                  </a:lnTo>
                  <a:cubicBezTo>
                    <a:pt x="8526" y="197358"/>
                    <a:pt x="0" y="188831"/>
                    <a:pt x="0" y="178313"/>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3"/>
            <p:cNvSpPr txBox="1"/>
            <p:nvPr/>
          </p:nvSpPr>
          <p:spPr>
            <a:xfrm>
              <a:off x="0" y="0"/>
              <a:ext cx="1177742" cy="197358"/>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2" name="Google Shape;152;p3"/>
          <p:cNvSpPr txBox="1"/>
          <p:nvPr/>
        </p:nvSpPr>
        <p:spPr>
          <a:xfrm>
            <a:off x="197056" y="2963037"/>
            <a:ext cx="15903600" cy="7415530"/>
          </a:xfrm>
          <a:prstGeom prst="rect">
            <a:avLst/>
          </a:prstGeom>
          <a:noFill/>
          <a:ln>
            <a:noFill/>
          </a:ln>
        </p:spPr>
        <p:txBody>
          <a:bodyPr spcFirstLastPara="1" wrap="square" lIns="0" tIns="0" rIns="0" bIns="0" anchor="t" anchorCtr="0">
            <a:spAutoFit/>
          </a:bodyPr>
          <a:lstStyle/>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Solution                         </a:t>
            </a:r>
            <a:r>
              <a:rPr lang="en-US" sz="2700" b="1">
                <a:latin typeface="Lato" panose="020F0502020204030203"/>
                <a:ea typeface="Lato" panose="020F0502020204030203"/>
                <a:cs typeface="Lato" panose="020F0502020204030203"/>
                <a:sym typeface="Lato" panose="020F0502020204030203"/>
              </a:rPr>
              <a:t> </a:t>
            </a: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Our innovative web application bridges this gap by providing a user-friendly platform for individuals to connect with qualified dermatologists and beauticians for virtual consultations and live streaming sessions. This readily empowers users to</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91465" marR="0" lvl="1" indent="0" algn="l" rtl="0">
              <a:lnSpc>
                <a:spcPct val="119000"/>
              </a:lnSpc>
              <a:spcBef>
                <a:spcPts val="0"/>
              </a:spcBef>
              <a:spcAft>
                <a:spcPts val="0"/>
              </a:spcAft>
              <a:buClr>
                <a:srgbClr val="000000"/>
              </a:buClr>
              <a:buSzPts val="2700"/>
              <a:buFont typeface="Arial" panose="020B0604020202020204"/>
              <a:buNone/>
            </a:pP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Receive expert advice</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Consult with dermatologists and beauticians from the comfort of their homes or anywhere with an internet connection.</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Schedule appointments</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Easily book and manage consultations at their convenience, eliminating the need for lengthy wait times and travel.</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Engage in live consultations</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Conduct real-time video consultations with dermatologists and beauticians, allowing for detailed discussions and visual assessments.</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Access personalized care</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Receive tailored recommendations and treatment plans based on individual needs and concerns.</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Routinal guidance: </a:t>
            </a:r>
            <a:r>
              <a:rPr lang="en-US" sz="2700" i="0" u="none" strike="noStrike" cap="none">
                <a:solidFill>
                  <a:srgbClr val="000000"/>
                </a:solidFill>
                <a:latin typeface="Lato" panose="020F0502020204030203"/>
                <a:ea typeface="Lato" panose="020F0502020204030203"/>
                <a:cs typeface="Lato" panose="020F0502020204030203"/>
                <a:sym typeface="Lato" panose="020F0502020204030203"/>
              </a:rPr>
              <a:t>User is prompted into a regular schedule in a daily basis and it is emphasized in a challenging yet user friendly manner to complete each set of routine streakly.</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Google Shape;115;p3"/>
          <p:cNvGrpSpPr/>
          <p:nvPr/>
        </p:nvGrpSpPr>
        <p:grpSpPr>
          <a:xfrm>
            <a:off x="0" y="0"/>
            <a:ext cx="18288000" cy="1791688"/>
            <a:chOff x="0" y="0"/>
            <a:chExt cx="4816593" cy="471885"/>
          </a:xfrm>
        </p:grpSpPr>
        <p:sp>
          <p:nvSpPr>
            <p:cNvPr id="6" name="Google Shape;116;p3"/>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7" name="Google Shape;117;p3"/>
            <p:cNvSpPr txBox="1"/>
            <p:nvPr/>
          </p:nvSpPr>
          <p:spPr>
            <a:xfrm>
              <a:off x="0" y="0"/>
              <a:ext cx="4816593" cy="471885"/>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9" name="Google Shape;119;p3"/>
          <p:cNvGrpSpPr/>
          <p:nvPr/>
        </p:nvGrpSpPr>
        <p:grpSpPr>
          <a:xfrm>
            <a:off x="0" y="1792052"/>
            <a:ext cx="18705831" cy="1276401"/>
            <a:chOff x="88806" y="-41811"/>
            <a:chExt cx="4926639" cy="336171"/>
          </a:xfrm>
        </p:grpSpPr>
        <p:sp>
          <p:nvSpPr>
            <p:cNvPr id="120" name="Google Shape;120;p3"/>
            <p:cNvSpPr/>
            <p:nvPr/>
          </p:nvSpPr>
          <p:spPr>
            <a:xfrm>
              <a:off x="88806" y="-41811"/>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121" name="Google Shape;121;p3"/>
            <p:cNvSpPr txBox="1"/>
            <p:nvPr/>
          </p:nvSpPr>
          <p:spPr>
            <a:xfrm>
              <a:off x="198852" y="8529"/>
              <a:ext cx="4816593" cy="285831"/>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r>
                <a:rPr lang="en-US" sz="3200" b="1">
                  <a:solidFill>
                    <a:srgbClr val="FFFFFF"/>
                  </a:solidFill>
                  <a:latin typeface="Lato" panose="020F0502020204030203"/>
                  <a:ea typeface="Lato" panose="020F0502020204030203"/>
                  <a:cs typeface="Lato" panose="020F0502020204030203"/>
                  <a:sym typeface="Lato" panose="020F0502020204030203"/>
                </a:rPr>
                <a:t>App / Web Overview , Uniqueness of Web  / App</a:t>
              </a:r>
              <a:endParaRPr lang="en-US" sz="3200" b="1"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ctr" rtl="0">
                <a:lnSpc>
                  <a:spcPct val="127000"/>
                </a:lnSpc>
                <a:spcBef>
                  <a:spcPts val="0"/>
                </a:spcBef>
                <a:spcAft>
                  <a:spcPts val="0"/>
                </a:spcAft>
                <a:buNone/>
              </a:pPr>
              <a:endParaRPr lang="en-US" sz="32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grpSp>
      <p:sp>
        <p:nvSpPr>
          <p:cNvPr id="122" name="Google Shape;122;p3"/>
          <p:cNvSpPr txBox="1"/>
          <p:nvPr/>
        </p:nvSpPr>
        <p:spPr>
          <a:xfrm>
            <a:off x="452430" y="747161"/>
            <a:ext cx="7504593" cy="615355"/>
          </a:xfrm>
          <a:prstGeom prst="rect">
            <a:avLst/>
          </a:prstGeom>
          <a:noFill/>
          <a:ln>
            <a:noFill/>
          </a:ln>
        </p:spPr>
        <p:txBody>
          <a:bodyPr spcFirstLastPara="1" wrap="square" lIns="0" tIns="0" rIns="0" bIns="0" anchor="t" anchorCtr="0">
            <a:spAutoFit/>
          </a:bodyPr>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140" name="Google Shape;140;p3"/>
          <p:cNvGrpSpPr/>
          <p:nvPr/>
        </p:nvGrpSpPr>
        <p:grpSpPr>
          <a:xfrm>
            <a:off x="295506" y="3163928"/>
            <a:ext cx="4471769" cy="872110"/>
            <a:chOff x="0" y="0"/>
            <a:chExt cx="1177742" cy="229690"/>
          </a:xfrm>
        </p:grpSpPr>
        <p:sp>
          <p:nvSpPr>
            <p:cNvPr id="141" name="Google Shape;141;p3"/>
            <p:cNvSpPr/>
            <p:nvPr/>
          </p:nvSpPr>
          <p:spPr>
            <a:xfrm>
              <a:off x="0" y="0"/>
              <a:ext cx="1177742" cy="229690"/>
            </a:xfrm>
            <a:custGeom>
              <a:avLst/>
              <a:gdLst/>
              <a:ahLst/>
              <a:cxnLst/>
              <a:rect l="l" t="t" r="r" b="b"/>
              <a:pathLst>
                <a:path w="1177742" h="229690" extrusionOk="0">
                  <a:moveTo>
                    <a:pt x="19044" y="0"/>
                  </a:moveTo>
                  <a:lnTo>
                    <a:pt x="1158698" y="0"/>
                  </a:lnTo>
                  <a:cubicBezTo>
                    <a:pt x="1169216" y="0"/>
                    <a:pt x="1177742" y="8526"/>
                    <a:pt x="1177742" y="19044"/>
                  </a:cubicBezTo>
                  <a:lnTo>
                    <a:pt x="1177742" y="210646"/>
                  </a:lnTo>
                  <a:cubicBezTo>
                    <a:pt x="1177742" y="221164"/>
                    <a:pt x="1169216" y="229690"/>
                    <a:pt x="1158698" y="229690"/>
                  </a:cubicBezTo>
                  <a:lnTo>
                    <a:pt x="19044" y="229690"/>
                  </a:lnTo>
                  <a:cubicBezTo>
                    <a:pt x="8526" y="229690"/>
                    <a:pt x="0" y="221164"/>
                    <a:pt x="0" y="210646"/>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2" name="Google Shape;142;p3"/>
            <p:cNvSpPr txBox="1"/>
            <p:nvPr/>
          </p:nvSpPr>
          <p:spPr>
            <a:xfrm>
              <a:off x="0" y="0"/>
              <a:ext cx="1177742" cy="229690"/>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44" name="Google Shape;144;p3"/>
          <p:cNvGrpSpPr/>
          <p:nvPr/>
        </p:nvGrpSpPr>
        <p:grpSpPr>
          <a:xfrm>
            <a:off x="418061" y="6877418"/>
            <a:ext cx="4471769" cy="870496"/>
            <a:chOff x="0" y="0"/>
            <a:chExt cx="1177742" cy="229265"/>
          </a:xfrm>
        </p:grpSpPr>
        <p:sp>
          <p:nvSpPr>
            <p:cNvPr id="145" name="Google Shape;145;p3"/>
            <p:cNvSpPr/>
            <p:nvPr/>
          </p:nvSpPr>
          <p:spPr>
            <a:xfrm>
              <a:off x="0" y="0"/>
              <a:ext cx="1177742" cy="229265"/>
            </a:xfrm>
            <a:custGeom>
              <a:avLst/>
              <a:gdLst/>
              <a:ahLst/>
              <a:cxnLst/>
              <a:rect l="l" t="t" r="r" b="b"/>
              <a:pathLst>
                <a:path w="1177742" h="229265" extrusionOk="0">
                  <a:moveTo>
                    <a:pt x="19044" y="0"/>
                  </a:moveTo>
                  <a:lnTo>
                    <a:pt x="1158698" y="0"/>
                  </a:lnTo>
                  <a:cubicBezTo>
                    <a:pt x="1169216" y="0"/>
                    <a:pt x="1177742" y="8526"/>
                    <a:pt x="1177742" y="19044"/>
                  </a:cubicBezTo>
                  <a:lnTo>
                    <a:pt x="1177742" y="210221"/>
                  </a:lnTo>
                  <a:cubicBezTo>
                    <a:pt x="1177742" y="220739"/>
                    <a:pt x="1169216" y="229265"/>
                    <a:pt x="1158698" y="229265"/>
                  </a:cubicBezTo>
                  <a:lnTo>
                    <a:pt x="19044" y="229265"/>
                  </a:lnTo>
                  <a:cubicBezTo>
                    <a:pt x="8526" y="229265"/>
                    <a:pt x="0" y="220739"/>
                    <a:pt x="0" y="210221"/>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6" name="Google Shape;146;p3"/>
            <p:cNvSpPr txBox="1"/>
            <p:nvPr/>
          </p:nvSpPr>
          <p:spPr>
            <a:xfrm>
              <a:off x="0" y="0"/>
              <a:ext cx="1177742" cy="229265"/>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7" name="Google Shape;147;p3"/>
          <p:cNvSpPr txBox="1"/>
          <p:nvPr/>
        </p:nvSpPr>
        <p:spPr>
          <a:xfrm>
            <a:off x="150066" y="3306228"/>
            <a:ext cx="17043000" cy="3460115"/>
          </a:xfrm>
          <a:prstGeom prst="rect">
            <a:avLst/>
          </a:prstGeom>
          <a:noFill/>
          <a:ln>
            <a:noFill/>
          </a:ln>
        </p:spPr>
        <p:txBody>
          <a:bodyPr spcFirstLastPara="1" wrap="square" lIns="0" tIns="0" rIns="0" bIns="0" anchor="t" anchorCtr="0">
            <a:spAutoFit/>
          </a:bodyPr>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App/Web overview                     </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The web app offers:</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User Registration and Profiles</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Users can create accounts, manage profiles, and track their session history.</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Booking System</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An intuitive interface to browse available professionals, check schedules, and book sessions.</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Live Sessions</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High-quality video streaming for live, interactive makeup and dermatology sessions.</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Resource Library</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Access to recorded sessions, tutorials, and articles from experts.</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2930" marR="0" lvl="1" indent="-291465" algn="l" rtl="0">
              <a:lnSpc>
                <a:spcPct val="119000"/>
              </a:lnSpc>
              <a:spcBef>
                <a:spcPts val="0"/>
              </a:spcBef>
              <a:spcAft>
                <a:spcPts val="0"/>
              </a:spcAft>
              <a:buClr>
                <a:srgbClr val="000000"/>
              </a:buClr>
              <a:buSzPts val="2700"/>
              <a:buFont typeface="Arial" panose="020B0604020202020204"/>
              <a:buChar char="•"/>
            </a:pPr>
            <a:r>
              <a:rPr lang="en-US" sz="2700" b="1" i="0" u="none" strike="noStrike" cap="none">
                <a:solidFill>
                  <a:srgbClr val="000000"/>
                </a:solidFill>
                <a:latin typeface="Lato" panose="020F0502020204030203"/>
                <a:ea typeface="Lato" panose="020F0502020204030203"/>
                <a:cs typeface="Lato" panose="020F0502020204030203"/>
                <a:sym typeface="Lato" panose="020F0502020204030203"/>
              </a:rPr>
              <a:t>Feedback System</a:t>
            </a:r>
            <a:r>
              <a:rPr lang="en-US" sz="2700" b="0" i="0" u="none" strike="noStrike" cap="none">
                <a:solidFill>
                  <a:srgbClr val="000000"/>
                </a:solidFill>
                <a:latin typeface="Lato" panose="020F0502020204030203"/>
                <a:ea typeface="Lato" panose="020F0502020204030203"/>
                <a:cs typeface="Lato" panose="020F0502020204030203"/>
                <a:sym typeface="Lato" panose="020F0502020204030203"/>
              </a:rPr>
              <a:t>: Users can rate their sessions and provide feedback to improve the service.  </a:t>
            </a:r>
            <a:endParaRPr lang="en-US" sz="27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154" name="Google Shape;154;p3"/>
          <p:cNvSpPr txBox="1"/>
          <p:nvPr/>
        </p:nvSpPr>
        <p:spPr>
          <a:xfrm>
            <a:off x="296120" y="7004980"/>
            <a:ext cx="17043000" cy="2966085"/>
          </a:xfrm>
          <a:prstGeom prst="rect">
            <a:avLst/>
          </a:prstGeom>
          <a:noFill/>
          <a:ln>
            <a:noFill/>
          </a:ln>
        </p:spPr>
        <p:txBody>
          <a:bodyPr spcFirstLastPara="1" wrap="square" lIns="0" tIns="0" rIns="0" bIns="0" anchor="t" anchorCtr="0">
            <a:spAutoFit/>
          </a:bodyPr>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Uniqueness                                      </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90830" marR="0" lvl="1" indent="0" algn="l" rtl="0">
              <a:lnSpc>
                <a:spcPct val="119000"/>
              </a:lnSpc>
              <a:spcBef>
                <a:spcPts val="0"/>
              </a:spcBef>
              <a:spcAft>
                <a:spcPts val="0"/>
              </a:spcAft>
              <a:buClr>
                <a:srgbClr val="000000"/>
              </a:buClr>
              <a:buSzPts val="2695"/>
              <a:buFont typeface="Arial" panose="020B0604020202020204"/>
              <a:buNone/>
            </a:pP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Exclusive Access</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Direct interaction with renowned makeup artists and dermatologists.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Personalized Sessions</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Tailored advice and techniques specific to individual needs and preferences.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Convenience</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Flexible booking and live sessions from the comfort of the user's home.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Comprehensive Resources</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 combination of live and recorded content for continuous learning.</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118" name="Google Shape;118;p3"/>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4"/>
          <p:cNvGrpSpPr/>
          <p:nvPr/>
        </p:nvGrpSpPr>
        <p:grpSpPr>
          <a:xfrm>
            <a:off x="0" y="0"/>
            <a:ext cx="18288000" cy="1791688"/>
            <a:chOff x="0" y="0"/>
            <a:chExt cx="4816593" cy="471885"/>
          </a:xfrm>
        </p:grpSpPr>
        <p:sp>
          <p:nvSpPr>
            <p:cNvPr id="160" name="Google Shape;160;p4"/>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9626E4"/>
                </a:gs>
                <a:gs pos="100000">
                  <a:srgbClr val="181D94"/>
                </a:gs>
              </a:gsLst>
              <a:lin ang="0" scaled="0"/>
            </a:gradFill>
            <a:ln>
              <a:noFill/>
            </a:ln>
          </p:spPr>
        </p:sp>
        <p:sp>
          <p:nvSpPr>
            <p:cNvPr id="161" name="Google Shape;161;p4"/>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62" name="Google Shape;162;p4"/>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grpSp>
        <p:nvGrpSpPr>
          <p:cNvPr id="163" name="Google Shape;163;p4"/>
          <p:cNvGrpSpPr/>
          <p:nvPr/>
        </p:nvGrpSpPr>
        <p:grpSpPr>
          <a:xfrm>
            <a:off x="0" y="1704423"/>
            <a:ext cx="18288000" cy="1085266"/>
            <a:chOff x="0" y="0"/>
            <a:chExt cx="4816593" cy="285831"/>
          </a:xfrm>
        </p:grpSpPr>
        <p:sp>
          <p:nvSpPr>
            <p:cNvPr id="164" name="Google Shape;164;p4"/>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165" name="Google Shape;165;p4"/>
            <p:cNvSpPr txBox="1"/>
            <p:nvPr/>
          </p:nvSpPr>
          <p:spPr>
            <a:xfrm>
              <a:off x="0" y="0"/>
              <a:ext cx="4816593" cy="285831"/>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4"/>
          <p:cNvSpPr txBox="1"/>
          <p:nvPr/>
        </p:nvSpPr>
        <p:spPr>
          <a:xfrm>
            <a:off x="452430" y="747161"/>
            <a:ext cx="7504593" cy="61535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167" name="Google Shape;167;p4"/>
          <p:cNvGrpSpPr/>
          <p:nvPr/>
        </p:nvGrpSpPr>
        <p:grpSpPr>
          <a:xfrm>
            <a:off x="4762" y="-761863"/>
            <a:ext cx="18705791" cy="2553550"/>
            <a:chOff x="0" y="0"/>
            <a:chExt cx="24941055" cy="3404734"/>
          </a:xfrm>
        </p:grpSpPr>
        <p:grpSp>
          <p:nvGrpSpPr>
            <p:cNvPr id="168" name="Google Shape;168;p4"/>
            <p:cNvGrpSpPr/>
            <p:nvPr/>
          </p:nvGrpSpPr>
          <p:grpSpPr>
            <a:xfrm>
              <a:off x="0" y="1015817"/>
              <a:ext cx="24384000" cy="2388917"/>
              <a:chOff x="0" y="0"/>
              <a:chExt cx="4816593" cy="471885"/>
            </a:xfrm>
          </p:grpSpPr>
          <p:sp>
            <p:nvSpPr>
              <p:cNvPr id="169" name="Google Shape;169;p4"/>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170" name="Google Shape;170;p4"/>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1" name="Google Shape;171;p4"/>
            <p:cNvSpPr/>
            <p:nvPr/>
          </p:nvSpPr>
          <p:spPr>
            <a:xfrm>
              <a:off x="14091045" y="0"/>
              <a:ext cx="10850010" cy="3011824"/>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27"/>
              </a:stretch>
            </a:blipFill>
            <a:ln>
              <a:noFill/>
            </a:ln>
          </p:spPr>
        </p:sp>
        <p:sp>
          <p:nvSpPr>
            <p:cNvPr id="172" name="Google Shape;172;p4"/>
            <p:cNvSpPr txBox="1"/>
            <p:nvPr/>
          </p:nvSpPr>
          <p:spPr>
            <a:xfrm>
              <a:off x="719561" y="1725925"/>
              <a:ext cx="11025274" cy="92456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73" name="Google Shape;173;p4"/>
          <p:cNvGrpSpPr/>
          <p:nvPr/>
        </p:nvGrpSpPr>
        <p:grpSpPr>
          <a:xfrm>
            <a:off x="284065" y="3130973"/>
            <a:ext cx="4471741" cy="870491"/>
            <a:chOff x="0" y="0"/>
            <a:chExt cx="1177742" cy="229265"/>
          </a:xfrm>
        </p:grpSpPr>
        <p:sp>
          <p:nvSpPr>
            <p:cNvPr id="174" name="Google Shape;174;p4"/>
            <p:cNvSpPr/>
            <p:nvPr/>
          </p:nvSpPr>
          <p:spPr>
            <a:xfrm>
              <a:off x="0" y="0"/>
              <a:ext cx="1177742" cy="229265"/>
            </a:xfrm>
            <a:custGeom>
              <a:avLst/>
              <a:gdLst/>
              <a:ahLst/>
              <a:cxnLst/>
              <a:rect l="l" t="t" r="r" b="b"/>
              <a:pathLst>
                <a:path w="1177742" h="229265" extrusionOk="0">
                  <a:moveTo>
                    <a:pt x="19044" y="0"/>
                  </a:moveTo>
                  <a:lnTo>
                    <a:pt x="1158698" y="0"/>
                  </a:lnTo>
                  <a:cubicBezTo>
                    <a:pt x="1169216" y="0"/>
                    <a:pt x="1177742" y="8526"/>
                    <a:pt x="1177742" y="19044"/>
                  </a:cubicBezTo>
                  <a:lnTo>
                    <a:pt x="1177742" y="210221"/>
                  </a:lnTo>
                  <a:cubicBezTo>
                    <a:pt x="1177742" y="220739"/>
                    <a:pt x="1169216" y="229265"/>
                    <a:pt x="1158698" y="229265"/>
                  </a:cubicBezTo>
                  <a:lnTo>
                    <a:pt x="19044" y="229265"/>
                  </a:lnTo>
                  <a:cubicBezTo>
                    <a:pt x="8526" y="229265"/>
                    <a:pt x="0" y="220739"/>
                    <a:pt x="0" y="210221"/>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txBox="1"/>
            <p:nvPr/>
          </p:nvSpPr>
          <p:spPr>
            <a:xfrm>
              <a:off x="0" y="0"/>
              <a:ext cx="1177742" cy="22926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6" name="Google Shape;176;p4"/>
          <p:cNvSpPr txBox="1"/>
          <p:nvPr/>
        </p:nvSpPr>
        <p:spPr>
          <a:xfrm>
            <a:off x="283845" y="2847340"/>
            <a:ext cx="16898620" cy="23816310"/>
          </a:xfrm>
          <a:prstGeom prst="rect">
            <a:avLst/>
          </a:prstGeom>
          <a:noFill/>
          <a:ln>
            <a:noFill/>
          </a:ln>
        </p:spPr>
        <p:txBody>
          <a:bodyPr spcFirstLastPara="1" wrap="square" lIns="0" tIns="0" rIns="0" bIns="0" anchor="t" anchorCtr="0">
            <a:noAutofit/>
          </a:bodyPr>
          <a:lstStyle/>
          <a:p>
            <a:pPr marL="0" marR="0" lvl="0" indent="0" algn="l" rtl="0">
              <a:lnSpc>
                <a:spcPct val="270000"/>
              </a:lnSpc>
              <a:spcBef>
                <a:spcPts val="0"/>
              </a:spcBef>
              <a:spcAft>
                <a:spcPts val="0"/>
              </a:spcAft>
              <a:buNone/>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1" i="0" u="none" strike="noStrike" cap="none">
                <a:solidFill>
                  <a:srgbClr val="000000"/>
                </a:solidFill>
                <a:latin typeface="Lato" panose="020F0502020204030203"/>
                <a:ea typeface="Lato" panose="020F0502020204030203"/>
                <a:cs typeface="Lato" panose="020F0502020204030203"/>
                <a:sym typeface="Lato" panose="020F0502020204030203"/>
              </a:rPr>
              <a:t>Platform Development:</a:t>
            </a:r>
            <a:endParaRPr sz="2695" b="1"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Frontend: User-friendly interface with responsive design using HTML, CSS, and JavaScript (React.js).</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Backend: Robust infrastructure using Node.js and Express.js for server-side operations.</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Database: Secure data storage with MongoDB or PostgreSQL.</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Video Streaming: Integration with platforms like</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Zoom </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or liveAPI </a:t>
            </a: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for live video sessions.</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Authentication: Secure login and registration using OAuth 2.0.</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1" i="0" u="none" strike="noStrike" cap="none">
                <a:solidFill>
                  <a:srgbClr val="000000"/>
                </a:solidFill>
                <a:latin typeface="Lato" panose="020F0502020204030203"/>
                <a:ea typeface="Lato" panose="020F0502020204030203"/>
                <a:cs typeface="Lato" panose="020F0502020204030203"/>
                <a:sym typeface="Lato" panose="020F0502020204030203"/>
              </a:rPr>
              <a:t>Booking System:</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Calendar Integration:</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Users can see available slots and book appointments.</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Notifications: Email and SMS reminders for upcoming sessions.</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1" i="0" u="none" strike="noStrike" cap="none">
                <a:solidFill>
                  <a:srgbClr val="000000"/>
                </a:solidFill>
                <a:latin typeface="Lato" panose="020F0502020204030203"/>
                <a:ea typeface="Lato" panose="020F0502020204030203"/>
                <a:cs typeface="Lato" panose="020F0502020204030203"/>
                <a:sym typeface="Lato" panose="020F0502020204030203"/>
              </a:rPr>
              <a:t>Payment Gateway:</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Integration with Stripe or PayPal for secure payment processing.</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3657600" marR="0" lvl="8" indent="45720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1" i="0" u="none" strike="noStrike" cap="none">
                <a:solidFill>
                  <a:srgbClr val="000000"/>
                </a:solidFill>
                <a:latin typeface="Lato" panose="020F0502020204030203"/>
                <a:ea typeface="Lato" panose="020F0502020204030203"/>
                <a:cs typeface="Lato" panose="020F0502020204030203"/>
                <a:sym typeface="Lato" panose="020F0502020204030203"/>
              </a:rPr>
              <a:t>Admin Dashboard:</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Management Tools: Tools for professionals to manage their availability, bookings, and session history.</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3657600" marR="0" lvl="8" indent="45720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  </a:t>
            </a:r>
            <a:r>
              <a:rPr sz="2695" b="1" i="0" u="none" strike="noStrike" cap="none">
                <a:solidFill>
                  <a:srgbClr val="000000"/>
                </a:solidFill>
                <a:latin typeface="Lato" panose="020F0502020204030203"/>
                <a:ea typeface="Lato" panose="020F0502020204030203"/>
                <a:cs typeface="Lato" panose="020F0502020204030203"/>
                <a:sym typeface="Lato" panose="020F0502020204030203"/>
              </a:rPr>
              <a:t>Testing and Deployment:</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Quality Assurance: Rigorous testing to ensure a seamless user experience.</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sz="2695" b="0" i="0" u="none" strike="noStrike" cap="none">
                <a:solidFill>
                  <a:srgbClr val="000000"/>
                </a:solidFill>
                <a:latin typeface="Lato" panose="020F0502020204030203"/>
                <a:ea typeface="Lato" panose="020F0502020204030203"/>
                <a:cs typeface="Lato" panose="020F0502020204030203"/>
                <a:sym typeface="Lato" panose="020F0502020204030203"/>
              </a:rPr>
              <a:t>  Deployment: </a:t>
            </a: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Deploying on firebase services </a:t>
            </a: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80000"/>
              </a:lnSpc>
              <a:spcBef>
                <a:spcPts val="0"/>
              </a:spcBef>
              <a:spcAft>
                <a:spcPts val="0"/>
              </a:spcAft>
              <a:buNone/>
            </a:pP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80000"/>
              </a:lnSpc>
              <a:spcBef>
                <a:spcPts val="0"/>
              </a:spcBef>
              <a:spcAft>
                <a:spcPts val="0"/>
              </a:spcAft>
              <a:buNone/>
            </a:pP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80000"/>
              </a:lnSpc>
              <a:spcBef>
                <a:spcPts val="0"/>
              </a:spcBef>
              <a:spcAft>
                <a:spcPts val="0"/>
              </a:spcAft>
              <a:buNone/>
            </a:pPr>
            <a:endParaRPr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177" name="Google Shape;177;p4"/>
          <p:cNvSpPr txBox="1"/>
          <p:nvPr/>
        </p:nvSpPr>
        <p:spPr>
          <a:xfrm>
            <a:off x="0" y="2064945"/>
            <a:ext cx="18288000" cy="509071"/>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3400" b="0" i="0" u="none" strike="noStrike" cap="none">
                <a:solidFill>
                  <a:srgbClr val="FFFFFF"/>
                </a:solidFill>
                <a:latin typeface="Lato" panose="020F0502020204030203"/>
                <a:ea typeface="Lato" panose="020F0502020204030203"/>
                <a:cs typeface="Lato" panose="020F0502020204030203"/>
                <a:sym typeface="Lato" panose="020F0502020204030203"/>
              </a:rPr>
              <a:t>Implementation and Market Plan</a:t>
            </a:r>
            <a:endParaRPr lang="en-US" sz="34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79" name="Google Shape;179;p4"/>
          <p:cNvSpPr txBox="1"/>
          <p:nvPr/>
        </p:nvSpPr>
        <p:spPr>
          <a:xfrm>
            <a:off x="-270195" y="3276488"/>
            <a:ext cx="4627800" cy="426900"/>
          </a:xfrm>
          <a:prstGeom prst="rect">
            <a:avLst/>
          </a:prstGeom>
          <a:noFill/>
          <a:ln>
            <a:noFill/>
          </a:ln>
        </p:spPr>
        <p:txBody>
          <a:bodyPr spcFirstLastPara="1" wrap="square" lIns="0" tIns="0" rIns="0" bIns="0" anchor="t" anchorCtr="0">
            <a:spAutoFit/>
          </a:bodyPr>
          <a:lstStyle/>
          <a:p>
            <a:pPr marL="598805" marR="0" lvl="1" indent="-299720" algn="ctr" rtl="0">
              <a:lnSpc>
                <a:spcPct val="119000"/>
              </a:lnSpc>
              <a:spcBef>
                <a:spcPts val="0"/>
              </a:spcBef>
              <a:spcAft>
                <a:spcPts val="0"/>
              </a:spcAft>
              <a:buClr>
                <a:srgbClr val="000000"/>
              </a:buClr>
              <a:buSzPts val="2774"/>
              <a:buFont typeface="Arial" panose="020B0604020202020204"/>
              <a:buChar char="•"/>
            </a:pPr>
            <a:r>
              <a:rPr lang="en-US" sz="2775" b="1" i="0" u="none" strike="noStrike" cap="none">
                <a:solidFill>
                  <a:srgbClr val="000000"/>
                </a:solidFill>
                <a:latin typeface="Lato" panose="020F0502020204030203"/>
                <a:ea typeface="Lato" panose="020F0502020204030203"/>
                <a:cs typeface="Lato" panose="020F0502020204030203"/>
                <a:sym typeface="Lato" panose="020F0502020204030203"/>
              </a:rPr>
              <a:t>Implementation                  </a:t>
            </a:r>
            <a:endParaRPr lang="en-US" sz="2775" b="1"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9" name="Google Shape;159;p4"/>
          <p:cNvGrpSpPr/>
          <p:nvPr/>
        </p:nvGrpSpPr>
        <p:grpSpPr>
          <a:xfrm>
            <a:off x="0" y="0"/>
            <a:ext cx="18288000" cy="1791688"/>
            <a:chOff x="0" y="0"/>
            <a:chExt cx="4816593" cy="471885"/>
          </a:xfrm>
        </p:grpSpPr>
        <p:sp>
          <p:nvSpPr>
            <p:cNvPr id="160" name="Google Shape;160;p4"/>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9626E4"/>
                </a:gs>
                <a:gs pos="100000">
                  <a:srgbClr val="181D94"/>
                </a:gs>
              </a:gsLst>
              <a:lin ang="0" scaled="0"/>
            </a:gradFill>
            <a:ln>
              <a:noFill/>
            </a:ln>
          </p:spPr>
        </p:sp>
        <p:sp>
          <p:nvSpPr>
            <p:cNvPr id="161" name="Google Shape;161;p4"/>
            <p:cNvSpPr txBox="1"/>
            <p:nvPr/>
          </p:nvSpPr>
          <p:spPr>
            <a:xfrm>
              <a:off x="0" y="0"/>
              <a:ext cx="4816593" cy="471885"/>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3" name="Google Shape;163;p4"/>
          <p:cNvGrpSpPr/>
          <p:nvPr/>
        </p:nvGrpSpPr>
        <p:grpSpPr>
          <a:xfrm>
            <a:off x="0" y="1704423"/>
            <a:ext cx="18288000" cy="1085266"/>
            <a:chOff x="0" y="0"/>
            <a:chExt cx="4816593" cy="285831"/>
          </a:xfrm>
        </p:grpSpPr>
        <p:sp>
          <p:nvSpPr>
            <p:cNvPr id="164" name="Google Shape;164;p4"/>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165" name="Google Shape;165;p4"/>
            <p:cNvSpPr txBox="1"/>
            <p:nvPr/>
          </p:nvSpPr>
          <p:spPr>
            <a:xfrm>
              <a:off x="0" y="0"/>
              <a:ext cx="4816593" cy="285831"/>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4"/>
          <p:cNvSpPr txBox="1"/>
          <p:nvPr/>
        </p:nvSpPr>
        <p:spPr>
          <a:xfrm>
            <a:off x="452430" y="747161"/>
            <a:ext cx="7504593" cy="615355"/>
          </a:xfrm>
          <a:prstGeom prst="rect">
            <a:avLst/>
          </a:prstGeom>
          <a:noFill/>
          <a:ln>
            <a:noFill/>
          </a:ln>
        </p:spPr>
        <p:txBody>
          <a:bodyPr spcFirstLastPara="1" wrap="square" lIns="0" tIns="0" rIns="0" bIns="0" anchor="t" anchorCtr="0">
            <a:spAutoFit/>
          </a:bodyPr>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7" name="Google Shape;177;p4"/>
          <p:cNvSpPr txBox="1"/>
          <p:nvPr/>
        </p:nvSpPr>
        <p:spPr>
          <a:xfrm>
            <a:off x="0" y="2064945"/>
            <a:ext cx="18288000" cy="509071"/>
          </a:xfrm>
          <a:prstGeom prst="rect">
            <a:avLst/>
          </a:prstGeom>
          <a:noFill/>
          <a:ln>
            <a:noFill/>
          </a:ln>
        </p:spPr>
        <p:txBody>
          <a:bodyPr spcFirstLastPara="1" wrap="square" lIns="0" tIns="0" rIns="0" bIns="0" anchor="t" anchorCtr="0">
            <a:spAutoFit/>
          </a:bodyPr>
          <a:p>
            <a:pPr marL="0" marR="0" lvl="0" indent="0" algn="ctr" rtl="0">
              <a:lnSpc>
                <a:spcPct val="119000"/>
              </a:lnSpc>
              <a:spcBef>
                <a:spcPts val="0"/>
              </a:spcBef>
              <a:spcAft>
                <a:spcPts val="0"/>
              </a:spcAft>
              <a:buNone/>
            </a:pPr>
            <a:r>
              <a:rPr lang="en-US" sz="3400" b="0" i="0" u="none" strike="noStrike" cap="none">
                <a:solidFill>
                  <a:srgbClr val="FFFFFF"/>
                </a:solidFill>
                <a:latin typeface="Lato" panose="020F0502020204030203"/>
                <a:ea typeface="Lato" panose="020F0502020204030203"/>
                <a:cs typeface="Lato" panose="020F0502020204030203"/>
                <a:sym typeface="Lato" panose="020F0502020204030203"/>
              </a:rPr>
              <a:t>Implementation and Market Plan</a:t>
            </a:r>
            <a:endParaRPr lang="en-US" sz="34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71" name="Google Shape;171;p4"/>
          <p:cNvSpPr/>
          <p:nvPr/>
        </p:nvSpPr>
        <p:spPr>
          <a:xfrm>
            <a:off x="10573046" y="-761863"/>
            <a:ext cx="8137507" cy="2258868"/>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27"/>
            </a:stretch>
          </a:blipFill>
          <a:ln>
            <a:noFill/>
          </a:ln>
        </p:spPr>
      </p:sp>
      <p:grpSp>
        <p:nvGrpSpPr>
          <p:cNvPr id="180" name="Google Shape;180;p4"/>
          <p:cNvGrpSpPr/>
          <p:nvPr/>
        </p:nvGrpSpPr>
        <p:grpSpPr>
          <a:xfrm>
            <a:off x="238980" y="3142623"/>
            <a:ext cx="4471769" cy="870496"/>
            <a:chOff x="0" y="0"/>
            <a:chExt cx="1177742" cy="229265"/>
          </a:xfrm>
        </p:grpSpPr>
        <p:sp>
          <p:nvSpPr>
            <p:cNvPr id="181" name="Google Shape;181;p4"/>
            <p:cNvSpPr/>
            <p:nvPr/>
          </p:nvSpPr>
          <p:spPr>
            <a:xfrm>
              <a:off x="0" y="0"/>
              <a:ext cx="1177742" cy="229265"/>
            </a:xfrm>
            <a:custGeom>
              <a:avLst/>
              <a:gdLst/>
              <a:ahLst/>
              <a:cxnLst/>
              <a:rect l="l" t="t" r="r" b="b"/>
              <a:pathLst>
                <a:path w="1177742" h="229265" extrusionOk="0">
                  <a:moveTo>
                    <a:pt x="19044" y="0"/>
                  </a:moveTo>
                  <a:lnTo>
                    <a:pt x="1158698" y="0"/>
                  </a:lnTo>
                  <a:cubicBezTo>
                    <a:pt x="1169216" y="0"/>
                    <a:pt x="1177742" y="8526"/>
                    <a:pt x="1177742" y="19044"/>
                  </a:cubicBezTo>
                  <a:lnTo>
                    <a:pt x="1177742" y="210221"/>
                  </a:lnTo>
                  <a:cubicBezTo>
                    <a:pt x="1177742" y="220739"/>
                    <a:pt x="1169216" y="229265"/>
                    <a:pt x="1158698" y="229265"/>
                  </a:cubicBezTo>
                  <a:lnTo>
                    <a:pt x="19044" y="229265"/>
                  </a:lnTo>
                  <a:cubicBezTo>
                    <a:pt x="8526" y="229265"/>
                    <a:pt x="0" y="220739"/>
                    <a:pt x="0" y="210221"/>
                  </a:cubicBezTo>
                  <a:lnTo>
                    <a:pt x="0" y="19044"/>
                  </a:lnTo>
                  <a:cubicBezTo>
                    <a:pt x="0" y="8526"/>
                    <a:pt x="8526" y="0"/>
                    <a:pt x="19044" y="0"/>
                  </a:cubicBezTo>
                  <a:close/>
                </a:path>
              </a:pathLst>
            </a:custGeom>
            <a:solidFill>
              <a:srgbClr val="BCBEF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2" name="Google Shape;182;p4"/>
            <p:cNvSpPr txBox="1"/>
            <p:nvPr/>
          </p:nvSpPr>
          <p:spPr>
            <a:xfrm>
              <a:off x="0" y="0"/>
              <a:ext cx="1177742" cy="229265"/>
            </a:xfrm>
            <a:prstGeom prst="rect">
              <a:avLst/>
            </a:prstGeom>
            <a:noFill/>
            <a:ln>
              <a:noFill/>
            </a:ln>
          </p:spPr>
          <p:txBody>
            <a:bodyPr spcFirstLastPara="1" wrap="square" lIns="50800" tIns="50800" rIns="50800" bIns="50800" anchor="ctr" anchorCtr="0">
              <a:noAutofit/>
            </a:bodyPr>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4" name="Google Shape;184;p4"/>
          <p:cNvSpPr txBox="1"/>
          <p:nvPr/>
        </p:nvSpPr>
        <p:spPr>
          <a:xfrm>
            <a:off x="452120" y="3370580"/>
            <a:ext cx="16410940" cy="5816600"/>
          </a:xfrm>
          <a:prstGeom prst="rect">
            <a:avLst/>
          </a:prstGeom>
          <a:noFill/>
          <a:ln>
            <a:noFill/>
          </a:ln>
        </p:spPr>
        <p:txBody>
          <a:bodyPr spcFirstLastPara="1" wrap="square" lIns="0" tIns="0" rIns="0" bIns="0" anchor="t" anchorCtr="0">
            <a:spAutoFit/>
          </a:bodyPr>
          <a:p>
            <a:pPr marL="3657600" marR="0" lvl="8" indent="45720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Pre-Launch Campaign:</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3657600" marR="0" lvl="8" indent="457200" algn="l" rtl="0">
              <a:lnSpc>
                <a:spcPct val="100000"/>
              </a:lnSpc>
              <a:spcBef>
                <a:spcPts val="0"/>
              </a:spcBef>
              <a:spcAft>
                <a:spcPts val="0"/>
              </a:spcAft>
              <a:buNone/>
            </a:pP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Social Media Teasers: Generate buzz through Instagram, TikTok, and YouTube with sneak peeks.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Influencer Partnerships: Collaborate with beauty influencers to reach a wider audience.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3657600" marR="0" lvl="8" indent="45720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   Launch Strategy:</a:t>
            </a:r>
            <a:endParaRPr lang="en-US" sz="2695" b="1"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Press Releases: Announce the launch through beauty and tech news outlets.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Launch Event: Virtual event with live demos and Q&amp;A sessions with makeup artists and dermatologists.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3657600" marR="0" lvl="8" indent="45720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  Ongoing Marketing:</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Content Marketing: Regular blog posts, video tutorials, and success stories from users.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SEO and SEM: Optimize for search engines and run targeted ad campaigns.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Referral Program: Encourage users to invite friends with incentives like discounts on sessions.</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3657600" marR="0" lvl="8" indent="45720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a:t>
            </a: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Community Engagement:</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Social Media Interaction: Active engagement on social media to build a community.</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None/>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  Feedback Loop: Implement user feedback to continuously improve the platform.</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183" name="Google Shape;183;p4"/>
          <p:cNvSpPr txBox="1"/>
          <p:nvPr/>
        </p:nvSpPr>
        <p:spPr>
          <a:xfrm>
            <a:off x="-119080" y="3370738"/>
            <a:ext cx="4352400" cy="414900"/>
          </a:xfrm>
          <a:prstGeom prst="rect">
            <a:avLst/>
          </a:prstGeom>
          <a:noFill/>
          <a:ln>
            <a:noFill/>
          </a:ln>
        </p:spPr>
        <p:txBody>
          <a:bodyPr spcFirstLastPara="1" wrap="square" lIns="0" tIns="0" rIns="0" bIns="0" anchor="t" anchorCtr="0">
            <a:spAutoFit/>
          </a:bodyPr>
          <a:p>
            <a:pPr marL="581660" marR="0" lvl="1" indent="-290830" algn="ctr" rtl="0">
              <a:lnSpc>
                <a:spcPct val="119000"/>
              </a:lnSpc>
              <a:spcBef>
                <a:spcPts val="0"/>
              </a:spcBef>
              <a:spcAft>
                <a:spcPts val="0"/>
              </a:spcAft>
              <a:buClr>
                <a:srgbClr val="000000"/>
              </a:buClr>
              <a:buSzPts val="2695"/>
              <a:buFont typeface="Arial" panose="020B0604020202020204"/>
              <a:buChar char="•"/>
            </a:pPr>
            <a:r>
              <a:rPr lang="en-US" sz="2695" b="1" i="0" u="none" strike="noStrike" cap="none">
                <a:solidFill>
                  <a:srgbClr val="000000"/>
                </a:solidFill>
                <a:latin typeface="Lato" panose="020F0502020204030203"/>
                <a:ea typeface="Lato" panose="020F0502020204030203"/>
                <a:cs typeface="Lato" panose="020F0502020204030203"/>
                <a:sym typeface="Lato" panose="020F0502020204030203"/>
              </a:rPr>
              <a:t>Marketing Plan</a:t>
            </a:r>
            <a:endParaRPr lang="en-US" sz="2695" b="1"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5"/>
          <p:cNvGrpSpPr/>
          <p:nvPr/>
        </p:nvGrpSpPr>
        <p:grpSpPr>
          <a:xfrm>
            <a:off x="0" y="0"/>
            <a:ext cx="18288000" cy="1791688"/>
            <a:chOff x="0" y="0"/>
            <a:chExt cx="4816593" cy="471885"/>
          </a:xfrm>
        </p:grpSpPr>
        <p:sp>
          <p:nvSpPr>
            <p:cNvPr id="190" name="Google Shape;190;p5"/>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9626E4"/>
                </a:gs>
                <a:gs pos="100000">
                  <a:srgbClr val="181D94"/>
                </a:gs>
              </a:gsLst>
              <a:lin ang="0" scaled="0"/>
            </a:gradFill>
            <a:ln>
              <a:noFill/>
            </a:ln>
          </p:spPr>
        </p:sp>
        <p:sp>
          <p:nvSpPr>
            <p:cNvPr id="191" name="Google Shape;191;p5"/>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92" name="Google Shape;192;p5"/>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grpSp>
        <p:nvGrpSpPr>
          <p:cNvPr id="193" name="Google Shape;193;p5"/>
          <p:cNvGrpSpPr/>
          <p:nvPr/>
        </p:nvGrpSpPr>
        <p:grpSpPr>
          <a:xfrm>
            <a:off x="0" y="1704423"/>
            <a:ext cx="18288000" cy="1085266"/>
            <a:chOff x="0" y="0"/>
            <a:chExt cx="4816593" cy="285831"/>
          </a:xfrm>
        </p:grpSpPr>
        <p:sp>
          <p:nvSpPr>
            <p:cNvPr id="194" name="Google Shape;194;p5"/>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195" name="Google Shape;195;p5"/>
            <p:cNvSpPr txBox="1"/>
            <p:nvPr/>
          </p:nvSpPr>
          <p:spPr>
            <a:xfrm>
              <a:off x="0" y="0"/>
              <a:ext cx="4816593" cy="285831"/>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96" name="Google Shape;196;p5"/>
          <p:cNvSpPr txBox="1"/>
          <p:nvPr/>
        </p:nvSpPr>
        <p:spPr>
          <a:xfrm>
            <a:off x="452430" y="747161"/>
            <a:ext cx="7504593" cy="61535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198" name="Google Shape;198;p5"/>
          <p:cNvGrpSpPr/>
          <p:nvPr/>
        </p:nvGrpSpPr>
        <p:grpSpPr>
          <a:xfrm>
            <a:off x="4762" y="-761863"/>
            <a:ext cx="18705791" cy="2553550"/>
            <a:chOff x="0" y="0"/>
            <a:chExt cx="24941055" cy="3404734"/>
          </a:xfrm>
        </p:grpSpPr>
        <p:grpSp>
          <p:nvGrpSpPr>
            <p:cNvPr id="199" name="Google Shape;199;p5"/>
            <p:cNvGrpSpPr/>
            <p:nvPr/>
          </p:nvGrpSpPr>
          <p:grpSpPr>
            <a:xfrm>
              <a:off x="0" y="1015817"/>
              <a:ext cx="24384000" cy="2388917"/>
              <a:chOff x="0" y="0"/>
              <a:chExt cx="4816593" cy="471885"/>
            </a:xfrm>
          </p:grpSpPr>
          <p:sp>
            <p:nvSpPr>
              <p:cNvPr id="200" name="Google Shape;200;p5"/>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201" name="Google Shape;201;p5"/>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2" name="Google Shape;202;p5"/>
            <p:cNvSpPr/>
            <p:nvPr/>
          </p:nvSpPr>
          <p:spPr>
            <a:xfrm>
              <a:off x="14091045" y="0"/>
              <a:ext cx="10850010" cy="3011824"/>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27"/>
              </a:stretch>
            </a:blipFill>
            <a:ln>
              <a:noFill/>
            </a:ln>
          </p:spPr>
        </p:sp>
        <p:sp>
          <p:nvSpPr>
            <p:cNvPr id="203" name="Google Shape;203;p5"/>
            <p:cNvSpPr txBox="1"/>
            <p:nvPr/>
          </p:nvSpPr>
          <p:spPr>
            <a:xfrm>
              <a:off x="719561" y="1725925"/>
              <a:ext cx="11025274" cy="92456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205" name="Google Shape;205;p5"/>
          <p:cNvSpPr/>
          <p:nvPr/>
        </p:nvSpPr>
        <p:spPr>
          <a:xfrm>
            <a:off x="13372529" y="6240820"/>
            <a:ext cx="820196" cy="779932"/>
          </a:xfrm>
          <a:custGeom>
            <a:avLst/>
            <a:gdLst/>
            <a:ahLst/>
            <a:cxnLst/>
            <a:rect l="l" t="t" r="r" b="b"/>
            <a:pathLst>
              <a:path w="820196" h="779932" extrusionOk="0">
                <a:moveTo>
                  <a:pt x="0" y="0"/>
                </a:moveTo>
                <a:lnTo>
                  <a:pt x="820196" y="0"/>
                </a:lnTo>
                <a:lnTo>
                  <a:pt x="820196" y="779932"/>
                </a:lnTo>
                <a:lnTo>
                  <a:pt x="0" y="779932"/>
                </a:lnTo>
                <a:lnTo>
                  <a:pt x="0" y="0"/>
                </a:lnTo>
                <a:close/>
              </a:path>
            </a:pathLst>
          </a:custGeom>
          <a:blipFill rotWithShape="1">
            <a:blip r:embed="rId2"/>
            <a:stretch>
              <a:fillRect/>
            </a:stretch>
          </a:blipFill>
          <a:ln>
            <a:noFill/>
          </a:ln>
        </p:spPr>
      </p:sp>
      <p:sp>
        <p:nvSpPr>
          <p:cNvPr id="206" name="Google Shape;206;p5"/>
          <p:cNvSpPr txBox="1"/>
          <p:nvPr/>
        </p:nvSpPr>
        <p:spPr>
          <a:xfrm>
            <a:off x="0" y="2064945"/>
            <a:ext cx="18288000" cy="509071"/>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3400" b="0" i="0" u="none" strike="noStrike" cap="none">
                <a:solidFill>
                  <a:srgbClr val="FFFFFF"/>
                </a:solidFill>
                <a:latin typeface="Lato" panose="020F0502020204030203"/>
                <a:ea typeface="Lato" panose="020F0502020204030203"/>
                <a:cs typeface="Lato" panose="020F0502020204030203"/>
                <a:sym typeface="Lato" panose="020F0502020204030203"/>
              </a:rPr>
              <a:t>Team Details</a:t>
            </a:r>
            <a:endParaRPr lang="en-US" sz="34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8" name="Google Shape;208;p5"/>
          <p:cNvSpPr txBox="1"/>
          <p:nvPr/>
        </p:nvSpPr>
        <p:spPr>
          <a:xfrm>
            <a:off x="2797810" y="7508240"/>
            <a:ext cx="5417820" cy="2471420"/>
          </a:xfrm>
          <a:prstGeom prst="rect">
            <a:avLst/>
          </a:prstGeom>
          <a:noFill/>
          <a:ln>
            <a:noFill/>
          </a:ln>
        </p:spPr>
        <p:txBody>
          <a:bodyPr spcFirstLastPara="1" wrap="square" lIns="0" tIns="0" rIns="0" bIns="0" anchor="t" anchorCtr="0">
            <a:spAutoFit/>
          </a:bodyPr>
          <a:lstStyle/>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Shazaan Ashraff</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SLIIT malabe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200310701106</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mohamedshazaan7@gmail.com</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0740754584</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09" name="Google Shape;209;p5"/>
          <p:cNvSpPr txBox="1"/>
          <p:nvPr/>
        </p:nvSpPr>
        <p:spPr>
          <a:xfrm>
            <a:off x="11257915" y="7502525"/>
            <a:ext cx="6610350" cy="2471420"/>
          </a:xfrm>
          <a:prstGeom prst="rect">
            <a:avLst/>
          </a:prstGeom>
          <a:noFill/>
          <a:ln>
            <a:noFill/>
          </a:ln>
        </p:spPr>
        <p:txBody>
          <a:bodyPr spcFirstLastPara="1" wrap="square" lIns="0" tIns="0" rIns="0" bIns="0" anchor="t" anchorCtr="0">
            <a:spAutoFit/>
          </a:bodyPr>
          <a:lstStyle/>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Marakkala manage  oshadhi imasha  </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SLIIT malabe </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200384211024</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oshadhiimasha2@gmail.com</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0710753854</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2" name="Picture 1" descr="WhatsApp Image 2024-05-31 at 17.09.37_9f84bf0c"/>
          <p:cNvPicPr>
            <a:picLocks noChangeAspect="1"/>
          </p:cNvPicPr>
          <p:nvPr/>
        </p:nvPicPr>
        <p:blipFill>
          <a:blip r:embed="rId3"/>
          <a:stretch>
            <a:fillRect/>
          </a:stretch>
        </p:blipFill>
        <p:spPr>
          <a:xfrm>
            <a:off x="3197860" y="2934335"/>
            <a:ext cx="3444875" cy="4429125"/>
          </a:xfrm>
          <a:prstGeom prst="rect">
            <a:avLst/>
          </a:prstGeom>
        </p:spPr>
      </p:pic>
      <p:pic>
        <p:nvPicPr>
          <p:cNvPr id="3" name="Picture 2" descr="WhatsApp Image 2024-05-31 at 17.09.17_394d842e"/>
          <p:cNvPicPr>
            <a:picLocks noChangeAspect="1"/>
          </p:cNvPicPr>
          <p:nvPr/>
        </p:nvPicPr>
        <p:blipFill>
          <a:blip r:embed="rId4"/>
          <a:stretch>
            <a:fillRect/>
          </a:stretch>
        </p:blipFill>
        <p:spPr>
          <a:xfrm>
            <a:off x="11840845" y="3276600"/>
            <a:ext cx="3681730" cy="4151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8" name="Google Shape;218;p6"/>
          <p:cNvGrpSpPr/>
          <p:nvPr/>
        </p:nvGrpSpPr>
        <p:grpSpPr>
          <a:xfrm>
            <a:off x="0" y="0"/>
            <a:ext cx="18288000" cy="1791688"/>
            <a:chOff x="0" y="0"/>
            <a:chExt cx="4816593" cy="471885"/>
          </a:xfrm>
        </p:grpSpPr>
        <p:sp>
          <p:nvSpPr>
            <p:cNvPr id="219" name="Google Shape;219;p6"/>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9626E4"/>
                </a:gs>
                <a:gs pos="100000">
                  <a:srgbClr val="181D94"/>
                </a:gs>
              </a:gsLst>
              <a:lin ang="0" scaled="0"/>
            </a:gradFill>
            <a:ln>
              <a:noFill/>
            </a:ln>
          </p:spPr>
        </p:sp>
        <p:sp>
          <p:nvSpPr>
            <p:cNvPr id="220" name="Google Shape;220;p6"/>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21" name="Google Shape;221;p6"/>
          <p:cNvSpPr/>
          <p:nvPr/>
        </p:nvSpPr>
        <p:spPr>
          <a:xfrm>
            <a:off x="10568283" y="-554445"/>
            <a:ext cx="8137508" cy="2258868"/>
          </a:xfrm>
          <a:custGeom>
            <a:avLst/>
            <a:gdLst/>
            <a:ahLst/>
            <a:cxnLst/>
            <a:rect l="l" t="t" r="r" b="b"/>
            <a:pathLst>
              <a:path w="8137508" h="2258868" extrusionOk="0">
                <a:moveTo>
                  <a:pt x="0" y="0"/>
                </a:moveTo>
                <a:lnTo>
                  <a:pt x="8137508" y="0"/>
                </a:lnTo>
                <a:lnTo>
                  <a:pt x="8137508" y="2258868"/>
                </a:lnTo>
                <a:lnTo>
                  <a:pt x="0" y="2258868"/>
                </a:lnTo>
                <a:lnTo>
                  <a:pt x="0" y="0"/>
                </a:lnTo>
                <a:close/>
              </a:path>
            </a:pathLst>
          </a:custGeom>
          <a:blipFill rotWithShape="1">
            <a:blip r:embed="rId1"/>
            <a:stretch>
              <a:fillRect b="-65527"/>
            </a:stretch>
          </a:blipFill>
          <a:ln>
            <a:noFill/>
          </a:ln>
        </p:spPr>
      </p:sp>
      <p:grpSp>
        <p:nvGrpSpPr>
          <p:cNvPr id="222" name="Google Shape;222;p6"/>
          <p:cNvGrpSpPr/>
          <p:nvPr/>
        </p:nvGrpSpPr>
        <p:grpSpPr>
          <a:xfrm>
            <a:off x="0" y="1704423"/>
            <a:ext cx="18288000" cy="1085266"/>
            <a:chOff x="0" y="0"/>
            <a:chExt cx="4816593" cy="285831"/>
          </a:xfrm>
        </p:grpSpPr>
        <p:sp>
          <p:nvSpPr>
            <p:cNvPr id="223" name="Google Shape;223;p6"/>
            <p:cNvSpPr/>
            <p:nvPr/>
          </p:nvSpPr>
          <p:spPr>
            <a:xfrm>
              <a:off x="0" y="0"/>
              <a:ext cx="4816592" cy="285831"/>
            </a:xfrm>
            <a:custGeom>
              <a:avLst/>
              <a:gdLst/>
              <a:ahLst/>
              <a:cxnLst/>
              <a:rect l="l" t="t" r="r" b="b"/>
              <a:pathLst>
                <a:path w="4816592" h="285831" extrusionOk="0">
                  <a:moveTo>
                    <a:pt x="0" y="0"/>
                  </a:moveTo>
                  <a:lnTo>
                    <a:pt x="4816592" y="0"/>
                  </a:lnTo>
                  <a:lnTo>
                    <a:pt x="4816592" y="285831"/>
                  </a:lnTo>
                  <a:lnTo>
                    <a:pt x="0" y="285831"/>
                  </a:lnTo>
                  <a:close/>
                </a:path>
              </a:pathLst>
            </a:custGeom>
            <a:solidFill>
              <a:srgbClr val="20094D"/>
            </a:solidFill>
            <a:ln>
              <a:noFill/>
            </a:ln>
          </p:spPr>
        </p:sp>
        <p:sp>
          <p:nvSpPr>
            <p:cNvPr id="224" name="Google Shape;224;p6"/>
            <p:cNvSpPr txBox="1"/>
            <p:nvPr/>
          </p:nvSpPr>
          <p:spPr>
            <a:xfrm>
              <a:off x="0" y="0"/>
              <a:ext cx="4816593" cy="285831"/>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25" name="Google Shape;225;p6"/>
          <p:cNvSpPr txBox="1"/>
          <p:nvPr/>
        </p:nvSpPr>
        <p:spPr>
          <a:xfrm>
            <a:off x="452430" y="747161"/>
            <a:ext cx="7504593" cy="61535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362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226" name="Google Shape;226;p6"/>
          <p:cNvGrpSpPr/>
          <p:nvPr/>
        </p:nvGrpSpPr>
        <p:grpSpPr>
          <a:xfrm>
            <a:off x="4762" y="-761863"/>
            <a:ext cx="18705791" cy="2553550"/>
            <a:chOff x="0" y="0"/>
            <a:chExt cx="24941055" cy="3404734"/>
          </a:xfrm>
        </p:grpSpPr>
        <p:grpSp>
          <p:nvGrpSpPr>
            <p:cNvPr id="227" name="Google Shape;227;p6"/>
            <p:cNvGrpSpPr/>
            <p:nvPr/>
          </p:nvGrpSpPr>
          <p:grpSpPr>
            <a:xfrm>
              <a:off x="0" y="1015817"/>
              <a:ext cx="24384000" cy="2388917"/>
              <a:chOff x="0" y="0"/>
              <a:chExt cx="4816593" cy="471885"/>
            </a:xfrm>
          </p:grpSpPr>
          <p:sp>
            <p:nvSpPr>
              <p:cNvPr id="228" name="Google Shape;228;p6"/>
              <p:cNvSpPr/>
              <p:nvPr/>
            </p:nvSpPr>
            <p:spPr>
              <a:xfrm>
                <a:off x="0" y="0"/>
                <a:ext cx="4816592" cy="471885"/>
              </a:xfrm>
              <a:custGeom>
                <a:avLst/>
                <a:gdLst/>
                <a:ahLst/>
                <a:cxnLst/>
                <a:rect l="l" t="t" r="r" b="b"/>
                <a:pathLst>
                  <a:path w="4816592" h="471885" extrusionOk="0">
                    <a:moveTo>
                      <a:pt x="0" y="0"/>
                    </a:moveTo>
                    <a:lnTo>
                      <a:pt x="4816592" y="0"/>
                    </a:lnTo>
                    <a:lnTo>
                      <a:pt x="4816592" y="471885"/>
                    </a:lnTo>
                    <a:lnTo>
                      <a:pt x="0" y="471885"/>
                    </a:lnTo>
                    <a:close/>
                  </a:path>
                </a:pathLst>
              </a:custGeom>
              <a:gradFill>
                <a:gsLst>
                  <a:gs pos="0">
                    <a:srgbClr val="B556EF"/>
                  </a:gs>
                  <a:gs pos="100000">
                    <a:srgbClr val="181D94"/>
                  </a:gs>
                </a:gsLst>
                <a:lin ang="0" scaled="0"/>
              </a:gradFill>
              <a:ln>
                <a:noFill/>
              </a:ln>
            </p:spPr>
          </p:sp>
          <p:sp>
            <p:nvSpPr>
              <p:cNvPr id="229" name="Google Shape;229;p6"/>
              <p:cNvSpPr txBox="1"/>
              <p:nvPr/>
            </p:nvSpPr>
            <p:spPr>
              <a:xfrm>
                <a:off x="0" y="0"/>
                <a:ext cx="4816593" cy="471885"/>
              </a:xfrm>
              <a:prstGeom prst="rect">
                <a:avLst/>
              </a:prstGeom>
              <a:noFill/>
              <a:ln>
                <a:noFill/>
              </a:ln>
            </p:spPr>
            <p:txBody>
              <a:bodyPr spcFirstLastPara="1" wrap="square" lIns="50800" tIns="50800" rIns="50800" bIns="50800" anchor="ctr" anchorCtr="0">
                <a:noAutofit/>
              </a:bodyPr>
              <a:lstStyle/>
              <a:p>
                <a:pPr marL="0" marR="0" lvl="0" indent="0" algn="ctr" rtl="0">
                  <a:lnSpc>
                    <a:spcPct val="12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30" name="Google Shape;230;p6"/>
            <p:cNvSpPr/>
            <p:nvPr/>
          </p:nvSpPr>
          <p:spPr>
            <a:xfrm>
              <a:off x="14091045" y="0"/>
              <a:ext cx="10850010" cy="3011824"/>
            </a:xfrm>
            <a:custGeom>
              <a:avLst/>
              <a:gdLst/>
              <a:ahLst/>
              <a:cxnLst/>
              <a:rect l="l" t="t" r="r" b="b"/>
              <a:pathLst>
                <a:path w="10850010" h="3011824" extrusionOk="0">
                  <a:moveTo>
                    <a:pt x="0" y="0"/>
                  </a:moveTo>
                  <a:lnTo>
                    <a:pt x="10850010" y="0"/>
                  </a:lnTo>
                  <a:lnTo>
                    <a:pt x="10850010" y="3011824"/>
                  </a:lnTo>
                  <a:lnTo>
                    <a:pt x="0" y="3011824"/>
                  </a:lnTo>
                  <a:lnTo>
                    <a:pt x="0" y="0"/>
                  </a:lnTo>
                  <a:close/>
                </a:path>
              </a:pathLst>
            </a:custGeom>
            <a:blipFill rotWithShape="1">
              <a:blip r:embed="rId1"/>
              <a:stretch>
                <a:fillRect b="-65527"/>
              </a:stretch>
            </a:blipFill>
            <a:ln>
              <a:noFill/>
            </a:ln>
          </p:spPr>
        </p:sp>
        <p:sp>
          <p:nvSpPr>
            <p:cNvPr id="231" name="Google Shape;231;p6"/>
            <p:cNvSpPr txBox="1"/>
            <p:nvPr/>
          </p:nvSpPr>
          <p:spPr>
            <a:xfrm>
              <a:off x="719561" y="1725925"/>
              <a:ext cx="11025274" cy="92456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rPr>
                <a:t>IDEALIZE 2024 - Team Proposal</a:t>
              </a:r>
              <a:endParaRPr lang="en-US" sz="42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pSp>
      <p:sp>
        <p:nvSpPr>
          <p:cNvPr id="232" name="Google Shape;232;p6"/>
          <p:cNvSpPr txBox="1"/>
          <p:nvPr/>
        </p:nvSpPr>
        <p:spPr>
          <a:xfrm>
            <a:off x="0" y="2064945"/>
            <a:ext cx="18288000" cy="509071"/>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n-US" sz="3400" b="0" i="0" u="none" strike="noStrike" cap="none">
                <a:solidFill>
                  <a:srgbClr val="FFFFFF"/>
                </a:solidFill>
                <a:latin typeface="Lato" panose="020F0502020204030203"/>
                <a:ea typeface="Lato" panose="020F0502020204030203"/>
                <a:cs typeface="Lato" panose="020F0502020204030203"/>
                <a:sym typeface="Lato" panose="020F0502020204030203"/>
              </a:rPr>
              <a:t>Team Details</a:t>
            </a:r>
            <a:endParaRPr lang="en-US" sz="34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35" name="Google Shape;235;p6"/>
          <p:cNvSpPr txBox="1"/>
          <p:nvPr/>
        </p:nvSpPr>
        <p:spPr>
          <a:xfrm>
            <a:off x="2065655" y="7020560"/>
            <a:ext cx="6560185" cy="2966085"/>
          </a:xfrm>
          <a:prstGeom prst="rect">
            <a:avLst/>
          </a:prstGeom>
          <a:noFill/>
          <a:ln>
            <a:noFill/>
          </a:ln>
        </p:spPr>
        <p:txBody>
          <a:bodyPr spcFirstLastPara="1" wrap="square" lIns="0" tIns="0" rIns="0" bIns="0" anchor="t" anchorCtr="0">
            <a:spAutoFit/>
          </a:bodyPr>
          <a:lstStyle/>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Hettiyarachige Don Malindu yasanjith gurunadha</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SLIIT malabe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200113102697</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malinduyasanjith2001@gmail.com</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0703075080</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36" name="Google Shape;236;p6"/>
          <p:cNvSpPr txBox="1"/>
          <p:nvPr/>
        </p:nvSpPr>
        <p:spPr>
          <a:xfrm>
            <a:off x="11258550" y="7020560"/>
            <a:ext cx="6466840" cy="2471420"/>
          </a:xfrm>
          <a:prstGeom prst="rect">
            <a:avLst/>
          </a:prstGeom>
          <a:noFill/>
          <a:ln>
            <a:noFill/>
          </a:ln>
        </p:spPr>
        <p:txBody>
          <a:bodyPr spcFirstLastPara="1" wrap="square" lIns="0" tIns="0" rIns="0" bIns="0" anchor="t" anchorCtr="0">
            <a:spAutoFit/>
          </a:bodyPr>
          <a:lstStyle/>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Kavithma Hiyanthi Athukorala</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SLIIT malabe</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200274402469</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kavithmaathukorala@gmail.com</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581660" marR="0" lvl="1" indent="-290830" algn="l" rtl="0">
              <a:lnSpc>
                <a:spcPct val="119000"/>
              </a:lnSpc>
              <a:spcBef>
                <a:spcPts val="0"/>
              </a:spcBef>
              <a:spcAft>
                <a:spcPts val="0"/>
              </a:spcAft>
              <a:buClr>
                <a:srgbClr val="000000"/>
              </a:buClr>
              <a:buSzPts val="2695"/>
              <a:buFont typeface="Arial" panose="020B0604020202020204"/>
              <a:buChar char="•"/>
            </a:pPr>
            <a:r>
              <a:rPr lang="en-US" sz="2695" b="0" i="0" u="none" strike="noStrike" cap="none">
                <a:solidFill>
                  <a:srgbClr val="000000"/>
                </a:solidFill>
                <a:latin typeface="Lato" panose="020F0502020204030203"/>
                <a:ea typeface="Lato" panose="020F0502020204030203"/>
                <a:cs typeface="Lato" panose="020F0502020204030203"/>
                <a:sym typeface="Lato" panose="020F0502020204030203"/>
              </a:rPr>
              <a:t>0772534601</a:t>
            </a:r>
            <a:endParaRPr lang="en-US" sz="2695"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39" name="Google Shape;239;p6"/>
          <p:cNvSpPr/>
          <p:nvPr/>
        </p:nvSpPr>
        <p:spPr>
          <a:xfrm>
            <a:off x="4785634" y="6259938"/>
            <a:ext cx="800091" cy="760814"/>
          </a:xfrm>
          <a:custGeom>
            <a:avLst/>
            <a:gdLst/>
            <a:ahLst/>
            <a:cxnLst/>
            <a:rect l="l" t="t" r="r" b="b"/>
            <a:pathLst>
              <a:path w="800091" h="760814" extrusionOk="0">
                <a:moveTo>
                  <a:pt x="0" y="0"/>
                </a:moveTo>
                <a:lnTo>
                  <a:pt x="800091" y="0"/>
                </a:lnTo>
                <a:lnTo>
                  <a:pt x="800091" y="760814"/>
                </a:lnTo>
                <a:lnTo>
                  <a:pt x="0" y="760814"/>
                </a:lnTo>
                <a:lnTo>
                  <a:pt x="0" y="0"/>
                </a:lnTo>
                <a:close/>
              </a:path>
            </a:pathLst>
          </a:custGeom>
          <a:blipFill rotWithShape="1">
            <a:blip r:embed="rId2"/>
            <a:stretch>
              <a:fillRect/>
            </a:stretch>
          </a:blipFill>
          <a:ln>
            <a:noFill/>
          </a:ln>
        </p:spPr>
      </p:sp>
      <p:sp>
        <p:nvSpPr>
          <p:cNvPr id="242" name="Google Shape;242;p6"/>
          <p:cNvSpPr/>
          <p:nvPr/>
        </p:nvSpPr>
        <p:spPr>
          <a:xfrm>
            <a:off x="13372529" y="6240820"/>
            <a:ext cx="820196" cy="779932"/>
          </a:xfrm>
          <a:custGeom>
            <a:avLst/>
            <a:gdLst/>
            <a:ahLst/>
            <a:cxnLst/>
            <a:rect l="l" t="t" r="r" b="b"/>
            <a:pathLst>
              <a:path w="820196" h="779932" extrusionOk="0">
                <a:moveTo>
                  <a:pt x="0" y="0"/>
                </a:moveTo>
                <a:lnTo>
                  <a:pt x="820196" y="0"/>
                </a:lnTo>
                <a:lnTo>
                  <a:pt x="820196" y="779932"/>
                </a:lnTo>
                <a:lnTo>
                  <a:pt x="0" y="779932"/>
                </a:lnTo>
                <a:lnTo>
                  <a:pt x="0" y="0"/>
                </a:lnTo>
                <a:close/>
              </a:path>
            </a:pathLst>
          </a:custGeom>
          <a:blipFill rotWithShape="1">
            <a:blip r:embed="rId2"/>
            <a:stretch>
              <a:fillRect/>
            </a:stretch>
          </a:blipFill>
          <a:ln>
            <a:noFill/>
          </a:ln>
        </p:spPr>
      </p:sp>
      <p:pic>
        <p:nvPicPr>
          <p:cNvPr id="2" name="Picture 1" descr="WhatsApp Image 2024-05-31 at 17.39.59_a401cb5d"/>
          <p:cNvPicPr>
            <a:picLocks noChangeAspect="1"/>
          </p:cNvPicPr>
          <p:nvPr/>
        </p:nvPicPr>
        <p:blipFill>
          <a:blip r:embed="rId3"/>
          <a:stretch>
            <a:fillRect/>
          </a:stretch>
        </p:blipFill>
        <p:spPr>
          <a:xfrm>
            <a:off x="3112135" y="2997200"/>
            <a:ext cx="3133090" cy="4029710"/>
          </a:xfrm>
          <a:prstGeom prst="rect">
            <a:avLst/>
          </a:prstGeom>
        </p:spPr>
      </p:pic>
      <p:pic>
        <p:nvPicPr>
          <p:cNvPr id="3" name="Picture 2" descr="WhatsApp Image 2024-05-31 at 18.06.02_a2f11bb1"/>
          <p:cNvPicPr>
            <a:picLocks noChangeAspect="1"/>
          </p:cNvPicPr>
          <p:nvPr/>
        </p:nvPicPr>
        <p:blipFill>
          <a:blip r:embed="rId4"/>
          <a:stretch>
            <a:fillRect/>
          </a:stretch>
        </p:blipFill>
        <p:spPr>
          <a:xfrm>
            <a:off x="11794490" y="2997200"/>
            <a:ext cx="3228340" cy="4004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6406</Words>
  <Application>WPS Presentation</Application>
  <PresentationFormat>Custom</PresentationFormat>
  <Paragraphs>184</Paragraphs>
  <Slides>12</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vt:lpstr>
      <vt:lpstr>Calibri</vt:lpstr>
      <vt:lpstr>Lato</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cp:lastModifiedBy>
  <cp:revision>2</cp:revision>
  <dcterms:created xsi:type="dcterms:W3CDTF">2006-08-16T00:00:00Z</dcterms:created>
  <dcterms:modified xsi:type="dcterms:W3CDTF">2024-05-31T12:40:37Z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04160CA5FFC446B8922649385353DD8A_13</vt:lpwstr>
  </property>
  <property fmtid="{D5CDD505-2E9C-101B-9397-08002B2CF9AE}" pid="3" name="KSOProductBuildVer">
    <vt:lpwstr>1033-12.2.0.16909</vt:lpwstr>
  </property>
</Properties>
</file>