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7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49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04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814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27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3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7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640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8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54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8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90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7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0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23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32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9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8640B-16ED-4052-83D2-9166FCBC3A9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6BE8-2C6D-4067-B2C9-7F225FEF6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51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F304-5612-FE5E-3317-7D1CA9762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of Mumbai’s temperature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128D8-016E-BD29-C815-346A63B32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Bsc</a:t>
            </a:r>
            <a:r>
              <a:rPr lang="en-US" dirty="0"/>
              <a:t> Statistics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17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0B42-9454-D916-7B8B-14FC96A9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for the next 12 days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D2B9A-523C-4776-8F63-20F661E9F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19" y="2095500"/>
            <a:ext cx="7972836" cy="3695700"/>
          </a:xfrm>
        </p:spPr>
      </p:pic>
    </p:spTree>
    <p:extLst>
      <p:ext uri="{BB962C8B-B14F-4D97-AF65-F5344CB8AC3E}">
        <p14:creationId xmlns:p14="http://schemas.microsoft.com/office/powerpoint/2010/main" val="292963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47F7-F094-7859-21DB-1058222D8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A8772-9805-6AF0-7215-D8662E01F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48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926E-2E25-F7C3-6091-98918A56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070E-EA51-87E4-F43C-8C36AECD3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Objectives</a:t>
            </a:r>
          </a:p>
          <a:p>
            <a:r>
              <a:rPr lang="en-IN" dirty="0"/>
              <a:t>Data cleaning, missing values &amp; outlier treatment</a:t>
            </a:r>
          </a:p>
          <a:p>
            <a:r>
              <a:rPr lang="en-IN" dirty="0"/>
              <a:t>MA Process</a:t>
            </a:r>
          </a:p>
          <a:p>
            <a:r>
              <a:rPr lang="en-IN" dirty="0"/>
              <a:t>Stationarity</a:t>
            </a:r>
          </a:p>
          <a:p>
            <a:r>
              <a:rPr lang="en-IN" dirty="0"/>
              <a:t>ACF and PACF</a:t>
            </a:r>
          </a:p>
          <a:p>
            <a:r>
              <a:rPr lang="en-IN" dirty="0"/>
              <a:t>AR Process</a:t>
            </a:r>
          </a:p>
          <a:p>
            <a:r>
              <a:rPr lang="en-IN" dirty="0"/>
              <a:t>ARIMA </a:t>
            </a:r>
          </a:p>
          <a:p>
            <a:r>
              <a:rPr lang="en-IN" dirty="0"/>
              <a:t>Prediction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65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4F3F-3AC2-0BA0-8D46-0530B043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8A0B-42B5-1341-43BA-24FB7F27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Objectives:- </a:t>
            </a:r>
          </a:p>
          <a:p>
            <a:r>
              <a:rPr lang="en-US" dirty="0"/>
              <a:t>We want to predict the temperature of the Mumbai city for the next 30 days on the basis of the past 10 years data</a:t>
            </a:r>
          </a:p>
          <a:p>
            <a:r>
              <a:rPr lang="en-US" dirty="0"/>
              <a:t>We want to fit the different Time series models such as.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ARIMA model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4120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1171-2D02-B682-43DA-F92D99BE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7"/>
            <a:ext cx="10515600" cy="1325563"/>
          </a:xfrm>
        </p:spPr>
        <p:txBody>
          <a:bodyPr/>
          <a:lstStyle/>
          <a:p>
            <a:r>
              <a:rPr lang="en-US" dirty="0"/>
              <a:t>Data Processing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1C6F45-6CB3-4AE5-86A6-3A6BC969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Import</a:t>
            </a:r>
          </a:p>
          <a:p>
            <a:r>
              <a:rPr lang="en-US" dirty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Handling the Null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Handling Date column(Date Parsing)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Handling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Handling The Data Types</a:t>
            </a:r>
          </a:p>
          <a:p>
            <a:r>
              <a:rPr lang="en-US" dirty="0"/>
              <a:t>Use the Data to Perform The Analysis</a:t>
            </a:r>
          </a:p>
        </p:txBody>
      </p:sp>
    </p:spTree>
    <p:extLst>
      <p:ext uri="{BB962C8B-B14F-4D97-AF65-F5344CB8AC3E}">
        <p14:creationId xmlns:p14="http://schemas.microsoft.com/office/powerpoint/2010/main" val="406575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A8A3-B8AF-98F1-0A03-76609F99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CC69-EE77-5174-4E7D-16BB47F4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Defination</a:t>
            </a:r>
            <a:endParaRPr lang="en-IN" dirty="0"/>
          </a:p>
          <a:p>
            <a:r>
              <a:rPr lang="en-IN" dirty="0"/>
              <a:t>MA Process by Rolling Method</a:t>
            </a:r>
          </a:p>
          <a:p>
            <a:r>
              <a:rPr lang="en-IN" dirty="0"/>
              <a:t>Plot after Rolling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76A5F-9BF0-4613-87A6-5E7094BA7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53" y="3500582"/>
            <a:ext cx="4051566" cy="1968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D011C-A29E-4B36-92B9-A9F4AAE75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62" y="3500582"/>
            <a:ext cx="4193309" cy="19686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B60E2E-F4AE-4BEC-B4D6-F9B590A4FD40}"/>
              </a:ext>
            </a:extLst>
          </p:cNvPr>
          <p:cNvSpPr/>
          <p:nvPr/>
        </p:nvSpPr>
        <p:spPr>
          <a:xfrm>
            <a:off x="1690254" y="5559137"/>
            <a:ext cx="3214255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PERIOD SMA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41B37-DE23-41DD-9AB6-2A40A80F70D2}"/>
              </a:ext>
            </a:extLst>
          </p:cNvPr>
          <p:cNvSpPr/>
          <p:nvPr/>
        </p:nvSpPr>
        <p:spPr>
          <a:xfrm>
            <a:off x="7185890" y="5567082"/>
            <a:ext cx="3214255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PERIOD SMA</a:t>
            </a:r>
          </a:p>
        </p:txBody>
      </p:sp>
    </p:spTree>
    <p:extLst>
      <p:ext uri="{BB962C8B-B14F-4D97-AF65-F5344CB8AC3E}">
        <p14:creationId xmlns:p14="http://schemas.microsoft.com/office/powerpoint/2010/main" val="333138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819D-7DB1-649B-FD90-A583D3DF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6914-2902-817B-2C44-735EAAD9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What is Stationarity?</a:t>
            </a:r>
          </a:p>
          <a:p>
            <a:pPr>
              <a:lnSpc>
                <a:spcPct val="200000"/>
              </a:lnSpc>
            </a:pPr>
            <a:r>
              <a:rPr lang="en-IN" dirty="0"/>
              <a:t>Why We Check The Stationarity of The Data?</a:t>
            </a:r>
          </a:p>
          <a:p>
            <a:pPr>
              <a:lnSpc>
                <a:spcPct val="200000"/>
              </a:lnSpc>
            </a:pPr>
            <a:r>
              <a:rPr lang="en-IN" dirty="0"/>
              <a:t>Augmented Dickey Fuller (ADF) test to check the </a:t>
            </a:r>
            <a:r>
              <a:rPr lang="en-IN" dirty="0" err="1"/>
              <a:t>Statioinarity</a:t>
            </a:r>
            <a:r>
              <a:rPr lang="en-IN" dirty="0"/>
              <a:t>.</a:t>
            </a:r>
          </a:p>
          <a:p>
            <a:pPr>
              <a:lnSpc>
                <a:spcPct val="200000"/>
              </a:lnSpc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6924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6759-42F2-A7F1-63AA-ADFC0A08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and pacf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59F2-AB3A-B339-907B-8ED7ED19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IN" dirty="0"/>
              <a:t>What is ACF and PACF In Time Series Analysis?</a:t>
            </a:r>
          </a:p>
          <a:p>
            <a:pPr>
              <a:lnSpc>
                <a:spcPct val="250000"/>
              </a:lnSpc>
            </a:pPr>
            <a:r>
              <a:rPr lang="en-IN" dirty="0"/>
              <a:t>Need of The ACF and PACF plot During Prediction of Mumbai’s Temperature</a:t>
            </a:r>
          </a:p>
          <a:p>
            <a:pPr>
              <a:lnSpc>
                <a:spcPct val="250000"/>
              </a:lnSpc>
            </a:pPr>
            <a:r>
              <a:rPr lang="en-IN" dirty="0"/>
              <a:t>Interpretation Of ACF and PACF Plots.</a:t>
            </a:r>
          </a:p>
        </p:txBody>
      </p:sp>
    </p:spTree>
    <p:extLst>
      <p:ext uri="{BB962C8B-B14F-4D97-AF65-F5344CB8AC3E}">
        <p14:creationId xmlns:p14="http://schemas.microsoft.com/office/powerpoint/2010/main" val="131539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CA8E-20F6-5EA0-8F4A-3F5C27DF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974B-66DE-80E4-FC6E-6F56B6EF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Defination</a:t>
            </a:r>
            <a:endParaRPr lang="en-IN" dirty="0"/>
          </a:p>
          <a:p>
            <a:r>
              <a:rPr lang="en-IN" dirty="0"/>
              <a:t>Splitting Of the Dataset Into Train and Test Set.</a:t>
            </a:r>
          </a:p>
          <a:p>
            <a:r>
              <a:rPr lang="en-IN" dirty="0" err="1"/>
              <a:t>Predictiion</a:t>
            </a:r>
            <a:r>
              <a:rPr lang="en-IN" dirty="0"/>
              <a:t> Of temperature by AR Process.</a:t>
            </a:r>
          </a:p>
          <a:p>
            <a:r>
              <a:rPr lang="en-IN" dirty="0"/>
              <a:t>Plotting the prediction.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A4B4C-A985-4403-9EC2-003B4845A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08" y="3564319"/>
            <a:ext cx="4738255" cy="23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8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07FE-F9DD-5805-BCA1-59AE884B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3A42-262B-F4A6-6504-2FFB8478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Defination</a:t>
            </a:r>
            <a:endParaRPr lang="en-IN" dirty="0"/>
          </a:p>
          <a:p>
            <a:r>
              <a:rPr lang="en-IN" dirty="0"/>
              <a:t>Libraries used to fit the  ARIMA model</a:t>
            </a:r>
          </a:p>
          <a:p>
            <a:r>
              <a:rPr lang="en-IN" dirty="0"/>
              <a:t>Prediction using ARIMA model</a:t>
            </a:r>
          </a:p>
          <a:p>
            <a:r>
              <a:rPr lang="en-IN" dirty="0"/>
              <a:t>Plotting the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4890D-47A2-4589-BD1C-71129A97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3164410"/>
            <a:ext cx="5172364" cy="26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68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507</TotalTime>
  <Words>228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Prediction of Mumbai’s temperature</vt:lpstr>
      <vt:lpstr>Index</vt:lpstr>
      <vt:lpstr>objectives</vt:lpstr>
      <vt:lpstr>Data Processing</vt:lpstr>
      <vt:lpstr>MA Process</vt:lpstr>
      <vt:lpstr>stationarity</vt:lpstr>
      <vt:lpstr>ACF and pacf</vt:lpstr>
      <vt:lpstr>AR process</vt:lpstr>
      <vt:lpstr>Arima model</vt:lpstr>
      <vt:lpstr>Prediction for the next 12 days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</dc:title>
  <dc:creator>Aarya Bondale</dc:creator>
  <cp:lastModifiedBy>VIDHATE PRATIK RAJENDRA</cp:lastModifiedBy>
  <cp:revision>17</cp:revision>
  <dcterms:created xsi:type="dcterms:W3CDTF">2023-04-28T09:41:09Z</dcterms:created>
  <dcterms:modified xsi:type="dcterms:W3CDTF">2024-07-31T16:53:53Z</dcterms:modified>
</cp:coreProperties>
</file>