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3739-FFB9-5CC0-F536-5A7B15CAB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3FA40-FED1-56F0-36A9-3395C77AE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0F658-A4C6-2E61-A75D-D7DE5A38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1F53-677E-DFC1-5E74-63B677F3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ADCE-595C-E34C-B5B5-37BA211E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01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67BA-57F9-A752-66F1-DA8AFFB6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91ED1-DFF3-A7C7-782F-A6DC93426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9113-E97D-10D1-A609-71290DE9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30994-8E97-28FC-47C3-F421C7E7E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3896B-FD3A-3D0D-8EF7-A2EB8B119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2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79B89-9C15-A5B3-6594-A4B72CDC4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BB4ED-B199-4593-93AF-6A5D7F8F6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FC90-2526-109A-BD8A-1DB5D344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40510-E13B-5BA3-E309-06AC474A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1C5B7-F6E8-029E-58C3-F02BCF70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7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9AC1-9996-9060-8B6E-50D9782A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07AD-A841-F38C-7CBA-9BFE9189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63F2-2FFB-4253-97F3-74A2C23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4C706-071E-1FEA-0E74-006F8F72F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2CEDE-74E7-9D23-D5E0-3686FA75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2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9166-B3DD-3D90-4453-42641F4B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1888E-4A69-73A5-D4EA-AE21C93F9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EA47B-9A3F-5AE5-DCB9-490491A0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80EE-7DF5-9B6D-0582-E2A24542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CE29C-2A7B-EBE1-B904-9050C2BB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60102-2249-1710-2952-CB817CA4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6E480-A427-FDDF-B7E6-EE8A0C61D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FBAA0-1517-5011-D33F-B405627AA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8474A-BD2D-9AAC-23DA-DB52C9F9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E294F-EAA0-D9C2-F9B6-D1F6EAB5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A8171-005F-61A6-EF42-9EBB3D5DB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2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8C12-7113-0B58-BFCE-6307562E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B98A-E580-E0EF-D319-688A7FBD0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337C4-827B-0639-F61F-ED25B34D6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31E69-E0AE-5DC2-71E8-A125FA0C3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11F41-5780-D2B0-968E-1D101030B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115F8-C46B-C1D9-E201-5C1F69DB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5F1FA-3C3E-379D-193A-41C70DBA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3EEAD-EDA6-7F61-216F-CA827EA58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66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0C70-C34E-127D-352F-35D760915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3E175-03EB-C991-DCDF-1B99852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F68E5-28CE-89F6-7C84-CA378071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4646E-1631-796B-67D8-8658A12C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85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5BC06-BF09-D828-3677-0E02503B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83924-7F50-6542-38AE-EB94EB66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BA1E6-253C-3815-9749-109FCCB4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80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20BA-70C4-F978-239F-CF1858DA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B0E3-BDBB-8507-9512-4DC64E53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349E7-6CE4-8559-20AF-1B7555731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9F820-2E37-F5E2-BEDC-3060FCBE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EBC34-1B27-21C8-C5C2-5A356F2C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B3CF5-A5F2-0D6A-CC5D-04F21876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84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F04B-730D-27F0-F4E3-7538824E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BBE269-4801-F1C0-3E50-F9A51B871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B9023-BC4D-03FA-8602-E86ACCCD5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B5C1C-4D9E-EA9A-D2C5-F03B3C1C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1B61-469F-9AAC-C0F6-35073A9D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EBBB0-49E1-A2C8-7227-89811901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97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801ED-524B-DA84-BB78-F662239C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73577-91AC-2BBB-775D-DF3BF6DD9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E365C-0C33-C36C-27FD-051ECBE2FF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5EBF2-7DC7-46DF-B49E-5A4D72AC57C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3473B-0A88-0935-3295-C592D6F96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8CF0-DE89-4959-9EE9-A67679AEF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9DD5-D51A-463F-82A1-D6B78C80AD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84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A6DA-DD13-BCD4-994C-3CA1CE4B8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 DESIGN-FLUTTER</a:t>
            </a:r>
            <a:br>
              <a:rPr lang="en-IN" dirty="0"/>
            </a:br>
            <a:r>
              <a:rPr lang="en-IN" dirty="0"/>
              <a:t>Skill Development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951BC-CB26-D643-6A0F-71FC1F658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K S PADMAPRIYA</a:t>
            </a:r>
          </a:p>
          <a:p>
            <a:pPr algn="r"/>
            <a:r>
              <a:rPr lang="en-IN" dirty="0"/>
              <a:t>Assistant Professor </a:t>
            </a:r>
          </a:p>
          <a:p>
            <a:pPr algn="r"/>
            <a:r>
              <a:rPr lang="en-IN" dirty="0"/>
              <a:t>IT DEPT</a:t>
            </a:r>
          </a:p>
        </p:txBody>
      </p:sp>
    </p:spTree>
    <p:extLst>
      <p:ext uri="{BB962C8B-B14F-4D97-AF65-F5344CB8AC3E}">
        <p14:creationId xmlns:p14="http://schemas.microsoft.com/office/powerpoint/2010/main" val="287134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A701-C162-92C7-7D95-E35240BC8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66A93-B188-C44B-3E03-A30511088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Flutter SDK</a:t>
            </a:r>
          </a:p>
          <a:p>
            <a:r>
              <a:rPr lang="en-IN" dirty="0"/>
              <a:t>Android Studio</a:t>
            </a:r>
          </a:p>
          <a:p>
            <a:r>
              <a:rPr lang="en-IN" dirty="0"/>
              <a:t>Visual Studio code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92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DC0CA-DC63-582A-4818-D19A5DAF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FLUTTER </a:t>
            </a:r>
            <a:r>
              <a:rPr lang="en-IN" dirty="0" err="1"/>
              <a:t>Histroy</a:t>
            </a:r>
            <a:r>
              <a:rPr lang="en-IN" dirty="0"/>
              <a:t>-INTRODUCTION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DF51-FFB5-DF0D-E608-7006418F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844"/>
            <a:ext cx="10515600" cy="5161032"/>
          </a:xfrm>
        </p:spPr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For developing mobile apps, Android provides a native framework based on Java and Kotlin language, while iOS provides a framework based on Objective-C/Swift language. Thus, we need two different languages and frameworks to develop applications for both OS.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Today, to overcome form this complexity, there are several frameworks have introduced that support both OS along with desktop apps. These types of the framework are known as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cross-platform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development tool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 cross-platform development framework has the ability to write one code and can deploy on the various platform (Android, iOS, and Desktop). It saves a lot of time and development efforts of developers.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Google Sans Text"/>
              </a:rPr>
              <a:t>Flutter is a cross-platform UI toolkit that is designed to allow code reuse across operating systems such as iOS and Android, while also allowing applications to interface directly with underlying platform services. 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inter-regular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52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60E5-44B2-0AF4-0D2A-60709255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013F5-8941-0EE5-183A-08E6CE7E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Flutter is a UI toolkit for creating fast, beautiful, natively compiled applications for mobile, web, and desktop with one programming language.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It is free and open-source. It was initially developed from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Google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and now manages by an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ECMA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standard.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Flutter apps use Dart programming language for creating an app. 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dart programming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shares several same features as other programming languages, such as Kotlin and Swift, and can be trans-compiled into JavaScript code.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Flutter is mainly optimized for 2D mobile apps that can run on both Android and iOS platforms. We can also use it to build full-featured apps, including camera, storage, geolocation, network, third-party SDKs, and more.</a:t>
            </a:r>
          </a:p>
          <a:p>
            <a:pPr algn="just"/>
            <a:r>
              <a:rPr lang="en-IN" dirty="0"/>
              <a:t>Flutter is used in Google apps such as Google pay and Google earth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01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B2DE-2179-8DF4-3416-155A5D8C3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Prerequisite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0D28-3AE8-CE5B-A038-35084E6B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Dart programming</a:t>
            </a:r>
          </a:p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-regular"/>
              </a:rPr>
              <a:t>W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eb scripting languages such as HTML, JavaScript, and CSS.</a:t>
            </a:r>
          </a:p>
          <a:p>
            <a:r>
              <a:rPr lang="en-US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Android Studio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31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D741-918F-C677-C28B-1914ED5A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610B38"/>
                </a:solidFill>
                <a:effectLst/>
                <a:highlight>
                  <a:srgbClr val="FFFFFF"/>
                </a:highlight>
                <a:latin typeface="erdana"/>
              </a:rPr>
              <a:t>Features of Flutter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8E0B6C-30EC-CAC0-4DF5-AC44C10F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285" y="2054215"/>
            <a:ext cx="4953429" cy="3894157"/>
          </a:xfrm>
        </p:spPr>
      </p:pic>
    </p:spTree>
    <p:extLst>
      <p:ext uri="{BB962C8B-B14F-4D97-AF65-F5344CB8AC3E}">
        <p14:creationId xmlns:p14="http://schemas.microsoft.com/office/powerpoint/2010/main" val="342216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FF63-B39D-08E8-E73D-061CF1BE3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6957"/>
            <a:ext cx="10515600" cy="568000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Hot Reload: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Whenever the developer makes changes in the code, then these changes can be seen instantaneously with Hot Reload. It means the changes immediately visible in the app itself. It is a very handy feature, which allows the developer to fix the bugs instantly.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Accessible Native Features and SDKs: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This feature allows the app development process easy and delightful through Flutter's native code, third-party integration, and platform APIs. Thus, we can easily access the SDKs on both platforms.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Minimal code: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Flutter app is developed by Dart programming language, which uses JIT and AOT compilation to improve the overall start-up time, functioning and accelerates the performance. JIT enhances the development system and refreshes the UI without putting extra effort into building a new one.</a:t>
            </a: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bold"/>
              </a:rPr>
              <a:t>Widgets: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nter-regular"/>
              </a:rPr>
              <a:t> The Flutter framework offers widgets, which are capable of developing customizable specific designs. Most importantly, Flutter has two sets of widgets: Material Design and Cupertino widgets that help to provide a glitch-free experience on all platforms.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60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049D-7200-5ACE-DB1A-17A4151B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FBB54-9D0E-0EF9-2316-0A3048F14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makes the app development process extremely fast because of the hot-reload feature. This feature allows us to change or update the code are reflected as soon as the alterations are made.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provides the smoother and seamless scrolling experiences of using the app without much hangs or cuts, which makes running applications faster in comparison to other mobile app development frameworks.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Flutter reduces the time and efforts of testing. As we know, flutter apps are cross-platform so that testers do not always need to run the same set of tests on different platforms for the same app.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has an excellent user interface because it uses a design-centric widget, high-development tools, advanced APIs, and many more features.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is similar to a reactive framework where the developers do not need to update the UI content manually.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is suitable for MVP (Minimum Viable Product) apps because of its speedy development process and cross-platform nature.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26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CCA54-2336-365D-1AC6-38CE1A5B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B943A-E917-6AED-9731-6F5AA9E5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The Flutter is a comparatively new language that needs continuous integration support through the maintenance of scripts.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provides very limited access to SDK libraries. It means a developer does not have a lot of functionalities to create a mobile application. Such types of functionalities need to be developed by the Flutter developer themselves.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The Flutter apps do not support the browser. It only supports Android and iOS platforms.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ter-regular"/>
              </a:rPr>
              <a:t>It uses Dart programming for coding, so a developer needs to learn new technologies. However, it is easy to learn for developers.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69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47CA-05E0-15BE-1C97-18A394EE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of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D97D7-54CA-2C0B-BC33-13B9C620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Google Ads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Alibaba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Dream11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/>
              <a:t>ebay</a:t>
            </a:r>
            <a:r>
              <a:rPr lang="en-IN" dirty="0"/>
              <a:t> Motors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BMW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Google Pay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Toyota</a:t>
            </a:r>
          </a:p>
        </p:txBody>
      </p:sp>
    </p:spTree>
    <p:extLst>
      <p:ext uri="{BB962C8B-B14F-4D97-AF65-F5344CB8AC3E}">
        <p14:creationId xmlns:p14="http://schemas.microsoft.com/office/powerpoint/2010/main" val="4292767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810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erdana</vt:lpstr>
      <vt:lpstr>Google Sans Text</vt:lpstr>
      <vt:lpstr>inter-bold</vt:lpstr>
      <vt:lpstr>inter-regular</vt:lpstr>
      <vt:lpstr>Office Theme</vt:lpstr>
      <vt:lpstr>UI DESIGN-FLUTTER Skill Development course</vt:lpstr>
      <vt:lpstr>FLUTTER Histroy-INTRODUCTION</vt:lpstr>
      <vt:lpstr> Flutter</vt:lpstr>
      <vt:lpstr>Prerequisite</vt:lpstr>
      <vt:lpstr>Features of Flutter</vt:lpstr>
      <vt:lpstr>PowerPoint Presentation</vt:lpstr>
      <vt:lpstr>Advantages of flutter</vt:lpstr>
      <vt:lpstr>Disadvantages of flutter</vt:lpstr>
      <vt:lpstr>Application of Flutter</vt:lpstr>
      <vt:lpstr>Software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padmapriya.mvmhyd@gmail.com</dc:creator>
  <cp:lastModifiedBy>padmapriya.mvmhyd@gmail.com</cp:lastModifiedBy>
  <cp:revision>7</cp:revision>
  <dcterms:created xsi:type="dcterms:W3CDTF">2024-08-03T05:09:11Z</dcterms:created>
  <dcterms:modified xsi:type="dcterms:W3CDTF">2025-07-04T05:53:11Z</dcterms:modified>
</cp:coreProperties>
</file>