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07F0-5FAB-79AB-2D6E-A2A80F1D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B4726-A650-3B47-8C1E-E5649D3E6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D244-3307-FA63-7BB0-D8CC501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04A3-1666-86F0-B51B-F47E38E8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97A2-36C1-E75A-4BF3-3FFC22DD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84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A64-A712-9B25-89CF-58F31C56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7744E-B4BA-B109-8B58-67FEBD2D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9446-8AEB-1057-D718-99E4AC52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5074-748D-48C3-6C96-0013E97A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9FC0-7902-6918-FB58-2A58141F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2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AE78F-087B-1B5B-3B92-AFA200066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712FA-C3D8-6C31-D46D-46D4DD55C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CE7E-C6B3-3A2E-B3B2-52BC4DE5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7343-96CC-6BD2-0B6A-54D070FB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BEAD-8CB9-B970-41DA-09948DA0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E025-CCA0-33E4-9382-AE68DC6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5EA3-BF30-5356-378B-7CF01A76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BF6F-EC36-4643-BBF6-2E03C98F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CD945-FB4C-CB58-DA1F-52AC141F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C9765-A18E-EA80-749C-450B1D1B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1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0DBF-FCC4-D60D-7E8E-FC5C2717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C69C-3E06-C40E-0273-4A143938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B419-FAFB-9EEA-A902-7F1BF002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96C2-B5E6-9F7B-1748-2B7FD2F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7D1A-EDA8-9426-779F-BAE94BC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EFBE-2B15-B6F1-4973-5F9403E9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A004-FF55-D828-AF1C-A31CBDEED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9139-2797-A478-99DA-0507515E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7ADB-B156-D443-CB80-63847176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5505-729A-D1AB-5463-9586DAA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0BB2-9518-6F93-489E-58C7CB63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0BB2-1B05-7165-600D-DC14FE3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080A-9196-5123-6594-2E2CCDF2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19A1-0522-ED8F-2BFD-734FB7555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3CEDD-6FDD-C667-1E81-E826D7CD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CC5FB-373B-C081-4CC1-06D7B4C2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C074-5C1A-1545-131B-8911820D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20328-8E01-5B4C-100F-58E7332D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9EEFB-74FB-A4C8-BF2D-676235E6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F548-4030-2B90-9328-4FF8F8DD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ABB17-00CB-E457-1D5F-08F55417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5BB07-D6F9-5790-C424-BCE3CBE1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4D55B-9601-2C4F-D804-CF125C2C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3EA7E-ED57-96CF-6882-7FA8086E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B5F86-A2B6-FA67-9553-F87A6040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86882-438E-4046-38F6-3CEB1F03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1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DB7B-CF2D-0DCF-14B9-E99B0B6F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E8FE-9CBA-7E8D-D97F-08EEA805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C1A5C-AEF9-DCAD-DCDF-9342F023B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57F7-4B36-07E8-CBCA-2895FDAC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A453-2F2F-E8E7-6616-DD33B766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A78C5-1DBC-BBF8-2BFD-532544D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1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E866-5556-E9F6-4DD4-97039C40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2645F-524C-92DB-B14C-32C950D74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9A59-4EE1-9597-F632-B269AE83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99438-A3BD-8EA8-D979-119BFEDA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B3930-45C0-C249-B633-79089962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6C4B3-AE92-5156-4AE6-A09F5251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43726-F9D1-F58A-7B54-81A72532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F1A3-38AA-BB97-C406-C09B6BF9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0060-EF6D-505C-70BD-9652AAAE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98A7-0DAE-4228-9272-B8A9E68F2C9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6032-7F15-6E67-F10A-87A6E7F48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59FA-5498-30EA-1458-8840C218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30D1-B7BA-43F4-9CDC-2EC2585D40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4F15-1AC5-5BB4-CBFF-BF373291E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Week-3</a:t>
            </a:r>
            <a:br>
              <a:rPr lang="en-IN" dirty="0"/>
            </a:br>
            <a:r>
              <a:rPr lang="en-IN" dirty="0"/>
              <a:t>DECISION MAKING &amp; LOOPS IN DART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04E4-82C1-4045-8467-3877F703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130" y="3860455"/>
            <a:ext cx="9144000" cy="2142779"/>
          </a:xfrm>
        </p:spPr>
        <p:txBody>
          <a:bodyPr>
            <a:normAutofit fontScale="92500" lnSpcReduction="10000"/>
          </a:bodyPr>
          <a:lstStyle/>
          <a:p>
            <a:r>
              <a:rPr lang="en-IN" sz="3100" dirty="0"/>
              <a:t>III YEAR I SEMESTER</a:t>
            </a:r>
          </a:p>
          <a:p>
            <a:r>
              <a:rPr lang="en-IN" sz="3100" dirty="0"/>
              <a:t>R22</a:t>
            </a:r>
          </a:p>
          <a:p>
            <a:r>
              <a:rPr lang="en-IN" dirty="0"/>
              <a:t>						Padma Priya</a:t>
            </a:r>
          </a:p>
          <a:p>
            <a:r>
              <a:rPr lang="en-IN" dirty="0"/>
              <a:t>						Assistant Professor</a:t>
            </a:r>
          </a:p>
          <a:p>
            <a:r>
              <a:rPr lang="en-IN" dirty="0"/>
              <a:t>						IT DEPT</a:t>
            </a:r>
          </a:p>
        </p:txBody>
      </p:sp>
    </p:spTree>
    <p:extLst>
      <p:ext uri="{BB962C8B-B14F-4D97-AF65-F5344CB8AC3E}">
        <p14:creationId xmlns:p14="http://schemas.microsoft.com/office/powerpoint/2010/main" val="153114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4BE7-5F5B-BE31-3D5E-975DD893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10E7-2B5B-7256-453C-AA00F52A2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Syntax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8B045-3795-2000-2F2A-366C633C0C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(condition) {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 loop body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F1B5-B5ED-D79D-7EB1-9081C9CC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9040D-D58E-2EC2-5831-5722AB4147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var a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var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maxnum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maxnum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){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print(a);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a = a+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                        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91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2423-F1DE-F019-704C-6CCB17FE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Do-while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F72B-FF01-1409-E49C-2EAE4B60B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Syntax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6331-4A3D-C074-B8A9-731DFF6FB9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loop body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(condition);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5C5C6-5783-F3BF-980F-4A2574586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23731"/>
            <a:ext cx="5183188" cy="57646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CF631-2273-7758-448A-1ADFF582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numbers btw 10 &amp;20 are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do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&lt;=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print(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"The loop is terminated"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5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9597-83F2-87B5-15F6-86353601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Dart Input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BDF0-D2EE-6A67-7272-32FDD3BC5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E5038-1C8B-65A1-9494-2E2D21FA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8E413E8-7DA7-4193-FCE5-971BD18AA02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18661" y="3162429"/>
            <a:ext cx="5183189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dart:io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 your name?"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String? name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stdin.readLineSync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"Hello, $name!"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0AE5B2-8CA7-7496-5D5E-5F6A06DBEF4F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2839264"/>
            <a:ext cx="457176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dart:io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Asking 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number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 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number:"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Scanning number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n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.parse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stdin.readLineSync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()!);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Here ? and ! are for null safety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Printing that number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"Your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favourite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number is $n"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77EC-3B90-F1AF-408D-9BC3F058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8C1C-EC3A-3910-2A55-059E701D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04" y="2050405"/>
            <a:ext cx="7702826" cy="4320578"/>
          </a:xfrm>
        </p:spPr>
      </p:pic>
    </p:spTree>
    <p:extLst>
      <p:ext uri="{BB962C8B-B14F-4D97-AF65-F5344CB8AC3E}">
        <p14:creationId xmlns:p14="http://schemas.microsoft.com/office/powerpoint/2010/main" val="39619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1E42-0E98-BD4C-B016-841280EF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Making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F8DF-8259-B735-C7CB-F45EFB27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If Statement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If-else Statements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If else if Statement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Switch Case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67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F5627-BF4A-5B19-BF05-8F9AB103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31EC9-08E2-BEAF-9E75-2F3D25ED6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487EA-FC8C-7FDD-99F7-6146B213D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i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(condition)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statement(s);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statement(s);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7C2A20-34C6-609F-51E9-1B578984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9637EA-C495-7689-7682-773806292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82615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3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    var x = </a:t>
            </a:r>
            <a:r>
              <a:rPr lang="en-US" sz="34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    var y = </a:t>
            </a:r>
            <a:r>
              <a:rPr lang="en-US" sz="3400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  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3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(x &gt; y){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        print(</a:t>
            </a:r>
            <a:r>
              <a:rPr lang="en-US" sz="3400" b="0" i="0" dirty="0">
                <a:solidFill>
                  <a:srgbClr val="0000FF"/>
                </a:solidFill>
                <a:effectLst/>
                <a:latin typeface="inter-regular"/>
              </a:rPr>
              <a:t>"x is greater than y"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);   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	} </a:t>
            </a:r>
          </a:p>
          <a:p>
            <a:pPr marL="0" indent="0" algn="just">
              <a:buNone/>
            </a:pPr>
            <a:r>
              <a:rPr lang="en-US" sz="34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         print(</a:t>
            </a:r>
            <a:r>
              <a:rPr lang="en-US" sz="3400" b="0" i="0" dirty="0">
                <a:solidFill>
                  <a:srgbClr val="0000FF"/>
                </a:solidFill>
                <a:effectLst/>
                <a:latin typeface="inter-regular"/>
              </a:rPr>
              <a:t>"y is greater than x"</a:t>
            </a: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marL="0" indent="0" algn="just">
              <a:buNone/>
            </a:pPr>
            <a:r>
              <a:rPr lang="en-US" sz="3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26B0-256F-85F3-1B6D-93B01C3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If-else-if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B97C-4C87-AA85-08E8-FA957C47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2654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Syntax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319B6-FA8A-E669-518E-9CD6D49E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310" y="2057399"/>
            <a:ext cx="5157787" cy="40825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(condition1) {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1400" b="0" i="0" dirty="0">
                <a:solidFill>
                  <a:srgbClr val="008200"/>
                </a:solidFill>
                <a:effectLst/>
                <a:latin typeface="inter-regular"/>
              </a:rPr>
              <a:t>// statement(s)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(condition2) {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1400" b="0" i="0" dirty="0">
                <a:solidFill>
                  <a:srgbClr val="008200"/>
                </a:solidFill>
                <a:effectLst/>
                <a:latin typeface="inter-regular"/>
              </a:rPr>
              <a:t>// statement(s)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inter-regular"/>
              </a:rPr>
              <a:t>conditionN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1400" b="0" i="0" dirty="0">
                <a:solidFill>
                  <a:srgbClr val="008200"/>
                </a:solidFill>
                <a:effectLst/>
                <a:latin typeface="inter-regular"/>
              </a:rPr>
              <a:t>// statement(s)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.  </a:t>
            </a:r>
          </a:p>
          <a:p>
            <a:pPr marL="0" indent="0" algn="just">
              <a:buNone/>
            </a:pPr>
            <a:r>
              <a:rPr lang="en-US" sz="14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sz="1400" b="0" i="0" dirty="0">
                <a:solidFill>
                  <a:srgbClr val="008200"/>
                </a:solidFill>
                <a:effectLst/>
                <a:latin typeface="inter-regular"/>
              </a:rPr>
              <a:t>// statement(s)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62EF0-5333-43E5-D033-B50F90D6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62271"/>
            <a:ext cx="5183188" cy="42841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Example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3D8D8-7862-ECF1-40DB-D72B0012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55946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var marks =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74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;     </a:t>
            </a:r>
          </a:p>
          <a:p>
            <a:pPr marL="0" indent="0" algn="just"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(marks &gt;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85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  {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print(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"Excellent"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(marks&gt;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75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  {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print(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"Very Good"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 </a:t>
            </a:r>
          </a:p>
          <a:p>
            <a:pPr marL="0" indent="0" algn="just"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(marks&gt;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65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  {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print(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"Good"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{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print(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"Average"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525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888364-9751-6E4A-999E-2351DC0F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 -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CAABAC-2E00-5BA4-B197-10D719E95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209"/>
            <a:ext cx="5181600" cy="490475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switch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( expression )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value-</a:t>
            </a:r>
            <a:r>
              <a:rPr lang="en-IN" sz="48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:{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</a:t>
            </a:r>
            <a:r>
              <a:rPr lang="en-IN" sz="4800" b="0" i="0" dirty="0">
                <a:solidFill>
                  <a:srgbClr val="008200"/>
                </a:solidFill>
                <a:effectLst/>
                <a:latin typeface="inter-regular"/>
              </a:rPr>
              <a:t>//statement(s)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Block-</a:t>
            </a:r>
            <a:r>
              <a:rPr lang="en-IN" sz="48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}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value-</a:t>
            </a:r>
            <a:r>
              <a:rPr lang="en-IN" sz="4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:{           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n-IN" sz="4800" b="0" i="0" dirty="0">
                <a:solidFill>
                  <a:srgbClr val="008200"/>
                </a:solidFill>
                <a:effectLst/>
                <a:latin typeface="inter-regular"/>
              </a:rPr>
              <a:t>//statement(s)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Block-</a:t>
            </a:r>
            <a:r>
              <a:rPr lang="en-IN" sz="48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    }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 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value-N:{           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</a:t>
            </a:r>
            <a:r>
              <a:rPr lang="en-IN" sz="4800" b="0" i="0" dirty="0">
                <a:solidFill>
                  <a:srgbClr val="008200"/>
                </a:solidFill>
                <a:effectLst/>
                <a:latin typeface="inter-regular"/>
              </a:rPr>
              <a:t>//statement(s)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Block-N;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   }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4800" b="1" i="0" dirty="0">
                <a:solidFill>
                  <a:srgbClr val="006699"/>
                </a:solidFill>
                <a:effectLst/>
                <a:latin typeface="inter-regular"/>
              </a:rPr>
              <a:t>default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:    {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sz="4800" b="0" i="0" dirty="0">
                <a:solidFill>
                  <a:srgbClr val="008200"/>
                </a:solidFill>
                <a:effectLst/>
                <a:latin typeface="inter-regular"/>
              </a:rPr>
              <a:t>//statement(s);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   }  </a:t>
            </a:r>
          </a:p>
          <a:p>
            <a:pPr marL="0" indent="0" algn="just">
              <a:buNone/>
            </a:pPr>
            <a:r>
              <a:rPr lang="en-IN" sz="48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42CA38-C74F-809D-AF0E-EE6AE1C0A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2878"/>
            <a:ext cx="5181600" cy="53299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n = </a:t>
            </a:r>
            <a:r>
              <a:rPr lang="en-US" sz="56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switch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(n) {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5600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print(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sz="5600" dirty="0">
                <a:solidFill>
                  <a:srgbClr val="0000FF"/>
                </a:solidFill>
                <a:latin typeface="inter-regular"/>
              </a:rPr>
              <a:t>ONE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5600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print(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sz="5600" dirty="0">
                <a:solidFill>
                  <a:srgbClr val="0000FF"/>
                </a:solidFill>
                <a:latin typeface="inter-regular"/>
              </a:rPr>
              <a:t>TWO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5600" b="0" i="0" dirty="0">
                <a:solidFill>
                  <a:srgbClr val="C00000"/>
                </a:solidFill>
                <a:effectLst/>
                <a:latin typeface="inter-regular"/>
              </a:rPr>
              <a:t>3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print(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sz="5600" dirty="0">
                <a:solidFill>
                  <a:srgbClr val="0000FF"/>
                </a:solidFill>
                <a:latin typeface="inter-regular"/>
              </a:rPr>
              <a:t>THREE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case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5600" b="0" i="0" dirty="0">
                <a:solidFill>
                  <a:srgbClr val="C00000"/>
                </a:solidFill>
                <a:effectLst/>
                <a:latin typeface="inter-regular"/>
              </a:rPr>
              <a:t>4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print(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“</a:t>
            </a:r>
            <a:r>
              <a:rPr lang="en-US" sz="5600" dirty="0">
                <a:solidFill>
                  <a:srgbClr val="0000FF"/>
                </a:solidFill>
                <a:latin typeface="inter-regular"/>
              </a:rPr>
              <a:t>FOUR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default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: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print(</a:t>
            </a:r>
            <a:r>
              <a:rPr lang="en-US" sz="5600" b="0" i="0" dirty="0">
                <a:solidFill>
                  <a:srgbClr val="0000FF"/>
                </a:solidFill>
                <a:effectLst/>
                <a:latin typeface="inter-regular"/>
              </a:rPr>
              <a:t>"Out of range"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US" sz="5600" b="1" i="0" dirty="0">
                <a:solidFill>
                  <a:srgbClr val="006699"/>
                </a:solidFill>
                <a:effectLst/>
                <a:latin typeface="inter-regular"/>
              </a:rPr>
              <a:t>break</a:t>
            </a: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0" indent="0" algn="just">
              <a:buNone/>
            </a:pPr>
            <a:r>
              <a:rPr lang="en-US" sz="56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56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3BC2-6392-41E2-FA41-74D34925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 statements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970FA2-2D3E-841A-CCE8-F8AF7769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Dart for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Dart for…in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Dart while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Dart do-while loop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34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D677-470B-414A-98DB-92F4CB56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8D52C-D2B8-1522-3FF3-537069375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Syntax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8BF52C-0102-7DC2-D19F-C39304BB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505075"/>
            <a:ext cx="5540375" cy="36845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(Initialization; condition;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incr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decr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 loop body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4EA30D-0474-E4B4-BB8E-DD0CA5966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2035DC-315D-6F01-85C1-C7186B31A9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num = 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(num; num&lt;=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num++) 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print(num);   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41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6ACF-19B5-7AF0-DA21-349A33C5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for… in Loop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94CD-0190-D63D-D8AD-85C353E6D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Syntax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1BA1-EF0B-89E0-6F62-6328B0EB2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(var in expression)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//statement(s)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F7898-AE66-CB0C-77A0-5F7E95C50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D044E-E3AB-528D-637C-C374932181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var list1 = [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];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in list1)       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sum=</a:t>
            </a:r>
            <a:r>
              <a:rPr lang="en-IN" dirty="0" err="1">
                <a:solidFill>
                  <a:srgbClr val="000000"/>
                </a:solidFill>
                <a:latin typeface="inter-regular"/>
              </a:rPr>
              <a:t>i+sum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rint(“$sum”);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16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740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erdana</vt:lpstr>
      <vt:lpstr>inter-regular</vt:lpstr>
      <vt:lpstr>Office Theme</vt:lpstr>
      <vt:lpstr>Week-3 DECISION MAKING &amp; LOOPS IN DART</vt:lpstr>
      <vt:lpstr>Control statements</vt:lpstr>
      <vt:lpstr>Decision Making Statements</vt:lpstr>
      <vt:lpstr>If-else statement</vt:lpstr>
      <vt:lpstr>If-else-if statements</vt:lpstr>
      <vt:lpstr>Switch - case</vt:lpstr>
      <vt:lpstr>Loops statements</vt:lpstr>
      <vt:lpstr>For loop</vt:lpstr>
      <vt:lpstr>for… in Loop</vt:lpstr>
      <vt:lpstr>While loop</vt:lpstr>
      <vt:lpstr>Do-while</vt:lpstr>
      <vt:lpstr>Dart Input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padmapriya.mvmhyd@gmail.com</dc:creator>
  <cp:lastModifiedBy>padmapriya.mvmhyd@gmail.com</cp:lastModifiedBy>
  <cp:revision>10</cp:revision>
  <dcterms:created xsi:type="dcterms:W3CDTF">2024-09-03T04:57:29Z</dcterms:created>
  <dcterms:modified xsi:type="dcterms:W3CDTF">2024-09-04T09:49:40Z</dcterms:modified>
</cp:coreProperties>
</file>