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8288000" cy="10287000"/>
  <p:notesSz cx="6858000" cy="9144000"/>
  <p:embeddedFontLst>
    <p:embeddedFont>
      <p:font typeface="Montserrat Ultra-Bold" panose="020B0604020202020204" charset="0"/>
      <p:regular r:id="rId12"/>
    </p:embeddedFont>
    <p:embeddedFont>
      <p:font typeface="Norwester" panose="020B0604020202020204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Bold" panose="000008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26232" y="2032277"/>
            <a:ext cx="9690432" cy="2843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71"/>
              </a:lnSpc>
            </a:pPr>
            <a:r>
              <a:rPr lang="en-US" sz="10155">
                <a:solidFill>
                  <a:srgbClr val="062F5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UI DESIGN -</a:t>
            </a:r>
          </a:p>
          <a:p>
            <a:pPr algn="l">
              <a:lnSpc>
                <a:spcPts val="11171"/>
              </a:lnSpc>
            </a:pPr>
            <a:r>
              <a:rPr lang="en-US" sz="10155">
                <a:solidFill>
                  <a:srgbClr val="062F5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FLUTTER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0553" y="-644078"/>
            <a:ext cx="945283" cy="7806515"/>
            <a:chOff x="0" y="0"/>
            <a:chExt cx="248964" cy="20560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8964" cy="2056037"/>
            </a:xfrm>
            <a:custGeom>
              <a:avLst/>
              <a:gdLst/>
              <a:ahLst/>
              <a:cxnLst/>
              <a:rect l="l" t="t" r="r" b="b"/>
              <a:pathLst>
                <a:path w="248964" h="2056037">
                  <a:moveTo>
                    <a:pt x="0" y="0"/>
                  </a:moveTo>
                  <a:lnTo>
                    <a:pt x="248964" y="0"/>
                  </a:lnTo>
                  <a:lnTo>
                    <a:pt x="248964" y="2056037"/>
                  </a:lnTo>
                  <a:lnTo>
                    <a:pt x="0" y="2056037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8964" cy="2113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0553" y="7162437"/>
            <a:ext cx="945283" cy="3734091"/>
            <a:chOff x="0" y="0"/>
            <a:chExt cx="248964" cy="9834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964" cy="983464"/>
            </a:xfrm>
            <a:custGeom>
              <a:avLst/>
              <a:gdLst/>
              <a:ahLst/>
              <a:cxnLst/>
              <a:rect l="l" t="t" r="r" b="b"/>
              <a:pathLst>
                <a:path w="248964" h="983464">
                  <a:moveTo>
                    <a:pt x="0" y="0"/>
                  </a:moveTo>
                  <a:lnTo>
                    <a:pt x="248964" y="0"/>
                  </a:lnTo>
                  <a:lnTo>
                    <a:pt x="248964" y="983464"/>
                  </a:lnTo>
                  <a:lnTo>
                    <a:pt x="0" y="983464"/>
                  </a:lnTo>
                  <a:close/>
                </a:path>
              </a:pathLst>
            </a:custGeom>
            <a:solidFill>
              <a:srgbClr val="062F5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48964" cy="1040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8242" y="7413054"/>
            <a:ext cx="16752225" cy="1940074"/>
            <a:chOff x="0" y="0"/>
            <a:chExt cx="4029047" cy="4666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029047" cy="466604"/>
            </a:xfrm>
            <a:custGeom>
              <a:avLst/>
              <a:gdLst/>
              <a:ahLst/>
              <a:cxnLst/>
              <a:rect l="l" t="t" r="r" b="b"/>
              <a:pathLst>
                <a:path w="4029047" h="466604">
                  <a:moveTo>
                    <a:pt x="3825847" y="0"/>
                  </a:moveTo>
                  <a:lnTo>
                    <a:pt x="0" y="0"/>
                  </a:lnTo>
                  <a:lnTo>
                    <a:pt x="0" y="466604"/>
                  </a:lnTo>
                  <a:lnTo>
                    <a:pt x="3825847" y="466604"/>
                  </a:lnTo>
                  <a:lnTo>
                    <a:pt x="4029047" y="233302"/>
                  </a:lnTo>
                  <a:lnTo>
                    <a:pt x="3825847" y="0"/>
                  </a:lnTo>
                  <a:close/>
                </a:path>
              </a:pathLst>
            </a:custGeom>
            <a:solidFill>
              <a:srgbClr val="062F5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3914747" cy="5237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8242" y="5841429"/>
            <a:ext cx="4953206" cy="1228802"/>
            <a:chOff x="0" y="0"/>
            <a:chExt cx="1304548" cy="32363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04548" cy="323635"/>
            </a:xfrm>
            <a:custGeom>
              <a:avLst/>
              <a:gdLst/>
              <a:ahLst/>
              <a:cxnLst/>
              <a:rect l="l" t="t" r="r" b="b"/>
              <a:pathLst>
                <a:path w="1304548" h="323635">
                  <a:moveTo>
                    <a:pt x="0" y="0"/>
                  </a:moveTo>
                  <a:lnTo>
                    <a:pt x="1101348" y="0"/>
                  </a:lnTo>
                  <a:lnTo>
                    <a:pt x="1304548" y="161818"/>
                  </a:lnTo>
                  <a:lnTo>
                    <a:pt x="1101348" y="323635"/>
                  </a:lnTo>
                  <a:lnTo>
                    <a:pt x="0" y="323635"/>
                  </a:lnTo>
                  <a:lnTo>
                    <a:pt x="203200" y="1618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77800" y="-57150"/>
              <a:ext cx="1050548" cy="38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003533" y="87525"/>
            <a:ext cx="1506018" cy="150601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7553" t="-15106" r="-7553"/>
              </a:stretch>
            </a:blipFill>
          </p:spPr>
        </p:sp>
      </p:grpSp>
      <p:sp>
        <p:nvSpPr>
          <p:cNvPr id="20" name="Freeform 20"/>
          <p:cNvSpPr/>
          <p:nvPr/>
        </p:nvSpPr>
        <p:spPr>
          <a:xfrm>
            <a:off x="7613345" y="3401691"/>
            <a:ext cx="1096945" cy="1361896"/>
          </a:xfrm>
          <a:custGeom>
            <a:avLst/>
            <a:gdLst/>
            <a:ahLst/>
            <a:cxnLst/>
            <a:rect l="l" t="t" r="r" b="b"/>
            <a:pathLst>
              <a:path w="1096945" h="1361896">
                <a:moveTo>
                  <a:pt x="0" y="0"/>
                </a:moveTo>
                <a:lnTo>
                  <a:pt x="1096945" y="0"/>
                </a:lnTo>
                <a:lnTo>
                  <a:pt x="1096945" y="1361895"/>
                </a:lnTo>
                <a:lnTo>
                  <a:pt x="0" y="1361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162877" y="4082639"/>
            <a:ext cx="3840656" cy="3456590"/>
          </a:xfrm>
          <a:custGeom>
            <a:avLst/>
            <a:gdLst/>
            <a:ahLst/>
            <a:cxnLst/>
            <a:rect l="l" t="t" r="r" b="b"/>
            <a:pathLst>
              <a:path w="3840656" h="3456590">
                <a:moveTo>
                  <a:pt x="0" y="0"/>
                </a:moveTo>
                <a:lnTo>
                  <a:pt x="3840656" y="0"/>
                </a:lnTo>
                <a:lnTo>
                  <a:pt x="3840656" y="3456590"/>
                </a:lnTo>
                <a:lnTo>
                  <a:pt x="0" y="3456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326232" y="1076325"/>
            <a:ext cx="10695307" cy="71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FF313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SKILL DEVELOPMENT COURSE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275998" y="457981"/>
            <a:ext cx="3694468" cy="53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3799">
                <a:solidFill>
                  <a:srgbClr val="FF313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VIDYA JYOTHI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275998" y="980940"/>
            <a:ext cx="3694468" cy="28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931">
                <a:solidFill>
                  <a:srgbClr val="062F5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INSTITUTE OF TECHNOLOGY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44936" y="7624989"/>
            <a:ext cx="15629481" cy="1554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2"/>
              </a:lnSpc>
            </a:pPr>
            <a:r>
              <a:rPr lang="en-US" sz="547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INSTALLATION OF ANDROID STUDIO &amp; FLUTTER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118580" y="6065411"/>
            <a:ext cx="4052868" cy="79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2"/>
              </a:lnSpc>
            </a:pPr>
            <a:r>
              <a:rPr lang="en-US" sz="547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WEEK-01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553" y="-644078"/>
            <a:ext cx="945283" cy="7806515"/>
            <a:chOff x="0" y="0"/>
            <a:chExt cx="248964" cy="20560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8964" cy="2056037"/>
            </a:xfrm>
            <a:custGeom>
              <a:avLst/>
              <a:gdLst/>
              <a:ahLst/>
              <a:cxnLst/>
              <a:rect l="l" t="t" r="r" b="b"/>
              <a:pathLst>
                <a:path w="248964" h="2056037">
                  <a:moveTo>
                    <a:pt x="0" y="0"/>
                  </a:moveTo>
                  <a:lnTo>
                    <a:pt x="248964" y="0"/>
                  </a:lnTo>
                  <a:lnTo>
                    <a:pt x="248964" y="2056037"/>
                  </a:lnTo>
                  <a:lnTo>
                    <a:pt x="0" y="2056037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8964" cy="2113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0553" y="7162437"/>
            <a:ext cx="945283" cy="3734091"/>
            <a:chOff x="0" y="0"/>
            <a:chExt cx="248964" cy="9834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8964" cy="983464"/>
            </a:xfrm>
            <a:custGeom>
              <a:avLst/>
              <a:gdLst/>
              <a:ahLst/>
              <a:cxnLst/>
              <a:rect l="l" t="t" r="r" b="b"/>
              <a:pathLst>
                <a:path w="248964" h="983464">
                  <a:moveTo>
                    <a:pt x="0" y="0"/>
                  </a:moveTo>
                  <a:lnTo>
                    <a:pt x="248964" y="0"/>
                  </a:lnTo>
                  <a:lnTo>
                    <a:pt x="248964" y="983464"/>
                  </a:lnTo>
                  <a:lnTo>
                    <a:pt x="0" y="983464"/>
                  </a:lnTo>
                  <a:close/>
                </a:path>
              </a:pathLst>
            </a:custGeom>
            <a:solidFill>
              <a:srgbClr val="062F5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48964" cy="1040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045380" y="7634448"/>
            <a:ext cx="4197241" cy="1013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11"/>
              </a:lnSpc>
            </a:pPr>
            <a:r>
              <a:rPr lang="en-US" sz="5865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MahesH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974094" y="8493696"/>
            <a:ext cx="2339812" cy="547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46"/>
              </a:lnSpc>
            </a:pPr>
            <a:r>
              <a:rPr lang="en-US" sz="317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it solutions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07639" y="1490070"/>
            <a:ext cx="14272722" cy="157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THANKYOU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24223" y="5712347"/>
            <a:ext cx="12639554" cy="4175313"/>
          </a:xfrm>
          <a:custGeom>
            <a:avLst/>
            <a:gdLst/>
            <a:ahLst/>
            <a:cxnLst/>
            <a:rect l="l" t="t" r="r" b="b"/>
            <a:pathLst>
              <a:path w="12639554" h="4175313">
                <a:moveTo>
                  <a:pt x="0" y="0"/>
                </a:moveTo>
                <a:lnTo>
                  <a:pt x="12639554" y="0"/>
                </a:lnTo>
                <a:lnTo>
                  <a:pt x="12639554" y="4175314"/>
                </a:lnTo>
                <a:lnTo>
                  <a:pt x="0" y="4175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86400" y="8867983"/>
            <a:ext cx="4246466" cy="1243056"/>
          </a:xfrm>
          <a:custGeom>
            <a:avLst/>
            <a:gdLst/>
            <a:ahLst/>
            <a:cxnLst/>
            <a:rect l="l" t="t" r="r" b="b"/>
            <a:pathLst>
              <a:path w="4246466" h="1243056">
                <a:moveTo>
                  <a:pt x="0" y="0"/>
                </a:moveTo>
                <a:lnTo>
                  <a:pt x="4246466" y="0"/>
                </a:lnTo>
                <a:lnTo>
                  <a:pt x="4246466" y="1243056"/>
                </a:lnTo>
                <a:lnTo>
                  <a:pt x="0" y="124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52450"/>
            <a:ext cx="84416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System Requirements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60638" y="3070292"/>
            <a:ext cx="14766724" cy="248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Operating System: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Windows, macOS, or Linux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Disk Space: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At least 1.64 GB (excluding IDE/tools)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Tools: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Git for Windows,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Install Git from the Official Website. (Download 64-bit Git).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48458" y="2547971"/>
            <a:ext cx="13191084" cy="5526420"/>
          </a:xfrm>
          <a:custGeom>
            <a:avLst/>
            <a:gdLst/>
            <a:ahLst/>
            <a:cxnLst/>
            <a:rect l="l" t="t" r="r" b="b"/>
            <a:pathLst>
              <a:path w="13191084" h="5526420">
                <a:moveTo>
                  <a:pt x="0" y="0"/>
                </a:moveTo>
                <a:lnTo>
                  <a:pt x="13191084" y="0"/>
                </a:lnTo>
                <a:lnTo>
                  <a:pt x="13191084" y="5526420"/>
                </a:lnTo>
                <a:lnTo>
                  <a:pt x="0" y="5526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52450"/>
            <a:ext cx="8479036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 Download Flutter SDK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0638" y="1598646"/>
            <a:ext cx="14766724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 to the Flutter SDK download page.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60638" y="8302991"/>
            <a:ext cx="14766724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your Development Platform.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33614" y="1725437"/>
            <a:ext cx="13020773" cy="5042727"/>
          </a:xfrm>
          <a:custGeom>
            <a:avLst/>
            <a:gdLst/>
            <a:ahLst/>
            <a:cxnLst/>
            <a:rect l="l" t="t" r="r" b="b"/>
            <a:pathLst>
              <a:path w="13020773" h="5042727">
                <a:moveTo>
                  <a:pt x="0" y="0"/>
                </a:moveTo>
                <a:lnTo>
                  <a:pt x="13020772" y="0"/>
                </a:lnTo>
                <a:lnTo>
                  <a:pt x="13020772" y="5042727"/>
                </a:lnTo>
                <a:lnTo>
                  <a:pt x="0" y="5042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638" y="933450"/>
            <a:ext cx="14766724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Download the latest stable version.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60597" y="1760287"/>
            <a:ext cx="11966806" cy="3877060"/>
          </a:xfrm>
          <a:custGeom>
            <a:avLst/>
            <a:gdLst/>
            <a:ahLst/>
            <a:cxnLst/>
            <a:rect l="l" t="t" r="r" b="b"/>
            <a:pathLst>
              <a:path w="11966806" h="3877060">
                <a:moveTo>
                  <a:pt x="0" y="0"/>
                </a:moveTo>
                <a:lnTo>
                  <a:pt x="11966806" y="0"/>
                </a:lnTo>
                <a:lnTo>
                  <a:pt x="11966806" y="3877061"/>
                </a:lnTo>
                <a:lnTo>
                  <a:pt x="0" y="3877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60638" y="933450"/>
            <a:ext cx="14766724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Extract the zip file to a suitable location on your machine.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60638" y="6067514"/>
            <a:ext cx="14766724" cy="248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Once Extraction is Complete you will be having the flutter folder. The folder just cut it and pasted to Local Disk.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(e.g.,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’C:\src\flutter’ 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 Windows or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‘~/development/flutter’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on macOS/Linux).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60638" y="2232970"/>
            <a:ext cx="16012140" cy="434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You need to add the flutter path in the environment vaiable.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Path :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C:\src\flutter\bin 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 to search and type environment you’ll be the having the edit the system environment variable.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the Environment variables section, find the Path variable and click Edit.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 the full path to the flutter\bin directory (e.g., C:\src\flutter\bin).</a:t>
            </a:r>
          </a:p>
        </p:txBody>
      </p:sp>
      <p:sp>
        <p:nvSpPr>
          <p:cNvPr id="3" name="Freeform 3"/>
          <p:cNvSpPr/>
          <p:nvPr/>
        </p:nvSpPr>
        <p:spPr>
          <a:xfrm>
            <a:off x="2999790" y="8056239"/>
            <a:ext cx="12288421" cy="1861021"/>
          </a:xfrm>
          <a:custGeom>
            <a:avLst/>
            <a:gdLst/>
            <a:ahLst/>
            <a:cxnLst/>
            <a:rect l="l" t="t" r="r" b="b"/>
            <a:pathLst>
              <a:path w="12288421" h="1861021">
                <a:moveTo>
                  <a:pt x="0" y="0"/>
                </a:moveTo>
                <a:lnTo>
                  <a:pt x="12288420" y="0"/>
                </a:lnTo>
                <a:lnTo>
                  <a:pt x="12288420" y="1861021"/>
                </a:lnTo>
                <a:lnTo>
                  <a:pt x="0" y="1861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52450"/>
            <a:ext cx="12329835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Step 3: Update Path Environment Variable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60638" y="7430764"/>
            <a:ext cx="16012140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 your terminal and run: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687495"/>
            <a:ext cx="16012140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 macOs/Linux: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93195"/>
            <a:ext cx="16012140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 Windows: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7003" y="2380432"/>
            <a:ext cx="14893994" cy="2083437"/>
          </a:xfrm>
          <a:custGeom>
            <a:avLst/>
            <a:gdLst/>
            <a:ahLst/>
            <a:cxnLst/>
            <a:rect l="l" t="t" r="r" b="b"/>
            <a:pathLst>
              <a:path w="14893994" h="2083437">
                <a:moveTo>
                  <a:pt x="0" y="0"/>
                </a:moveTo>
                <a:lnTo>
                  <a:pt x="14893994" y="0"/>
                </a:lnTo>
                <a:lnTo>
                  <a:pt x="14893994" y="2083438"/>
                </a:lnTo>
                <a:lnTo>
                  <a:pt x="0" y="208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03286" y="4606745"/>
            <a:ext cx="16012140" cy="248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After Verification, we will be getting welcome to flutter which means that we have done all the necessary things.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are getting this particular error because we haven’t installed Android studio. This is going to be the Next step...</a:t>
            </a:r>
          </a:p>
        </p:txBody>
      </p:sp>
      <p:sp>
        <p:nvSpPr>
          <p:cNvPr id="4" name="Freeform 4"/>
          <p:cNvSpPr/>
          <p:nvPr/>
        </p:nvSpPr>
        <p:spPr>
          <a:xfrm>
            <a:off x="1697003" y="7327720"/>
            <a:ext cx="15119604" cy="1807595"/>
          </a:xfrm>
          <a:custGeom>
            <a:avLst/>
            <a:gdLst/>
            <a:ahLst/>
            <a:cxnLst/>
            <a:rect l="l" t="t" r="r" b="b"/>
            <a:pathLst>
              <a:path w="15119604" h="1807595">
                <a:moveTo>
                  <a:pt x="0" y="0"/>
                </a:moveTo>
                <a:lnTo>
                  <a:pt x="15119604" y="0"/>
                </a:lnTo>
                <a:lnTo>
                  <a:pt x="15119604" y="1807595"/>
                </a:lnTo>
                <a:lnTo>
                  <a:pt x="0" y="1807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552450"/>
            <a:ext cx="1244802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Step 4: Verify Installtion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3286" y="1516832"/>
            <a:ext cx="16012140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 a new terminal (or command prompt) and run.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23071" y="4237807"/>
            <a:ext cx="12241858" cy="3831584"/>
          </a:xfrm>
          <a:custGeom>
            <a:avLst/>
            <a:gdLst/>
            <a:ahLst/>
            <a:cxnLst/>
            <a:rect l="l" t="t" r="r" b="b"/>
            <a:pathLst>
              <a:path w="12241858" h="3831584">
                <a:moveTo>
                  <a:pt x="0" y="0"/>
                </a:moveTo>
                <a:lnTo>
                  <a:pt x="12241858" y="0"/>
                </a:lnTo>
                <a:lnTo>
                  <a:pt x="12241858" y="3831585"/>
                </a:lnTo>
                <a:lnTo>
                  <a:pt x="0" y="3831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52450"/>
            <a:ext cx="12448022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Step 5: Install Android Studio.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3286" y="1516832"/>
            <a:ext cx="14853755" cy="248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 to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Android studio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official page and download it.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 Android studio setup.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Open Android Studio.</a:t>
            </a:r>
          </a:p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Go to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Plugins 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Search for and install the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Flutter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plugin.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50112" y="2359539"/>
            <a:ext cx="10587775" cy="2241065"/>
          </a:xfrm>
          <a:custGeom>
            <a:avLst/>
            <a:gdLst/>
            <a:ahLst/>
            <a:cxnLst/>
            <a:rect l="l" t="t" r="r" b="b"/>
            <a:pathLst>
              <a:path w="10587775" h="2241065">
                <a:moveTo>
                  <a:pt x="0" y="0"/>
                </a:moveTo>
                <a:lnTo>
                  <a:pt x="10587774" y="0"/>
                </a:lnTo>
                <a:lnTo>
                  <a:pt x="10587774" y="2241066"/>
                </a:lnTo>
                <a:lnTo>
                  <a:pt x="0" y="2241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86" t="-986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41520" y="5859079"/>
            <a:ext cx="12004960" cy="1728073"/>
          </a:xfrm>
          <a:custGeom>
            <a:avLst/>
            <a:gdLst/>
            <a:ahLst/>
            <a:cxnLst/>
            <a:rect l="l" t="t" r="r" b="b"/>
            <a:pathLst>
              <a:path w="12004960" h="1728073">
                <a:moveTo>
                  <a:pt x="0" y="0"/>
                </a:moveTo>
                <a:lnTo>
                  <a:pt x="12004960" y="0"/>
                </a:lnTo>
                <a:lnTo>
                  <a:pt x="12004960" y="1728073"/>
                </a:lnTo>
                <a:lnTo>
                  <a:pt x="0" y="1728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52450"/>
            <a:ext cx="15728341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Step 6:  Create and Run a New Flutter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03286" y="1516832"/>
            <a:ext cx="14853755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Click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New Flutter Project.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3286" y="4764373"/>
            <a:ext cx="14853755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Select Flutter, and we need to give Flutter SDK Path.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17122" y="7730027"/>
            <a:ext cx="15542178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Click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Next.</a:t>
            </a: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Here, we need to give Project Name then enter </a:t>
            </a:r>
            <a:r>
              <a:rPr lang="en-US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OK.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7122" y="8498377"/>
            <a:ext cx="15542178" cy="62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Successfully Created first flutter project..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395</Words>
  <Application>Microsoft Office PowerPoint</Application>
  <PresentationFormat>Custom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Poppins</vt:lpstr>
      <vt:lpstr>Montserrat Ultra-Bold</vt:lpstr>
      <vt:lpstr>Norwester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Padmapriya</dc:creator>
  <cp:lastModifiedBy>padmapriya.mvmhyd@gmail.com</cp:lastModifiedBy>
  <cp:revision>3</cp:revision>
  <dcterms:created xsi:type="dcterms:W3CDTF">2006-08-16T00:00:00Z</dcterms:created>
  <dcterms:modified xsi:type="dcterms:W3CDTF">2024-08-23T09:36:22Z</dcterms:modified>
  <dc:identifier>DAGJ2BR4raQ</dc:identifier>
</cp:coreProperties>
</file>