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3.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notesSlides/notesSlide4.xml" ContentType="application/vnd.openxmlformats-officedocument.presentationml.notesSlide+xml"/>
  <Override PartName="/ppt/tags/tag140.xml" ContentType="application/vnd.openxmlformats-officedocument.presentationml.tags+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
  </p:notesMasterIdLst>
  <p:handoutMasterIdLst>
    <p:handoutMasterId r:id="rId26"/>
  </p:handoutMasterIdLst>
  <p:sldIdLst>
    <p:sldId id="1042" r:id="rId2"/>
    <p:sldId id="257" r:id="rId3"/>
    <p:sldId id="1090" r:id="rId4"/>
    <p:sldId id="1086" r:id="rId5"/>
    <p:sldId id="1089" r:id="rId6"/>
    <p:sldId id="260" r:id="rId7"/>
    <p:sldId id="1044" r:id="rId8"/>
    <p:sldId id="1045" r:id="rId9"/>
    <p:sldId id="1046" r:id="rId10"/>
    <p:sldId id="1051" r:id="rId11"/>
    <p:sldId id="1052" r:id="rId12"/>
    <p:sldId id="1053" r:id="rId13"/>
    <p:sldId id="1043" r:id="rId14"/>
    <p:sldId id="1050" r:id="rId15"/>
    <p:sldId id="1047" r:id="rId16"/>
    <p:sldId id="1048" r:id="rId17"/>
    <p:sldId id="1049" r:id="rId18"/>
    <p:sldId id="428" r:id="rId19"/>
    <p:sldId id="440" r:id="rId20"/>
    <p:sldId id="1091" r:id="rId21"/>
    <p:sldId id="429" r:id="rId22"/>
    <p:sldId id="1092" r:id="rId23"/>
    <p:sldId id="109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 id="{90A6DB27-C9B3-4400-8194-D5FE8294A5B3}">
          <p14:sldIdLst>
            <p14:sldId id="1042"/>
            <p14:sldId id="257"/>
            <p14:sldId id="1090"/>
            <p14:sldId id="1086"/>
          </p14:sldIdLst>
        </p14:section>
        <p14:section name="Title Slides" id="{A8712B3C-02F1-45B0-B4D0-A205C3F3637A}">
          <p14:sldIdLst/>
        </p14:section>
        <p14:section name="Agenda Slides (outline)" id="{2A701E49-88D9-4359-9574-8C93732924E6}">
          <p14:sldIdLst>
            <p14:sldId id="1089"/>
          </p14:sldIdLst>
        </p14:section>
        <p14:section name="Frameworks and Assesments" id="{C8932AFD-3AC4-45ED-8335-9C565D2721B0}">
          <p14:sldIdLst>
            <p14:sldId id="260"/>
            <p14:sldId id="1044"/>
            <p14:sldId id="1045"/>
            <p14:sldId id="1046"/>
            <p14:sldId id="1051"/>
            <p14:sldId id="1052"/>
            <p14:sldId id="1053"/>
          </p14:sldIdLst>
        </p14:section>
        <p14:section name="Exec Summary" id="{607CC75F-EEF7-4ECB-BE94-F6743DF9F239}">
          <p14:sldIdLst>
            <p14:sldId id="1043"/>
            <p14:sldId id="1050"/>
            <p14:sldId id="1047"/>
            <p14:sldId id="1048"/>
            <p14:sldId id="1049"/>
            <p14:sldId id="428"/>
            <p14:sldId id="440"/>
            <p14:sldId id="1091"/>
            <p14:sldId id="429"/>
            <p14:sldId id="1092"/>
            <p14:sldId id="109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C76800-5D9D-50A0-F503-06DC8F0A4D74}" v="3" dt="2023-03-01T21:42:06.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4660"/>
  </p:normalViewPr>
  <p:slideViewPr>
    <p:cSldViewPr snapToGrid="0">
      <p:cViewPr varScale="1">
        <p:scale>
          <a:sx n="64" d="100"/>
          <a:sy n="64" d="100"/>
        </p:scale>
        <p:origin x="846" y="78"/>
      </p:cViewPr>
      <p:guideLst/>
    </p:cSldViewPr>
  </p:slideViewPr>
  <p:notesTextViewPr>
    <p:cViewPr>
      <p:scale>
        <a:sx n="1" d="1"/>
        <a:sy n="1" d="1"/>
      </p:scale>
      <p:origin x="0" y="0"/>
    </p:cViewPr>
  </p:notesTextViewPr>
  <p:sorterViewPr>
    <p:cViewPr varScale="1">
      <p:scale>
        <a:sx n="1" d="1"/>
        <a:sy n="1" d="1"/>
      </p:scale>
      <p:origin x="0" y="-2004"/>
    </p:cViewPr>
  </p:sorterViewPr>
  <p:notesViewPr>
    <p:cSldViewPr snapToGrid="0">
      <p:cViewPr varScale="1">
        <p:scale>
          <a:sx n="69" d="100"/>
          <a:sy n="69" d="100"/>
        </p:scale>
        <p:origin x="326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calibri"/>
              <a:ea typeface="calibri"/>
              <a:cs typeface="calibri"/>
            </a:defRPr>
          </a:pPr>
          <a:endParaRPr lang="en-US"/>
        </a:p>
      </c:txPr>
    </c:title>
    <c:autoTitleDeleted val="0"/>
    <c:plotArea>
      <c:layout/>
      <c:barChart>
        <c:barDir val="bar"/>
        <c:grouping val="stacked"/>
        <c:varyColors val="0"/>
        <c:ser>
          <c:idx val="0"/>
          <c:order val="0"/>
          <c:tx>
            <c:strRef>
              <c:f>Sheet1!$B$1</c:f>
              <c:strCache>
                <c:ptCount val="1"/>
                <c:pt idx="0">
                  <c:v>Series 1</c:v>
                </c:pt>
              </c:strCache>
            </c:strRef>
          </c:tx>
          <c:spPr>
            <a:solidFill>
              <a:schemeClr val="accent1">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B3B-4A2A-BD4A-4CFA7921CDFE}"/>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B3B-4A2A-BD4A-4CFA7921CDFE}"/>
            </c:ext>
          </c:extLst>
        </c:ser>
        <c:ser>
          <c:idx val="2"/>
          <c:order val="2"/>
          <c:tx>
            <c:strRef>
              <c:f>Sheet1!$D$1</c:f>
              <c:strCache>
                <c:ptCount val="1"/>
                <c:pt idx="0">
                  <c:v>Series 3</c:v>
                </c:pt>
              </c:strCache>
            </c:strRef>
          </c:tx>
          <c:spPr>
            <a:solidFill>
              <a:schemeClr val="accent1">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B3B-4A2A-BD4A-4CFA7921CDFE}"/>
            </c:ext>
          </c:extLst>
        </c:ser>
        <c:dLbls>
          <c:showLegendKey val="0"/>
          <c:showVal val="0"/>
          <c:showCatName val="0"/>
          <c:showSerName val="0"/>
          <c:showPercent val="0"/>
          <c:showBubbleSize val="0"/>
        </c:dLbls>
        <c:gapWidth val="150"/>
        <c:overlap val="100"/>
        <c:axId val="27206095"/>
        <c:axId val="27211087"/>
      </c:barChart>
      <c:catAx>
        <c:axId val="272060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bg2"/>
                </a:solidFill>
                <a:latin typeface="calibri"/>
                <a:ea typeface="calibri"/>
                <a:cs typeface="calibri"/>
              </a:defRPr>
            </a:pPr>
            <a:endParaRPr lang="en-US"/>
          </a:p>
        </c:txPr>
        <c:crossAx val="27211087"/>
        <c:crosses val="autoZero"/>
        <c:auto val="1"/>
        <c:lblAlgn val="ctr"/>
        <c:lblOffset val="100"/>
        <c:noMultiLvlLbl val="0"/>
      </c:catAx>
      <c:valAx>
        <c:axId val="272110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calibri"/>
                <a:ea typeface="calibri"/>
                <a:cs typeface="calibri"/>
              </a:defRPr>
            </a:pPr>
            <a:endParaRPr lang="en-US"/>
          </a:p>
        </c:txPr>
        <c:crossAx val="27206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calibri"/>
              <a:ea typeface="calibri"/>
              <a:cs typeface="calibri"/>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0"/>
          <c:order val="0"/>
          <c:tx>
            <c:strRef>
              <c:f>Sheet1!$B$1</c:f>
              <c:strCache>
                <c:ptCount val="1"/>
                <c:pt idx="0">
                  <c:v>Enter Text Here</c:v>
                </c:pt>
              </c:strCache>
            </c:strRef>
          </c:tx>
          <c:spPr>
            <a:ln w="19050" cap="rnd" cmpd="sng" algn="ctr">
              <a:solidFill>
                <a:schemeClr val="accent1">
                  <a:shade val="76000"/>
                </a:schemeClr>
              </a:solidFill>
              <a:prstDash val="solid"/>
              <a:round/>
            </a:ln>
            <a:effectLst/>
          </c:spPr>
          <c:marker>
            <c:symbol val="circle"/>
            <c:size val="13"/>
            <c:spPr>
              <a:solidFill>
                <a:schemeClr val="accent1">
                  <a:shade val="76000"/>
                </a:schemeClr>
              </a:solidFill>
              <a:ln w="6350" cap="flat" cmpd="sng" algn="ctr">
                <a:solidFill>
                  <a:schemeClr val="accent1">
                    <a:shade val="76000"/>
                  </a:schemeClr>
                </a:solidFill>
                <a:prstDash val="solid"/>
                <a:round/>
              </a:ln>
              <a:effectLst/>
            </c:spPr>
          </c:marker>
          <c:dPt>
            <c:idx val="0"/>
            <c:bubble3D val="0"/>
            <c:extLst>
              <c:ext xmlns:c16="http://schemas.microsoft.com/office/drawing/2014/chart" uri="{C3380CC4-5D6E-409C-BE32-E72D297353CC}">
                <c16:uniqueId val="{00000000-96F7-4E08-9DCF-66ED47C8AF30}"/>
              </c:ext>
            </c:extLst>
          </c:dPt>
          <c:dPt>
            <c:idx val="1"/>
            <c:bubble3D val="0"/>
            <c:extLst>
              <c:ext xmlns:c16="http://schemas.microsoft.com/office/drawing/2014/chart" uri="{C3380CC4-5D6E-409C-BE32-E72D297353CC}">
                <c16:uniqueId val="{00000001-96F7-4E08-9DCF-66ED47C8AF30}"/>
              </c:ext>
            </c:extLst>
          </c:dPt>
          <c:dPt>
            <c:idx val="2"/>
            <c:bubble3D val="0"/>
            <c:extLst>
              <c:ext xmlns:c16="http://schemas.microsoft.com/office/drawing/2014/chart" uri="{C3380CC4-5D6E-409C-BE32-E72D297353CC}">
                <c16:uniqueId val="{00000002-96F7-4E08-9DCF-66ED47C8AF30}"/>
              </c:ext>
            </c:extLst>
          </c:dPt>
          <c:dPt>
            <c:idx val="3"/>
            <c:bubble3D val="0"/>
            <c:extLst>
              <c:ext xmlns:c16="http://schemas.microsoft.com/office/drawing/2014/chart" uri="{C3380CC4-5D6E-409C-BE32-E72D297353CC}">
                <c16:uniqueId val="{00000003-96F7-4E08-9DCF-66ED47C8AF30}"/>
              </c:ext>
            </c:extLst>
          </c:dPt>
          <c:dPt>
            <c:idx val="4"/>
            <c:bubble3D val="0"/>
            <c:extLst>
              <c:ext xmlns:c16="http://schemas.microsoft.com/office/drawing/2014/chart" uri="{C3380CC4-5D6E-409C-BE32-E72D297353CC}">
                <c16:uniqueId val="{00000004-96F7-4E08-9DCF-66ED47C8AF30}"/>
              </c:ext>
            </c:extLst>
          </c:dPt>
          <c:dPt>
            <c:idx val="5"/>
            <c:bubble3D val="0"/>
            <c:extLst>
              <c:ext xmlns:c16="http://schemas.microsoft.com/office/drawing/2014/chart" uri="{C3380CC4-5D6E-409C-BE32-E72D297353CC}">
                <c16:uniqueId val="{00000005-96F7-4E08-9DCF-66ED47C8AF30}"/>
              </c:ext>
            </c:extLst>
          </c:dPt>
          <c:dPt>
            <c:idx val="6"/>
            <c:bubble3D val="0"/>
            <c:extLst>
              <c:ext xmlns:c16="http://schemas.microsoft.com/office/drawing/2014/chart" uri="{C3380CC4-5D6E-409C-BE32-E72D297353CC}">
                <c16:uniqueId val="{00000006-96F7-4E08-9DCF-66ED47C8AF30}"/>
              </c:ext>
            </c:extLst>
          </c:dPt>
          <c:dPt>
            <c:idx val="7"/>
            <c:bubble3D val="0"/>
            <c:extLst>
              <c:ext xmlns:c16="http://schemas.microsoft.com/office/drawing/2014/chart" uri="{C3380CC4-5D6E-409C-BE32-E72D297353CC}">
                <c16:uniqueId val="{00000007-96F7-4E08-9DCF-66ED47C8AF30}"/>
              </c:ext>
            </c:extLst>
          </c:dPt>
          <c:dPt>
            <c:idx val="8"/>
            <c:bubble3D val="0"/>
            <c:extLst>
              <c:ext xmlns:c16="http://schemas.microsoft.com/office/drawing/2014/chart" uri="{C3380CC4-5D6E-409C-BE32-E72D297353CC}">
                <c16:uniqueId val="{00000008-96F7-4E08-9DCF-66ED47C8AF30}"/>
              </c:ext>
            </c:extLst>
          </c:dPt>
          <c:dPt>
            <c:idx val="9"/>
            <c:bubble3D val="0"/>
            <c:extLst>
              <c:ext xmlns:c16="http://schemas.microsoft.com/office/drawing/2014/chart" uri="{C3380CC4-5D6E-409C-BE32-E72D297353CC}">
                <c16:uniqueId val="{00000009-96F7-4E08-9DCF-66ED47C8AF30}"/>
              </c:ext>
            </c:extLst>
          </c:dPt>
          <c:dPt>
            <c:idx val="10"/>
            <c:bubble3D val="0"/>
            <c:extLst>
              <c:ext xmlns:c16="http://schemas.microsoft.com/office/drawing/2014/chart" uri="{C3380CC4-5D6E-409C-BE32-E72D297353CC}">
                <c16:uniqueId val="{0000000A-96F7-4E08-9DCF-66ED47C8AF30}"/>
              </c:ext>
            </c:extLst>
          </c:dPt>
          <c:dPt>
            <c:idx val="11"/>
            <c:bubble3D val="0"/>
            <c:extLst>
              <c:ext xmlns:c16="http://schemas.microsoft.com/office/drawing/2014/chart" uri="{C3380CC4-5D6E-409C-BE32-E72D297353CC}">
                <c16:uniqueId val="{0000000B-96F7-4E08-9DCF-66ED47C8AF30}"/>
              </c:ext>
            </c:extLst>
          </c:dPt>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General</c:formatCode>
                <c:ptCount val="12"/>
                <c:pt idx="0">
                  <c:v>40</c:v>
                </c:pt>
                <c:pt idx="1">
                  <c:v>45</c:v>
                </c:pt>
                <c:pt idx="2">
                  <c:v>40</c:v>
                </c:pt>
                <c:pt idx="3">
                  <c:v>35</c:v>
                </c:pt>
                <c:pt idx="4">
                  <c:v>30</c:v>
                </c:pt>
                <c:pt idx="5">
                  <c:v>28</c:v>
                </c:pt>
                <c:pt idx="6">
                  <c:v>25</c:v>
                </c:pt>
                <c:pt idx="7">
                  <c:v>20</c:v>
                </c:pt>
                <c:pt idx="8">
                  <c:v>50</c:v>
                </c:pt>
                <c:pt idx="9">
                  <c:v>55</c:v>
                </c:pt>
                <c:pt idx="10">
                  <c:v>70</c:v>
                </c:pt>
                <c:pt idx="11">
                  <c:v>60</c:v>
                </c:pt>
              </c:numCache>
            </c:numRef>
          </c:val>
          <c:smooth val="1"/>
          <c:extLst>
            <c:ext xmlns:c16="http://schemas.microsoft.com/office/drawing/2014/chart" uri="{C3380CC4-5D6E-409C-BE32-E72D297353CC}">
              <c16:uniqueId val="{0000000C-96F7-4E08-9DCF-66ED47C8AF30}"/>
            </c:ext>
          </c:extLst>
        </c:ser>
        <c:ser>
          <c:idx val="1"/>
          <c:order val="1"/>
          <c:tx>
            <c:strRef>
              <c:f>Sheet1!$C$1</c:f>
              <c:strCache>
                <c:ptCount val="1"/>
                <c:pt idx="0">
                  <c:v>Enter Text Here2</c:v>
                </c:pt>
              </c:strCache>
            </c:strRef>
          </c:tx>
          <c:spPr>
            <a:ln w="19050" cap="rnd" cmpd="sng" algn="ctr">
              <a:solidFill>
                <a:schemeClr val="accent1">
                  <a:tint val="77000"/>
                </a:schemeClr>
              </a:solidFill>
              <a:prstDash val="solid"/>
              <a:round/>
            </a:ln>
            <a:effectLst/>
          </c:spPr>
          <c:marker>
            <c:symbol val="circle"/>
            <c:size val="13"/>
            <c:spPr>
              <a:solidFill>
                <a:schemeClr val="accent1">
                  <a:tint val="77000"/>
                </a:schemeClr>
              </a:solidFill>
              <a:ln w="6350" cap="flat" cmpd="sng" algn="ctr">
                <a:solidFill>
                  <a:schemeClr val="accent1">
                    <a:tint val="77000"/>
                  </a:schemeClr>
                </a:solidFill>
                <a:prstDash val="solid"/>
                <a:round/>
              </a:ln>
              <a:effectLst/>
            </c:spPr>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General</c:formatCode>
                <c:ptCount val="12"/>
                <c:pt idx="0">
                  <c:v>10</c:v>
                </c:pt>
                <c:pt idx="1">
                  <c:v>12</c:v>
                </c:pt>
                <c:pt idx="2">
                  <c:v>14</c:v>
                </c:pt>
                <c:pt idx="3">
                  <c:v>10</c:v>
                </c:pt>
                <c:pt idx="4">
                  <c:v>10</c:v>
                </c:pt>
                <c:pt idx="5">
                  <c:v>10</c:v>
                </c:pt>
                <c:pt idx="6">
                  <c:v>10</c:v>
                </c:pt>
                <c:pt idx="7">
                  <c:v>10</c:v>
                </c:pt>
                <c:pt idx="8">
                  <c:v>23</c:v>
                </c:pt>
                <c:pt idx="9">
                  <c:v>20</c:v>
                </c:pt>
                <c:pt idx="10">
                  <c:v>35</c:v>
                </c:pt>
                <c:pt idx="11">
                  <c:v>20</c:v>
                </c:pt>
              </c:numCache>
            </c:numRef>
          </c:val>
          <c:smooth val="1"/>
          <c:extLst>
            <c:ext xmlns:c16="http://schemas.microsoft.com/office/drawing/2014/chart" uri="{C3380CC4-5D6E-409C-BE32-E72D297353CC}">
              <c16:uniqueId val="{0000000D-96F7-4E08-9DCF-66ED47C8AF30}"/>
            </c:ext>
          </c:extLst>
        </c:ser>
        <c:dLbls>
          <c:showLegendKey val="0"/>
          <c:showVal val="0"/>
          <c:showCatName val="0"/>
          <c:showSerName val="0"/>
          <c:showPercent val="0"/>
          <c:showBubbleSize val="0"/>
        </c:dLbls>
        <c:marker val="1"/>
        <c:smooth val="0"/>
        <c:axId val="1444067832"/>
        <c:axId val="1444065208"/>
        <c:extLst/>
      </c:lineChart>
      <c:catAx>
        <c:axId val="1444067832"/>
        <c:scaling>
          <c:orientation val="minMax"/>
        </c:scaling>
        <c:delete val="1"/>
        <c:axPos val="b"/>
        <c:numFmt formatCode="General" sourceLinked="1"/>
        <c:majorTickMark val="out"/>
        <c:minorTickMark val="none"/>
        <c:tickLblPos val="nextTo"/>
        <c:crossAx val="1444065208"/>
        <c:crosses val="autoZero"/>
        <c:auto val="1"/>
        <c:lblAlgn val="ctr"/>
        <c:lblOffset val="100"/>
        <c:noMultiLvlLbl val="0"/>
      </c:catAx>
      <c:valAx>
        <c:axId val="1444065208"/>
        <c:scaling>
          <c:orientation val="minMax"/>
        </c:scaling>
        <c:delete val="1"/>
        <c:axPos val="l"/>
        <c:numFmt formatCode="General" sourceLinked="1"/>
        <c:majorTickMark val="out"/>
        <c:minorTickMark val="none"/>
        <c:tickLblPos val="nextTo"/>
        <c:crossAx val="1444067832"/>
        <c:crosses val="autoZero"/>
        <c:crossBetween val="between"/>
      </c:valAx>
      <c:spPr>
        <a:noFill/>
        <a:ln>
          <a:noFill/>
        </a:ln>
        <a:effectLst/>
      </c:spPr>
    </c:plotArea>
    <c:legend>
      <c:legendPos val="b"/>
      <c:layout>
        <c:manualLayout>
          <c:xMode val="edge"/>
          <c:yMode val="edge"/>
          <c:x val="3.4779593793322128E-2"/>
          <c:y val="0.24297771736327978"/>
          <c:w val="0.30084234214768535"/>
          <c:h val="5.5354735607370087E-2"/>
        </c:manualLayout>
      </c:layout>
      <c:overlay val="0"/>
      <c:spPr>
        <a:noFill/>
        <a:ln>
          <a:noFill/>
        </a:ln>
        <a:effectLst/>
      </c:spPr>
      <c:txPr>
        <a:bodyPr rot="0" spcFirstLastPara="1" vertOverflow="ellipsis" vert="horz" wrap="square" anchor="ctr" anchorCtr="1"/>
        <a:lstStyle/>
        <a:p>
          <a:pPr>
            <a:defRPr sz="1300" b="0" i="0" u="none" strike="noStrike" kern="1200" baseline="0">
              <a:solidFill>
                <a:schemeClr val="bg2"/>
              </a:solidFill>
              <a:latin typeface="calibri"/>
              <a:ea typeface="calibri"/>
              <a:cs typeface="calibri"/>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cap="flat" cmpd="sng" algn="ctr">
      <a:noFill/>
      <a:prstDash val="solid"/>
      <a:miter lim="800000"/>
    </a:ln>
    <a:effectLst/>
  </c:spPr>
  <c:txPr>
    <a:bodyPr/>
    <a:lstStyle/>
    <a:p>
      <a:pPr>
        <a:defRPr>
          <a:solidFill>
            <a:schemeClr val="bg2"/>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0"/>
          <c:order val="0"/>
          <c:tx>
            <c:strRef>
              <c:f>Sheet1!$B$1</c:f>
              <c:strCache>
                <c:ptCount val="1"/>
                <c:pt idx="0">
                  <c:v>Enter Text Here</c:v>
                </c:pt>
              </c:strCache>
            </c:strRef>
          </c:tx>
          <c:spPr>
            <a:ln w="19050" cap="rnd" cmpd="sng" algn="ctr">
              <a:solidFill>
                <a:schemeClr val="accent1">
                  <a:shade val="76000"/>
                </a:schemeClr>
              </a:solidFill>
              <a:prstDash val="solid"/>
              <a:round/>
            </a:ln>
            <a:effectLst/>
          </c:spPr>
          <c:marker>
            <c:symbol val="circle"/>
            <c:size val="13"/>
            <c:spPr>
              <a:solidFill>
                <a:schemeClr val="accent1">
                  <a:shade val="76000"/>
                </a:schemeClr>
              </a:solidFill>
              <a:ln w="6350" cap="flat" cmpd="sng" algn="ctr">
                <a:solidFill>
                  <a:schemeClr val="accent1">
                    <a:shade val="76000"/>
                  </a:schemeClr>
                </a:solidFill>
                <a:prstDash val="solid"/>
                <a:round/>
              </a:ln>
              <a:effectLst/>
            </c:spPr>
          </c:marker>
          <c:dPt>
            <c:idx val="0"/>
            <c:bubble3D val="0"/>
            <c:extLst>
              <c:ext xmlns:c16="http://schemas.microsoft.com/office/drawing/2014/chart" uri="{C3380CC4-5D6E-409C-BE32-E72D297353CC}">
                <c16:uniqueId val="{00000000-96F7-4E08-9DCF-66ED47C8AF30}"/>
              </c:ext>
            </c:extLst>
          </c:dPt>
          <c:dPt>
            <c:idx val="1"/>
            <c:bubble3D val="0"/>
            <c:extLst>
              <c:ext xmlns:c16="http://schemas.microsoft.com/office/drawing/2014/chart" uri="{C3380CC4-5D6E-409C-BE32-E72D297353CC}">
                <c16:uniqueId val="{00000001-96F7-4E08-9DCF-66ED47C8AF30}"/>
              </c:ext>
            </c:extLst>
          </c:dPt>
          <c:dPt>
            <c:idx val="2"/>
            <c:bubble3D val="0"/>
            <c:extLst>
              <c:ext xmlns:c16="http://schemas.microsoft.com/office/drawing/2014/chart" uri="{C3380CC4-5D6E-409C-BE32-E72D297353CC}">
                <c16:uniqueId val="{00000002-96F7-4E08-9DCF-66ED47C8AF30}"/>
              </c:ext>
            </c:extLst>
          </c:dPt>
          <c:dPt>
            <c:idx val="3"/>
            <c:bubble3D val="0"/>
            <c:extLst>
              <c:ext xmlns:c16="http://schemas.microsoft.com/office/drawing/2014/chart" uri="{C3380CC4-5D6E-409C-BE32-E72D297353CC}">
                <c16:uniqueId val="{00000003-96F7-4E08-9DCF-66ED47C8AF30}"/>
              </c:ext>
            </c:extLst>
          </c:dPt>
          <c:dPt>
            <c:idx val="4"/>
            <c:bubble3D val="0"/>
            <c:extLst>
              <c:ext xmlns:c16="http://schemas.microsoft.com/office/drawing/2014/chart" uri="{C3380CC4-5D6E-409C-BE32-E72D297353CC}">
                <c16:uniqueId val="{00000004-96F7-4E08-9DCF-66ED47C8AF30}"/>
              </c:ext>
            </c:extLst>
          </c:dPt>
          <c:dPt>
            <c:idx val="5"/>
            <c:bubble3D val="0"/>
            <c:extLst>
              <c:ext xmlns:c16="http://schemas.microsoft.com/office/drawing/2014/chart" uri="{C3380CC4-5D6E-409C-BE32-E72D297353CC}">
                <c16:uniqueId val="{00000005-96F7-4E08-9DCF-66ED47C8AF30}"/>
              </c:ext>
            </c:extLst>
          </c:dPt>
          <c:dPt>
            <c:idx val="6"/>
            <c:bubble3D val="0"/>
            <c:extLst>
              <c:ext xmlns:c16="http://schemas.microsoft.com/office/drawing/2014/chart" uri="{C3380CC4-5D6E-409C-BE32-E72D297353CC}">
                <c16:uniqueId val="{00000006-96F7-4E08-9DCF-66ED47C8AF30}"/>
              </c:ext>
            </c:extLst>
          </c:dPt>
          <c:dPt>
            <c:idx val="7"/>
            <c:bubble3D val="0"/>
            <c:extLst>
              <c:ext xmlns:c16="http://schemas.microsoft.com/office/drawing/2014/chart" uri="{C3380CC4-5D6E-409C-BE32-E72D297353CC}">
                <c16:uniqueId val="{00000007-96F7-4E08-9DCF-66ED47C8AF30}"/>
              </c:ext>
            </c:extLst>
          </c:dPt>
          <c:dPt>
            <c:idx val="8"/>
            <c:bubble3D val="0"/>
            <c:extLst>
              <c:ext xmlns:c16="http://schemas.microsoft.com/office/drawing/2014/chart" uri="{C3380CC4-5D6E-409C-BE32-E72D297353CC}">
                <c16:uniqueId val="{00000008-96F7-4E08-9DCF-66ED47C8AF30}"/>
              </c:ext>
            </c:extLst>
          </c:dPt>
          <c:dPt>
            <c:idx val="9"/>
            <c:bubble3D val="0"/>
            <c:extLst>
              <c:ext xmlns:c16="http://schemas.microsoft.com/office/drawing/2014/chart" uri="{C3380CC4-5D6E-409C-BE32-E72D297353CC}">
                <c16:uniqueId val="{00000009-96F7-4E08-9DCF-66ED47C8AF30}"/>
              </c:ext>
            </c:extLst>
          </c:dPt>
          <c:dPt>
            <c:idx val="10"/>
            <c:bubble3D val="0"/>
            <c:extLst>
              <c:ext xmlns:c16="http://schemas.microsoft.com/office/drawing/2014/chart" uri="{C3380CC4-5D6E-409C-BE32-E72D297353CC}">
                <c16:uniqueId val="{0000000A-96F7-4E08-9DCF-66ED47C8AF30}"/>
              </c:ext>
            </c:extLst>
          </c:dPt>
          <c:dPt>
            <c:idx val="11"/>
            <c:bubble3D val="0"/>
            <c:extLst>
              <c:ext xmlns:c16="http://schemas.microsoft.com/office/drawing/2014/chart" uri="{C3380CC4-5D6E-409C-BE32-E72D297353CC}">
                <c16:uniqueId val="{0000000B-96F7-4E08-9DCF-66ED47C8AF30}"/>
              </c:ext>
            </c:extLst>
          </c:dPt>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General</c:formatCode>
                <c:ptCount val="12"/>
                <c:pt idx="0">
                  <c:v>40</c:v>
                </c:pt>
                <c:pt idx="1">
                  <c:v>45</c:v>
                </c:pt>
                <c:pt idx="2">
                  <c:v>40</c:v>
                </c:pt>
                <c:pt idx="3">
                  <c:v>35</c:v>
                </c:pt>
                <c:pt idx="4">
                  <c:v>30</c:v>
                </c:pt>
                <c:pt idx="5">
                  <c:v>28</c:v>
                </c:pt>
                <c:pt idx="6">
                  <c:v>25</c:v>
                </c:pt>
                <c:pt idx="7">
                  <c:v>20</c:v>
                </c:pt>
                <c:pt idx="8">
                  <c:v>50</c:v>
                </c:pt>
                <c:pt idx="9">
                  <c:v>55</c:v>
                </c:pt>
                <c:pt idx="10">
                  <c:v>70</c:v>
                </c:pt>
                <c:pt idx="11">
                  <c:v>60</c:v>
                </c:pt>
              </c:numCache>
            </c:numRef>
          </c:val>
          <c:smooth val="1"/>
          <c:extLst>
            <c:ext xmlns:c16="http://schemas.microsoft.com/office/drawing/2014/chart" uri="{C3380CC4-5D6E-409C-BE32-E72D297353CC}">
              <c16:uniqueId val="{0000000C-96F7-4E08-9DCF-66ED47C8AF30}"/>
            </c:ext>
          </c:extLst>
        </c:ser>
        <c:ser>
          <c:idx val="1"/>
          <c:order val="1"/>
          <c:tx>
            <c:strRef>
              <c:f>Sheet1!$C$1</c:f>
              <c:strCache>
                <c:ptCount val="1"/>
                <c:pt idx="0">
                  <c:v>Enter Text Here2</c:v>
                </c:pt>
              </c:strCache>
            </c:strRef>
          </c:tx>
          <c:spPr>
            <a:ln w="19050" cap="rnd" cmpd="sng" algn="ctr">
              <a:solidFill>
                <a:schemeClr val="accent1">
                  <a:tint val="77000"/>
                </a:schemeClr>
              </a:solidFill>
              <a:prstDash val="solid"/>
              <a:round/>
            </a:ln>
            <a:effectLst/>
          </c:spPr>
          <c:marker>
            <c:symbol val="circle"/>
            <c:size val="13"/>
            <c:spPr>
              <a:solidFill>
                <a:schemeClr val="accent1">
                  <a:tint val="77000"/>
                </a:schemeClr>
              </a:solidFill>
              <a:ln w="6350" cap="flat" cmpd="sng" algn="ctr">
                <a:solidFill>
                  <a:schemeClr val="accent1">
                    <a:tint val="77000"/>
                  </a:schemeClr>
                </a:solidFill>
                <a:prstDash val="solid"/>
                <a:round/>
              </a:ln>
              <a:effectLst/>
            </c:spPr>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General</c:formatCode>
                <c:ptCount val="12"/>
                <c:pt idx="0">
                  <c:v>10</c:v>
                </c:pt>
                <c:pt idx="1">
                  <c:v>12</c:v>
                </c:pt>
                <c:pt idx="2">
                  <c:v>14</c:v>
                </c:pt>
                <c:pt idx="3">
                  <c:v>10</c:v>
                </c:pt>
                <c:pt idx="4">
                  <c:v>10</c:v>
                </c:pt>
                <c:pt idx="5">
                  <c:v>10</c:v>
                </c:pt>
                <c:pt idx="6">
                  <c:v>10</c:v>
                </c:pt>
                <c:pt idx="7">
                  <c:v>10</c:v>
                </c:pt>
                <c:pt idx="8">
                  <c:v>23</c:v>
                </c:pt>
                <c:pt idx="9">
                  <c:v>20</c:v>
                </c:pt>
                <c:pt idx="10">
                  <c:v>35</c:v>
                </c:pt>
                <c:pt idx="11">
                  <c:v>20</c:v>
                </c:pt>
              </c:numCache>
            </c:numRef>
          </c:val>
          <c:smooth val="1"/>
          <c:extLst>
            <c:ext xmlns:c16="http://schemas.microsoft.com/office/drawing/2014/chart" uri="{C3380CC4-5D6E-409C-BE32-E72D297353CC}">
              <c16:uniqueId val="{0000000D-96F7-4E08-9DCF-66ED47C8AF30}"/>
            </c:ext>
          </c:extLst>
        </c:ser>
        <c:dLbls>
          <c:showLegendKey val="0"/>
          <c:showVal val="0"/>
          <c:showCatName val="0"/>
          <c:showSerName val="0"/>
          <c:showPercent val="0"/>
          <c:showBubbleSize val="0"/>
        </c:dLbls>
        <c:marker val="1"/>
        <c:smooth val="0"/>
        <c:axId val="1444067832"/>
        <c:axId val="1444065208"/>
        <c:extLst/>
      </c:lineChart>
      <c:catAx>
        <c:axId val="1444067832"/>
        <c:scaling>
          <c:orientation val="minMax"/>
        </c:scaling>
        <c:delete val="1"/>
        <c:axPos val="b"/>
        <c:numFmt formatCode="General" sourceLinked="1"/>
        <c:majorTickMark val="out"/>
        <c:minorTickMark val="none"/>
        <c:tickLblPos val="nextTo"/>
        <c:crossAx val="1444065208"/>
        <c:crosses val="autoZero"/>
        <c:auto val="1"/>
        <c:lblAlgn val="ctr"/>
        <c:lblOffset val="100"/>
        <c:noMultiLvlLbl val="0"/>
      </c:catAx>
      <c:valAx>
        <c:axId val="1444065208"/>
        <c:scaling>
          <c:orientation val="minMax"/>
        </c:scaling>
        <c:delete val="1"/>
        <c:axPos val="l"/>
        <c:numFmt formatCode="General" sourceLinked="1"/>
        <c:majorTickMark val="out"/>
        <c:minorTickMark val="none"/>
        <c:tickLblPos val="nextTo"/>
        <c:crossAx val="1444067832"/>
        <c:crosses val="autoZero"/>
        <c:crossBetween val="between"/>
      </c:valAx>
      <c:spPr>
        <a:noFill/>
        <a:ln>
          <a:noFill/>
        </a:ln>
        <a:effectLst/>
      </c:spPr>
    </c:plotArea>
    <c:legend>
      <c:legendPos val="b"/>
      <c:layout>
        <c:manualLayout>
          <c:xMode val="edge"/>
          <c:yMode val="edge"/>
          <c:x val="3.4779593793322128E-2"/>
          <c:y val="0.24297771736327978"/>
          <c:w val="0.30084234214768535"/>
          <c:h val="5.5354735607370087E-2"/>
        </c:manualLayout>
      </c:layout>
      <c:overlay val="0"/>
      <c:spPr>
        <a:noFill/>
        <a:ln>
          <a:noFill/>
        </a:ln>
        <a:effectLst/>
      </c:spPr>
      <c:txPr>
        <a:bodyPr rot="0" spcFirstLastPara="1" vertOverflow="ellipsis" vert="horz" wrap="square" anchor="ctr" anchorCtr="1"/>
        <a:lstStyle/>
        <a:p>
          <a:pPr>
            <a:defRPr sz="1300" b="0" i="0" u="none" strike="noStrike" kern="1200" baseline="0">
              <a:solidFill>
                <a:schemeClr val="bg2"/>
              </a:solidFill>
              <a:latin typeface="calibri"/>
              <a:ea typeface="calibri"/>
              <a:cs typeface="calibri"/>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cap="flat" cmpd="sng" algn="ctr">
      <a:noFill/>
      <a:prstDash val="solid"/>
      <a:miter lim="800000"/>
    </a:ln>
    <a:effectLst/>
  </c:spPr>
  <c:txPr>
    <a:bodyPr/>
    <a:lstStyle/>
    <a:p>
      <a:pPr>
        <a:defRPr>
          <a:solidFill>
            <a:schemeClr val="bg2"/>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264525-1C52-44E0-B6CB-B38A79EF06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A690B2-179E-4C7D-B8BA-72C7CCA06B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4128F7-F4F9-4ACC-8950-84B476AB72B0}" type="datetimeFigureOut">
              <a:rPr lang="en-US" smtClean="0"/>
              <a:t>3/3/2023</a:t>
            </a:fld>
            <a:endParaRPr lang="en-US"/>
          </a:p>
        </p:txBody>
      </p:sp>
      <p:sp>
        <p:nvSpPr>
          <p:cNvPr id="4" name="Footer Placeholder 3">
            <a:extLst>
              <a:ext uri="{FF2B5EF4-FFF2-40B4-BE49-F238E27FC236}">
                <a16:creationId xmlns:a16="http://schemas.microsoft.com/office/drawing/2014/main" id="{91290403-F903-4316-A1F4-DC2B102FBC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BC9943-3CA6-4B9F-8B77-83D8A1F50D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05BD05-B5EA-4A67-B1AA-67AA17D91342}" type="slidenum">
              <a:rPr lang="en-US" smtClean="0"/>
              <a:t>‹#›</a:t>
            </a:fld>
            <a:endParaRPr lang="en-US"/>
          </a:p>
        </p:txBody>
      </p:sp>
    </p:spTree>
    <p:extLst>
      <p:ext uri="{BB962C8B-B14F-4D97-AF65-F5344CB8AC3E}">
        <p14:creationId xmlns:p14="http://schemas.microsoft.com/office/powerpoint/2010/main" val="587620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A6269-7467-4931-83ED-12E504FF3876}"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27CBA-E198-446E-95C2-C711091E002C}" type="slidenum">
              <a:rPr lang="en-US" smtClean="0"/>
              <a:t>‹#›</a:t>
            </a:fld>
            <a:endParaRPr lang="en-US"/>
          </a:p>
        </p:txBody>
      </p:sp>
    </p:spTree>
    <p:extLst>
      <p:ext uri="{BB962C8B-B14F-4D97-AF65-F5344CB8AC3E}">
        <p14:creationId xmlns:p14="http://schemas.microsoft.com/office/powerpoint/2010/main" val="20960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192C7-DD78-40CC-9E1E-119A9A8D5A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195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192C7-DD78-40CC-9E1E-119A9A8D5A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6884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192C7-DD78-40CC-9E1E-119A9A8D5A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9839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192C7-DD78-40CC-9E1E-119A9A8D5A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9864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192C7-DD78-40CC-9E1E-119A9A8D5A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9097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slideMaster" Target="../slideMasters/slideMaster1.xml"/><Relationship Id="rId4" Type="http://schemas.openxmlformats.org/officeDocument/2006/relationships/tags" Target="../tags/tag15.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10" Type="http://schemas.openxmlformats.org/officeDocument/2006/relationships/image" Target="../media/image1.png"/><Relationship Id="rId4" Type="http://schemas.openxmlformats.org/officeDocument/2006/relationships/tags" Target="../tags/tag19.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10" Type="http://schemas.openxmlformats.org/officeDocument/2006/relationships/image" Target="../media/image1.png"/><Relationship Id="rId4" Type="http://schemas.openxmlformats.org/officeDocument/2006/relationships/tags" Target="../tags/tag27.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1.png"/><Relationship Id="rId5" Type="http://schemas.openxmlformats.org/officeDocument/2006/relationships/tags" Target="../tags/tag36.xml"/><Relationship Id="rId10" Type="http://schemas.openxmlformats.org/officeDocument/2006/relationships/slideMaster" Target="../slideMasters/slideMaster1.xml"/><Relationship Id="rId4" Type="http://schemas.openxmlformats.org/officeDocument/2006/relationships/tags" Target="../tags/tag35.xml"/><Relationship Id="rId9" Type="http://schemas.openxmlformats.org/officeDocument/2006/relationships/tags" Target="../tags/tag40.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media/image1.png"/><Relationship Id="rId5" Type="http://schemas.openxmlformats.org/officeDocument/2006/relationships/tags" Target="../tags/tag45.xml"/><Relationship Id="rId10" Type="http://schemas.openxmlformats.org/officeDocument/2006/relationships/slideMaster" Target="../slideMasters/slideMaster1.xml"/><Relationship Id="rId4" Type="http://schemas.openxmlformats.org/officeDocument/2006/relationships/tags" Target="../tags/tag44.xml"/><Relationship Id="rId9" Type="http://schemas.openxmlformats.org/officeDocument/2006/relationships/tags" Target="../tags/tag4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3"/>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C863AE89-D478-4B93-8806-852A1C8F75F6}"/>
              </a:ext>
            </a:extLst>
          </p:cNvPr>
          <p:cNvCxnSpPr/>
          <p:nvPr userDrawn="1"/>
        </p:nvCxnSpPr>
        <p:spPr>
          <a:xfrm>
            <a:off x="10157648" y="5725466"/>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28EC45-28F4-4DA2-ABC5-F361D4BBD29D}"/>
              </a:ext>
            </a:extLst>
          </p:cNvPr>
          <p:cNvCxnSpPr/>
          <p:nvPr userDrawn="1"/>
        </p:nvCxnSpPr>
        <p:spPr>
          <a:xfrm>
            <a:off x="251648" y="-535634"/>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Diamond 22">
            <a:extLst>
              <a:ext uri="{FF2B5EF4-FFF2-40B4-BE49-F238E27FC236}">
                <a16:creationId xmlns:a16="http://schemas.microsoft.com/office/drawing/2014/main" id="{8FC341B6-150A-4151-A569-EE3EB17ED634}"/>
              </a:ext>
            </a:extLst>
          </p:cNvPr>
          <p:cNvSpPr/>
          <p:nvPr userDrawn="1"/>
        </p:nvSpPr>
        <p:spPr>
          <a:xfrm flipH="1">
            <a:off x="11012467" y="2260600"/>
            <a:ext cx="1171294"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 name="Content Placeholder 2">
            <a:extLst>
              <a:ext uri="{FF2B5EF4-FFF2-40B4-BE49-F238E27FC236}">
                <a16:creationId xmlns:a16="http://schemas.microsoft.com/office/drawing/2014/main" id="{E1A37882-3819-4CF4-B66D-A671C0FDA89B}"/>
              </a:ext>
            </a:extLst>
          </p:cNvPr>
          <p:cNvSpPr>
            <a:spLocks noGrp="1"/>
          </p:cNvSpPr>
          <p:nvPr>
            <p:ph sz="quarter" idx="19" hasCustomPrompt="1"/>
          </p:nvPr>
        </p:nvSpPr>
        <p:spPr>
          <a:xfrm>
            <a:off x="554731" y="6501384"/>
            <a:ext cx="6967729"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267361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2B07B4A-E32C-3BDC-F3BC-85E57D128F45}"/>
              </a:ext>
            </a:extLst>
          </p:cNvPr>
          <p:cNvSpPr>
            <a:spLocks noGrp="1"/>
          </p:cNvSpPr>
          <p:nvPr>
            <p:ph type="ctrTitle"/>
          </p:nvPr>
        </p:nvSpPr>
        <p:spPr>
          <a:xfrm>
            <a:off x="6095999" y="3068901"/>
            <a:ext cx="5470689" cy="1089529"/>
          </a:xfrm>
          <a:prstGeom prst="rect">
            <a:avLst/>
          </a:prstGeom>
        </p:spPr>
        <p:txBody>
          <a:bodyPr anchor="ctr" anchorCtr="0"/>
          <a:lstStyle>
            <a:lvl1pPr algn="ctr">
              <a:defRPr sz="36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38692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3"/>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Content Placeholder 2">
            <a:extLst>
              <a:ext uri="{FF2B5EF4-FFF2-40B4-BE49-F238E27FC236}">
                <a16:creationId xmlns:a16="http://schemas.microsoft.com/office/drawing/2014/main" id="{5A1F9DC7-F920-4C13-9F91-29CFFF12EAA6}"/>
              </a:ext>
            </a:extLst>
          </p:cNvPr>
          <p:cNvSpPr>
            <a:spLocks noGrp="1"/>
          </p:cNvSpPr>
          <p:nvPr>
            <p:ph sz="quarter" idx="19" hasCustomPrompt="1"/>
          </p:nvPr>
        </p:nvSpPr>
        <p:spPr>
          <a:xfrm>
            <a:off x="554731" y="6501384"/>
            <a:ext cx="6967729"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046497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obfuscat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6C605C-2A73-4F5E-A294-077F30A3B375}"/>
              </a:ext>
            </a:extLst>
          </p:cNvPr>
          <p:cNvSpPr>
            <a:spLocks noGrp="1"/>
          </p:cNvSpPr>
          <p:nvPr>
            <p:ph type="title" hasCustomPrompt="1"/>
          </p:nvPr>
        </p:nvSpPr>
        <p:spPr>
          <a:xfrm>
            <a:off x="554731"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6"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6"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4" y="1122541"/>
            <a:ext cx="11082527"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sp>
        <p:nvSpPr>
          <p:cNvPr id="7" name="Content Placeholder 2">
            <a:extLst>
              <a:ext uri="{FF2B5EF4-FFF2-40B4-BE49-F238E27FC236}">
                <a16:creationId xmlns:a16="http://schemas.microsoft.com/office/drawing/2014/main" id="{531A060E-B246-46E4-B870-0E114B1CBAE9}"/>
              </a:ext>
            </a:extLst>
          </p:cNvPr>
          <p:cNvSpPr>
            <a:spLocks noGrp="1"/>
          </p:cNvSpPr>
          <p:nvPr>
            <p:ph sz="quarter" idx="19" hasCustomPrompt="1"/>
          </p:nvPr>
        </p:nvSpPr>
        <p:spPr>
          <a:xfrm>
            <a:off x="554731" y="6501384"/>
            <a:ext cx="6967729"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86693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obfuscat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6C605C-2A73-4F5E-A294-077F30A3B375}"/>
              </a:ext>
            </a:extLst>
          </p:cNvPr>
          <p:cNvSpPr>
            <a:spLocks noGrp="1"/>
          </p:cNvSpPr>
          <p:nvPr>
            <p:ph type="title" hasCustomPrompt="1"/>
          </p:nvPr>
        </p:nvSpPr>
        <p:spPr>
          <a:xfrm>
            <a:off x="554731"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6"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6"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4" y="1122541"/>
            <a:ext cx="11082527"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sp>
        <p:nvSpPr>
          <p:cNvPr id="7" name="Content Placeholder 2">
            <a:extLst>
              <a:ext uri="{FF2B5EF4-FFF2-40B4-BE49-F238E27FC236}">
                <a16:creationId xmlns:a16="http://schemas.microsoft.com/office/drawing/2014/main" id="{531A060E-B246-46E4-B870-0E114B1CBAE9}"/>
              </a:ext>
            </a:extLst>
          </p:cNvPr>
          <p:cNvSpPr>
            <a:spLocks noGrp="1"/>
          </p:cNvSpPr>
          <p:nvPr>
            <p:ph sz="quarter" idx="19" hasCustomPrompt="1"/>
          </p:nvPr>
        </p:nvSpPr>
        <p:spPr>
          <a:xfrm>
            <a:off x="554731" y="6501384"/>
            <a:ext cx="6967729"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753308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6"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6"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4" y="1122541"/>
            <a:ext cx="11082527"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48" y="5725466"/>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48" y="-535634"/>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a:spLocks/>
          </p:cNvSpPr>
          <p:nvPr userDrawn="1"/>
        </p:nvSpPr>
        <p:spPr>
          <a:xfrm flipH="1">
            <a:off x="11012467" y="2260600"/>
            <a:ext cx="1171294"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latin typeface="calibri" panose="020F0502020204030204" pitchFamily="34" charset="0"/>
            </a:endParaRPr>
          </a:p>
        </p:txBody>
      </p:sp>
      <p:sp>
        <p:nvSpPr>
          <p:cNvPr id="14" name="Title 2">
            <a:extLst>
              <a:ext uri="{FF2B5EF4-FFF2-40B4-BE49-F238E27FC236}">
                <a16:creationId xmlns:a16="http://schemas.microsoft.com/office/drawing/2014/main" id="{C4B26D50-A9D2-471D-8CB0-B094D0EB5EA0}"/>
              </a:ext>
            </a:extLst>
          </p:cNvPr>
          <p:cNvSpPr>
            <a:spLocks noGrp="1"/>
          </p:cNvSpPr>
          <p:nvPr>
            <p:ph type="title" hasCustomPrompt="1"/>
          </p:nvPr>
        </p:nvSpPr>
        <p:spPr>
          <a:xfrm>
            <a:off x="554731"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4"/>
            <a:ext cx="6967729"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09257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Contrast 2/3">
    <p:bg>
      <p:bgRef idx="1002">
        <a:schemeClr val="bg1"/>
      </p:bgRef>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calibri" panose="020F050202020403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1" y="6410907"/>
            <a:ext cx="3465576"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6"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4" y="1122541"/>
            <a:ext cx="11082527"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6"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a:spLocks/>
          </p:cNvSpPr>
          <p:nvPr userDrawn="1">
            <p:custDataLst>
              <p:tags r:id="rId6"/>
            </p:custDataLst>
          </p:nvPr>
        </p:nvSpPr>
        <p:spPr>
          <a:xfrm>
            <a:off x="10261600" y="6380663"/>
            <a:ext cx="627105" cy="365123"/>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calibri" panose="020F0502020204030204" pitchFamily="34" charset="0"/>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1" y="1120360"/>
            <a:ext cx="3465576"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Title 2">
            <a:extLst>
              <a:ext uri="{FF2B5EF4-FFF2-40B4-BE49-F238E27FC236}">
                <a16:creationId xmlns:a16="http://schemas.microsoft.com/office/drawing/2014/main" id="{34AEA312-77E9-4163-8C96-EBF9D3FCA54B}"/>
              </a:ext>
            </a:extLst>
          </p:cNvPr>
          <p:cNvSpPr>
            <a:spLocks noGrp="1"/>
          </p:cNvSpPr>
          <p:nvPr>
            <p:ph type="title" hasCustomPrompt="1"/>
          </p:nvPr>
        </p:nvSpPr>
        <p:spPr>
          <a:xfrm>
            <a:off x="554731"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1519919-2BC6-4596-B263-68DE5C3FA671}"/>
              </a:ext>
            </a:extLst>
          </p:cNvPr>
          <p:cNvSpPr txBox="1"/>
          <p:nvPr userDrawn="1">
            <p:custDataLst>
              <p:tags r:id="rId8"/>
            </p:custDataLst>
          </p:nvPr>
        </p:nvSpPr>
        <p:spPr>
          <a:xfrm>
            <a:off x="10888704" y="6380660"/>
            <a:ext cx="465096"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CCBEB14A-E25C-44EA-ABB3-71A3306FA49B}"/>
              </a:ext>
            </a:extLst>
          </p:cNvPr>
          <p:cNvSpPr>
            <a:spLocks noGrp="1"/>
          </p:cNvSpPr>
          <p:nvPr>
            <p:ph sz="quarter" idx="19" hasCustomPrompt="1"/>
          </p:nvPr>
        </p:nvSpPr>
        <p:spPr>
          <a:xfrm>
            <a:off x="554731" y="6501384"/>
            <a:ext cx="6967729"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pic>
        <p:nvPicPr>
          <p:cNvPr id="2" name="Picture 1" descr="Logo, company name&#10;&#10;Description automatically generated">
            <a:extLst>
              <a:ext uri="{FF2B5EF4-FFF2-40B4-BE49-F238E27FC236}">
                <a16:creationId xmlns:a16="http://schemas.microsoft.com/office/drawing/2014/main" id="{FE1F7632-A2CE-06D8-CA68-3301BD14430D}"/>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590839" cy="590839"/>
          </a:xfrm>
          <a:prstGeom prst="rect">
            <a:avLst/>
          </a:prstGeom>
        </p:spPr>
      </p:pic>
    </p:spTree>
    <p:extLst>
      <p:ext uri="{BB962C8B-B14F-4D97-AF65-F5344CB8AC3E}">
        <p14:creationId xmlns:p14="http://schemas.microsoft.com/office/powerpoint/2010/main" val="14284784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Ref idx="1002">
        <a:schemeClr val="bg1"/>
      </p:bgRef>
    </p:bg>
    <p:spTree>
      <p:nvGrpSpPr>
        <p:cNvPr id="1" name=""/>
        <p:cNvGrpSpPr/>
        <p:nvPr/>
      </p:nvGrpSpPr>
      <p:grpSpPr>
        <a:xfrm>
          <a:off x="0" y="0"/>
          <a:ext cx="0" cy="0"/>
          <a:chOff x="0" y="0"/>
          <a:chExt cx="0" cy="0"/>
        </a:xfrm>
      </p:grpSpPr>
      <p:sp>
        <p:nvSpPr>
          <p:cNvPr id="28" name="RectangleDark">
            <a:extLst>
              <a:ext uri="{FF2B5EF4-FFF2-40B4-BE49-F238E27FC236}">
                <a16:creationId xmlns:a16="http://schemas.microsoft.com/office/drawing/2014/main" id="{5863FE7E-99A2-4451-8663-B681CE6DE4AA}"/>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1" y="6410907"/>
            <a:ext cx="3465576"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6"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4" y="1122541"/>
            <a:ext cx="11082527"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6"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0" y="6380663"/>
            <a:ext cx="627105" cy="365123"/>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1" y="1120360"/>
            <a:ext cx="3465576"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48E043E-A93F-4641-BFB8-8416CD02AD52}"/>
              </a:ext>
            </a:extLst>
          </p:cNvPr>
          <p:cNvCxnSpPr/>
          <p:nvPr userDrawn="1"/>
        </p:nvCxnSpPr>
        <p:spPr>
          <a:xfrm>
            <a:off x="10157648" y="5725466"/>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C470D3-590B-455A-821E-FFED7FC7030B}"/>
              </a:ext>
            </a:extLst>
          </p:cNvPr>
          <p:cNvCxnSpPr/>
          <p:nvPr userDrawn="1"/>
        </p:nvCxnSpPr>
        <p:spPr>
          <a:xfrm>
            <a:off x="251648" y="-535634"/>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Diamond 22">
            <a:extLst>
              <a:ext uri="{FF2B5EF4-FFF2-40B4-BE49-F238E27FC236}">
                <a16:creationId xmlns:a16="http://schemas.microsoft.com/office/drawing/2014/main" id="{911C0FCF-1F1D-4768-9BB1-6B189197C5FC}"/>
              </a:ext>
            </a:extLst>
          </p:cNvPr>
          <p:cNvSpPr/>
          <p:nvPr userDrawn="1"/>
        </p:nvSpPr>
        <p:spPr>
          <a:xfrm flipH="1">
            <a:off x="11012467" y="2260600"/>
            <a:ext cx="1171294"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9" name="Title 2">
            <a:extLst>
              <a:ext uri="{FF2B5EF4-FFF2-40B4-BE49-F238E27FC236}">
                <a16:creationId xmlns:a16="http://schemas.microsoft.com/office/drawing/2014/main" id="{516CE418-308F-480C-B024-972F9D92BD04}"/>
              </a:ext>
            </a:extLst>
          </p:cNvPr>
          <p:cNvSpPr>
            <a:spLocks noGrp="1"/>
          </p:cNvSpPr>
          <p:nvPr>
            <p:ph type="title" hasCustomPrompt="1"/>
          </p:nvPr>
        </p:nvSpPr>
        <p:spPr>
          <a:xfrm>
            <a:off x="554731"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5" name="SlideLogoText">
            <a:extLst>
              <a:ext uri="{FF2B5EF4-FFF2-40B4-BE49-F238E27FC236}">
                <a16:creationId xmlns:a16="http://schemas.microsoft.com/office/drawing/2014/main" id="{C823E540-3D48-4791-9E7A-8151FD170918}"/>
              </a:ext>
            </a:extLst>
          </p:cNvPr>
          <p:cNvSpPr txBox="1"/>
          <p:nvPr userDrawn="1">
            <p:custDataLst>
              <p:tags r:id="rId8"/>
            </p:custDataLst>
          </p:nvPr>
        </p:nvSpPr>
        <p:spPr>
          <a:xfrm>
            <a:off x="10888704" y="6380660"/>
            <a:ext cx="465096"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6" name="Content Placeholder 2">
            <a:extLst>
              <a:ext uri="{FF2B5EF4-FFF2-40B4-BE49-F238E27FC236}">
                <a16:creationId xmlns:a16="http://schemas.microsoft.com/office/drawing/2014/main" id="{98D83191-8DFE-4EC1-A23B-459E3BB29059}"/>
              </a:ext>
            </a:extLst>
          </p:cNvPr>
          <p:cNvSpPr>
            <a:spLocks noGrp="1"/>
          </p:cNvSpPr>
          <p:nvPr>
            <p:ph sz="quarter" idx="19" hasCustomPrompt="1"/>
          </p:nvPr>
        </p:nvSpPr>
        <p:spPr>
          <a:xfrm>
            <a:off x="554731" y="6501384"/>
            <a:ext cx="6967729"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pic>
        <p:nvPicPr>
          <p:cNvPr id="2" name="Picture 1" descr="Logo, company name&#10;&#10;Description automatically generated">
            <a:extLst>
              <a:ext uri="{FF2B5EF4-FFF2-40B4-BE49-F238E27FC236}">
                <a16:creationId xmlns:a16="http://schemas.microsoft.com/office/drawing/2014/main" id="{10171A6B-D6A5-7241-A863-CFC3D4A1A67A}"/>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590839" cy="590839"/>
          </a:xfrm>
          <a:prstGeom prst="rect">
            <a:avLst/>
          </a:prstGeom>
        </p:spPr>
      </p:pic>
    </p:spTree>
    <p:extLst>
      <p:ext uri="{BB962C8B-B14F-4D97-AF65-F5344CB8AC3E}">
        <p14:creationId xmlns:p14="http://schemas.microsoft.com/office/powerpoint/2010/main" val="36691409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1" y="6410907"/>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6"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4" y="1122541"/>
            <a:ext cx="11082527"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6"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1" y="1120360"/>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0" y="6380663"/>
            <a:ext cx="627105" cy="365123"/>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sp>
        <p:nvSpPr>
          <p:cNvPr id="40" name="Title 2">
            <a:extLst>
              <a:ext uri="{FF2B5EF4-FFF2-40B4-BE49-F238E27FC236}">
                <a16:creationId xmlns:a16="http://schemas.microsoft.com/office/drawing/2014/main" id="{184497AC-F47E-4CDF-89E9-19E69191DBC2}"/>
              </a:ext>
            </a:extLst>
          </p:cNvPr>
          <p:cNvSpPr>
            <a:spLocks noGrp="1"/>
          </p:cNvSpPr>
          <p:nvPr>
            <p:ph type="title" hasCustomPrompt="1"/>
          </p:nvPr>
        </p:nvSpPr>
        <p:spPr>
          <a:xfrm>
            <a:off x="554731"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3EB71EE-6350-4BB5-904A-6BEFD0493C06}"/>
              </a:ext>
            </a:extLst>
          </p:cNvPr>
          <p:cNvSpPr txBox="1"/>
          <p:nvPr userDrawn="1">
            <p:custDataLst>
              <p:tags r:id="rId9"/>
            </p:custDataLst>
          </p:nvPr>
        </p:nvSpPr>
        <p:spPr>
          <a:xfrm>
            <a:off x="10888704" y="6380660"/>
            <a:ext cx="465096"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0196A5DE-90C3-4BE6-B712-09541564989A}"/>
              </a:ext>
            </a:extLst>
          </p:cNvPr>
          <p:cNvSpPr>
            <a:spLocks noGrp="1"/>
          </p:cNvSpPr>
          <p:nvPr>
            <p:ph sz="quarter" idx="19" hasCustomPrompt="1"/>
          </p:nvPr>
        </p:nvSpPr>
        <p:spPr>
          <a:xfrm>
            <a:off x="554731" y="6501384"/>
            <a:ext cx="6967729"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pic>
        <p:nvPicPr>
          <p:cNvPr id="2" name="Picture 1" descr="Logo, company name&#10;&#10;Description automatically generated">
            <a:extLst>
              <a:ext uri="{FF2B5EF4-FFF2-40B4-BE49-F238E27FC236}">
                <a16:creationId xmlns:a16="http://schemas.microsoft.com/office/drawing/2014/main" id="{4CCB56A7-30F1-3B29-8107-6DC5F4CDCE6F}"/>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590839" cy="590839"/>
          </a:xfrm>
          <a:prstGeom prst="rect">
            <a:avLst/>
          </a:prstGeom>
        </p:spPr>
      </p:pic>
    </p:spTree>
    <p:extLst>
      <p:ext uri="{BB962C8B-B14F-4D97-AF65-F5344CB8AC3E}">
        <p14:creationId xmlns:p14="http://schemas.microsoft.com/office/powerpoint/2010/main" val="317840734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1" y="6410907"/>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6"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4" y="1122541"/>
            <a:ext cx="11082527"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6"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1" y="1120360"/>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0" y="6380663"/>
            <a:ext cx="627105" cy="365123"/>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13" name="Straight Connector 12">
            <a:extLst>
              <a:ext uri="{FF2B5EF4-FFF2-40B4-BE49-F238E27FC236}">
                <a16:creationId xmlns:a16="http://schemas.microsoft.com/office/drawing/2014/main" id="{7150FD26-6F07-4EF5-AEAF-56964121B5EB}"/>
              </a:ext>
            </a:extLst>
          </p:cNvPr>
          <p:cNvCxnSpPr/>
          <p:nvPr userDrawn="1"/>
        </p:nvCxnSpPr>
        <p:spPr>
          <a:xfrm>
            <a:off x="10157648" y="5725466"/>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82A45AF-D0AC-4366-90E4-25C8E29457F3}"/>
              </a:ext>
            </a:extLst>
          </p:cNvPr>
          <p:cNvCxnSpPr/>
          <p:nvPr userDrawn="1"/>
        </p:nvCxnSpPr>
        <p:spPr>
          <a:xfrm>
            <a:off x="251648" y="-535634"/>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5" name="Diamond 22">
            <a:extLst>
              <a:ext uri="{FF2B5EF4-FFF2-40B4-BE49-F238E27FC236}">
                <a16:creationId xmlns:a16="http://schemas.microsoft.com/office/drawing/2014/main" id="{807708C1-7C7B-4D19-A315-BFDDBABA30F0}"/>
              </a:ext>
            </a:extLst>
          </p:cNvPr>
          <p:cNvSpPr/>
          <p:nvPr userDrawn="1"/>
        </p:nvSpPr>
        <p:spPr>
          <a:xfrm flipH="1">
            <a:off x="11012467" y="2260600"/>
            <a:ext cx="1171294"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6" name="Title 2">
            <a:extLst>
              <a:ext uri="{FF2B5EF4-FFF2-40B4-BE49-F238E27FC236}">
                <a16:creationId xmlns:a16="http://schemas.microsoft.com/office/drawing/2014/main" id="{C49B4D12-6825-4BD2-8EBF-F1C024A7163D}"/>
              </a:ext>
            </a:extLst>
          </p:cNvPr>
          <p:cNvSpPr>
            <a:spLocks noGrp="1"/>
          </p:cNvSpPr>
          <p:nvPr>
            <p:ph type="title" hasCustomPrompt="1"/>
          </p:nvPr>
        </p:nvSpPr>
        <p:spPr>
          <a:xfrm>
            <a:off x="554731"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9" name="SlideLogoText">
            <a:extLst>
              <a:ext uri="{FF2B5EF4-FFF2-40B4-BE49-F238E27FC236}">
                <a16:creationId xmlns:a16="http://schemas.microsoft.com/office/drawing/2014/main" id="{FC7E4E64-4F54-405A-BB1A-73DFEA379C8E}"/>
              </a:ext>
            </a:extLst>
          </p:cNvPr>
          <p:cNvSpPr txBox="1"/>
          <p:nvPr userDrawn="1">
            <p:custDataLst>
              <p:tags r:id="rId9"/>
            </p:custDataLst>
          </p:nvPr>
        </p:nvSpPr>
        <p:spPr>
          <a:xfrm>
            <a:off x="10888704" y="6380660"/>
            <a:ext cx="465096"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7" name="Content Placeholder 2">
            <a:extLst>
              <a:ext uri="{FF2B5EF4-FFF2-40B4-BE49-F238E27FC236}">
                <a16:creationId xmlns:a16="http://schemas.microsoft.com/office/drawing/2014/main" id="{579D32BF-0BF4-4B21-89B9-E7342A36A28A}"/>
              </a:ext>
            </a:extLst>
          </p:cNvPr>
          <p:cNvSpPr>
            <a:spLocks noGrp="1"/>
          </p:cNvSpPr>
          <p:nvPr>
            <p:ph sz="quarter" idx="19" hasCustomPrompt="1"/>
          </p:nvPr>
        </p:nvSpPr>
        <p:spPr>
          <a:xfrm>
            <a:off x="554731" y="6501384"/>
            <a:ext cx="6967729"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pic>
        <p:nvPicPr>
          <p:cNvPr id="2" name="Picture 1" descr="Logo, company name&#10;&#10;Description automatically generated">
            <a:extLst>
              <a:ext uri="{FF2B5EF4-FFF2-40B4-BE49-F238E27FC236}">
                <a16:creationId xmlns:a16="http://schemas.microsoft.com/office/drawing/2014/main" id="{D989581B-7F11-1838-0566-6EF53BF14BD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590839" cy="590839"/>
          </a:xfrm>
          <a:prstGeom prst="rect">
            <a:avLst/>
          </a:prstGeom>
        </p:spPr>
      </p:pic>
    </p:spTree>
    <p:extLst>
      <p:ext uri="{BB962C8B-B14F-4D97-AF65-F5344CB8AC3E}">
        <p14:creationId xmlns:p14="http://schemas.microsoft.com/office/powerpoint/2010/main" val="343528855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SlideLogoText">
            <a:extLst>
              <a:ext uri="{FF2B5EF4-FFF2-40B4-BE49-F238E27FC236}">
                <a16:creationId xmlns:a16="http://schemas.microsoft.com/office/drawing/2014/main" id="{143655FF-81A8-494A-A3A2-32CDDE82668D}"/>
              </a:ext>
            </a:extLst>
          </p:cNvPr>
          <p:cNvSpPr txBox="1">
            <a:spLocks/>
          </p:cNvSpPr>
          <p:nvPr userDrawn="1">
            <p:custDataLst>
              <p:tags r:id="rId12"/>
            </p:custDataLst>
          </p:nvPr>
        </p:nvSpPr>
        <p:spPr>
          <a:xfrm>
            <a:off x="10261600" y="6380663"/>
            <a:ext cx="627105" cy="365123"/>
          </a:xfrm>
          <a:prstGeom prst="rect">
            <a:avLst/>
          </a:prstGeom>
          <a:noFill/>
        </p:spPr>
        <p:txBody>
          <a:bodyPr wrap="square" lIns="88900" tIns="38100" rIns="88900" bIns="381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calibri" panose="020F0502020204030204" pitchFamily="34" charset="0"/>
                <a:ea typeface="+mn-ea"/>
                <a:cs typeface="Arial" panose="020B0604020202020204" pitchFamily="34" charset="0"/>
              </a:rPr>
              <a:t>auxi ai</a:t>
            </a:r>
          </a:p>
        </p:txBody>
      </p:sp>
      <p:sp>
        <p:nvSpPr>
          <p:cNvPr id="9" name="SlideLogoText">
            <a:extLst>
              <a:ext uri="{FF2B5EF4-FFF2-40B4-BE49-F238E27FC236}">
                <a16:creationId xmlns:a16="http://schemas.microsoft.com/office/drawing/2014/main" id="{BA81BDE1-69E6-4246-B9B8-8867D083D147}"/>
              </a:ext>
            </a:extLst>
          </p:cNvPr>
          <p:cNvSpPr txBox="1"/>
          <p:nvPr userDrawn="1">
            <p:custDataLst>
              <p:tags r:id="rId13"/>
            </p:custDataLst>
          </p:nvPr>
        </p:nvSpPr>
        <p:spPr>
          <a:xfrm>
            <a:off x="10888704" y="6380660"/>
            <a:ext cx="465096"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pic>
        <p:nvPicPr>
          <p:cNvPr id="2" name="Picture 1" descr="Logo, company name&#10;&#10;Description automatically generated">
            <a:extLst>
              <a:ext uri="{FF2B5EF4-FFF2-40B4-BE49-F238E27FC236}">
                <a16:creationId xmlns:a16="http://schemas.microsoft.com/office/drawing/2014/main" id="{E1F81E5A-9CAC-E458-240E-6682F3C6671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590839" cy="590839"/>
          </a:xfrm>
          <a:prstGeom prst="rect">
            <a:avLst/>
          </a:prstGeom>
        </p:spPr>
      </p:pic>
    </p:spTree>
    <p:extLst>
      <p:ext uri="{BB962C8B-B14F-4D97-AF65-F5344CB8AC3E}">
        <p14:creationId xmlns:p14="http://schemas.microsoft.com/office/powerpoint/2010/main" val="2204037882"/>
      </p:ext>
    </p:extLst>
  </p:cSld>
  <p:clrMap bg1="lt1" tx1="dk1" bg2="lt2" tx2="dk2" accent1="accent1" accent2="accent2" accent3="accent3" accent4="accent4" accent5="accent5" accent6="accent6" hlink="hlink" folHlink="folHlink"/>
  <p:sldLayoutIdLst>
    <p:sldLayoutId id="2147483650" r:id="rId1"/>
    <p:sldLayoutId id="2147483669" r:id="rId2"/>
    <p:sldLayoutId id="2147483660" r:id="rId3"/>
    <p:sldLayoutId id="2147483670" r:id="rId4"/>
    <p:sldLayoutId id="2147483666" r:id="rId5"/>
    <p:sldLayoutId id="2147483667" r:id="rId6"/>
    <p:sldLayoutId id="2147483657" r:id="rId7"/>
    <p:sldLayoutId id="2147483658" r:id="rId8"/>
    <p:sldLayoutId id="2147483668" r:id="rId9"/>
    <p:sldLayoutId id="2147483671" r:id="rId10"/>
  </p:sldLayoutIdLst>
  <p:hf hdr="0" ftr="0"/>
  <p:txStyles>
    <p:titleStyle>
      <a:lvl1pPr algn="l" defTabSz="914400" rtl="0" eaLnBrk="1" latinLnBrk="0" hangingPunct="1">
        <a:lnSpc>
          <a:spcPct val="90000"/>
        </a:lnSpc>
        <a:spcBef>
          <a:spcPct val="0"/>
        </a:spcBef>
        <a:buNone/>
        <a:defRPr sz="4400" kern="1200">
          <a:solidFill>
            <a:schemeClr val="bg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50.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107.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10.xml"/><Relationship Id="rId7" Type="http://schemas.openxmlformats.org/officeDocument/2006/relationships/tags" Target="../tags/tag114.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5.xml"/><Relationship Id="rId1" Type="http://schemas.openxmlformats.org/officeDocument/2006/relationships/tags" Target="../tags/tag115.xml"/></Relationships>
</file>

<file path=ppt/slides/_rels/slide1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tags" Target="../tags/tag118.xml"/><Relationship Id="rId7" Type="http://schemas.openxmlformats.org/officeDocument/2006/relationships/image" Target="../media/image8.pn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slideLayout" Target="../slideLayouts/slideLayout5.xml"/><Relationship Id="rId5" Type="http://schemas.openxmlformats.org/officeDocument/2006/relationships/tags" Target="../tags/tag120.xml"/><Relationship Id="rId4" Type="http://schemas.openxmlformats.org/officeDocument/2006/relationships/tags" Target="../tags/tag119.xml"/><Relationship Id="rId9" Type="http://schemas.openxmlformats.org/officeDocument/2006/relationships/chart" Target="../charts/chart1.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5.xml"/><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tags" Target="../tags/tag12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image" Target="../media/image12.png"/><Relationship Id="rId5" Type="http://schemas.openxmlformats.org/officeDocument/2006/relationships/tags" Target="../tags/tag125.xml"/><Relationship Id="rId15" Type="http://schemas.openxmlformats.org/officeDocument/2006/relationships/image" Target="../media/image16.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tags" Target="../tags/tag124.xml"/><Relationship Id="rId9" Type="http://schemas.openxmlformats.org/officeDocument/2006/relationships/image" Target="../media/image10.png"/><Relationship Id="rId14" Type="http://schemas.openxmlformats.org/officeDocument/2006/relationships/image" Target="../media/image15.sv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128.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29.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32.xml"/><Relationship Id="rId7" Type="http://schemas.openxmlformats.org/officeDocument/2006/relationships/tags" Target="../tags/tag136.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13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140.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slide" Target="slide3.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slide" Target="slide5.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slide" Target="slide4.xml"/><Relationship Id="rId5" Type="http://schemas.openxmlformats.org/officeDocument/2006/relationships/tags" Target="../tags/tag56.xml"/><Relationship Id="rId10" Type="http://schemas.openxmlformats.org/officeDocument/2006/relationships/slideLayout" Target="../slideLayouts/slideLayout5.xml"/><Relationship Id="rId4" Type="http://schemas.openxmlformats.org/officeDocument/2006/relationships/tags" Target="../tags/tag55.xml"/><Relationship Id="rId9" Type="http://schemas.openxmlformats.org/officeDocument/2006/relationships/tags" Target="../tags/tag60.xml"/></Relationships>
</file>

<file path=ppt/slides/_rels/slide4.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slide" Target="slide3.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slide" Target="slide5.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slide" Target="slide4.xml"/><Relationship Id="rId5" Type="http://schemas.openxmlformats.org/officeDocument/2006/relationships/tags" Target="../tags/tag65.xml"/><Relationship Id="rId10" Type="http://schemas.openxmlformats.org/officeDocument/2006/relationships/slideLayout" Target="../slideLayouts/slideLayout5.xml"/><Relationship Id="rId4" Type="http://schemas.openxmlformats.org/officeDocument/2006/relationships/tags" Target="../tags/tag64.xml"/><Relationship Id="rId9" Type="http://schemas.openxmlformats.org/officeDocument/2006/relationships/tags" Target="../tags/tag69.xml"/></Relationships>
</file>

<file path=ppt/slides/_rels/slide5.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slide" Target="slide3.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slide" Target="slide5.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slide" Target="slide4.xml"/><Relationship Id="rId5" Type="http://schemas.openxmlformats.org/officeDocument/2006/relationships/tags" Target="../tags/tag74.xml"/><Relationship Id="rId10" Type="http://schemas.openxmlformats.org/officeDocument/2006/relationships/slideLayout" Target="../slideLayouts/slideLayout5.xml"/><Relationship Id="rId4" Type="http://schemas.openxmlformats.org/officeDocument/2006/relationships/tags" Target="../tags/tag73.xml"/><Relationship Id="rId9" Type="http://schemas.openxmlformats.org/officeDocument/2006/relationships/tags" Target="../tags/tag78.xml"/></Relationships>
</file>

<file path=ppt/slides/_rels/slide6.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tags" Target="../tags/tag96.xml"/><Relationship Id="rId26" Type="http://schemas.openxmlformats.org/officeDocument/2006/relationships/image" Target="../media/image5.png"/><Relationship Id="rId3" Type="http://schemas.openxmlformats.org/officeDocument/2006/relationships/tags" Target="../tags/tag81.xml"/><Relationship Id="rId21" Type="http://schemas.openxmlformats.org/officeDocument/2006/relationships/tags" Target="../tags/tag99.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5" Type="http://schemas.openxmlformats.org/officeDocument/2006/relationships/image" Target="../media/image4.svg"/><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tags" Target="../tags/tag98.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24" Type="http://schemas.openxmlformats.org/officeDocument/2006/relationships/image" Target="../media/image3.png"/><Relationship Id="rId5" Type="http://schemas.openxmlformats.org/officeDocument/2006/relationships/tags" Target="../tags/tag83.xml"/><Relationship Id="rId15" Type="http://schemas.openxmlformats.org/officeDocument/2006/relationships/tags" Target="../tags/tag93.xml"/><Relationship Id="rId23" Type="http://schemas.openxmlformats.org/officeDocument/2006/relationships/slideLayout" Target="../slideLayouts/slideLayout5.xml"/><Relationship Id="rId10" Type="http://schemas.openxmlformats.org/officeDocument/2006/relationships/tags" Target="../tags/tag88.xml"/><Relationship Id="rId19" Type="http://schemas.openxmlformats.org/officeDocument/2006/relationships/tags" Target="../tags/tag97.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tags" Target="../tags/tag100.xml"/><Relationship Id="rId27"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0C7280D8-FA1B-3344-893D-77C236B01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923" y="1047749"/>
            <a:ext cx="4762500" cy="4762500"/>
          </a:xfrm>
          <a:prstGeom prst="rect">
            <a:avLst/>
          </a:prstGeom>
        </p:spPr>
      </p:pic>
      <p:sp>
        <p:nvSpPr>
          <p:cNvPr id="9" name="Title 8">
            <a:extLst>
              <a:ext uri="{FF2B5EF4-FFF2-40B4-BE49-F238E27FC236}">
                <a16:creationId xmlns:a16="http://schemas.microsoft.com/office/drawing/2014/main" id="{E69114B1-4A64-1B29-EBAF-483F6BEF1BE8}"/>
              </a:ext>
            </a:extLst>
          </p:cNvPr>
          <p:cNvSpPr>
            <a:spLocks noGrp="1"/>
          </p:cNvSpPr>
          <p:nvPr>
            <p:ph type="ctrTitle"/>
          </p:nvPr>
        </p:nvSpPr>
        <p:spPr/>
        <p:txBody>
          <a:bodyPr/>
          <a:lstStyle/>
          <a:p>
            <a:r>
              <a:rPr lang="en-US" dirty="0"/>
              <a:t>Enter Title Here</a:t>
            </a:r>
            <a:br>
              <a:rPr lang="en-US" dirty="0"/>
            </a:br>
            <a:r>
              <a:rPr lang="en-US" sz="2400" dirty="0"/>
              <a:t>Enter Subtitle Here</a:t>
            </a:r>
            <a:endParaRPr lang="en-US" dirty="0"/>
          </a:p>
        </p:txBody>
      </p:sp>
    </p:spTree>
    <p:custDataLst>
      <p:tags r:id="rId1"/>
    </p:custDataLst>
    <p:extLst>
      <p:ext uri="{BB962C8B-B14F-4D97-AF65-F5344CB8AC3E}">
        <p14:creationId xmlns:p14="http://schemas.microsoft.com/office/powerpoint/2010/main" val="1338756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Framework 5</a:t>
            </a:r>
          </a:p>
        </p:txBody>
      </p:sp>
      <p:sp>
        <p:nvSpPr>
          <p:cNvPr id="40" name="Content Placeholder 39">
            <a:extLst>
              <a:ext uri="{FF2B5EF4-FFF2-40B4-BE49-F238E27FC236}">
                <a16:creationId xmlns:a16="http://schemas.microsoft.com/office/drawing/2014/main" id="{33CF60F3-18FD-8D86-4B00-C26062D6F6C2}"/>
              </a:ext>
            </a:extLst>
          </p:cNvPr>
          <p:cNvSpPr>
            <a:spLocks noGrp="1"/>
          </p:cNvSpPr>
          <p:nvPr>
            <p:ph sz="quarter" idx="19"/>
          </p:nvPr>
        </p:nvSpPr>
        <p:spPr/>
        <p:txBody>
          <a:bodyPr/>
          <a:lstStyle/>
          <a:p>
            <a:endParaRPr lang="en-US"/>
          </a:p>
        </p:txBody>
      </p:sp>
      <p:sp>
        <p:nvSpPr>
          <p:cNvPr id="22" name="Arrow: Chevron 21">
            <a:extLst>
              <a:ext uri="{FF2B5EF4-FFF2-40B4-BE49-F238E27FC236}">
                <a16:creationId xmlns:a16="http://schemas.microsoft.com/office/drawing/2014/main" id="{8FDEDBF0-A999-80C7-76A3-5614EAA9D067}"/>
              </a:ext>
            </a:extLst>
          </p:cNvPr>
          <p:cNvSpPr>
            <a:spLocks/>
          </p:cNvSpPr>
          <p:nvPr/>
        </p:nvSpPr>
        <p:spPr>
          <a:xfrm>
            <a:off x="2486752" y="1829288"/>
            <a:ext cx="1723313" cy="3364994"/>
          </a:xfrm>
          <a:prstGeom prst="chevron">
            <a:avLst>
              <a:gd name="adj" fmla="val 14585"/>
            </a:avLst>
          </a:prstGeom>
          <a:solidFill>
            <a:schemeClr val="accent1">
              <a:alpha val="70000"/>
            </a:schemeClr>
          </a:solidFill>
          <a:ln w="12700" cap="flat">
            <a:noFill/>
            <a:miter lim="400000"/>
          </a:ln>
          <a:effectLst/>
        </p:spPr>
        <p:txBody>
          <a:bodyPr wrap="square" lIns="91440" tIns="45720" rIns="0" bIns="0" numCol="1" anchor="ctr">
            <a:noAutofit/>
          </a:bodyPr>
          <a:lstStyle/>
          <a:p>
            <a:r>
              <a:rPr lang="en-US" sz="1400" dirty="0">
                <a:solidFill>
                  <a:srgbClr val="000000"/>
                </a:solidFill>
                <a:latin typeface="Calibri" panose="020F0502020204030204" pitchFamily="34" charset="0"/>
              </a:rPr>
              <a:t>- </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23" name="Arrow: Chevron 22">
            <a:extLst>
              <a:ext uri="{FF2B5EF4-FFF2-40B4-BE49-F238E27FC236}">
                <a16:creationId xmlns:a16="http://schemas.microsoft.com/office/drawing/2014/main" id="{377712D6-3128-46AD-3BFA-6612A2708ACB}"/>
              </a:ext>
            </a:extLst>
          </p:cNvPr>
          <p:cNvSpPr>
            <a:spLocks/>
          </p:cNvSpPr>
          <p:nvPr/>
        </p:nvSpPr>
        <p:spPr>
          <a:xfrm>
            <a:off x="4046337" y="1829288"/>
            <a:ext cx="1826972" cy="3364994"/>
          </a:xfrm>
          <a:prstGeom prst="chevron">
            <a:avLst>
              <a:gd name="adj" fmla="val 14585"/>
            </a:avLst>
          </a:prstGeom>
          <a:solidFill>
            <a:schemeClr val="accent1">
              <a:alpha val="70000"/>
            </a:schemeClr>
          </a:solidFill>
          <a:ln w="12700" cap="flat">
            <a:noFill/>
            <a:miter lim="400000"/>
          </a:ln>
          <a:effectLst/>
        </p:spPr>
        <p:txBody>
          <a:bodyPr wrap="square" lIns="91440" tIns="4572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24" name="Arrow: Chevron 23">
            <a:extLst>
              <a:ext uri="{FF2B5EF4-FFF2-40B4-BE49-F238E27FC236}">
                <a16:creationId xmlns:a16="http://schemas.microsoft.com/office/drawing/2014/main" id="{EDF26EB2-235B-5FAB-64E1-36B5A4D9ED87}"/>
              </a:ext>
            </a:extLst>
          </p:cNvPr>
          <p:cNvSpPr>
            <a:spLocks/>
          </p:cNvSpPr>
          <p:nvPr/>
        </p:nvSpPr>
        <p:spPr>
          <a:xfrm>
            <a:off x="5709580" y="1829288"/>
            <a:ext cx="3770532" cy="3364994"/>
          </a:xfrm>
          <a:prstGeom prst="chevron">
            <a:avLst>
              <a:gd name="adj" fmla="val 7908"/>
            </a:avLst>
          </a:prstGeom>
          <a:solidFill>
            <a:schemeClr val="accent1">
              <a:alpha val="70000"/>
            </a:schemeClr>
          </a:solidFill>
          <a:ln w="12700" cap="flat">
            <a:noFill/>
            <a:miter lim="400000"/>
          </a:ln>
          <a:effectLst/>
        </p:spPr>
        <p:txBody>
          <a:bodyPr wrap="square" lIns="0" tIns="45720" rIns="0" bIns="0" numCol="1" anchor="ctr">
            <a:noAutofit/>
          </a:bodyPr>
          <a:lstStyle/>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5" name="Arrow: Chevron 24">
            <a:extLst>
              <a:ext uri="{FF2B5EF4-FFF2-40B4-BE49-F238E27FC236}">
                <a16:creationId xmlns:a16="http://schemas.microsoft.com/office/drawing/2014/main" id="{D9DD2A5D-5759-8B33-2496-0D61621C5FFD}"/>
              </a:ext>
            </a:extLst>
          </p:cNvPr>
          <p:cNvSpPr>
            <a:spLocks/>
          </p:cNvSpPr>
          <p:nvPr/>
        </p:nvSpPr>
        <p:spPr>
          <a:xfrm>
            <a:off x="9316384" y="1829288"/>
            <a:ext cx="1723313" cy="3364994"/>
          </a:xfrm>
          <a:prstGeom prst="chevron">
            <a:avLst>
              <a:gd name="adj" fmla="val 15441"/>
            </a:avLst>
          </a:prstGeom>
          <a:solidFill>
            <a:schemeClr val="accent1">
              <a:alpha val="70000"/>
            </a:schemeClr>
          </a:solidFill>
          <a:ln w="12700" cap="flat">
            <a:noFill/>
            <a:miter lim="400000"/>
          </a:ln>
          <a:effectLst/>
        </p:spPr>
        <p:txBody>
          <a:bodyPr wrap="square" lIns="91440" tIns="4572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26" name="Arrow: Pentagon 25">
            <a:extLst>
              <a:ext uri="{FF2B5EF4-FFF2-40B4-BE49-F238E27FC236}">
                <a16:creationId xmlns:a16="http://schemas.microsoft.com/office/drawing/2014/main" id="{41FB8884-BFF6-EFB7-2DA4-84B1ACC2E84F}"/>
              </a:ext>
            </a:extLst>
          </p:cNvPr>
          <p:cNvSpPr>
            <a:spLocks/>
          </p:cNvSpPr>
          <p:nvPr/>
        </p:nvSpPr>
        <p:spPr>
          <a:xfrm>
            <a:off x="1327981" y="1829288"/>
            <a:ext cx="1322499" cy="3364994"/>
          </a:xfrm>
          <a:prstGeom prst="homePlate">
            <a:avLst>
              <a:gd name="adj" fmla="val 19005"/>
            </a:avLst>
          </a:prstGeom>
          <a:solidFill>
            <a:schemeClr val="accent1">
              <a:alpha val="70000"/>
            </a:schemeClr>
          </a:solidFill>
          <a:ln w="12700" cap="flat">
            <a:noFill/>
            <a:miter lim="400000"/>
          </a:ln>
          <a:effectLst/>
        </p:spPr>
        <p:txBody>
          <a:bodyPr wrap="square" lIns="91440" tIns="4572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27" name="Arrow: Pentagon 26">
            <a:extLst>
              <a:ext uri="{FF2B5EF4-FFF2-40B4-BE49-F238E27FC236}">
                <a16:creationId xmlns:a16="http://schemas.microsoft.com/office/drawing/2014/main" id="{E8E6B62A-B57F-0D63-0DFE-843C03619495}"/>
              </a:ext>
            </a:extLst>
          </p:cNvPr>
          <p:cNvSpPr>
            <a:spLocks/>
          </p:cNvSpPr>
          <p:nvPr/>
        </p:nvSpPr>
        <p:spPr>
          <a:xfrm>
            <a:off x="1335444" y="5283156"/>
            <a:ext cx="9704253" cy="414993"/>
          </a:xfrm>
          <a:prstGeom prst="homePlate">
            <a:avLst/>
          </a:prstGeom>
          <a:solidFill>
            <a:schemeClr val="accent1">
              <a:alpha val="70000"/>
            </a:schemeClr>
          </a:solidFill>
          <a:ln w="12700" cap="flat">
            <a:noFill/>
            <a:miter lim="400000"/>
          </a:ln>
          <a:effectLst/>
        </p:spPr>
        <p:txBody>
          <a:bodyPr wrap="square" lIns="274320" tIns="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a:t>
            </a:r>
          </a:p>
        </p:txBody>
      </p:sp>
      <p:sp>
        <p:nvSpPr>
          <p:cNvPr id="28" name="Arrow: Pentagon 27">
            <a:extLst>
              <a:ext uri="{FF2B5EF4-FFF2-40B4-BE49-F238E27FC236}">
                <a16:creationId xmlns:a16="http://schemas.microsoft.com/office/drawing/2014/main" id="{78FC8951-F428-1CA2-29B0-602ECE1882C4}"/>
              </a:ext>
            </a:extLst>
          </p:cNvPr>
          <p:cNvSpPr>
            <a:spLocks/>
          </p:cNvSpPr>
          <p:nvPr/>
        </p:nvSpPr>
        <p:spPr>
          <a:xfrm>
            <a:off x="1327981" y="5787023"/>
            <a:ext cx="9704253" cy="414993"/>
          </a:xfrm>
          <a:prstGeom prst="homePlate">
            <a:avLst/>
          </a:prstGeom>
          <a:solidFill>
            <a:schemeClr val="accent1">
              <a:alpha val="70000"/>
            </a:schemeClr>
          </a:solidFill>
          <a:ln w="12700" cap="flat">
            <a:noFill/>
            <a:miter lim="400000"/>
          </a:ln>
          <a:effectLst/>
        </p:spPr>
        <p:txBody>
          <a:bodyPr wrap="square" lIns="274320" tIns="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tempus metus.</a:t>
            </a:r>
            <a:endParaRPr lang="en-US" sz="1400" b="1" dirty="0">
              <a:solidFill>
                <a:schemeClr val="bg2"/>
              </a:solidFill>
              <a:latin typeface="+mj-lt"/>
            </a:endParaRPr>
          </a:p>
        </p:txBody>
      </p:sp>
      <p:sp>
        <p:nvSpPr>
          <p:cNvPr id="29" name="Rectangle 28">
            <a:extLst>
              <a:ext uri="{FF2B5EF4-FFF2-40B4-BE49-F238E27FC236}">
                <a16:creationId xmlns:a16="http://schemas.microsoft.com/office/drawing/2014/main" id="{EF7B3C87-4059-3BD8-0A3A-2937EE424947}"/>
              </a:ext>
            </a:extLst>
          </p:cNvPr>
          <p:cNvSpPr/>
          <p:nvPr/>
        </p:nvSpPr>
        <p:spPr>
          <a:xfrm>
            <a:off x="5939821" y="3453066"/>
            <a:ext cx="3568877" cy="1174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12BA2ED0-2BF0-B2E0-7D93-4EC745376854}"/>
              </a:ext>
            </a:extLst>
          </p:cNvPr>
          <p:cNvSpPr/>
          <p:nvPr/>
        </p:nvSpPr>
        <p:spPr>
          <a:xfrm>
            <a:off x="1159765" y="1653609"/>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1</a:t>
            </a:r>
          </a:p>
        </p:txBody>
      </p:sp>
      <p:sp>
        <p:nvSpPr>
          <p:cNvPr id="31" name="Oval 30">
            <a:extLst>
              <a:ext uri="{FF2B5EF4-FFF2-40B4-BE49-F238E27FC236}">
                <a16:creationId xmlns:a16="http://schemas.microsoft.com/office/drawing/2014/main" id="{F0DF456A-93D4-91F1-824A-592DC1784B35}"/>
              </a:ext>
            </a:extLst>
          </p:cNvPr>
          <p:cNvSpPr/>
          <p:nvPr/>
        </p:nvSpPr>
        <p:spPr>
          <a:xfrm>
            <a:off x="2311073" y="1653609"/>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2</a:t>
            </a:r>
          </a:p>
        </p:txBody>
      </p:sp>
      <p:sp>
        <p:nvSpPr>
          <p:cNvPr id="32" name="Oval 31">
            <a:extLst>
              <a:ext uri="{FF2B5EF4-FFF2-40B4-BE49-F238E27FC236}">
                <a16:creationId xmlns:a16="http://schemas.microsoft.com/office/drawing/2014/main" id="{BFA54DD9-C11C-4E0A-9F07-38D204293E51}"/>
              </a:ext>
            </a:extLst>
          </p:cNvPr>
          <p:cNvSpPr/>
          <p:nvPr/>
        </p:nvSpPr>
        <p:spPr>
          <a:xfrm>
            <a:off x="3870658" y="1653609"/>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3</a:t>
            </a:r>
          </a:p>
        </p:txBody>
      </p:sp>
      <p:sp>
        <p:nvSpPr>
          <p:cNvPr id="33" name="Oval 32">
            <a:extLst>
              <a:ext uri="{FF2B5EF4-FFF2-40B4-BE49-F238E27FC236}">
                <a16:creationId xmlns:a16="http://schemas.microsoft.com/office/drawing/2014/main" id="{837479DD-6919-441F-67E4-A4F9A08D5E4C}"/>
              </a:ext>
            </a:extLst>
          </p:cNvPr>
          <p:cNvSpPr/>
          <p:nvPr/>
        </p:nvSpPr>
        <p:spPr>
          <a:xfrm>
            <a:off x="5533902" y="1653609"/>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4</a:t>
            </a:r>
          </a:p>
        </p:txBody>
      </p:sp>
      <p:sp>
        <p:nvSpPr>
          <p:cNvPr id="34" name="Oval 33">
            <a:extLst>
              <a:ext uri="{FF2B5EF4-FFF2-40B4-BE49-F238E27FC236}">
                <a16:creationId xmlns:a16="http://schemas.microsoft.com/office/drawing/2014/main" id="{6EAA3976-0363-D4E5-9C53-AD4CA7AF3A36}"/>
              </a:ext>
            </a:extLst>
          </p:cNvPr>
          <p:cNvSpPr/>
          <p:nvPr/>
        </p:nvSpPr>
        <p:spPr>
          <a:xfrm>
            <a:off x="9140706" y="1653609"/>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6</a:t>
            </a:r>
          </a:p>
        </p:txBody>
      </p:sp>
      <p:sp>
        <p:nvSpPr>
          <p:cNvPr id="35" name="Oval 34">
            <a:extLst>
              <a:ext uri="{FF2B5EF4-FFF2-40B4-BE49-F238E27FC236}">
                <a16:creationId xmlns:a16="http://schemas.microsoft.com/office/drawing/2014/main" id="{7C04A501-9197-2D3F-3CB8-A62CC9FAB5D8}"/>
              </a:ext>
            </a:extLst>
          </p:cNvPr>
          <p:cNvSpPr/>
          <p:nvPr/>
        </p:nvSpPr>
        <p:spPr>
          <a:xfrm>
            <a:off x="5764143" y="3394823"/>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5</a:t>
            </a:r>
          </a:p>
        </p:txBody>
      </p:sp>
      <p:sp>
        <p:nvSpPr>
          <p:cNvPr id="36" name="Oval 35">
            <a:extLst>
              <a:ext uri="{FF2B5EF4-FFF2-40B4-BE49-F238E27FC236}">
                <a16:creationId xmlns:a16="http://schemas.microsoft.com/office/drawing/2014/main" id="{2C02D4BF-9401-D92F-EB9D-123AF335F2BB}"/>
              </a:ext>
            </a:extLst>
          </p:cNvPr>
          <p:cNvSpPr/>
          <p:nvPr/>
        </p:nvSpPr>
        <p:spPr>
          <a:xfrm>
            <a:off x="1152302" y="5107478"/>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7</a:t>
            </a:r>
          </a:p>
        </p:txBody>
      </p:sp>
      <p:sp>
        <p:nvSpPr>
          <p:cNvPr id="37" name="Oval 36">
            <a:extLst>
              <a:ext uri="{FF2B5EF4-FFF2-40B4-BE49-F238E27FC236}">
                <a16:creationId xmlns:a16="http://schemas.microsoft.com/office/drawing/2014/main" id="{5C67E91D-B84D-666A-0AB1-364C39B92C7B}"/>
              </a:ext>
            </a:extLst>
          </p:cNvPr>
          <p:cNvSpPr/>
          <p:nvPr/>
        </p:nvSpPr>
        <p:spPr>
          <a:xfrm>
            <a:off x="1152302" y="5611345"/>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8</a:t>
            </a:r>
          </a:p>
        </p:txBody>
      </p:sp>
      <p:sp>
        <p:nvSpPr>
          <p:cNvPr id="38" name="TextBox 37">
            <a:extLst>
              <a:ext uri="{FF2B5EF4-FFF2-40B4-BE49-F238E27FC236}">
                <a16:creationId xmlns:a16="http://schemas.microsoft.com/office/drawing/2014/main" id="{9204F8FA-DAD3-7E62-18E1-C5A881792B61}"/>
              </a:ext>
            </a:extLst>
          </p:cNvPr>
          <p:cNvSpPr txBox="1"/>
          <p:nvPr/>
        </p:nvSpPr>
        <p:spPr>
          <a:xfrm>
            <a:off x="5948714" y="2030183"/>
            <a:ext cx="3367671" cy="1231332"/>
          </a:xfrm>
          <a:prstGeom prst="rect">
            <a:avLst/>
          </a:prstGeom>
          <a:noFill/>
        </p:spPr>
        <p:txBody>
          <a:bodyPr vert="horz" wrap="square" rtlCol="0">
            <a:sp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39" name="TextBox 38">
            <a:extLst>
              <a:ext uri="{FF2B5EF4-FFF2-40B4-BE49-F238E27FC236}">
                <a16:creationId xmlns:a16="http://schemas.microsoft.com/office/drawing/2014/main" id="{87668C3A-DC96-0FC8-B9B4-A0F1D0F0317B}"/>
              </a:ext>
            </a:extLst>
          </p:cNvPr>
          <p:cNvSpPr txBox="1"/>
          <p:nvPr/>
        </p:nvSpPr>
        <p:spPr>
          <a:xfrm>
            <a:off x="5936763" y="3804423"/>
            <a:ext cx="3367671" cy="1231332"/>
          </a:xfrm>
          <a:prstGeom prst="rect">
            <a:avLst/>
          </a:prstGeom>
          <a:noFill/>
        </p:spPr>
        <p:txBody>
          <a:bodyPr vert="horz" wrap="square" rtlCol="0">
            <a:sp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Tree>
    <p:custDataLst>
      <p:tags r:id="rId1"/>
    </p:custDataLst>
    <p:extLst>
      <p:ext uri="{BB962C8B-B14F-4D97-AF65-F5344CB8AC3E}">
        <p14:creationId xmlns:p14="http://schemas.microsoft.com/office/powerpoint/2010/main" val="424410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Framework 6</a:t>
            </a:r>
          </a:p>
        </p:txBody>
      </p:sp>
      <p:sp>
        <p:nvSpPr>
          <p:cNvPr id="17" name="Content Placeholder 16">
            <a:extLst>
              <a:ext uri="{FF2B5EF4-FFF2-40B4-BE49-F238E27FC236}">
                <a16:creationId xmlns:a16="http://schemas.microsoft.com/office/drawing/2014/main" id="{E537FB80-92E2-E37D-0888-FF6CAE5C6B4D}"/>
              </a:ext>
            </a:extLst>
          </p:cNvPr>
          <p:cNvSpPr>
            <a:spLocks noGrp="1"/>
          </p:cNvSpPr>
          <p:nvPr>
            <p:ph sz="quarter" idx="19"/>
          </p:nvPr>
        </p:nvSpPr>
        <p:spPr/>
        <p:txBody>
          <a:bodyPr/>
          <a:lstStyle/>
          <a:p>
            <a:endParaRPr lang="en-US"/>
          </a:p>
        </p:txBody>
      </p:sp>
      <p:sp>
        <p:nvSpPr>
          <p:cNvPr id="4" name="Arrow: Chevron 3">
            <a:extLst>
              <a:ext uri="{FF2B5EF4-FFF2-40B4-BE49-F238E27FC236}">
                <a16:creationId xmlns:a16="http://schemas.microsoft.com/office/drawing/2014/main" id="{1E1A3F8F-CDA3-146D-DBB4-9AFF67FD1849}"/>
              </a:ext>
            </a:extLst>
          </p:cNvPr>
          <p:cNvSpPr>
            <a:spLocks/>
          </p:cNvSpPr>
          <p:nvPr/>
        </p:nvSpPr>
        <p:spPr>
          <a:xfrm>
            <a:off x="5701262" y="1764804"/>
            <a:ext cx="3770532" cy="3376470"/>
          </a:xfrm>
          <a:prstGeom prst="chevron">
            <a:avLst>
              <a:gd name="adj" fmla="val 7908"/>
            </a:avLst>
          </a:prstGeom>
          <a:solidFill>
            <a:schemeClr val="accent1">
              <a:lumMod val="40000"/>
              <a:lumOff val="60000"/>
              <a:alpha val="70000"/>
            </a:schemeClr>
          </a:solidFill>
          <a:ln w="12700" cap="flat">
            <a:noFill/>
            <a:miter lim="400000"/>
          </a:ln>
          <a:effectLst/>
        </p:spPr>
        <p:txBody>
          <a:bodyPr wrap="square" lIns="0" tIns="45720" rIns="0" bIns="0" numCol="1" anchor="ctr">
            <a:noAutofit/>
          </a:bodyPr>
          <a:lstStyle/>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 name="Rectangle 4">
            <a:extLst>
              <a:ext uri="{FF2B5EF4-FFF2-40B4-BE49-F238E27FC236}">
                <a16:creationId xmlns:a16="http://schemas.microsoft.com/office/drawing/2014/main" id="{449D45DC-29DD-703F-0DC8-49DFEDD740E6}"/>
              </a:ext>
            </a:extLst>
          </p:cNvPr>
          <p:cNvSpPr/>
          <p:nvPr/>
        </p:nvSpPr>
        <p:spPr>
          <a:xfrm>
            <a:off x="5928445" y="3400058"/>
            <a:ext cx="3571936" cy="1174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151867A-A740-CDE8-455C-3792D79AE6EE}"/>
              </a:ext>
            </a:extLst>
          </p:cNvPr>
          <p:cNvSpPr txBox="1"/>
          <p:nvPr/>
        </p:nvSpPr>
        <p:spPr>
          <a:xfrm>
            <a:off x="5940396" y="1977175"/>
            <a:ext cx="3367671" cy="1231332"/>
          </a:xfrm>
          <a:prstGeom prst="rect">
            <a:avLst/>
          </a:prstGeom>
          <a:noFill/>
        </p:spPr>
        <p:txBody>
          <a:bodyPr vert="horz" wrap="square" rtlCol="0">
            <a:sp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7" name="TextBox 6">
            <a:extLst>
              <a:ext uri="{FF2B5EF4-FFF2-40B4-BE49-F238E27FC236}">
                <a16:creationId xmlns:a16="http://schemas.microsoft.com/office/drawing/2014/main" id="{75A1698F-80CD-77AE-E2A5-D880529620DA}"/>
              </a:ext>
            </a:extLst>
          </p:cNvPr>
          <p:cNvSpPr txBox="1"/>
          <p:nvPr/>
        </p:nvSpPr>
        <p:spPr>
          <a:xfrm>
            <a:off x="5928445" y="3751415"/>
            <a:ext cx="3367671" cy="1231332"/>
          </a:xfrm>
          <a:prstGeom prst="rect">
            <a:avLst/>
          </a:prstGeom>
          <a:noFill/>
        </p:spPr>
        <p:txBody>
          <a:bodyPr vert="horz" wrap="square" rtlCol="0">
            <a:sp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8" name="Arrow: Chevron 7">
            <a:extLst>
              <a:ext uri="{FF2B5EF4-FFF2-40B4-BE49-F238E27FC236}">
                <a16:creationId xmlns:a16="http://schemas.microsoft.com/office/drawing/2014/main" id="{A13C8477-FCAB-211B-2272-887ED704E532}"/>
              </a:ext>
            </a:extLst>
          </p:cNvPr>
          <p:cNvSpPr>
            <a:spLocks/>
          </p:cNvSpPr>
          <p:nvPr/>
        </p:nvSpPr>
        <p:spPr>
          <a:xfrm>
            <a:off x="9316384" y="1764804"/>
            <a:ext cx="1723313" cy="3376470"/>
          </a:xfrm>
          <a:prstGeom prst="chevron">
            <a:avLst>
              <a:gd name="adj" fmla="val 15441"/>
            </a:avLst>
          </a:prstGeom>
          <a:solidFill>
            <a:schemeClr val="accent1">
              <a:lumMod val="40000"/>
              <a:lumOff val="60000"/>
              <a:alpha val="70000"/>
            </a:schemeClr>
          </a:solidFill>
          <a:ln w="12700" cap="flat">
            <a:noFill/>
            <a:miter lim="400000"/>
          </a:ln>
          <a:effectLst/>
        </p:spPr>
        <p:txBody>
          <a:bodyPr wrap="square" lIns="91440" tIns="4572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9" name="Arrow: Pentagon 8">
            <a:extLst>
              <a:ext uri="{FF2B5EF4-FFF2-40B4-BE49-F238E27FC236}">
                <a16:creationId xmlns:a16="http://schemas.microsoft.com/office/drawing/2014/main" id="{E70155FE-E06D-29B0-AA27-CCACCA92C164}"/>
              </a:ext>
            </a:extLst>
          </p:cNvPr>
          <p:cNvSpPr>
            <a:spLocks/>
          </p:cNvSpPr>
          <p:nvPr/>
        </p:nvSpPr>
        <p:spPr>
          <a:xfrm>
            <a:off x="1335444" y="5230148"/>
            <a:ext cx="9704253" cy="905609"/>
          </a:xfrm>
          <a:prstGeom prst="homePlate">
            <a:avLst>
              <a:gd name="adj" fmla="val 26586"/>
            </a:avLst>
          </a:prstGeom>
          <a:solidFill>
            <a:schemeClr val="accent1">
              <a:lumMod val="40000"/>
              <a:lumOff val="60000"/>
              <a:alpha val="70000"/>
            </a:schemeClr>
          </a:solidFill>
          <a:ln w="12700" cap="flat">
            <a:noFill/>
            <a:miter lim="400000"/>
          </a:ln>
          <a:effectLst/>
        </p:spPr>
        <p:txBody>
          <a:bodyPr wrap="square" lIns="274320" tIns="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a:t>
            </a: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
        <p:nvSpPr>
          <p:cNvPr id="10" name="Arrow: Chevron 9">
            <a:extLst>
              <a:ext uri="{FF2B5EF4-FFF2-40B4-BE49-F238E27FC236}">
                <a16:creationId xmlns:a16="http://schemas.microsoft.com/office/drawing/2014/main" id="{73D1FB52-CD39-4C3A-2D2D-3ED081E48620}"/>
              </a:ext>
            </a:extLst>
          </p:cNvPr>
          <p:cNvSpPr>
            <a:spLocks/>
          </p:cNvSpPr>
          <p:nvPr/>
        </p:nvSpPr>
        <p:spPr>
          <a:xfrm>
            <a:off x="1335444" y="1764804"/>
            <a:ext cx="4549815" cy="3376470"/>
          </a:xfrm>
          <a:prstGeom prst="chevron">
            <a:avLst>
              <a:gd name="adj" fmla="val 7908"/>
            </a:avLst>
          </a:prstGeom>
          <a:solidFill>
            <a:schemeClr val="accent1">
              <a:lumMod val="40000"/>
              <a:lumOff val="60000"/>
              <a:alpha val="70000"/>
            </a:schemeClr>
          </a:solidFill>
          <a:ln w="12700" cap="flat">
            <a:noFill/>
            <a:miter lim="400000"/>
          </a:ln>
          <a:effectLst/>
        </p:spPr>
        <p:txBody>
          <a:bodyPr wrap="square" lIns="0" tIns="45720" rIns="0" bIns="0" numCol="1" anchor="ctr">
            <a:noAutofit/>
          </a:bodyPr>
          <a:lstStyle/>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1" name="TextBox 10">
            <a:extLst>
              <a:ext uri="{FF2B5EF4-FFF2-40B4-BE49-F238E27FC236}">
                <a16:creationId xmlns:a16="http://schemas.microsoft.com/office/drawing/2014/main" id="{9961DBC0-1AD7-1620-60DA-B2F79E8852B2}"/>
              </a:ext>
            </a:extLst>
          </p:cNvPr>
          <p:cNvSpPr txBox="1"/>
          <p:nvPr/>
        </p:nvSpPr>
        <p:spPr>
          <a:xfrm>
            <a:off x="1625420" y="1977175"/>
            <a:ext cx="4084160" cy="3005572"/>
          </a:xfrm>
          <a:prstGeom prst="rect">
            <a:avLst/>
          </a:prstGeom>
          <a:noFill/>
        </p:spPr>
        <p:txBody>
          <a:bodyPr vert="horz" wrap="square" rtlCol="0">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a:t>
            </a: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a:t>
            </a:r>
          </a:p>
          <a:p>
            <a:endParaRPr lang="en-US" sz="1400" dirty="0">
              <a:solidFill>
                <a:srgbClr val="000000"/>
              </a:solidFill>
              <a:latin typeface="Calibri" panose="020F0502020204030204" pitchFamily="34" charset="0"/>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a:t>
            </a:r>
          </a:p>
        </p:txBody>
      </p:sp>
      <p:sp>
        <p:nvSpPr>
          <p:cNvPr id="12" name="Oval 11">
            <a:extLst>
              <a:ext uri="{FF2B5EF4-FFF2-40B4-BE49-F238E27FC236}">
                <a16:creationId xmlns:a16="http://schemas.microsoft.com/office/drawing/2014/main" id="{30A443D3-D149-9819-6246-B915002C8A54}"/>
              </a:ext>
            </a:extLst>
          </p:cNvPr>
          <p:cNvSpPr/>
          <p:nvPr/>
        </p:nvSpPr>
        <p:spPr>
          <a:xfrm>
            <a:off x="5773035" y="3341814"/>
            <a:ext cx="351357" cy="351357"/>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3</a:t>
            </a:r>
          </a:p>
        </p:txBody>
      </p:sp>
      <p:sp>
        <p:nvSpPr>
          <p:cNvPr id="13" name="Oval 12">
            <a:extLst>
              <a:ext uri="{FF2B5EF4-FFF2-40B4-BE49-F238E27FC236}">
                <a16:creationId xmlns:a16="http://schemas.microsoft.com/office/drawing/2014/main" id="{B73F8A28-5572-D641-85E7-2A1468E0F231}"/>
              </a:ext>
            </a:extLst>
          </p:cNvPr>
          <p:cNvSpPr/>
          <p:nvPr/>
        </p:nvSpPr>
        <p:spPr>
          <a:xfrm>
            <a:off x="5518162" y="1601150"/>
            <a:ext cx="351357" cy="351357"/>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2</a:t>
            </a:r>
          </a:p>
        </p:txBody>
      </p:sp>
      <p:sp>
        <p:nvSpPr>
          <p:cNvPr id="14" name="Oval 13">
            <a:extLst>
              <a:ext uri="{FF2B5EF4-FFF2-40B4-BE49-F238E27FC236}">
                <a16:creationId xmlns:a16="http://schemas.microsoft.com/office/drawing/2014/main" id="{98810987-5140-1D37-134F-2C3261F93683}"/>
              </a:ext>
            </a:extLst>
          </p:cNvPr>
          <p:cNvSpPr/>
          <p:nvPr/>
        </p:nvSpPr>
        <p:spPr>
          <a:xfrm>
            <a:off x="9140706" y="1600601"/>
            <a:ext cx="351357" cy="351357"/>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4</a:t>
            </a:r>
          </a:p>
        </p:txBody>
      </p:sp>
      <p:sp>
        <p:nvSpPr>
          <p:cNvPr id="15" name="Oval 14">
            <a:extLst>
              <a:ext uri="{FF2B5EF4-FFF2-40B4-BE49-F238E27FC236}">
                <a16:creationId xmlns:a16="http://schemas.microsoft.com/office/drawing/2014/main" id="{4AE26963-F935-05E9-419C-8E3E63F1ADEA}"/>
              </a:ext>
            </a:extLst>
          </p:cNvPr>
          <p:cNvSpPr/>
          <p:nvPr/>
        </p:nvSpPr>
        <p:spPr>
          <a:xfrm>
            <a:off x="1152302" y="5054470"/>
            <a:ext cx="351357" cy="351357"/>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5</a:t>
            </a:r>
          </a:p>
        </p:txBody>
      </p:sp>
      <p:sp>
        <p:nvSpPr>
          <p:cNvPr id="16" name="Oval 15">
            <a:extLst>
              <a:ext uri="{FF2B5EF4-FFF2-40B4-BE49-F238E27FC236}">
                <a16:creationId xmlns:a16="http://schemas.microsoft.com/office/drawing/2014/main" id="{C47C2732-D6B5-8A82-3E07-35BC1F5A2240}"/>
              </a:ext>
            </a:extLst>
          </p:cNvPr>
          <p:cNvSpPr/>
          <p:nvPr/>
        </p:nvSpPr>
        <p:spPr>
          <a:xfrm>
            <a:off x="1159764" y="1600601"/>
            <a:ext cx="351357" cy="351357"/>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1</a:t>
            </a:r>
          </a:p>
        </p:txBody>
      </p:sp>
    </p:spTree>
    <p:custDataLst>
      <p:tags r:id="rId1"/>
    </p:custDataLst>
    <p:extLst>
      <p:ext uri="{BB962C8B-B14F-4D97-AF65-F5344CB8AC3E}">
        <p14:creationId xmlns:p14="http://schemas.microsoft.com/office/powerpoint/2010/main" val="3023679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Framework 7</a:t>
            </a:r>
          </a:p>
        </p:txBody>
      </p:sp>
      <p:sp>
        <p:nvSpPr>
          <p:cNvPr id="15" name="Content Placeholder 14">
            <a:extLst>
              <a:ext uri="{FF2B5EF4-FFF2-40B4-BE49-F238E27FC236}">
                <a16:creationId xmlns:a16="http://schemas.microsoft.com/office/drawing/2014/main" id="{BB897826-127D-A30E-0F18-371D7C59455B}"/>
              </a:ext>
            </a:extLst>
          </p:cNvPr>
          <p:cNvSpPr>
            <a:spLocks noGrp="1"/>
          </p:cNvSpPr>
          <p:nvPr>
            <p:ph sz="quarter" idx="19"/>
          </p:nvPr>
        </p:nvSpPr>
        <p:spPr/>
        <p:txBody>
          <a:bodyPr/>
          <a:lstStyle/>
          <a:p>
            <a:endParaRPr lang="en-US"/>
          </a:p>
        </p:txBody>
      </p:sp>
      <p:sp>
        <p:nvSpPr>
          <p:cNvPr id="4" name="Arrow: Pentagon 3">
            <a:extLst>
              <a:ext uri="{FF2B5EF4-FFF2-40B4-BE49-F238E27FC236}">
                <a16:creationId xmlns:a16="http://schemas.microsoft.com/office/drawing/2014/main" id="{5F5F954E-F6E3-095D-99B8-62F95C5D7CEF}"/>
              </a:ext>
            </a:extLst>
          </p:cNvPr>
          <p:cNvSpPr/>
          <p:nvPr/>
        </p:nvSpPr>
        <p:spPr>
          <a:xfrm>
            <a:off x="712794" y="1737947"/>
            <a:ext cx="10766411" cy="4430623"/>
          </a:xfrm>
          <a:prstGeom prst="homePlate">
            <a:avLst>
              <a:gd name="adj" fmla="val 130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76796545-4726-F583-B9DB-9D806476C9BC}"/>
              </a:ext>
            </a:extLst>
          </p:cNvPr>
          <p:cNvSpPr/>
          <p:nvPr/>
        </p:nvSpPr>
        <p:spPr>
          <a:xfrm rot="16200000">
            <a:off x="399034" y="2396758"/>
            <a:ext cx="1596810" cy="6241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cs typeface="Calibri" panose="020F0502020204030204" pitchFamily="34" charset="0"/>
              </a:rPr>
              <a:t>Lorem Ipsum Vitae</a:t>
            </a:r>
          </a:p>
        </p:txBody>
      </p:sp>
      <p:sp>
        <p:nvSpPr>
          <p:cNvPr id="6" name="Rectangle 5">
            <a:extLst>
              <a:ext uri="{FF2B5EF4-FFF2-40B4-BE49-F238E27FC236}">
                <a16:creationId xmlns:a16="http://schemas.microsoft.com/office/drawing/2014/main" id="{4906B276-1B78-E94C-395C-5CC296BDE5F7}"/>
              </a:ext>
            </a:extLst>
          </p:cNvPr>
          <p:cNvSpPr/>
          <p:nvPr/>
        </p:nvSpPr>
        <p:spPr>
          <a:xfrm rot="16200000">
            <a:off x="39775" y="4525290"/>
            <a:ext cx="2315327" cy="624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cs typeface="Calibri" panose="020F0502020204030204" pitchFamily="34" charset="0"/>
              </a:rPr>
              <a:t>Lorem Ipsum</a:t>
            </a:r>
          </a:p>
        </p:txBody>
      </p:sp>
      <p:sp>
        <p:nvSpPr>
          <p:cNvPr id="7" name="Arrow: Pentagon 6">
            <a:extLst>
              <a:ext uri="{FF2B5EF4-FFF2-40B4-BE49-F238E27FC236}">
                <a16:creationId xmlns:a16="http://schemas.microsoft.com/office/drawing/2014/main" id="{95CB6351-8641-768E-32B9-BF1A6B7634FC}"/>
              </a:ext>
            </a:extLst>
          </p:cNvPr>
          <p:cNvSpPr/>
          <p:nvPr/>
        </p:nvSpPr>
        <p:spPr>
          <a:xfrm>
            <a:off x="1682083" y="1910410"/>
            <a:ext cx="9043978" cy="459194"/>
          </a:xfrm>
          <a:prstGeom prst="homePlate">
            <a:avLst>
              <a:gd name="adj" fmla="val 1300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200" dirty="0">
              <a:solidFill>
                <a:schemeClr val="bg2"/>
              </a:solidFill>
            </a:endParaRPr>
          </a:p>
        </p:txBody>
      </p:sp>
      <p:sp>
        <p:nvSpPr>
          <p:cNvPr id="8" name="Arrow: Pentagon 7">
            <a:extLst>
              <a:ext uri="{FF2B5EF4-FFF2-40B4-BE49-F238E27FC236}">
                <a16:creationId xmlns:a16="http://schemas.microsoft.com/office/drawing/2014/main" id="{91185F71-B9E7-426C-CA5A-3A370850B8C3}"/>
              </a:ext>
            </a:extLst>
          </p:cNvPr>
          <p:cNvSpPr>
            <a:spLocks/>
          </p:cNvSpPr>
          <p:nvPr/>
        </p:nvSpPr>
        <p:spPr>
          <a:xfrm>
            <a:off x="1682083" y="2479217"/>
            <a:ext cx="9043978" cy="459194"/>
          </a:xfrm>
          <a:prstGeom prst="homePlate">
            <a:avLst>
              <a:gd name="adj" fmla="val 1300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200" dirty="0">
              <a:solidFill>
                <a:schemeClr val="bg2"/>
              </a:solidFill>
            </a:endParaRPr>
          </a:p>
        </p:txBody>
      </p:sp>
      <p:sp>
        <p:nvSpPr>
          <p:cNvPr id="9" name="Arrow: Pentagon 8">
            <a:extLst>
              <a:ext uri="{FF2B5EF4-FFF2-40B4-BE49-F238E27FC236}">
                <a16:creationId xmlns:a16="http://schemas.microsoft.com/office/drawing/2014/main" id="{82A8911F-871E-96DC-203B-8E88E69F23F7}"/>
              </a:ext>
            </a:extLst>
          </p:cNvPr>
          <p:cNvSpPr>
            <a:spLocks/>
          </p:cNvSpPr>
          <p:nvPr/>
        </p:nvSpPr>
        <p:spPr>
          <a:xfrm>
            <a:off x="1682083" y="3048025"/>
            <a:ext cx="9043978" cy="459194"/>
          </a:xfrm>
          <a:prstGeom prst="homePlate">
            <a:avLst>
              <a:gd name="adj" fmla="val 1300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200" dirty="0">
              <a:solidFill>
                <a:schemeClr val="bg2"/>
              </a:solidFill>
            </a:endParaRPr>
          </a:p>
        </p:txBody>
      </p:sp>
      <p:sp>
        <p:nvSpPr>
          <p:cNvPr id="10" name="Arrow: Pentagon 9">
            <a:extLst>
              <a:ext uri="{FF2B5EF4-FFF2-40B4-BE49-F238E27FC236}">
                <a16:creationId xmlns:a16="http://schemas.microsoft.com/office/drawing/2014/main" id="{62989210-A74E-43E3-0DB3-09FD8C948992}"/>
              </a:ext>
            </a:extLst>
          </p:cNvPr>
          <p:cNvSpPr/>
          <p:nvPr/>
        </p:nvSpPr>
        <p:spPr>
          <a:xfrm>
            <a:off x="1682082" y="3679682"/>
            <a:ext cx="2106151" cy="2315327"/>
          </a:xfrm>
          <a:prstGeom prst="homePlate">
            <a:avLst>
              <a:gd name="adj" fmla="val 1355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200" dirty="0">
              <a:solidFill>
                <a:schemeClr val="bg2"/>
              </a:solidFill>
            </a:endParaRPr>
          </a:p>
        </p:txBody>
      </p:sp>
      <p:sp>
        <p:nvSpPr>
          <p:cNvPr id="11" name="Arrow: Chevron 10">
            <a:extLst>
              <a:ext uri="{FF2B5EF4-FFF2-40B4-BE49-F238E27FC236}">
                <a16:creationId xmlns:a16="http://schemas.microsoft.com/office/drawing/2014/main" id="{7B48C0E0-3AAB-E004-4696-F60829CF354C}"/>
              </a:ext>
            </a:extLst>
          </p:cNvPr>
          <p:cNvSpPr>
            <a:spLocks/>
          </p:cNvSpPr>
          <p:nvPr/>
        </p:nvSpPr>
        <p:spPr>
          <a:xfrm>
            <a:off x="3556004" y="3679682"/>
            <a:ext cx="1966686" cy="2315327"/>
          </a:xfrm>
          <a:prstGeom prst="chevron">
            <a:avLst>
              <a:gd name="adj" fmla="val 145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a:t>
            </a:r>
            <a:endParaRPr lang="en-US" sz="1200" dirty="0">
              <a:solidFill>
                <a:schemeClr val="bg2"/>
              </a:solidFill>
            </a:endParaRPr>
          </a:p>
        </p:txBody>
      </p:sp>
      <p:sp>
        <p:nvSpPr>
          <p:cNvPr id="12" name="Arrow: Chevron 11">
            <a:extLst>
              <a:ext uri="{FF2B5EF4-FFF2-40B4-BE49-F238E27FC236}">
                <a16:creationId xmlns:a16="http://schemas.microsoft.com/office/drawing/2014/main" id="{9D86B7E0-E327-7818-3605-2D2ABA5AA64E}"/>
              </a:ext>
            </a:extLst>
          </p:cNvPr>
          <p:cNvSpPr>
            <a:spLocks/>
          </p:cNvSpPr>
          <p:nvPr/>
        </p:nvSpPr>
        <p:spPr>
          <a:xfrm>
            <a:off x="5290461" y="3679682"/>
            <a:ext cx="1966686" cy="2315327"/>
          </a:xfrm>
          <a:prstGeom prst="chevron">
            <a:avLst>
              <a:gd name="adj" fmla="val 145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a:t>
            </a:r>
            <a:endParaRPr lang="en-US" sz="1200" dirty="0">
              <a:solidFill>
                <a:schemeClr val="bg2"/>
              </a:solidFill>
            </a:endParaRPr>
          </a:p>
        </p:txBody>
      </p:sp>
      <p:sp>
        <p:nvSpPr>
          <p:cNvPr id="13" name="Arrow: Chevron 12">
            <a:extLst>
              <a:ext uri="{FF2B5EF4-FFF2-40B4-BE49-F238E27FC236}">
                <a16:creationId xmlns:a16="http://schemas.microsoft.com/office/drawing/2014/main" id="{B7E05211-7FD8-FCF9-F3B3-3259123CCF30}"/>
              </a:ext>
            </a:extLst>
          </p:cNvPr>
          <p:cNvSpPr>
            <a:spLocks/>
          </p:cNvSpPr>
          <p:nvPr/>
        </p:nvSpPr>
        <p:spPr>
          <a:xfrm>
            <a:off x="7024918" y="3679682"/>
            <a:ext cx="1966686" cy="2315327"/>
          </a:xfrm>
          <a:prstGeom prst="chevron">
            <a:avLst>
              <a:gd name="adj" fmla="val 145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a:t>
            </a:r>
            <a:endParaRPr lang="en-US" sz="1200" dirty="0">
              <a:solidFill>
                <a:schemeClr val="bg2"/>
              </a:solidFill>
            </a:endParaRPr>
          </a:p>
        </p:txBody>
      </p:sp>
      <p:sp>
        <p:nvSpPr>
          <p:cNvPr id="14" name="Arrow: Chevron 13">
            <a:extLst>
              <a:ext uri="{FF2B5EF4-FFF2-40B4-BE49-F238E27FC236}">
                <a16:creationId xmlns:a16="http://schemas.microsoft.com/office/drawing/2014/main" id="{3F173765-9407-8A36-E7B4-C5F1309F39A1}"/>
              </a:ext>
            </a:extLst>
          </p:cNvPr>
          <p:cNvSpPr>
            <a:spLocks/>
          </p:cNvSpPr>
          <p:nvPr/>
        </p:nvSpPr>
        <p:spPr>
          <a:xfrm>
            <a:off x="8759375" y="3679682"/>
            <a:ext cx="1966686" cy="2315327"/>
          </a:xfrm>
          <a:prstGeom prst="chevron">
            <a:avLst>
              <a:gd name="adj" fmla="val 145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a:t>
            </a:r>
            <a:endParaRPr lang="en-US" sz="1200" dirty="0">
              <a:solidFill>
                <a:schemeClr val="bg2"/>
              </a:solidFill>
            </a:endParaRPr>
          </a:p>
        </p:txBody>
      </p:sp>
    </p:spTree>
    <p:custDataLst>
      <p:tags r:id="rId1"/>
    </p:custDataLst>
    <p:extLst>
      <p:ext uri="{BB962C8B-B14F-4D97-AF65-F5344CB8AC3E}">
        <p14:creationId xmlns:p14="http://schemas.microsoft.com/office/powerpoint/2010/main" val="789349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Exec 1</a:t>
            </a:r>
          </a:p>
        </p:txBody>
      </p:sp>
      <p:sp>
        <p:nvSpPr>
          <p:cNvPr id="29" name="Content Placeholder 28">
            <a:extLst>
              <a:ext uri="{FF2B5EF4-FFF2-40B4-BE49-F238E27FC236}">
                <a16:creationId xmlns:a16="http://schemas.microsoft.com/office/drawing/2014/main" id="{9CE4BBE8-8E71-4AEE-2A72-8CAA788C4FDE}"/>
              </a:ext>
            </a:extLst>
          </p:cNvPr>
          <p:cNvSpPr>
            <a:spLocks noGrp="1"/>
          </p:cNvSpPr>
          <p:nvPr>
            <p:ph sz="quarter" idx="19"/>
          </p:nvPr>
        </p:nvSpPr>
        <p:spPr/>
        <p:txBody>
          <a:bodyPr/>
          <a:lstStyle/>
          <a:p>
            <a:endParaRPr lang="en-US"/>
          </a:p>
        </p:txBody>
      </p:sp>
      <p:sp>
        <p:nvSpPr>
          <p:cNvPr id="30" name="TextBox 29">
            <a:extLst>
              <a:ext uri="{FF2B5EF4-FFF2-40B4-BE49-F238E27FC236}">
                <a16:creationId xmlns:a16="http://schemas.microsoft.com/office/drawing/2014/main" id="{87A15E27-4EAE-2325-889C-AA37588381AD}"/>
              </a:ext>
            </a:extLst>
          </p:cNvPr>
          <p:cNvSpPr txBox="1">
            <a:spLocks/>
          </p:cNvSpPr>
          <p:nvPr/>
        </p:nvSpPr>
        <p:spPr>
          <a:xfrm>
            <a:off x="553052" y="5581040"/>
            <a:ext cx="6677914" cy="369332"/>
          </a:xfrm>
          <a:prstGeom prst="rect">
            <a:avLst/>
          </a:prstGeom>
        </p:spPr>
        <p:txBody>
          <a:bodyPr vert="horz" wrap="square" lIns="0" tIns="0" rIns="0" bIns="0" rtlCol="0">
            <a:noAutofit/>
          </a:bodyPr>
          <a:lstStyle>
            <a:defPPr>
              <a:defRPr lang="en-US"/>
            </a:defPPr>
            <a:lvl1pPr lvl="0" indent="0">
              <a:lnSpc>
                <a:spcPct val="100000"/>
              </a:lnSpc>
              <a:spcBef>
                <a:spcPts val="0"/>
              </a:spcBef>
              <a:spcAft>
                <a:spcPts val="600"/>
              </a:spcAft>
              <a:buFont typeface="Segoe UI" panose="020B0502040204020203" pitchFamily="34" charset="0"/>
              <a:buNone/>
              <a:defRPr sz="1200">
                <a:solidFill>
                  <a:sysClr val="windowText" lastClr="000000"/>
                </a:solidFill>
                <a:cs typeface="Theinhardt Pan Light" panose="020B0404020101020102" pitchFamily="34" charset="0"/>
              </a:defRPr>
            </a:lvl1pPr>
            <a:lvl2pPr marL="228600" lvl="1" indent="-225425">
              <a:lnSpc>
                <a:spcPct val="100000"/>
              </a:lnSpc>
              <a:spcBef>
                <a:spcPts val="0"/>
              </a:spcBef>
              <a:spcAft>
                <a:spcPts val="400"/>
              </a:spcAft>
              <a:buFont typeface="Wingdings" panose="05000000000000000000" pitchFamily="2" charset="2"/>
              <a:buChar char=""/>
              <a:defRPr sz="1600">
                <a:solidFill>
                  <a:sysClr val="windowText" lastClr="000000"/>
                </a:solidFill>
                <a:cs typeface="Theinhardt Pan Light" panose="020B0404020101020102" pitchFamily="34" charset="0"/>
              </a:defRPr>
            </a:lvl2pPr>
            <a:lvl3pPr marL="515938" lvl="2" indent="-287338">
              <a:lnSpc>
                <a:spcPct val="100000"/>
              </a:lnSpc>
              <a:spcBef>
                <a:spcPts val="0"/>
              </a:spcBef>
              <a:spcAft>
                <a:spcPts val="400"/>
              </a:spcAft>
              <a:buFont typeface="Theinhardt Light" panose="020B0404020101020102" pitchFamily="34" charset="0"/>
              <a:buChar char="—"/>
              <a:defRPr sz="1600">
                <a:solidFill>
                  <a:sysClr val="windowText" lastClr="000000"/>
                </a:solidFill>
                <a:cs typeface="Theinhardt Pan Light" panose="020B0404020101020102" pitchFamily="34" charset="0"/>
              </a:defRPr>
            </a:lvl3pPr>
            <a:lvl4pPr marL="742950" lvl="3" indent="-182563">
              <a:lnSpc>
                <a:spcPct val="100000"/>
              </a:lnSpc>
              <a:spcBef>
                <a:spcPts val="0"/>
              </a:spcBef>
              <a:spcAft>
                <a:spcPts val="400"/>
              </a:spcAft>
              <a:buFont typeface="Theinhardt Light" panose="020B0404020101020102" pitchFamily="34" charset="0"/>
              <a:buChar char="»"/>
              <a:defRPr sz="1600">
                <a:solidFill>
                  <a:sysClr val="windowText" lastClr="000000"/>
                </a:solidFill>
                <a:cs typeface="Theinhardt Pan Light" panose="020B0404020101020102" pitchFamily="34" charset="0"/>
              </a:defRPr>
            </a:lvl4pPr>
            <a:lvl5pPr marL="914400" lvl="4" indent="-136525">
              <a:lnSpc>
                <a:spcPct val="100000"/>
              </a:lnSpc>
              <a:spcBef>
                <a:spcPts val="0"/>
              </a:spcBef>
              <a:spcAft>
                <a:spcPts val="400"/>
              </a:spcAft>
              <a:buSzPct val="100000"/>
              <a:buFont typeface="Theinhardt Light" panose="020B0404020101020102" pitchFamily="34" charset="0"/>
              <a:buChar char="›"/>
              <a:defRPr sz="1600">
                <a:solidFill>
                  <a:sysClr val="windowText" lastClr="000000"/>
                </a:solidFill>
                <a:cs typeface="Theinhardt Pan Light" panose="020B0404020101020102" pitchFamily="34" charset="0"/>
              </a:defRPr>
            </a:lvl5pPr>
            <a:lvl6pPr marL="1085850" lvl="5" indent="-171450">
              <a:lnSpc>
                <a:spcPct val="100000"/>
              </a:lnSpc>
              <a:spcBef>
                <a:spcPts val="0"/>
              </a:spcBef>
              <a:spcAft>
                <a:spcPts val="400"/>
              </a:spcAft>
              <a:buSzPct val="100000"/>
              <a:buFont typeface="Arial" panose="020B0604020202020204" pitchFamily="34" charset="0"/>
              <a:buChar char="▫"/>
              <a:defRPr sz="1600">
                <a:solidFill>
                  <a:sysClr val="windowText" lastClr="000000"/>
                </a:solidFill>
                <a:cs typeface="Theinhardt Pan Light" panose="020B0404020101020102" pitchFamily="34" charset="0"/>
              </a:defRPr>
            </a:lvl6pPr>
            <a:lvl7pPr marL="1085850" lvl="6" indent="-171450">
              <a:lnSpc>
                <a:spcPct val="100000"/>
              </a:lnSpc>
              <a:spcBef>
                <a:spcPts val="0"/>
              </a:spcBef>
              <a:spcAft>
                <a:spcPts val="400"/>
              </a:spcAft>
              <a:buSzPct val="100000"/>
              <a:buFont typeface="Arial" panose="020B0604020202020204" pitchFamily="34" charset="0"/>
              <a:buChar char="▫"/>
              <a:defRPr sz="1600">
                <a:solidFill>
                  <a:sysClr val="windowText" lastClr="000000"/>
                </a:solidFill>
                <a:cs typeface="Theinhardt Pan Light" panose="020B0404020101020102" pitchFamily="34" charset="0"/>
              </a:defRPr>
            </a:lvl7pPr>
            <a:lvl8pPr marL="1085850" lvl="7" indent="-171450">
              <a:lnSpc>
                <a:spcPct val="100000"/>
              </a:lnSpc>
              <a:spcBef>
                <a:spcPts val="0"/>
              </a:spcBef>
              <a:spcAft>
                <a:spcPts val="400"/>
              </a:spcAft>
              <a:buSzPct val="100000"/>
              <a:buFont typeface="Arial" panose="020B0604020202020204" pitchFamily="34" charset="0"/>
              <a:buChar char="▫"/>
              <a:defRPr sz="1600">
                <a:solidFill>
                  <a:sysClr val="windowText" lastClr="000000"/>
                </a:solidFill>
                <a:cs typeface="Theinhardt Pan Light" panose="020B0404020101020102" pitchFamily="34" charset="0"/>
              </a:defRPr>
            </a:lvl8pPr>
            <a:lvl9pPr marL="1085850" lvl="8" indent="-171450">
              <a:lnSpc>
                <a:spcPct val="100000"/>
              </a:lnSpc>
              <a:spcBef>
                <a:spcPts val="0"/>
              </a:spcBef>
              <a:spcAft>
                <a:spcPts val="400"/>
              </a:spcAft>
              <a:buSzPct val="100000"/>
              <a:buFont typeface="Arial" panose="020B0604020202020204" pitchFamily="34" charset="0"/>
              <a:buChar char="▫"/>
              <a:defRPr sz="1600">
                <a:solidFill>
                  <a:sysClr val="windowText" lastClr="000000"/>
                </a:solidFill>
                <a:cs typeface="Theinhardt Pan Light" panose="020B0404020101020102" pitchFamily="34" charset="0"/>
              </a:defRPr>
            </a:lvl9pPr>
          </a:lstStyle>
          <a:p>
            <a:pPr marL="0" marR="0" lvl="0" indent="0" algn="l" defTabSz="914400" rtl="0" eaLnBrk="1" fontAlgn="auto" latinLnBrk="0" hangingPunct="1">
              <a:lnSpc>
                <a:spcPct val="100000"/>
              </a:lnSpc>
              <a:spcBef>
                <a:spcPts val="0"/>
              </a:spcBef>
              <a:spcAft>
                <a:spcPts val="600"/>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Arial" panose="020B0604020202020204" pitchFamily="34" charset="0"/>
                <a:sym typeface="Theinhardt Pan" panose="020B0504020101020102" pitchFamily="34" charset="0"/>
              </a:rPr>
              <a:t>Etiam vitae quam quis leo pulvinar lacinia at quis odio. Nullam sed nisi fringilla, faucibus risus quis. Etiam vitae quam quis leo pulvinar lacinia at quis odio. </a:t>
            </a:r>
          </a:p>
        </p:txBody>
      </p:sp>
      <p:sp>
        <p:nvSpPr>
          <p:cNvPr id="34" name="TextBox 33">
            <a:extLst>
              <a:ext uri="{FF2B5EF4-FFF2-40B4-BE49-F238E27FC236}">
                <a16:creationId xmlns:a16="http://schemas.microsoft.com/office/drawing/2014/main" id="{A964E5CE-3A35-34C9-D371-896A22F91518}"/>
              </a:ext>
            </a:extLst>
          </p:cNvPr>
          <p:cNvSpPr txBox="1">
            <a:spLocks/>
          </p:cNvSpPr>
          <p:nvPr/>
        </p:nvSpPr>
        <p:spPr>
          <a:xfrm>
            <a:off x="553052" y="2333651"/>
            <a:ext cx="6677914" cy="2662267"/>
          </a:xfrm>
          <a:prstGeom prst="rect">
            <a:avLst/>
          </a:prstGeom>
        </p:spPr>
        <p:txBody>
          <a:bodyPr vert="horz" wrap="square" lIns="0" tIns="0" rIns="0" bIns="0" numCol="2" spcCol="457200" rtlCol="0">
            <a:noAutofit/>
          </a:bodyPr>
          <a:lstStyle>
            <a:lvl1pPr lvl="0" indent="0">
              <a:lnSpc>
                <a:spcPct val="105000"/>
              </a:lnSpc>
              <a:spcBef>
                <a:spcPts val="0"/>
              </a:spcBef>
              <a:spcAft>
                <a:spcPts val="600"/>
              </a:spcAft>
              <a:buFont typeface="Segoe UI" panose="020B0502040204020203" pitchFamily="34" charset="0"/>
              <a:buChar char="​"/>
              <a:defRPr sz="1100"/>
            </a:lvl1pPr>
            <a:lvl2pPr marL="228600" lvl="1" indent="-228600">
              <a:lnSpc>
                <a:spcPct val="100000"/>
              </a:lnSpc>
              <a:spcBef>
                <a:spcPts val="0"/>
              </a:spcBef>
              <a:spcAft>
                <a:spcPts val="400"/>
              </a:spcAft>
              <a:buFont typeface="Theinhardt Light" panose="020B0404020101020102" pitchFamily="34" charset="0"/>
              <a:buChar char="—"/>
              <a:defRPr sz="1100"/>
            </a:lvl2pPr>
            <a:lvl3pPr marL="400050" lvl="2" indent="-171450">
              <a:lnSpc>
                <a:spcPct val="100000"/>
              </a:lnSpc>
              <a:spcBef>
                <a:spcPts val="0"/>
              </a:spcBef>
              <a:spcAft>
                <a:spcPts val="400"/>
              </a:spcAft>
              <a:buFont typeface="Theinhardt Light" panose="020B0404020101020102" pitchFamily="34" charset="0"/>
              <a:buChar char="•"/>
              <a:defRPr sz="1100"/>
            </a:lvl3pPr>
            <a:lvl4pPr marL="571500" lvl="3" indent="-163513">
              <a:lnSpc>
                <a:spcPct val="100000"/>
              </a:lnSpc>
              <a:spcBef>
                <a:spcPts val="0"/>
              </a:spcBef>
              <a:spcAft>
                <a:spcPts val="400"/>
              </a:spcAft>
              <a:buFont typeface="Theinhardt Light" panose="020B0404020101020102" pitchFamily="34" charset="0"/>
              <a:buChar char="»"/>
              <a:defRPr sz="1100"/>
            </a:lvl4pPr>
            <a:lvl5pPr marL="742950" lvl="4" indent="-163513">
              <a:lnSpc>
                <a:spcPct val="90000"/>
              </a:lnSpc>
              <a:spcBef>
                <a:spcPts val="0"/>
              </a:spcBef>
              <a:spcAft>
                <a:spcPts val="400"/>
              </a:spcAft>
              <a:buSzPct val="100000"/>
              <a:buFont typeface="Theinhardt Light" panose="020B0404020101020102" pitchFamily="34" charset="0"/>
              <a:buChar char="›"/>
              <a:defRPr sz="1100"/>
            </a:lvl5pPr>
            <a:lvl6pPr marL="914400" lvl="5" indent="-163513">
              <a:lnSpc>
                <a:spcPct val="90000"/>
              </a:lnSpc>
              <a:spcBef>
                <a:spcPts val="0"/>
              </a:spcBef>
              <a:spcAft>
                <a:spcPts val="400"/>
              </a:spcAft>
              <a:buSzPct val="100000"/>
              <a:buFont typeface="Arial" panose="020B0604020202020204" pitchFamily="34" charset="0"/>
              <a:buChar char="▫"/>
              <a:defRPr sz="1100"/>
            </a:lvl6pPr>
            <a:lvl7pPr marL="914400" lvl="6" indent="-163513">
              <a:lnSpc>
                <a:spcPct val="90000"/>
              </a:lnSpc>
              <a:spcBef>
                <a:spcPts val="0"/>
              </a:spcBef>
              <a:spcAft>
                <a:spcPts val="400"/>
              </a:spcAft>
              <a:buSzPct val="100000"/>
              <a:buFont typeface="Arial" panose="020B0604020202020204" pitchFamily="34" charset="0"/>
              <a:buChar char="▫"/>
              <a:defRPr sz="1100"/>
            </a:lvl7pPr>
            <a:lvl8pPr marL="914400" lvl="7" indent="-163513">
              <a:lnSpc>
                <a:spcPct val="90000"/>
              </a:lnSpc>
              <a:spcBef>
                <a:spcPts val="0"/>
              </a:spcBef>
              <a:spcAft>
                <a:spcPts val="400"/>
              </a:spcAft>
              <a:buSzPct val="100000"/>
              <a:buFont typeface="Arial" panose="020B0604020202020204" pitchFamily="34" charset="0"/>
              <a:buChar char="▫"/>
              <a:defRPr sz="1100"/>
            </a:lvl8pPr>
            <a:lvl9pPr marL="914400" lvl="8" indent="-163513">
              <a:lnSpc>
                <a:spcPct val="90000"/>
              </a:lnSpc>
              <a:spcBef>
                <a:spcPts val="0"/>
              </a:spcBef>
              <a:spcAft>
                <a:spcPts val="400"/>
              </a:spcAft>
              <a:buSzPct val="100000"/>
              <a:buFont typeface="Arial" panose="020B0604020202020204" pitchFamily="34" charset="0"/>
              <a:buChar char="▫"/>
              <a:defRPr sz="1100"/>
            </a:lvl9pPr>
          </a:lstStyle>
          <a:p>
            <a:pPr marR="0" lvl="0" algn="l" defTabSz="914400" rtl="0" eaLnBrk="1" fontAlgn="auto" latinLnBrk="0" hangingPunct="1">
              <a:lnSpc>
                <a:spcPct val="100000"/>
              </a:lnSpc>
              <a:spcBef>
                <a:spcPts val="0"/>
              </a:spcBef>
              <a:spcAft>
                <a:spcPts val="0"/>
              </a:spcAft>
              <a:buClrTx/>
              <a:buSz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a:p>
            <a:pPr marR="0" lvl="0" algn="l" defTabSz="914400" rtl="0" eaLnBrk="1" fontAlgn="auto" latinLnBrk="0" hangingPunct="1">
              <a:lnSpc>
                <a:spcPct val="100000"/>
              </a:lnSpc>
              <a:spcBef>
                <a:spcPts val="0"/>
              </a:spcBef>
              <a:spcAft>
                <a:spcPts val="0"/>
              </a:spcAft>
              <a:buClrTx/>
              <a:buSzTx/>
              <a:buNone/>
              <a:tabLst/>
              <a:defRPr/>
            </a:pPr>
            <a:endParaRPr lang="en-US" sz="1400" dirty="0">
              <a:solidFill>
                <a:srgbClr val="000000"/>
              </a:solidFill>
              <a:latin typeface="Calibri" panose="020F0502020204030204" pitchFamily="34" charset="0"/>
            </a:endParaRPr>
          </a:p>
          <a:p>
            <a:pPr>
              <a:lnSpc>
                <a:spcPct val="100000"/>
              </a:lnSpc>
              <a:spcAft>
                <a:spcPts val="0"/>
              </a:spcAft>
              <a:buNone/>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a:p>
            <a:pPr marR="0" lvl="0" algn="l" defTabSz="914400" rtl="0" eaLnBrk="1" fontAlgn="auto" latinLnBrk="0" hangingPunct="1">
              <a:lnSpc>
                <a:spcPct val="100000"/>
              </a:lnSpc>
              <a:spcBef>
                <a:spcPts val="0"/>
              </a:spcBef>
              <a:spcAft>
                <a:spcPts val="0"/>
              </a:spcAft>
              <a:buClrTx/>
              <a:buSz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a:lnSpc>
                <a:spcPct val="100000"/>
              </a:lnSpc>
              <a:spcAft>
                <a:spcPts val="0"/>
              </a:spcAft>
              <a:buNone/>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a:p>
            <a:pPr>
              <a:lnSpc>
                <a:spcPct val="100000"/>
              </a:lnSpc>
              <a:spcAft>
                <a:spcPts val="0"/>
              </a:spcAft>
              <a:buNone/>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Etiam vitae quam quis leo pulvinar lacinia at quis odio. Nullam sed nisi fringilla, faucibus risus quis. </a:t>
            </a:r>
          </a:p>
        </p:txBody>
      </p:sp>
      <p:sp>
        <p:nvSpPr>
          <p:cNvPr id="35" name="TextBox 34">
            <a:extLst>
              <a:ext uri="{FF2B5EF4-FFF2-40B4-BE49-F238E27FC236}">
                <a16:creationId xmlns:a16="http://schemas.microsoft.com/office/drawing/2014/main" id="{55440FAC-7576-49CB-8B91-EB1C50D25BB7}"/>
              </a:ext>
            </a:extLst>
          </p:cNvPr>
          <p:cNvSpPr txBox="1">
            <a:spLocks/>
          </p:cNvSpPr>
          <p:nvPr/>
        </p:nvSpPr>
        <p:spPr>
          <a:xfrm>
            <a:off x="8164562" y="5270524"/>
            <a:ext cx="3461586" cy="553998"/>
          </a:xfrm>
          <a:prstGeom prst="rect">
            <a:avLst/>
          </a:prstGeom>
        </p:spPr>
        <p:txBody>
          <a:bodyPr vert="horz" wrap="square" lIns="0" tIns="0" rIns="0" bIns="0" rtlCol="0">
            <a:spAutoFit/>
          </a:bodyPr>
          <a:lstStyle>
            <a:defPPr>
              <a:defRPr lang="en-US"/>
            </a:defPPr>
            <a:lvl1pPr lvl="0" indent="0">
              <a:lnSpc>
                <a:spcPct val="105000"/>
              </a:lnSpc>
              <a:spcBef>
                <a:spcPts val="600"/>
              </a:spcBef>
              <a:spcAft>
                <a:spcPts val="0"/>
              </a:spcAft>
              <a:buFont typeface="Segoe UI" panose="020B0502040204020203" pitchFamily="34" charset="0"/>
              <a:buChar char="​"/>
              <a:defRPr sz="1100">
                <a:latin typeface="Theinhardt Light" panose="020B0404020101020102" pitchFamily="34" charset="0"/>
                <a:cs typeface="Theinhardt Light" panose="020B0404020101020102" pitchFamily="34" charset="0"/>
              </a:defRPr>
            </a:lvl1pPr>
            <a:lvl2pPr marL="228600" lvl="1" indent="-228600">
              <a:lnSpc>
                <a:spcPct val="100000"/>
              </a:lnSpc>
              <a:spcBef>
                <a:spcPts val="0"/>
              </a:spcBef>
              <a:spcAft>
                <a:spcPts val="300"/>
              </a:spcAft>
              <a:buFont typeface="Arial" panose="020B0604020202020204" pitchFamily="34" charset="0"/>
              <a:buChar char="—"/>
              <a:defRPr sz="1100">
                <a:latin typeface="Theinhardt Light" panose="020B0404020101020102" pitchFamily="34" charset="0"/>
                <a:cs typeface="Theinhardt Light" panose="020B0404020101020102" pitchFamily="34" charset="0"/>
              </a:defRPr>
            </a:lvl2pPr>
            <a:lvl3pPr marL="400050" lvl="2" indent="-171450">
              <a:lnSpc>
                <a:spcPct val="100000"/>
              </a:lnSpc>
              <a:spcBef>
                <a:spcPts val="0"/>
              </a:spcBef>
              <a:spcAft>
                <a:spcPts val="300"/>
              </a:spcAft>
              <a:buFont typeface="Arial" panose="020B0604020202020204" pitchFamily="34" charset="0"/>
              <a:buChar char="•"/>
              <a:defRPr sz="1100">
                <a:latin typeface="Theinhardt Light" panose="020B0404020101020102" pitchFamily="34" charset="0"/>
                <a:cs typeface="Theinhardt Light" panose="020B0404020101020102" pitchFamily="34" charset="0"/>
              </a:defRPr>
            </a:lvl3pPr>
            <a:lvl4pPr marL="571500" lvl="3" indent="-163513">
              <a:lnSpc>
                <a:spcPct val="100000"/>
              </a:lnSpc>
              <a:spcBef>
                <a:spcPts val="0"/>
              </a:spcBef>
              <a:spcAft>
                <a:spcPts val="300"/>
              </a:spcAft>
              <a:buFont typeface="Arial" panose="020B0604020202020204" pitchFamily="34" charset="0"/>
              <a:buChar char="»"/>
              <a:defRPr sz="1100">
                <a:latin typeface="Theinhardt Light" panose="020B0404020101020102" pitchFamily="34" charset="0"/>
                <a:cs typeface="Theinhardt Light" panose="020B0404020101020102" pitchFamily="34" charset="0"/>
              </a:defRPr>
            </a:lvl4pPr>
            <a:lvl5pPr marL="742950" lvl="4" indent="-163513">
              <a:lnSpc>
                <a:spcPct val="90000"/>
              </a:lnSpc>
              <a:spcBef>
                <a:spcPts val="0"/>
              </a:spcBef>
              <a:spcAft>
                <a:spcPts val="300"/>
              </a:spcAft>
              <a:buSzPct val="100000"/>
              <a:buFont typeface="Theinhardt" panose="020B0504020101020102" pitchFamily="34" charset="0"/>
              <a:buChar char="›"/>
              <a:defRPr sz="1100">
                <a:latin typeface="Theinhardt Light" panose="020B0404020101020102" pitchFamily="34" charset="0"/>
                <a:cs typeface="Theinhardt Light" panose="020B0404020101020102" pitchFamily="34" charset="0"/>
              </a:defRPr>
            </a:lvl5pPr>
            <a:lvl6pPr marL="914400" lvl="5" indent="-163513">
              <a:lnSpc>
                <a:spcPct val="90000"/>
              </a:lnSpc>
              <a:spcBef>
                <a:spcPts val="0"/>
              </a:spcBef>
              <a:spcAft>
                <a:spcPts val="300"/>
              </a:spcAft>
              <a:buSzPct val="100000"/>
              <a:buFont typeface="Arial" panose="020B0604020202020204" pitchFamily="34" charset="0"/>
              <a:buChar char="▫"/>
              <a:defRPr sz="1100">
                <a:latin typeface="Theinhardt Light" panose="020B0404020101020102" pitchFamily="34" charset="0"/>
                <a:cs typeface="Theinhardt Light" panose="020B0404020101020102" pitchFamily="34" charset="0"/>
              </a:defRPr>
            </a:lvl6pPr>
            <a:lvl7pPr marL="914400" lvl="6" indent="-163513">
              <a:lnSpc>
                <a:spcPct val="90000"/>
              </a:lnSpc>
              <a:spcBef>
                <a:spcPts val="0"/>
              </a:spcBef>
              <a:spcAft>
                <a:spcPts val="300"/>
              </a:spcAft>
              <a:buSzPct val="100000"/>
              <a:buFont typeface="Arial" panose="020B0604020202020204" pitchFamily="34" charset="0"/>
              <a:buChar char="▫"/>
              <a:defRPr sz="1100">
                <a:latin typeface="Theinhardt Light" panose="020B0404020101020102" pitchFamily="34" charset="0"/>
                <a:cs typeface="Theinhardt Light" panose="020B0404020101020102" pitchFamily="34" charset="0"/>
              </a:defRPr>
            </a:lvl7pPr>
            <a:lvl8pPr marL="914400" lvl="7" indent="-163513">
              <a:lnSpc>
                <a:spcPct val="90000"/>
              </a:lnSpc>
              <a:spcBef>
                <a:spcPts val="0"/>
              </a:spcBef>
              <a:spcAft>
                <a:spcPts val="300"/>
              </a:spcAft>
              <a:buSzPct val="100000"/>
              <a:buFont typeface="Arial" panose="020B0604020202020204" pitchFamily="34" charset="0"/>
              <a:buChar char="▫"/>
              <a:defRPr sz="1100">
                <a:latin typeface="Theinhardt Light" panose="020B0404020101020102" pitchFamily="34" charset="0"/>
                <a:cs typeface="Theinhardt Light" panose="020B0404020101020102" pitchFamily="34" charset="0"/>
              </a:defRPr>
            </a:lvl8pPr>
            <a:lvl9pPr marL="914400" lvl="8" indent="-163513">
              <a:lnSpc>
                <a:spcPct val="90000"/>
              </a:lnSpc>
              <a:spcBef>
                <a:spcPts val="0"/>
              </a:spcBef>
              <a:spcAft>
                <a:spcPts val="300"/>
              </a:spcAft>
              <a:buSzPct val="100000"/>
              <a:buFont typeface="Arial" panose="020B0604020202020204" pitchFamily="34" charset="0"/>
              <a:buChar char="▫"/>
              <a:defRPr sz="1100">
                <a:latin typeface="Theinhardt Light" panose="020B0404020101020102" pitchFamily="34" charset="0"/>
                <a:cs typeface="Theinhardt Light" panose="020B0404020101020102" pitchFamily="34" charset="0"/>
              </a:defRPr>
            </a:lvl9pPr>
          </a:lstStyle>
          <a:p>
            <a:pPr lvl="0">
              <a:lnSpc>
                <a:spcPct val="100000"/>
              </a:lnSpc>
              <a:spcBef>
                <a:spcPts val="0"/>
              </a:spcBef>
              <a:spcAft>
                <a:spcPts val="600"/>
              </a:spcAft>
              <a:buNone/>
              <a:defRPr/>
            </a:pPr>
            <a:r>
              <a:rPr lang="en-US" sz="1200" dirty="0">
                <a:solidFill>
                  <a:schemeClr val="bg2"/>
                </a:solidFill>
                <a:latin typeface="calibri" panose="020F0502020204030204" pitchFamily="34" charset="0"/>
                <a:cs typeface="Arial" panose="020B0604020202020204" pitchFamily="34" charset="0"/>
                <a:sym typeface="Theinhardt Pan Light" panose="020B0404020101020102" pitchFamily="34" charset="0"/>
              </a:rPr>
              <a:t>Etiam vitae quam quis leo pulvinar lacinia at quis odio. Nullam sed nisi fringilla, faucibus risus quis. Etiam vitae quam quis leo pulvinar lacinia at quis odio. </a:t>
            </a:r>
          </a:p>
        </p:txBody>
      </p:sp>
      <p:sp>
        <p:nvSpPr>
          <p:cNvPr id="36" name="TextBox 35">
            <a:extLst>
              <a:ext uri="{FF2B5EF4-FFF2-40B4-BE49-F238E27FC236}">
                <a16:creationId xmlns:a16="http://schemas.microsoft.com/office/drawing/2014/main" id="{CE60708D-937C-FAF0-2F55-A7FC76B348DA}"/>
              </a:ext>
            </a:extLst>
          </p:cNvPr>
          <p:cNvSpPr txBox="1">
            <a:spLocks/>
          </p:cNvSpPr>
          <p:nvPr/>
        </p:nvSpPr>
        <p:spPr>
          <a:xfrm>
            <a:off x="553052" y="1813716"/>
            <a:ext cx="6677914" cy="270715"/>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5000"/>
              </a:lnSpc>
              <a:spcBef>
                <a:spcPts val="600"/>
              </a:spcBef>
              <a:spcAft>
                <a:spcPts val="300"/>
              </a:spcAft>
              <a:buClrTx/>
              <a:buSzTx/>
              <a:buFontTx/>
              <a:buNone/>
              <a:tabLst/>
              <a:defRPr/>
            </a:pPr>
            <a:r>
              <a:rPr kumimoji="0" lang="en-US" b="1" i="0" u="none" strike="noStrike" kern="1200" cap="none" spc="0" normalizeH="0" baseline="0" noProof="0" dirty="0">
                <a:ln>
                  <a:noFill/>
                </a:ln>
                <a:solidFill>
                  <a:schemeClr val="bg2"/>
                </a:solidFill>
                <a:effectLst/>
                <a:uLnTx/>
                <a:uFillTx/>
                <a:latin typeface="calibri" panose="020F0502020204030204" pitchFamily="34" charset="0"/>
                <a:ea typeface="+mn-ea"/>
                <a:cs typeface="Arial" panose="020B0604020202020204" pitchFamily="34" charset="0"/>
                <a:sym typeface="Theinhardt Pan Medium" panose="020B0604020101020102" pitchFamily="34" charset="0"/>
              </a:rPr>
              <a:t>Lorem Ipsum</a:t>
            </a:r>
          </a:p>
        </p:txBody>
      </p:sp>
      <p:sp>
        <p:nvSpPr>
          <p:cNvPr id="38" name="TextBox 37">
            <a:extLst>
              <a:ext uri="{FF2B5EF4-FFF2-40B4-BE49-F238E27FC236}">
                <a16:creationId xmlns:a16="http://schemas.microsoft.com/office/drawing/2014/main" id="{917576E0-61B4-E755-C3F3-F40FD0D7CC92}"/>
              </a:ext>
            </a:extLst>
          </p:cNvPr>
          <p:cNvSpPr txBox="1">
            <a:spLocks/>
          </p:cNvSpPr>
          <p:nvPr/>
        </p:nvSpPr>
        <p:spPr>
          <a:xfrm>
            <a:off x="8164088" y="1813716"/>
            <a:ext cx="3462535" cy="27905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5000"/>
              </a:lnSpc>
              <a:spcBef>
                <a:spcPts val="600"/>
              </a:spcBef>
              <a:spcAft>
                <a:spcPts val="300"/>
              </a:spcAft>
              <a:buClrTx/>
              <a:buSzTx/>
              <a:buFontTx/>
              <a:buNone/>
              <a:tabLst/>
              <a:defRPr/>
            </a:pPr>
            <a:r>
              <a:rPr kumimoji="0" lang="en-US" b="1" i="0" u="none" strike="noStrike" kern="1200" cap="none" spc="0" normalizeH="0" baseline="0" noProof="0" dirty="0">
                <a:ln>
                  <a:noFill/>
                </a:ln>
                <a:solidFill>
                  <a:schemeClr val="bg2"/>
                </a:solidFill>
                <a:effectLst/>
                <a:uLnTx/>
                <a:uFillTx/>
                <a:latin typeface="calibri" panose="020F0502020204030204" pitchFamily="34" charset="0"/>
                <a:ea typeface="+mn-ea"/>
                <a:cs typeface="Arial" panose="020B0604020202020204" pitchFamily="34" charset="0"/>
                <a:sym typeface="Theinhardt Pan Medium" panose="020B0604020101020102" pitchFamily="34" charset="0"/>
              </a:rPr>
              <a:t>Lorem Ipsum</a:t>
            </a:r>
          </a:p>
        </p:txBody>
      </p:sp>
      <p:pic>
        <p:nvPicPr>
          <p:cNvPr id="40" name="Picture 39" descr="Shape&#10;&#10;Description automatically generated">
            <a:extLst>
              <a:ext uri="{FF2B5EF4-FFF2-40B4-BE49-F238E27FC236}">
                <a16:creationId xmlns:a16="http://schemas.microsoft.com/office/drawing/2014/main" id="{6ADA7CD1-46E8-5E7F-6006-AB92780CB6B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164563" y="2470010"/>
            <a:ext cx="3461585" cy="2474793"/>
          </a:xfrm>
          <a:prstGeom prst="rect">
            <a:avLst/>
          </a:prstGeom>
        </p:spPr>
      </p:pic>
    </p:spTree>
    <p:custDataLst>
      <p:tags r:id="rId1"/>
    </p:custDataLst>
    <p:extLst>
      <p:ext uri="{BB962C8B-B14F-4D97-AF65-F5344CB8AC3E}">
        <p14:creationId xmlns:p14="http://schemas.microsoft.com/office/powerpoint/2010/main" val="3695355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Exec 2</a:t>
            </a:r>
          </a:p>
        </p:txBody>
      </p:sp>
      <p:sp>
        <p:nvSpPr>
          <p:cNvPr id="29" name="Content Placeholder 28">
            <a:extLst>
              <a:ext uri="{FF2B5EF4-FFF2-40B4-BE49-F238E27FC236}">
                <a16:creationId xmlns:a16="http://schemas.microsoft.com/office/drawing/2014/main" id="{9CE4BBE8-8E71-4AEE-2A72-8CAA788C4FDE}"/>
              </a:ext>
            </a:extLst>
          </p:cNvPr>
          <p:cNvSpPr>
            <a:spLocks noGrp="1"/>
          </p:cNvSpPr>
          <p:nvPr>
            <p:ph sz="quarter" idx="19"/>
          </p:nvPr>
        </p:nvSpPr>
        <p:spPr/>
        <p:txBody>
          <a:bodyPr/>
          <a:lstStyle/>
          <a:p>
            <a:endParaRPr lang="en-US"/>
          </a:p>
        </p:txBody>
      </p:sp>
      <p:sp>
        <p:nvSpPr>
          <p:cNvPr id="30" name="TextBox 29">
            <a:extLst>
              <a:ext uri="{FF2B5EF4-FFF2-40B4-BE49-F238E27FC236}">
                <a16:creationId xmlns:a16="http://schemas.microsoft.com/office/drawing/2014/main" id="{9B7D85DE-F0FE-61E9-F85C-3016DCC51B90}"/>
              </a:ext>
            </a:extLst>
          </p:cNvPr>
          <p:cNvSpPr txBox="1">
            <a:spLocks/>
          </p:cNvSpPr>
          <p:nvPr/>
        </p:nvSpPr>
        <p:spPr>
          <a:xfrm>
            <a:off x="8170323" y="1723195"/>
            <a:ext cx="3466941" cy="276999"/>
          </a:xfrm>
          <a:prstGeom prst="rect">
            <a:avLst/>
          </a:prstGeom>
        </p:spPr>
        <p:txBody>
          <a:bodyPr vert="horz" wrap="non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solidFill>
                  <a:schemeClr val="bg2"/>
                </a:solidFill>
                <a:latin typeface="Calibri" panose="020F0502020204030204" pitchFamily="34" charset="0"/>
                <a:cs typeface="Calibri" panose="020F0502020204030204" pitchFamily="34" charset="0"/>
              </a:rPr>
              <a:t>Enter Text Here</a:t>
            </a:r>
          </a:p>
        </p:txBody>
      </p:sp>
      <p:sp>
        <p:nvSpPr>
          <p:cNvPr id="32" name="TextBox 31">
            <a:extLst>
              <a:ext uri="{FF2B5EF4-FFF2-40B4-BE49-F238E27FC236}">
                <a16:creationId xmlns:a16="http://schemas.microsoft.com/office/drawing/2014/main" id="{A67E47AC-F68E-AC7D-1B4E-1D86B674BC22}"/>
              </a:ext>
            </a:extLst>
          </p:cNvPr>
          <p:cNvSpPr txBox="1">
            <a:spLocks/>
          </p:cNvSpPr>
          <p:nvPr/>
        </p:nvSpPr>
        <p:spPr>
          <a:xfrm>
            <a:off x="554736" y="1723195"/>
            <a:ext cx="2514600" cy="276999"/>
          </a:xfrm>
          <a:prstGeom prst="rect">
            <a:avLst/>
          </a:prstGeom>
        </p:spPr>
        <p:txBody>
          <a:bodyPr vert="horz" wrap="non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solidFill>
                  <a:schemeClr val="bg2"/>
                </a:solidFill>
                <a:latin typeface="Calibri" panose="020F0502020204030204" pitchFamily="34" charset="0"/>
                <a:cs typeface="Calibri" panose="020F0502020204030204" pitchFamily="34" charset="0"/>
              </a:rPr>
              <a:t>Enter Text Here</a:t>
            </a:r>
          </a:p>
        </p:txBody>
      </p:sp>
      <p:sp>
        <p:nvSpPr>
          <p:cNvPr id="33" name="BigStat 5">
            <a:extLst>
              <a:ext uri="{FF2B5EF4-FFF2-40B4-BE49-F238E27FC236}">
                <a16:creationId xmlns:a16="http://schemas.microsoft.com/office/drawing/2014/main" id="{424A76F5-DB2A-408A-151C-48CC353F41D5}"/>
              </a:ext>
            </a:extLst>
          </p:cNvPr>
          <p:cNvSpPr txBox="1"/>
          <p:nvPr>
            <p:custDataLst>
              <p:tags r:id="rId2"/>
            </p:custDataLst>
          </p:nvPr>
        </p:nvSpPr>
        <p:spPr>
          <a:xfrm>
            <a:off x="8170323" y="2130195"/>
            <a:ext cx="1563986" cy="1277273"/>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3600" b="1" dirty="0">
                <a:solidFill>
                  <a:schemeClr val="bg2"/>
                </a:solidFill>
                <a:latin typeface="Calibri" panose="020F0502020204030204" pitchFamily="34" charset="0"/>
                <a:cs typeface="Calibri" panose="020F0502020204030204" pitchFamily="34" charset="0"/>
              </a:rPr>
              <a:t>1</a:t>
            </a:r>
          </a:p>
          <a:p>
            <a:r>
              <a:rPr lang="en-US" sz="1400" dirty="0">
                <a:solidFill>
                  <a:schemeClr val="bg2"/>
                </a:solidFill>
                <a:latin typeface="Calibri" panose="020F0502020204030204" pitchFamily="34" charset="0"/>
                <a:cs typeface="Calibri" panose="020F0502020204030204" pitchFamily="34" charset="0"/>
              </a:rPr>
              <a:t>Enter Text Here</a:t>
            </a:r>
            <a:br>
              <a:rPr lang="en-US" sz="1400" dirty="0">
                <a:solidFill>
                  <a:schemeClr val="bg2"/>
                </a:solidFill>
                <a:latin typeface="Calibri" panose="020F0502020204030204" pitchFamily="34" charset="0"/>
                <a:cs typeface="Calibri" panose="020F0502020204030204" pitchFamily="34" charset="0"/>
              </a:rPr>
            </a:br>
            <a:br>
              <a:rPr lang="en-US" sz="1400" dirty="0">
                <a:solidFill>
                  <a:schemeClr val="bg2"/>
                </a:solidFill>
                <a:latin typeface="Calibri" panose="020F0502020204030204" pitchFamily="34" charset="0"/>
                <a:cs typeface="Calibri" panose="020F0502020204030204" pitchFamily="34" charset="0"/>
              </a:rPr>
            </a:br>
            <a:endParaRPr lang="en-US" sz="1400" dirty="0">
              <a:solidFill>
                <a:schemeClr val="bg2"/>
              </a:solidFill>
              <a:latin typeface="Calibri" panose="020F0502020204030204" pitchFamily="34" charset="0"/>
              <a:cs typeface="Calibri" panose="020F0502020204030204" pitchFamily="34" charset="0"/>
            </a:endParaRPr>
          </a:p>
        </p:txBody>
      </p:sp>
      <p:sp>
        <p:nvSpPr>
          <p:cNvPr id="34" name="BigStat 5">
            <a:extLst>
              <a:ext uri="{FF2B5EF4-FFF2-40B4-BE49-F238E27FC236}">
                <a16:creationId xmlns:a16="http://schemas.microsoft.com/office/drawing/2014/main" id="{63FDD2F8-E357-7001-DF80-0F5239C9D95E}"/>
              </a:ext>
            </a:extLst>
          </p:cNvPr>
          <p:cNvSpPr txBox="1"/>
          <p:nvPr>
            <p:custDataLst>
              <p:tags r:id="rId3"/>
            </p:custDataLst>
          </p:nvPr>
        </p:nvSpPr>
        <p:spPr>
          <a:xfrm>
            <a:off x="10080144" y="2130195"/>
            <a:ext cx="1563986" cy="1277273"/>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3600" b="1" dirty="0">
                <a:solidFill>
                  <a:schemeClr val="bg2"/>
                </a:solidFill>
                <a:latin typeface="Calibri" panose="020F0502020204030204" pitchFamily="34" charset="0"/>
                <a:cs typeface="Calibri" panose="020F0502020204030204" pitchFamily="34" charset="0"/>
              </a:rPr>
              <a:t>2</a:t>
            </a:r>
          </a:p>
          <a:p>
            <a:r>
              <a:rPr lang="en-US" sz="1400" dirty="0">
                <a:solidFill>
                  <a:schemeClr val="bg2"/>
                </a:solidFill>
                <a:latin typeface="Calibri" panose="020F0502020204030204" pitchFamily="34" charset="0"/>
                <a:cs typeface="Calibri" panose="020F0502020204030204" pitchFamily="34" charset="0"/>
              </a:rPr>
              <a:t>Enter Text Here</a:t>
            </a:r>
            <a:br>
              <a:rPr lang="en-US" sz="1400" dirty="0">
                <a:solidFill>
                  <a:schemeClr val="bg2"/>
                </a:solidFill>
                <a:latin typeface="Calibri" panose="020F0502020204030204" pitchFamily="34" charset="0"/>
                <a:cs typeface="Calibri" panose="020F0502020204030204" pitchFamily="34" charset="0"/>
              </a:rPr>
            </a:br>
            <a:br>
              <a:rPr lang="en-US" sz="1400" dirty="0">
                <a:solidFill>
                  <a:schemeClr val="bg2"/>
                </a:solidFill>
                <a:latin typeface="Calibri" panose="020F0502020204030204" pitchFamily="34" charset="0"/>
                <a:cs typeface="Calibri" panose="020F0502020204030204" pitchFamily="34" charset="0"/>
              </a:rPr>
            </a:br>
            <a:endParaRPr lang="en-US" sz="1400" dirty="0">
              <a:solidFill>
                <a:schemeClr val="bg2"/>
              </a:solidFill>
              <a:latin typeface="Calibri" panose="020F0502020204030204" pitchFamily="34" charset="0"/>
              <a:cs typeface="Calibri" panose="020F0502020204030204" pitchFamily="34" charset="0"/>
            </a:endParaRPr>
          </a:p>
        </p:txBody>
      </p:sp>
      <p:sp>
        <p:nvSpPr>
          <p:cNvPr id="35" name="BigStat 5">
            <a:extLst>
              <a:ext uri="{FF2B5EF4-FFF2-40B4-BE49-F238E27FC236}">
                <a16:creationId xmlns:a16="http://schemas.microsoft.com/office/drawing/2014/main" id="{0F820563-3CC2-5CE8-8121-58FC889925E3}"/>
              </a:ext>
            </a:extLst>
          </p:cNvPr>
          <p:cNvSpPr txBox="1"/>
          <p:nvPr>
            <p:custDataLst>
              <p:tags r:id="rId4"/>
            </p:custDataLst>
          </p:nvPr>
        </p:nvSpPr>
        <p:spPr>
          <a:xfrm>
            <a:off x="8170323" y="4052723"/>
            <a:ext cx="1563986" cy="1277273"/>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3600" b="1" dirty="0">
                <a:solidFill>
                  <a:schemeClr val="bg2"/>
                </a:solidFill>
                <a:latin typeface="Calibri" panose="020F0502020204030204" pitchFamily="34" charset="0"/>
                <a:cs typeface="Calibri" panose="020F0502020204030204" pitchFamily="34" charset="0"/>
              </a:rPr>
              <a:t>3</a:t>
            </a:r>
          </a:p>
          <a:p>
            <a:r>
              <a:rPr lang="en-US" sz="1400" dirty="0">
                <a:solidFill>
                  <a:schemeClr val="bg2"/>
                </a:solidFill>
                <a:latin typeface="Calibri" panose="020F0502020204030204" pitchFamily="34" charset="0"/>
                <a:cs typeface="Calibri" panose="020F0502020204030204" pitchFamily="34" charset="0"/>
              </a:rPr>
              <a:t>Enter Text Here</a:t>
            </a:r>
            <a:br>
              <a:rPr lang="en-US" sz="1400" dirty="0">
                <a:solidFill>
                  <a:schemeClr val="bg2"/>
                </a:solidFill>
                <a:latin typeface="Calibri" panose="020F0502020204030204" pitchFamily="34" charset="0"/>
                <a:cs typeface="Calibri" panose="020F0502020204030204" pitchFamily="34" charset="0"/>
              </a:rPr>
            </a:br>
            <a:br>
              <a:rPr lang="en-US" sz="1400" dirty="0">
                <a:solidFill>
                  <a:schemeClr val="bg2"/>
                </a:solidFill>
                <a:latin typeface="Calibri" panose="020F0502020204030204" pitchFamily="34" charset="0"/>
                <a:cs typeface="Calibri" panose="020F0502020204030204" pitchFamily="34" charset="0"/>
              </a:rPr>
            </a:br>
            <a:endParaRPr lang="en-US" sz="1400" dirty="0">
              <a:solidFill>
                <a:schemeClr val="bg2"/>
              </a:solidFill>
              <a:latin typeface="Calibri" panose="020F0502020204030204" pitchFamily="34" charset="0"/>
              <a:cs typeface="Calibri" panose="020F0502020204030204" pitchFamily="34" charset="0"/>
            </a:endParaRPr>
          </a:p>
        </p:txBody>
      </p:sp>
      <p:sp>
        <p:nvSpPr>
          <p:cNvPr id="36" name="BigStat 5">
            <a:extLst>
              <a:ext uri="{FF2B5EF4-FFF2-40B4-BE49-F238E27FC236}">
                <a16:creationId xmlns:a16="http://schemas.microsoft.com/office/drawing/2014/main" id="{0E121CD5-0E4A-BA52-C001-9662A749E8B8}"/>
              </a:ext>
            </a:extLst>
          </p:cNvPr>
          <p:cNvSpPr txBox="1"/>
          <p:nvPr>
            <p:custDataLst>
              <p:tags r:id="rId5"/>
            </p:custDataLst>
          </p:nvPr>
        </p:nvSpPr>
        <p:spPr>
          <a:xfrm>
            <a:off x="10080144" y="4052723"/>
            <a:ext cx="1563986" cy="1277273"/>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3600" b="1" dirty="0">
                <a:solidFill>
                  <a:schemeClr val="bg2"/>
                </a:solidFill>
                <a:latin typeface="Calibri" panose="020F0502020204030204" pitchFamily="34" charset="0"/>
                <a:cs typeface="Calibri" panose="020F0502020204030204" pitchFamily="34" charset="0"/>
              </a:rPr>
              <a:t>4</a:t>
            </a:r>
          </a:p>
          <a:p>
            <a:r>
              <a:rPr lang="en-US" sz="1400" dirty="0">
                <a:solidFill>
                  <a:schemeClr val="bg2"/>
                </a:solidFill>
                <a:latin typeface="Calibri" panose="020F0502020204030204" pitchFamily="34" charset="0"/>
                <a:cs typeface="Calibri" panose="020F0502020204030204" pitchFamily="34" charset="0"/>
              </a:rPr>
              <a:t>Enter Text Here</a:t>
            </a:r>
            <a:br>
              <a:rPr lang="en-US" sz="1400" dirty="0">
                <a:solidFill>
                  <a:schemeClr val="bg2"/>
                </a:solidFill>
                <a:latin typeface="Calibri" panose="020F0502020204030204" pitchFamily="34" charset="0"/>
                <a:cs typeface="Calibri" panose="020F0502020204030204" pitchFamily="34" charset="0"/>
              </a:rPr>
            </a:br>
            <a:br>
              <a:rPr lang="en-US" sz="1400" dirty="0">
                <a:solidFill>
                  <a:schemeClr val="bg2"/>
                </a:solidFill>
                <a:latin typeface="Calibri" panose="020F0502020204030204" pitchFamily="34" charset="0"/>
                <a:cs typeface="Calibri" panose="020F0502020204030204" pitchFamily="34" charset="0"/>
              </a:rPr>
            </a:br>
            <a:endParaRPr lang="en-US" sz="1400" dirty="0">
              <a:solidFill>
                <a:schemeClr val="bg2"/>
              </a:solidFill>
              <a:latin typeface="Calibri" panose="020F0502020204030204" pitchFamily="34" charset="0"/>
              <a:cs typeface="Calibri" panose="020F0502020204030204" pitchFamily="34" charset="0"/>
            </a:endParaRPr>
          </a:p>
        </p:txBody>
      </p:sp>
      <p:sp>
        <p:nvSpPr>
          <p:cNvPr id="37" name="HeadingWithBodyText 7">
            <a:extLst>
              <a:ext uri="{FF2B5EF4-FFF2-40B4-BE49-F238E27FC236}">
                <a16:creationId xmlns:a16="http://schemas.microsoft.com/office/drawing/2014/main" id="{D378619E-4BB6-4320-3AAF-DC57F51FCD4E}"/>
              </a:ext>
            </a:extLst>
          </p:cNvPr>
          <p:cNvSpPr txBox="1">
            <a:spLocks/>
          </p:cNvSpPr>
          <p:nvPr>
            <p:custDataLst>
              <p:tags r:id="rId6"/>
            </p:custDataLst>
          </p:nvPr>
        </p:nvSpPr>
        <p:spPr>
          <a:xfrm>
            <a:off x="554736" y="2130195"/>
            <a:ext cx="2514600" cy="2523768"/>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404813" indent="-284163">
              <a:buFont typeface="Wingdings" panose="05000000000000000000" pitchFamily="2" charset="2"/>
              <a:buChar char="ü"/>
            </a:pPr>
            <a:r>
              <a:rPr lang="en-US" sz="1400" dirty="0">
                <a:solidFill>
                  <a:schemeClr val="bg2"/>
                </a:solidFill>
                <a:latin typeface="Calibri" panose="020F0502020204030204" pitchFamily="34" charset="0"/>
                <a:cs typeface="Calibri" panose="020F0502020204030204" pitchFamily="34" charset="0"/>
              </a:rPr>
              <a:t>Enter Text Here</a:t>
            </a:r>
          </a:p>
          <a:p>
            <a:pPr marL="404813" indent="-284163">
              <a:buFont typeface="Wingdings" panose="05000000000000000000" pitchFamily="2" charset="2"/>
              <a:buChar char="ü"/>
            </a:pPr>
            <a:r>
              <a:rPr lang="en-US" sz="1400" dirty="0">
                <a:solidFill>
                  <a:schemeClr val="bg2"/>
                </a:solidFill>
                <a:latin typeface="Calibri" panose="020F0502020204030204" pitchFamily="34" charset="0"/>
                <a:cs typeface="Calibri" panose="020F0502020204030204" pitchFamily="34" charset="0"/>
              </a:rPr>
              <a:t>Enter Text Here</a:t>
            </a:r>
          </a:p>
          <a:p>
            <a:pPr marL="404813" indent="-284163">
              <a:buFont typeface="Wingdings" panose="05000000000000000000" pitchFamily="2" charset="2"/>
              <a:buChar char="ü"/>
            </a:pPr>
            <a:r>
              <a:rPr lang="en-US" sz="1400" kern="1200" dirty="0">
                <a:solidFill>
                  <a:srgbClr val="000000"/>
                </a:solidFill>
                <a:effectLst/>
                <a:latin typeface="Calibri" panose="020F0502020204030204" pitchFamily="34" charset="0"/>
                <a:cs typeface="Calibri" panose="020F0502020204030204" pitchFamily="34" charset="0"/>
              </a:rPr>
              <a:t>Enter Text Here</a:t>
            </a:r>
            <a:endParaRPr lang="en-US" sz="1400" dirty="0">
              <a:effectLst/>
              <a:latin typeface="Calibri" panose="020F0502020204030204" pitchFamily="34" charset="0"/>
              <a:cs typeface="Calibri" panose="020F0502020204030204" pitchFamily="34" charset="0"/>
            </a:endParaRPr>
          </a:p>
          <a:p>
            <a:pPr marL="404813" indent="-284163">
              <a:buFont typeface="Wingdings" panose="05000000000000000000" pitchFamily="2" charset="2"/>
              <a:buChar char="ü"/>
            </a:pPr>
            <a:r>
              <a:rPr lang="en-US" sz="1400" kern="1200" dirty="0">
                <a:solidFill>
                  <a:srgbClr val="000000"/>
                </a:solidFill>
                <a:effectLst/>
                <a:latin typeface="Calibri" panose="020F0502020204030204" pitchFamily="34" charset="0"/>
                <a:cs typeface="Calibri" panose="020F0502020204030204" pitchFamily="34" charset="0"/>
              </a:rPr>
              <a:t>Enter Text Here</a:t>
            </a:r>
            <a:endParaRPr lang="en-US" sz="1400" dirty="0">
              <a:effectLst/>
              <a:latin typeface="Calibri" panose="020F0502020204030204" pitchFamily="34" charset="0"/>
              <a:cs typeface="Calibri" panose="020F0502020204030204" pitchFamily="34" charset="0"/>
            </a:endParaRPr>
          </a:p>
          <a:p>
            <a:pPr marL="404813" indent="-284163">
              <a:buFont typeface="Wingdings" panose="05000000000000000000" pitchFamily="2" charset="2"/>
              <a:buChar char="ü"/>
            </a:pPr>
            <a:r>
              <a:rPr lang="en-US" sz="1400" kern="1200" dirty="0">
                <a:solidFill>
                  <a:srgbClr val="000000"/>
                </a:solidFill>
                <a:effectLst/>
                <a:latin typeface="Calibri" panose="020F0502020204030204" pitchFamily="34" charset="0"/>
                <a:cs typeface="Calibri" panose="020F0502020204030204" pitchFamily="34" charset="0"/>
              </a:rPr>
              <a:t>Enter Text Here</a:t>
            </a:r>
            <a:endParaRPr lang="en-US" sz="1400" dirty="0">
              <a:effectLst/>
              <a:latin typeface="Calibri" panose="020F0502020204030204" pitchFamily="34" charset="0"/>
              <a:cs typeface="Calibri" panose="020F0502020204030204" pitchFamily="34" charset="0"/>
            </a:endParaRPr>
          </a:p>
          <a:p>
            <a:pPr marL="404813" indent="-284163">
              <a:buFont typeface="Wingdings" panose="05000000000000000000" pitchFamily="2" charset="2"/>
              <a:buChar char="ü"/>
            </a:pPr>
            <a:r>
              <a:rPr lang="en-US" sz="1400" kern="1200" dirty="0">
                <a:solidFill>
                  <a:srgbClr val="000000"/>
                </a:solidFill>
                <a:effectLst/>
                <a:latin typeface="Calibri" panose="020F0502020204030204" pitchFamily="34" charset="0"/>
                <a:cs typeface="Calibri" panose="020F0502020204030204" pitchFamily="34" charset="0"/>
              </a:rPr>
              <a:t>Enter Text Here</a:t>
            </a:r>
            <a:endParaRPr lang="en-US" sz="1400" dirty="0">
              <a:effectLst/>
              <a:latin typeface="Calibri" panose="020F0502020204030204" pitchFamily="34" charset="0"/>
              <a:cs typeface="Calibri" panose="020F0502020204030204" pitchFamily="34" charset="0"/>
            </a:endParaRPr>
          </a:p>
          <a:p>
            <a:pPr marL="404813" indent="-284163">
              <a:buFont typeface="Wingdings" panose="05000000000000000000" pitchFamily="2" charset="2"/>
              <a:buChar char="ü"/>
            </a:pPr>
            <a:r>
              <a:rPr lang="en-US" sz="1400" dirty="0">
                <a:solidFill>
                  <a:schemeClr val="bg2"/>
                </a:solidFill>
                <a:latin typeface="Calibri" panose="020F0502020204030204" pitchFamily="34" charset="0"/>
                <a:cs typeface="Calibri" panose="020F0502020204030204" pitchFamily="34" charset="0"/>
              </a:rPr>
              <a:t>Enter Text Here</a:t>
            </a:r>
          </a:p>
          <a:p>
            <a:pPr marL="404813" indent="-284163">
              <a:buFont typeface="Wingdings" panose="05000000000000000000" pitchFamily="2" charset="2"/>
              <a:buChar char="ü"/>
            </a:pPr>
            <a:endParaRPr lang="en-US" sz="1400" dirty="0">
              <a:solidFill>
                <a:schemeClr val="bg2"/>
              </a:solidFill>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D795C98C-DD8F-B0AB-ADF2-8DB05DB54B2A}"/>
              </a:ext>
            </a:extLst>
          </p:cNvPr>
          <p:cNvSpPr txBox="1">
            <a:spLocks/>
          </p:cNvSpPr>
          <p:nvPr/>
        </p:nvSpPr>
        <p:spPr>
          <a:xfrm>
            <a:off x="3870060" y="1723195"/>
            <a:ext cx="2514600" cy="276999"/>
          </a:xfrm>
          <a:prstGeom prst="rect">
            <a:avLst/>
          </a:prstGeom>
        </p:spPr>
        <p:txBody>
          <a:bodyPr vert="horz" wrap="non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solidFill>
                  <a:schemeClr val="bg2"/>
                </a:solidFill>
                <a:latin typeface="Calibri" panose="020F0502020204030204" pitchFamily="34" charset="0"/>
                <a:cs typeface="Calibri" panose="020F0502020204030204" pitchFamily="34" charset="0"/>
              </a:rPr>
              <a:t>Enter Text Here</a:t>
            </a:r>
          </a:p>
        </p:txBody>
      </p:sp>
      <p:sp>
        <p:nvSpPr>
          <p:cNvPr id="40" name="HeadingWithBodyText 7">
            <a:extLst>
              <a:ext uri="{FF2B5EF4-FFF2-40B4-BE49-F238E27FC236}">
                <a16:creationId xmlns:a16="http://schemas.microsoft.com/office/drawing/2014/main" id="{488EF18D-74B7-14A7-C81B-CA838226A127}"/>
              </a:ext>
            </a:extLst>
          </p:cNvPr>
          <p:cNvSpPr txBox="1">
            <a:spLocks/>
          </p:cNvSpPr>
          <p:nvPr>
            <p:custDataLst>
              <p:tags r:id="rId7"/>
            </p:custDataLst>
          </p:nvPr>
        </p:nvSpPr>
        <p:spPr>
          <a:xfrm>
            <a:off x="3870060" y="2130195"/>
            <a:ext cx="2514600" cy="2523768"/>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404813" indent="-284163">
              <a:buFont typeface="Wingdings" panose="05000000000000000000" pitchFamily="2" charset="2"/>
              <a:buChar char="ü"/>
            </a:pPr>
            <a:r>
              <a:rPr lang="en-US" sz="1400" dirty="0">
                <a:solidFill>
                  <a:schemeClr val="bg2"/>
                </a:solidFill>
                <a:latin typeface="Calibri" panose="020F0502020204030204" pitchFamily="34" charset="0"/>
                <a:cs typeface="Calibri" panose="020F0502020204030204" pitchFamily="34" charset="0"/>
              </a:rPr>
              <a:t>Enter Text Here</a:t>
            </a:r>
          </a:p>
          <a:p>
            <a:pPr marL="404813" indent="-284163">
              <a:buFont typeface="Wingdings" panose="05000000000000000000" pitchFamily="2" charset="2"/>
              <a:buChar char="ü"/>
            </a:pPr>
            <a:r>
              <a:rPr lang="en-US" sz="1400" dirty="0">
                <a:solidFill>
                  <a:schemeClr val="bg2"/>
                </a:solidFill>
                <a:latin typeface="Calibri" panose="020F0502020204030204" pitchFamily="34" charset="0"/>
                <a:cs typeface="Calibri" panose="020F0502020204030204" pitchFamily="34" charset="0"/>
              </a:rPr>
              <a:t>Enter Text Here</a:t>
            </a:r>
          </a:p>
          <a:p>
            <a:pPr marL="404813" indent="-284163">
              <a:buFont typeface="Wingdings" panose="05000000000000000000" pitchFamily="2" charset="2"/>
              <a:buChar char="ü"/>
            </a:pPr>
            <a:r>
              <a:rPr lang="en-US" sz="1400" kern="1200" dirty="0">
                <a:solidFill>
                  <a:srgbClr val="000000"/>
                </a:solidFill>
                <a:effectLst/>
                <a:latin typeface="Calibri" panose="020F0502020204030204" pitchFamily="34" charset="0"/>
                <a:cs typeface="Calibri" panose="020F0502020204030204" pitchFamily="34" charset="0"/>
              </a:rPr>
              <a:t>Enter Text Here</a:t>
            </a:r>
            <a:endParaRPr lang="en-US" sz="1400" dirty="0">
              <a:effectLst/>
              <a:latin typeface="Calibri" panose="020F0502020204030204" pitchFamily="34" charset="0"/>
              <a:cs typeface="Calibri" panose="020F0502020204030204" pitchFamily="34" charset="0"/>
            </a:endParaRPr>
          </a:p>
          <a:p>
            <a:pPr marL="404813" indent="-284163">
              <a:buFont typeface="Wingdings" panose="05000000000000000000" pitchFamily="2" charset="2"/>
              <a:buChar char="ü"/>
            </a:pPr>
            <a:r>
              <a:rPr lang="en-US" sz="1400" kern="1200" dirty="0">
                <a:solidFill>
                  <a:srgbClr val="000000"/>
                </a:solidFill>
                <a:effectLst/>
                <a:latin typeface="Calibri" panose="020F0502020204030204" pitchFamily="34" charset="0"/>
                <a:cs typeface="Calibri" panose="020F0502020204030204" pitchFamily="34" charset="0"/>
              </a:rPr>
              <a:t>Enter Text Here</a:t>
            </a:r>
            <a:endParaRPr lang="en-US" sz="1400" dirty="0">
              <a:effectLst/>
              <a:latin typeface="Calibri" panose="020F0502020204030204" pitchFamily="34" charset="0"/>
              <a:cs typeface="Calibri" panose="020F0502020204030204" pitchFamily="34" charset="0"/>
            </a:endParaRPr>
          </a:p>
          <a:p>
            <a:pPr marL="404813" indent="-284163">
              <a:buFont typeface="Wingdings" panose="05000000000000000000" pitchFamily="2" charset="2"/>
              <a:buChar char="ü"/>
            </a:pPr>
            <a:r>
              <a:rPr lang="en-US" sz="1400" kern="1200" dirty="0">
                <a:solidFill>
                  <a:srgbClr val="000000"/>
                </a:solidFill>
                <a:effectLst/>
                <a:latin typeface="Calibri" panose="020F0502020204030204" pitchFamily="34" charset="0"/>
                <a:cs typeface="Calibri" panose="020F0502020204030204" pitchFamily="34" charset="0"/>
              </a:rPr>
              <a:t>Enter Text Here</a:t>
            </a:r>
            <a:endParaRPr lang="en-US" sz="1400" dirty="0">
              <a:effectLst/>
              <a:latin typeface="Calibri" panose="020F0502020204030204" pitchFamily="34" charset="0"/>
              <a:cs typeface="Calibri" panose="020F0502020204030204" pitchFamily="34" charset="0"/>
            </a:endParaRPr>
          </a:p>
          <a:p>
            <a:pPr marL="404813" indent="-284163">
              <a:buFont typeface="Wingdings" panose="05000000000000000000" pitchFamily="2" charset="2"/>
              <a:buChar char="ü"/>
            </a:pPr>
            <a:r>
              <a:rPr lang="en-US" sz="1400" kern="1200" dirty="0">
                <a:solidFill>
                  <a:srgbClr val="000000"/>
                </a:solidFill>
                <a:effectLst/>
                <a:latin typeface="Calibri" panose="020F0502020204030204" pitchFamily="34" charset="0"/>
                <a:cs typeface="Calibri" panose="020F0502020204030204" pitchFamily="34" charset="0"/>
              </a:rPr>
              <a:t>Enter Text Here</a:t>
            </a:r>
            <a:endParaRPr lang="en-US" sz="1400" dirty="0">
              <a:effectLst/>
              <a:latin typeface="Calibri" panose="020F0502020204030204" pitchFamily="34" charset="0"/>
              <a:cs typeface="Calibri" panose="020F0502020204030204" pitchFamily="34" charset="0"/>
            </a:endParaRPr>
          </a:p>
          <a:p>
            <a:pPr marL="404813" indent="-284163">
              <a:buFont typeface="Wingdings" panose="05000000000000000000" pitchFamily="2" charset="2"/>
              <a:buChar char="ü"/>
            </a:pPr>
            <a:r>
              <a:rPr lang="en-US" sz="1400" dirty="0">
                <a:solidFill>
                  <a:schemeClr val="bg2"/>
                </a:solidFill>
                <a:latin typeface="Calibri" panose="020F0502020204030204" pitchFamily="34" charset="0"/>
                <a:cs typeface="Calibri" panose="020F0502020204030204" pitchFamily="34" charset="0"/>
              </a:rPr>
              <a:t>Enter Text Here</a:t>
            </a:r>
          </a:p>
          <a:p>
            <a:pPr marL="404813" indent="-284163">
              <a:buFont typeface="Wingdings" panose="05000000000000000000" pitchFamily="2" charset="2"/>
              <a:buChar char="ü"/>
            </a:pPr>
            <a:endParaRPr lang="en-US" sz="1400" dirty="0">
              <a:solidFill>
                <a:schemeClr val="bg2"/>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66349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Exec 3 </a:t>
            </a:r>
          </a:p>
        </p:txBody>
      </p:sp>
      <p:sp>
        <p:nvSpPr>
          <p:cNvPr id="18" name="Content Placeholder 17">
            <a:extLst>
              <a:ext uri="{FF2B5EF4-FFF2-40B4-BE49-F238E27FC236}">
                <a16:creationId xmlns:a16="http://schemas.microsoft.com/office/drawing/2014/main" id="{16E4E94D-09C0-1D14-AA88-3289847D1644}"/>
              </a:ext>
            </a:extLst>
          </p:cNvPr>
          <p:cNvSpPr>
            <a:spLocks noGrp="1"/>
          </p:cNvSpPr>
          <p:nvPr>
            <p:ph sz="quarter" idx="19"/>
          </p:nvPr>
        </p:nvSpPr>
        <p:spPr/>
        <p:txBody>
          <a:bodyPr/>
          <a:lstStyle/>
          <a:p>
            <a:endParaRPr lang="en-US"/>
          </a:p>
        </p:txBody>
      </p:sp>
      <p:sp>
        <p:nvSpPr>
          <p:cNvPr id="4" name="Rectangle: Rounded Corners 3">
            <a:extLst>
              <a:ext uri="{FF2B5EF4-FFF2-40B4-BE49-F238E27FC236}">
                <a16:creationId xmlns:a16="http://schemas.microsoft.com/office/drawing/2014/main" id="{17A78947-C0CD-BAE0-8282-41DE94A6F72D}"/>
              </a:ext>
            </a:extLst>
          </p:cNvPr>
          <p:cNvSpPr/>
          <p:nvPr/>
        </p:nvSpPr>
        <p:spPr>
          <a:xfrm>
            <a:off x="774140" y="1753697"/>
            <a:ext cx="475085" cy="388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1</a:t>
            </a:r>
          </a:p>
        </p:txBody>
      </p:sp>
      <p:sp>
        <p:nvSpPr>
          <p:cNvPr id="5" name="Rectangle: Rounded Corners 4">
            <a:extLst>
              <a:ext uri="{FF2B5EF4-FFF2-40B4-BE49-F238E27FC236}">
                <a16:creationId xmlns:a16="http://schemas.microsoft.com/office/drawing/2014/main" id="{A7F08825-356C-AAFA-A81A-18E3460D5250}"/>
              </a:ext>
            </a:extLst>
          </p:cNvPr>
          <p:cNvSpPr/>
          <p:nvPr/>
        </p:nvSpPr>
        <p:spPr>
          <a:xfrm>
            <a:off x="774140" y="2531376"/>
            <a:ext cx="475085" cy="388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2</a:t>
            </a:r>
          </a:p>
        </p:txBody>
      </p:sp>
      <p:sp>
        <p:nvSpPr>
          <p:cNvPr id="6" name="Rectangle: Rounded Corners 5">
            <a:extLst>
              <a:ext uri="{FF2B5EF4-FFF2-40B4-BE49-F238E27FC236}">
                <a16:creationId xmlns:a16="http://schemas.microsoft.com/office/drawing/2014/main" id="{2C45BBB4-2401-E927-F275-41E2EA40A187}"/>
              </a:ext>
            </a:extLst>
          </p:cNvPr>
          <p:cNvSpPr/>
          <p:nvPr/>
        </p:nvSpPr>
        <p:spPr>
          <a:xfrm>
            <a:off x="774140" y="3309056"/>
            <a:ext cx="475085" cy="388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3</a:t>
            </a:r>
          </a:p>
        </p:txBody>
      </p:sp>
      <p:sp>
        <p:nvSpPr>
          <p:cNvPr id="7" name="Rectangle: Rounded Corners 6">
            <a:extLst>
              <a:ext uri="{FF2B5EF4-FFF2-40B4-BE49-F238E27FC236}">
                <a16:creationId xmlns:a16="http://schemas.microsoft.com/office/drawing/2014/main" id="{664EC1B4-766F-DBC8-6DFF-888FDC7C0984}"/>
              </a:ext>
            </a:extLst>
          </p:cNvPr>
          <p:cNvSpPr/>
          <p:nvPr/>
        </p:nvSpPr>
        <p:spPr>
          <a:xfrm>
            <a:off x="774140" y="4086735"/>
            <a:ext cx="475085" cy="388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4</a:t>
            </a:r>
          </a:p>
        </p:txBody>
      </p:sp>
      <p:sp>
        <p:nvSpPr>
          <p:cNvPr id="8" name="Rectangle: Rounded Corners 7">
            <a:extLst>
              <a:ext uri="{FF2B5EF4-FFF2-40B4-BE49-F238E27FC236}">
                <a16:creationId xmlns:a16="http://schemas.microsoft.com/office/drawing/2014/main" id="{1B66683A-71FE-DFCB-8451-27242211F477}"/>
              </a:ext>
            </a:extLst>
          </p:cNvPr>
          <p:cNvSpPr/>
          <p:nvPr/>
        </p:nvSpPr>
        <p:spPr>
          <a:xfrm>
            <a:off x="774140" y="4864414"/>
            <a:ext cx="475085" cy="388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5</a:t>
            </a:r>
          </a:p>
        </p:txBody>
      </p:sp>
      <p:sp>
        <p:nvSpPr>
          <p:cNvPr id="9" name="Rectangle: Rounded Corners 8">
            <a:extLst>
              <a:ext uri="{FF2B5EF4-FFF2-40B4-BE49-F238E27FC236}">
                <a16:creationId xmlns:a16="http://schemas.microsoft.com/office/drawing/2014/main" id="{B8AA735D-6D76-078D-8EA1-E526AC2ED9D4}"/>
              </a:ext>
            </a:extLst>
          </p:cNvPr>
          <p:cNvSpPr/>
          <p:nvPr/>
        </p:nvSpPr>
        <p:spPr>
          <a:xfrm>
            <a:off x="774140" y="5642094"/>
            <a:ext cx="475085" cy="388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6</a:t>
            </a:r>
          </a:p>
        </p:txBody>
      </p:sp>
      <p:sp>
        <p:nvSpPr>
          <p:cNvPr id="10" name="TextBox 9">
            <a:extLst>
              <a:ext uri="{FF2B5EF4-FFF2-40B4-BE49-F238E27FC236}">
                <a16:creationId xmlns:a16="http://schemas.microsoft.com/office/drawing/2014/main" id="{1695C5FE-BD46-55ED-D0CA-BA13292C77E2}"/>
              </a:ext>
            </a:extLst>
          </p:cNvPr>
          <p:cNvSpPr txBox="1"/>
          <p:nvPr/>
        </p:nvSpPr>
        <p:spPr>
          <a:xfrm>
            <a:off x="1438316" y="1656746"/>
            <a:ext cx="5224918"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BC022A7D-1820-57AD-4B76-B8F5133484CF}"/>
              </a:ext>
            </a:extLst>
          </p:cNvPr>
          <p:cNvSpPr txBox="1">
            <a:spLocks/>
          </p:cNvSpPr>
          <p:nvPr/>
        </p:nvSpPr>
        <p:spPr>
          <a:xfrm>
            <a:off x="1438317" y="2434425"/>
            <a:ext cx="5224918"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DAB2F8D0-7D15-CE33-DD1E-FFF54D363128}"/>
              </a:ext>
            </a:extLst>
          </p:cNvPr>
          <p:cNvSpPr txBox="1">
            <a:spLocks/>
          </p:cNvSpPr>
          <p:nvPr/>
        </p:nvSpPr>
        <p:spPr>
          <a:xfrm>
            <a:off x="1438317" y="3212105"/>
            <a:ext cx="5224918"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86BB4F9-5F0C-960A-614A-EBACC27CA0E0}"/>
              </a:ext>
            </a:extLst>
          </p:cNvPr>
          <p:cNvSpPr txBox="1">
            <a:spLocks/>
          </p:cNvSpPr>
          <p:nvPr/>
        </p:nvSpPr>
        <p:spPr>
          <a:xfrm>
            <a:off x="1438317" y="3989784"/>
            <a:ext cx="5224918"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62D46123-E351-E5CF-0D2B-958DD03ED16A}"/>
              </a:ext>
            </a:extLst>
          </p:cNvPr>
          <p:cNvSpPr txBox="1">
            <a:spLocks/>
          </p:cNvSpPr>
          <p:nvPr/>
        </p:nvSpPr>
        <p:spPr>
          <a:xfrm>
            <a:off x="1438317" y="4767463"/>
            <a:ext cx="5224918"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9000A249-756A-C26B-696B-B9F6424A9268}"/>
              </a:ext>
            </a:extLst>
          </p:cNvPr>
          <p:cNvSpPr txBox="1">
            <a:spLocks/>
          </p:cNvSpPr>
          <p:nvPr/>
        </p:nvSpPr>
        <p:spPr>
          <a:xfrm>
            <a:off x="1438317" y="5545143"/>
            <a:ext cx="5224918"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cxnSp>
        <p:nvCxnSpPr>
          <p:cNvPr id="16" name="Straight Arrow Connector 15">
            <a:extLst>
              <a:ext uri="{FF2B5EF4-FFF2-40B4-BE49-F238E27FC236}">
                <a16:creationId xmlns:a16="http://schemas.microsoft.com/office/drawing/2014/main" id="{6A763D14-9BFA-9C7F-C8D2-EC83F7905DBA}"/>
              </a:ext>
            </a:extLst>
          </p:cNvPr>
          <p:cNvCxnSpPr/>
          <p:nvPr/>
        </p:nvCxnSpPr>
        <p:spPr>
          <a:xfrm>
            <a:off x="6982591" y="1672413"/>
            <a:ext cx="0" cy="4410273"/>
          </a:xfrm>
          <a:prstGeom prst="straightConnector1">
            <a:avLst/>
          </a:prstGeom>
          <a:ln w="19050"/>
        </p:spPr>
        <p:style>
          <a:lnRef idx="1">
            <a:schemeClr val="accent1"/>
          </a:lnRef>
          <a:fillRef idx="0">
            <a:schemeClr val="accent1"/>
          </a:fillRef>
          <a:effectRef idx="0">
            <a:schemeClr val="accent1"/>
          </a:effectRef>
          <a:fontRef idx="minor">
            <a:schemeClr val="tx1"/>
          </a:fontRef>
        </p:style>
      </p:cxnSp>
      <p:pic>
        <p:nvPicPr>
          <p:cNvPr id="17" name="Picture 16" descr="Shape&#10;&#10;Description automatically generated">
            <a:extLst>
              <a:ext uri="{FF2B5EF4-FFF2-40B4-BE49-F238E27FC236}">
                <a16:creationId xmlns:a16="http://schemas.microsoft.com/office/drawing/2014/main" id="{36B3E28A-2B00-9C43-F5AA-24679AC74ABF}"/>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7301949" y="1834219"/>
            <a:ext cx="4115911" cy="4115911"/>
          </a:xfrm>
          <a:prstGeom prst="rect">
            <a:avLst/>
          </a:prstGeom>
        </p:spPr>
      </p:pic>
    </p:spTree>
    <p:custDataLst>
      <p:tags r:id="rId1"/>
    </p:custDataLst>
    <p:extLst>
      <p:ext uri="{BB962C8B-B14F-4D97-AF65-F5344CB8AC3E}">
        <p14:creationId xmlns:p14="http://schemas.microsoft.com/office/powerpoint/2010/main" val="4261368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3D1F8D4C-9AF2-4C67-A304-F91038331061}"/>
              </a:ext>
            </a:extLst>
          </p:cNvPr>
          <p:cNvSpPr>
            <a:spLocks noGrp="1"/>
          </p:cNvSpPr>
          <p:nvPr>
            <p:ph type="body" sz="quarter" idx="18"/>
          </p:nvPr>
        </p:nvSpPr>
        <p:spPr/>
        <p:txBody>
          <a:bodyPr/>
          <a:lstStyle/>
          <a:p>
            <a:endParaRPr lang="en-US"/>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a:prstGeom prst="rect">
            <a:avLst/>
          </a:prstGeom>
        </p:spPr>
        <p:txBody>
          <a:bodyPr/>
          <a:lstStyle/>
          <a:p>
            <a:r>
              <a:rPr lang="en-US" dirty="0"/>
              <a:t>Exec 4</a:t>
            </a:r>
          </a:p>
        </p:txBody>
      </p:sp>
      <p:sp>
        <p:nvSpPr>
          <p:cNvPr id="18" name="TextBox 17">
            <a:extLst>
              <a:ext uri="{FF2B5EF4-FFF2-40B4-BE49-F238E27FC236}">
                <a16:creationId xmlns:a16="http://schemas.microsoft.com/office/drawing/2014/main" id="{00DE6BF9-7756-080D-97BC-EEC1C3586B0A}"/>
              </a:ext>
            </a:extLst>
          </p:cNvPr>
          <p:cNvSpPr txBox="1">
            <a:spLocks/>
          </p:cNvSpPr>
          <p:nvPr/>
        </p:nvSpPr>
        <p:spPr>
          <a:xfrm>
            <a:off x="554732" y="1799714"/>
            <a:ext cx="6339554" cy="862129"/>
          </a:xfrm>
          <a:prstGeom prst="roundRect">
            <a:avLst>
              <a:gd name="adj" fmla="val 50000"/>
            </a:avLst>
          </a:prstGeom>
          <a:solidFill>
            <a:schemeClr val="accent1">
              <a:lumMod val="20000"/>
              <a:lumOff val="8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1</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grpSp>
        <p:nvGrpSpPr>
          <p:cNvPr id="19" name="Group 18">
            <a:extLst>
              <a:ext uri="{FF2B5EF4-FFF2-40B4-BE49-F238E27FC236}">
                <a16:creationId xmlns:a16="http://schemas.microsoft.com/office/drawing/2014/main" id="{55BC003A-9410-20AB-9994-6FE396D9C85F}"/>
              </a:ext>
            </a:extLst>
          </p:cNvPr>
          <p:cNvGrpSpPr>
            <a:grpSpLocks/>
          </p:cNvGrpSpPr>
          <p:nvPr/>
        </p:nvGrpSpPr>
        <p:grpSpPr>
          <a:xfrm>
            <a:off x="554732" y="1799713"/>
            <a:ext cx="862130" cy="862130"/>
            <a:chOff x="974620" y="2868548"/>
            <a:chExt cx="862130" cy="862130"/>
          </a:xfrm>
        </p:grpSpPr>
        <p:sp>
          <p:nvSpPr>
            <p:cNvPr id="20" name="Oval 19">
              <a:extLst>
                <a:ext uri="{FF2B5EF4-FFF2-40B4-BE49-F238E27FC236}">
                  <a16:creationId xmlns:a16="http://schemas.microsoft.com/office/drawing/2014/main" id="{9BCFC272-BAF4-B636-7CCF-4DEB93FB2AA4}"/>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1" name="Graphic 20">
              <a:extLst>
                <a:ext uri="{FF2B5EF4-FFF2-40B4-BE49-F238E27FC236}">
                  <a16:creationId xmlns:a16="http://schemas.microsoft.com/office/drawing/2014/main" id="{2C2E521E-4FA1-BC08-EB41-CE6C4C6A0485}"/>
                </a:ext>
              </a:extLst>
            </p:cNvPr>
            <p:cNvPicPr>
              <a:picLocks/>
            </p:cNvPicPr>
            <p:nvPr>
              <p:custDataLst>
                <p:tags r:id="rId5"/>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4895" y="3078823"/>
              <a:ext cx="441581" cy="441581"/>
            </a:xfrm>
            <a:prstGeom prst="rect">
              <a:avLst/>
            </a:prstGeom>
          </p:spPr>
        </p:pic>
      </p:grpSp>
      <p:sp>
        <p:nvSpPr>
          <p:cNvPr id="22" name="TextBox 21">
            <a:extLst>
              <a:ext uri="{FF2B5EF4-FFF2-40B4-BE49-F238E27FC236}">
                <a16:creationId xmlns:a16="http://schemas.microsoft.com/office/drawing/2014/main" id="{CE9D1D07-D214-889A-1DAD-3101E900F097}"/>
              </a:ext>
            </a:extLst>
          </p:cNvPr>
          <p:cNvSpPr txBox="1">
            <a:spLocks/>
          </p:cNvSpPr>
          <p:nvPr/>
        </p:nvSpPr>
        <p:spPr>
          <a:xfrm>
            <a:off x="554732" y="2905476"/>
            <a:ext cx="6339554" cy="862129"/>
          </a:xfrm>
          <a:prstGeom prst="roundRect">
            <a:avLst>
              <a:gd name="adj" fmla="val 50000"/>
            </a:avLst>
          </a:prstGeom>
          <a:solidFill>
            <a:schemeClr val="accent1">
              <a:lumMod val="20000"/>
              <a:lumOff val="8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2</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grpSp>
        <p:nvGrpSpPr>
          <p:cNvPr id="23" name="Group 22">
            <a:extLst>
              <a:ext uri="{FF2B5EF4-FFF2-40B4-BE49-F238E27FC236}">
                <a16:creationId xmlns:a16="http://schemas.microsoft.com/office/drawing/2014/main" id="{C2F4C56D-D9A1-B3BB-BA63-26CD966AD6AD}"/>
              </a:ext>
            </a:extLst>
          </p:cNvPr>
          <p:cNvGrpSpPr>
            <a:grpSpLocks/>
          </p:cNvGrpSpPr>
          <p:nvPr/>
        </p:nvGrpSpPr>
        <p:grpSpPr>
          <a:xfrm>
            <a:off x="554732" y="2905475"/>
            <a:ext cx="862130" cy="862130"/>
            <a:chOff x="974620" y="2868548"/>
            <a:chExt cx="862130" cy="862130"/>
          </a:xfrm>
        </p:grpSpPr>
        <p:sp>
          <p:nvSpPr>
            <p:cNvPr id="24" name="Oval 23">
              <a:extLst>
                <a:ext uri="{FF2B5EF4-FFF2-40B4-BE49-F238E27FC236}">
                  <a16:creationId xmlns:a16="http://schemas.microsoft.com/office/drawing/2014/main" id="{04222213-D42F-7197-88DA-172DA1BA7C1C}"/>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5" name="Graphic 24">
              <a:extLst>
                <a:ext uri="{FF2B5EF4-FFF2-40B4-BE49-F238E27FC236}">
                  <a16:creationId xmlns:a16="http://schemas.microsoft.com/office/drawing/2014/main" id="{6229CFAB-185E-06EB-BBFD-370DB7788F87}"/>
                </a:ext>
              </a:extLst>
            </p:cNvPr>
            <p:cNvPicPr>
              <a:picLocks/>
            </p:cNvPicPr>
            <p:nvPr>
              <p:custDataLst>
                <p:tags r:id="rId4"/>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4895" y="3078823"/>
              <a:ext cx="441581" cy="441581"/>
            </a:xfrm>
            <a:prstGeom prst="rect">
              <a:avLst/>
            </a:prstGeom>
          </p:spPr>
        </p:pic>
      </p:grpSp>
      <p:sp>
        <p:nvSpPr>
          <p:cNvPr id="26" name="TextBox 25">
            <a:extLst>
              <a:ext uri="{FF2B5EF4-FFF2-40B4-BE49-F238E27FC236}">
                <a16:creationId xmlns:a16="http://schemas.microsoft.com/office/drawing/2014/main" id="{70CD33B9-38F3-1F60-708A-7A1F4F905EC3}"/>
              </a:ext>
            </a:extLst>
          </p:cNvPr>
          <p:cNvSpPr txBox="1">
            <a:spLocks/>
          </p:cNvSpPr>
          <p:nvPr/>
        </p:nvSpPr>
        <p:spPr>
          <a:xfrm>
            <a:off x="554732" y="4011238"/>
            <a:ext cx="6339554" cy="862129"/>
          </a:xfrm>
          <a:prstGeom prst="roundRect">
            <a:avLst>
              <a:gd name="adj" fmla="val 50000"/>
            </a:avLst>
          </a:prstGeom>
          <a:solidFill>
            <a:schemeClr val="accent1">
              <a:lumMod val="20000"/>
              <a:lumOff val="8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3</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grpSp>
        <p:nvGrpSpPr>
          <p:cNvPr id="27" name="Group 26">
            <a:extLst>
              <a:ext uri="{FF2B5EF4-FFF2-40B4-BE49-F238E27FC236}">
                <a16:creationId xmlns:a16="http://schemas.microsoft.com/office/drawing/2014/main" id="{751ECA7D-211F-5510-03BA-443605CE2209}"/>
              </a:ext>
            </a:extLst>
          </p:cNvPr>
          <p:cNvGrpSpPr>
            <a:grpSpLocks/>
          </p:cNvGrpSpPr>
          <p:nvPr/>
        </p:nvGrpSpPr>
        <p:grpSpPr>
          <a:xfrm>
            <a:off x="554732" y="4011237"/>
            <a:ext cx="862130" cy="862130"/>
            <a:chOff x="974620" y="2868548"/>
            <a:chExt cx="862130" cy="862130"/>
          </a:xfrm>
        </p:grpSpPr>
        <p:sp>
          <p:nvSpPr>
            <p:cNvPr id="28" name="Oval 27">
              <a:extLst>
                <a:ext uri="{FF2B5EF4-FFF2-40B4-BE49-F238E27FC236}">
                  <a16:creationId xmlns:a16="http://schemas.microsoft.com/office/drawing/2014/main" id="{1F9B372A-23E8-E55B-B79D-B59D2EE74E1B}"/>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9" name="Graphic 28">
              <a:extLst>
                <a:ext uri="{FF2B5EF4-FFF2-40B4-BE49-F238E27FC236}">
                  <a16:creationId xmlns:a16="http://schemas.microsoft.com/office/drawing/2014/main" id="{D642ADE6-3202-B67F-817F-5E4CB13BE660}"/>
                </a:ext>
              </a:extLst>
            </p:cNvPr>
            <p:cNvPicPr>
              <a:picLocks/>
            </p:cNvPicPr>
            <p:nvPr>
              <p:custDataLst>
                <p:tags r:id="rId3"/>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4895" y="3078823"/>
              <a:ext cx="441581" cy="441581"/>
            </a:xfrm>
            <a:prstGeom prst="rect">
              <a:avLst/>
            </a:prstGeom>
          </p:spPr>
        </p:pic>
      </p:grpSp>
      <p:sp>
        <p:nvSpPr>
          <p:cNvPr id="30" name="TextBox 29">
            <a:extLst>
              <a:ext uri="{FF2B5EF4-FFF2-40B4-BE49-F238E27FC236}">
                <a16:creationId xmlns:a16="http://schemas.microsoft.com/office/drawing/2014/main" id="{06872606-E6FF-0399-A651-2C9D044099AA}"/>
              </a:ext>
            </a:extLst>
          </p:cNvPr>
          <p:cNvSpPr txBox="1">
            <a:spLocks/>
          </p:cNvSpPr>
          <p:nvPr/>
        </p:nvSpPr>
        <p:spPr>
          <a:xfrm>
            <a:off x="554732" y="5117000"/>
            <a:ext cx="6339554" cy="862129"/>
          </a:xfrm>
          <a:prstGeom prst="roundRect">
            <a:avLst>
              <a:gd name="adj" fmla="val 50000"/>
            </a:avLst>
          </a:prstGeom>
          <a:solidFill>
            <a:schemeClr val="accent1">
              <a:lumMod val="20000"/>
              <a:lumOff val="8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4</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grpSp>
        <p:nvGrpSpPr>
          <p:cNvPr id="31" name="Group 30">
            <a:extLst>
              <a:ext uri="{FF2B5EF4-FFF2-40B4-BE49-F238E27FC236}">
                <a16:creationId xmlns:a16="http://schemas.microsoft.com/office/drawing/2014/main" id="{023ABAC8-5A19-64C5-11F8-7A1C59508EEC}"/>
              </a:ext>
            </a:extLst>
          </p:cNvPr>
          <p:cNvGrpSpPr>
            <a:grpSpLocks/>
          </p:cNvGrpSpPr>
          <p:nvPr/>
        </p:nvGrpSpPr>
        <p:grpSpPr>
          <a:xfrm>
            <a:off x="554732" y="5116999"/>
            <a:ext cx="862130" cy="862130"/>
            <a:chOff x="974620" y="2868548"/>
            <a:chExt cx="862130" cy="862130"/>
          </a:xfrm>
        </p:grpSpPr>
        <p:sp>
          <p:nvSpPr>
            <p:cNvPr id="32" name="Oval 31">
              <a:extLst>
                <a:ext uri="{FF2B5EF4-FFF2-40B4-BE49-F238E27FC236}">
                  <a16:creationId xmlns:a16="http://schemas.microsoft.com/office/drawing/2014/main" id="{4A0DD2C6-C9EC-E5AE-7D12-E9018244C85C}"/>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3" name="Graphic 32">
              <a:extLst>
                <a:ext uri="{FF2B5EF4-FFF2-40B4-BE49-F238E27FC236}">
                  <a16:creationId xmlns:a16="http://schemas.microsoft.com/office/drawing/2014/main" id="{2D0CAE46-F836-27A3-F8AF-BAE644FAE1E2}"/>
                </a:ext>
              </a:extLst>
            </p:cNvPr>
            <p:cNvPicPr>
              <a:picLocks/>
            </p:cNvPicPr>
            <p:nvPr>
              <p:custDataLst>
                <p:tags r:id="rId2"/>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4895" y="3078823"/>
              <a:ext cx="441581" cy="441581"/>
            </a:xfrm>
            <a:prstGeom prst="rect">
              <a:avLst/>
            </a:prstGeom>
          </p:spPr>
        </p:pic>
      </p:grpSp>
      <p:graphicFrame>
        <p:nvGraphicFramePr>
          <p:cNvPr id="34" name="Chart 33">
            <a:extLst>
              <a:ext uri="{FF2B5EF4-FFF2-40B4-BE49-F238E27FC236}">
                <a16:creationId xmlns:a16="http://schemas.microsoft.com/office/drawing/2014/main" id="{00AC1EA0-BF7E-EA98-BD4C-B347A6E3BF3E}"/>
              </a:ext>
            </a:extLst>
          </p:cNvPr>
          <p:cNvGraphicFramePr>
            <a:graphicFrameLocks/>
          </p:cNvGraphicFramePr>
          <p:nvPr>
            <p:extLst>
              <p:ext uri="{D42A27DB-BD31-4B8C-83A1-F6EECF244321}">
                <p14:modId xmlns:p14="http://schemas.microsoft.com/office/powerpoint/2010/main" val="3077969486"/>
              </p:ext>
            </p:extLst>
          </p:nvPr>
        </p:nvGraphicFramePr>
        <p:xfrm>
          <a:off x="7184571" y="1611087"/>
          <a:ext cx="4452689" cy="4368042"/>
        </p:xfrm>
        <a:graphic>
          <a:graphicData uri="http://schemas.openxmlformats.org/drawingml/2006/chart">
            <c:chart xmlns:c="http://schemas.openxmlformats.org/drawingml/2006/chart" xmlns:r="http://schemas.openxmlformats.org/officeDocument/2006/relationships" r:id="rId9"/>
          </a:graphicData>
        </a:graphic>
      </p:graphicFrame>
      <p:sp>
        <p:nvSpPr>
          <p:cNvPr id="41" name="Content Placeholder 40">
            <a:extLst>
              <a:ext uri="{FF2B5EF4-FFF2-40B4-BE49-F238E27FC236}">
                <a16:creationId xmlns:a16="http://schemas.microsoft.com/office/drawing/2014/main" id="{3342A2C1-2005-4E5F-97E5-388ACCC5E2E2}"/>
              </a:ext>
            </a:extLst>
          </p:cNvPr>
          <p:cNvSpPr>
            <a:spLocks noGrp="1"/>
          </p:cNvSpPr>
          <p:nvPr>
            <p:ph sz="quarter" idx="19"/>
          </p:nvPr>
        </p:nvSpPr>
        <p:spPr/>
        <p:txBody>
          <a:bodyPr/>
          <a:lstStyle/>
          <a:p>
            <a:endParaRPr lang="en-US"/>
          </a:p>
        </p:txBody>
      </p:sp>
    </p:spTree>
    <p:custDataLst>
      <p:tags r:id="rId1"/>
    </p:custDataLst>
    <p:extLst>
      <p:ext uri="{BB962C8B-B14F-4D97-AF65-F5344CB8AC3E}">
        <p14:creationId xmlns:p14="http://schemas.microsoft.com/office/powerpoint/2010/main" val="131777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Placeholder 40">
            <a:extLst>
              <a:ext uri="{FF2B5EF4-FFF2-40B4-BE49-F238E27FC236}">
                <a16:creationId xmlns:a16="http://schemas.microsoft.com/office/drawing/2014/main" id="{B6D5ADBD-E235-A479-918E-519501A3DF93}"/>
              </a:ext>
            </a:extLst>
          </p:cNvPr>
          <p:cNvSpPr>
            <a:spLocks noGrp="1"/>
          </p:cNvSpPr>
          <p:nvPr>
            <p:ph type="body" sz="quarter" idx="18"/>
          </p:nvPr>
        </p:nvSpPr>
        <p:spPr/>
        <p:txBody>
          <a:bodyPr/>
          <a:lstStyle/>
          <a:p>
            <a:endParaRPr lang="en-US"/>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a:prstGeom prst="rect">
            <a:avLst/>
          </a:prstGeom>
        </p:spPr>
        <p:txBody>
          <a:bodyPr/>
          <a:lstStyle/>
          <a:p>
            <a:r>
              <a:rPr lang="en-US" dirty="0"/>
              <a:t>Exec 5</a:t>
            </a:r>
          </a:p>
        </p:txBody>
      </p:sp>
      <p:pic>
        <p:nvPicPr>
          <p:cNvPr id="4" name="Graphic 3">
            <a:extLst>
              <a:ext uri="{FF2B5EF4-FFF2-40B4-BE49-F238E27FC236}">
                <a16:creationId xmlns:a16="http://schemas.microsoft.com/office/drawing/2014/main" id="{B9D8CC45-3FFA-32F5-5B64-0906727751C7}"/>
              </a:ext>
            </a:extLst>
          </p:cNvPr>
          <p:cNvPicPr>
            <a:picLocks/>
          </p:cNvPicPr>
          <p:nvPr>
            <p:custDataLst>
              <p:tags r:id="rId2"/>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10986" y="4060013"/>
            <a:ext cx="804529" cy="804529"/>
          </a:xfrm>
          <a:prstGeom prst="rect">
            <a:avLst/>
          </a:prstGeom>
        </p:spPr>
      </p:pic>
      <p:pic>
        <p:nvPicPr>
          <p:cNvPr id="5" name="Graphic 4">
            <a:extLst>
              <a:ext uri="{FF2B5EF4-FFF2-40B4-BE49-F238E27FC236}">
                <a16:creationId xmlns:a16="http://schemas.microsoft.com/office/drawing/2014/main" id="{8E088322-10DB-E7DD-3C78-A09F9C1471AA}"/>
              </a:ext>
            </a:extLst>
          </p:cNvPr>
          <p:cNvPicPr>
            <a:picLocks/>
          </p:cNvPicPr>
          <p:nvPr>
            <p:custDataLst>
              <p:tags r:id="rId3"/>
            </p:custDataLst>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710995" y="1758064"/>
            <a:ext cx="804529" cy="804529"/>
          </a:xfrm>
          <a:prstGeom prst="rect">
            <a:avLst/>
          </a:prstGeom>
        </p:spPr>
      </p:pic>
      <p:pic>
        <p:nvPicPr>
          <p:cNvPr id="6" name="Graphic 5">
            <a:extLst>
              <a:ext uri="{FF2B5EF4-FFF2-40B4-BE49-F238E27FC236}">
                <a16:creationId xmlns:a16="http://schemas.microsoft.com/office/drawing/2014/main" id="{887B2F34-FEB4-88CB-98F4-882203528E84}"/>
              </a:ext>
            </a:extLst>
          </p:cNvPr>
          <p:cNvPicPr>
            <a:picLocks/>
          </p:cNvPicPr>
          <p:nvPr>
            <p:custDataLst>
              <p:tags r:id="rId4"/>
            </p:custDataLst>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76468" y="4060013"/>
            <a:ext cx="804529" cy="804529"/>
          </a:xfrm>
          <a:prstGeom prst="rect">
            <a:avLst/>
          </a:prstGeom>
        </p:spPr>
      </p:pic>
      <p:pic>
        <p:nvPicPr>
          <p:cNvPr id="7" name="Graphic 6">
            <a:extLst>
              <a:ext uri="{FF2B5EF4-FFF2-40B4-BE49-F238E27FC236}">
                <a16:creationId xmlns:a16="http://schemas.microsoft.com/office/drawing/2014/main" id="{28A6C77A-6B4C-5451-433D-A9D79C68F560}"/>
              </a:ext>
            </a:extLst>
          </p:cNvPr>
          <p:cNvPicPr>
            <a:picLocks/>
          </p:cNvPicPr>
          <p:nvPr>
            <p:custDataLst>
              <p:tags r:id="rId5"/>
            </p:custDataLst>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693736" y="1758064"/>
            <a:ext cx="804529" cy="804529"/>
          </a:xfrm>
          <a:prstGeom prst="rect">
            <a:avLst/>
          </a:prstGeom>
        </p:spPr>
      </p:pic>
      <p:pic>
        <p:nvPicPr>
          <p:cNvPr id="8" name="Graphic 7">
            <a:extLst>
              <a:ext uri="{FF2B5EF4-FFF2-40B4-BE49-F238E27FC236}">
                <a16:creationId xmlns:a16="http://schemas.microsoft.com/office/drawing/2014/main" id="{415C6697-3A7F-78FF-191C-0B135778EC96}"/>
              </a:ext>
            </a:extLst>
          </p:cNvPr>
          <p:cNvPicPr>
            <a:picLocks/>
          </p:cNvPicPr>
          <p:nvPr>
            <p:custDataLst>
              <p:tags r:id="rId6"/>
            </p:custDataLst>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693727" y="4060013"/>
            <a:ext cx="804529" cy="804529"/>
          </a:xfrm>
          <a:prstGeom prst="rect">
            <a:avLst/>
          </a:prstGeom>
        </p:spPr>
      </p:pic>
      <p:cxnSp>
        <p:nvCxnSpPr>
          <p:cNvPr id="9" name="Straight Connector 8">
            <a:extLst>
              <a:ext uri="{FF2B5EF4-FFF2-40B4-BE49-F238E27FC236}">
                <a16:creationId xmlns:a16="http://schemas.microsoft.com/office/drawing/2014/main" id="{2EDA33A4-A4CD-2319-7355-35E94EB6231A}"/>
              </a:ext>
            </a:extLst>
          </p:cNvPr>
          <p:cNvCxnSpPr>
            <a:cxnSpLocks/>
          </p:cNvCxnSpPr>
          <p:nvPr/>
        </p:nvCxnSpPr>
        <p:spPr>
          <a:xfrm>
            <a:off x="554741" y="2797987"/>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A9DECB5-175D-8905-0164-413A5B5478E6}"/>
              </a:ext>
            </a:extLst>
          </p:cNvPr>
          <p:cNvSpPr txBox="1"/>
          <p:nvPr/>
        </p:nvSpPr>
        <p:spPr>
          <a:xfrm>
            <a:off x="554741" y="2955501"/>
            <a:ext cx="3048001"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pic>
        <p:nvPicPr>
          <p:cNvPr id="11" name="Graphic 10">
            <a:extLst>
              <a:ext uri="{FF2B5EF4-FFF2-40B4-BE49-F238E27FC236}">
                <a16:creationId xmlns:a16="http://schemas.microsoft.com/office/drawing/2014/main" id="{5D644BAE-474B-D2DB-03EE-C8D007A01C40}"/>
              </a:ext>
            </a:extLst>
          </p:cNvPr>
          <p:cNvPicPr>
            <a:picLocks noChangeAspect="1"/>
          </p:cNvPicPr>
          <p:nvPr>
            <p:custDataLst>
              <p:tags r:id="rId7"/>
            </p:custDataLst>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676477" y="1758064"/>
            <a:ext cx="804529" cy="804529"/>
          </a:xfrm>
          <a:prstGeom prst="rect">
            <a:avLst/>
          </a:prstGeom>
        </p:spPr>
      </p:pic>
      <p:cxnSp>
        <p:nvCxnSpPr>
          <p:cNvPr id="12" name="Straight Connector 11">
            <a:extLst>
              <a:ext uri="{FF2B5EF4-FFF2-40B4-BE49-F238E27FC236}">
                <a16:creationId xmlns:a16="http://schemas.microsoft.com/office/drawing/2014/main" id="{9DB78660-E3A4-8E4E-7A28-4FA91A5DACBB}"/>
              </a:ext>
            </a:extLst>
          </p:cNvPr>
          <p:cNvCxnSpPr>
            <a:cxnSpLocks/>
          </p:cNvCxnSpPr>
          <p:nvPr/>
        </p:nvCxnSpPr>
        <p:spPr>
          <a:xfrm>
            <a:off x="4572000" y="2797987"/>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308118E-6331-FA7A-177E-428C2CEF28DA}"/>
              </a:ext>
            </a:extLst>
          </p:cNvPr>
          <p:cNvSpPr txBox="1"/>
          <p:nvPr/>
        </p:nvSpPr>
        <p:spPr>
          <a:xfrm>
            <a:off x="4572000" y="2955501"/>
            <a:ext cx="3048001"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96332002-528D-7236-6E3E-A3CE5357465E}"/>
              </a:ext>
            </a:extLst>
          </p:cNvPr>
          <p:cNvCxnSpPr>
            <a:cxnSpLocks/>
          </p:cNvCxnSpPr>
          <p:nvPr/>
        </p:nvCxnSpPr>
        <p:spPr>
          <a:xfrm>
            <a:off x="8589259" y="2797987"/>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BA08BF-D0EA-CD8E-3D4A-3A39FB3AE981}"/>
              </a:ext>
            </a:extLst>
          </p:cNvPr>
          <p:cNvSpPr txBox="1"/>
          <p:nvPr/>
        </p:nvSpPr>
        <p:spPr>
          <a:xfrm>
            <a:off x="8589259" y="2955501"/>
            <a:ext cx="3048001"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cxnSp>
        <p:nvCxnSpPr>
          <p:cNvPr id="16" name="Straight Connector 15">
            <a:extLst>
              <a:ext uri="{FF2B5EF4-FFF2-40B4-BE49-F238E27FC236}">
                <a16:creationId xmlns:a16="http://schemas.microsoft.com/office/drawing/2014/main" id="{62320345-CCE7-C1C1-6607-5B30E7A8B8DE}"/>
              </a:ext>
            </a:extLst>
          </p:cNvPr>
          <p:cNvCxnSpPr>
            <a:cxnSpLocks/>
          </p:cNvCxnSpPr>
          <p:nvPr/>
        </p:nvCxnSpPr>
        <p:spPr>
          <a:xfrm>
            <a:off x="554732" y="5099936"/>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39CAAD3-01CA-9FED-AEC6-CEA09FC3901E}"/>
              </a:ext>
            </a:extLst>
          </p:cNvPr>
          <p:cNvSpPr txBox="1"/>
          <p:nvPr/>
        </p:nvSpPr>
        <p:spPr>
          <a:xfrm>
            <a:off x="554732" y="5257450"/>
            <a:ext cx="3048001"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cxnSp>
        <p:nvCxnSpPr>
          <p:cNvPr id="35" name="Straight Connector 34">
            <a:extLst>
              <a:ext uri="{FF2B5EF4-FFF2-40B4-BE49-F238E27FC236}">
                <a16:creationId xmlns:a16="http://schemas.microsoft.com/office/drawing/2014/main" id="{BB50AC62-B427-D07E-56E3-1CDC45ED3106}"/>
              </a:ext>
            </a:extLst>
          </p:cNvPr>
          <p:cNvCxnSpPr>
            <a:cxnSpLocks/>
          </p:cNvCxnSpPr>
          <p:nvPr/>
        </p:nvCxnSpPr>
        <p:spPr>
          <a:xfrm>
            <a:off x="4571991" y="5099936"/>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BE61D1A-ED8C-961F-36A8-AA62E11F907E}"/>
              </a:ext>
            </a:extLst>
          </p:cNvPr>
          <p:cNvSpPr txBox="1"/>
          <p:nvPr/>
        </p:nvSpPr>
        <p:spPr>
          <a:xfrm>
            <a:off x="4571991" y="5257450"/>
            <a:ext cx="3048001"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cxnSp>
        <p:nvCxnSpPr>
          <p:cNvPr id="37" name="Straight Connector 36">
            <a:extLst>
              <a:ext uri="{FF2B5EF4-FFF2-40B4-BE49-F238E27FC236}">
                <a16:creationId xmlns:a16="http://schemas.microsoft.com/office/drawing/2014/main" id="{1C0E8B69-E539-2708-E68B-7E6C4A8705E8}"/>
              </a:ext>
            </a:extLst>
          </p:cNvPr>
          <p:cNvCxnSpPr>
            <a:cxnSpLocks/>
          </p:cNvCxnSpPr>
          <p:nvPr/>
        </p:nvCxnSpPr>
        <p:spPr>
          <a:xfrm>
            <a:off x="8589250" y="5099936"/>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A6AB316-5F37-318F-9898-8746A9E7F143}"/>
              </a:ext>
            </a:extLst>
          </p:cNvPr>
          <p:cNvSpPr txBox="1"/>
          <p:nvPr/>
        </p:nvSpPr>
        <p:spPr>
          <a:xfrm>
            <a:off x="8589250" y="5257450"/>
            <a:ext cx="3048001"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43" name="Content Placeholder 42">
            <a:extLst>
              <a:ext uri="{FF2B5EF4-FFF2-40B4-BE49-F238E27FC236}">
                <a16:creationId xmlns:a16="http://schemas.microsoft.com/office/drawing/2014/main" id="{A31D8708-9337-3526-D0BC-9E769434F0C1}"/>
              </a:ext>
            </a:extLst>
          </p:cNvPr>
          <p:cNvSpPr>
            <a:spLocks noGrp="1"/>
          </p:cNvSpPr>
          <p:nvPr>
            <p:ph sz="quarter" idx="19"/>
          </p:nvPr>
        </p:nvSpPr>
        <p:spPr/>
        <p:txBody>
          <a:bodyPr/>
          <a:lstStyle/>
          <a:p>
            <a:endParaRPr lang="en-US"/>
          </a:p>
        </p:txBody>
      </p:sp>
    </p:spTree>
    <p:custDataLst>
      <p:tags r:id="rId1"/>
    </p:custDataLst>
    <p:extLst>
      <p:ext uri="{BB962C8B-B14F-4D97-AF65-F5344CB8AC3E}">
        <p14:creationId xmlns:p14="http://schemas.microsoft.com/office/powerpoint/2010/main" val="1976635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0DB62B4-6A4A-2491-B50C-136F3B439543}"/>
              </a:ext>
            </a:extLst>
          </p:cNvPr>
          <p:cNvSpPr>
            <a:spLocks noGrp="1"/>
          </p:cNvSpPr>
          <p:nvPr>
            <p:ph type="body" sz="quarter" idx="18"/>
          </p:nvPr>
        </p:nvSpPr>
        <p:spPr/>
        <p:txBody>
          <a:bodyPr/>
          <a:lstStyle/>
          <a:p>
            <a:endParaRPr lang="en-US"/>
          </a:p>
        </p:txBody>
      </p:sp>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a:prstGeom prst="rect">
            <a:avLst/>
          </a:prstGeom>
        </p:spPr>
        <p:txBody>
          <a:bodyPr/>
          <a:lstStyle/>
          <a:p>
            <a:r>
              <a:rPr lang="en-US" dirty="0"/>
              <a:t>Exec 6</a:t>
            </a:r>
            <a:endParaRPr lang="en-US" dirty="0">
              <a:latin typeface="+mj-lt"/>
            </a:endParaRPr>
          </a:p>
        </p:txBody>
      </p:sp>
      <p:sp>
        <p:nvSpPr>
          <p:cNvPr id="12" name="Content Placeholder 11">
            <a:extLst>
              <a:ext uri="{FF2B5EF4-FFF2-40B4-BE49-F238E27FC236}">
                <a16:creationId xmlns:a16="http://schemas.microsoft.com/office/drawing/2014/main" id="{E9CA5F6D-087E-7AB1-5690-011B8C0FCF56}"/>
              </a:ext>
            </a:extLst>
          </p:cNvPr>
          <p:cNvSpPr>
            <a:spLocks noGrp="1"/>
          </p:cNvSpPr>
          <p:nvPr>
            <p:ph sz="quarter" idx="19"/>
          </p:nvPr>
        </p:nvSpPr>
        <p:spPr/>
        <p:txBody>
          <a:bodyPr/>
          <a:lstStyle/>
          <a:p>
            <a:endParaRPr lang="en-US"/>
          </a:p>
        </p:txBody>
      </p:sp>
      <p:graphicFrame>
        <p:nvGraphicFramePr>
          <p:cNvPr id="3" name="Chart 2">
            <a:extLst>
              <a:ext uri="{FF2B5EF4-FFF2-40B4-BE49-F238E27FC236}">
                <a16:creationId xmlns:a16="http://schemas.microsoft.com/office/drawing/2014/main" id="{E2861F36-B052-B179-292C-AB8DA12DF68A}"/>
              </a:ext>
            </a:extLst>
          </p:cNvPr>
          <p:cNvGraphicFramePr>
            <a:graphicFrameLocks/>
          </p:cNvGraphicFramePr>
          <p:nvPr>
            <p:extLst>
              <p:ext uri="{D42A27DB-BD31-4B8C-83A1-F6EECF244321}">
                <p14:modId xmlns:p14="http://schemas.microsoft.com/office/powerpoint/2010/main" val="678452189"/>
              </p:ext>
            </p:extLst>
          </p:nvPr>
        </p:nvGraphicFramePr>
        <p:xfrm>
          <a:off x="554732" y="1644002"/>
          <a:ext cx="11082528" cy="3665091"/>
        </p:xfrm>
        <a:graphic>
          <a:graphicData uri="http://schemas.openxmlformats.org/drawingml/2006/chart">
            <c:chart xmlns:c="http://schemas.openxmlformats.org/drawingml/2006/chart" xmlns:r="http://schemas.openxmlformats.org/officeDocument/2006/relationships" r:id="rId4"/>
          </a:graphicData>
        </a:graphic>
      </p:graphicFrame>
      <p:grpSp>
        <p:nvGrpSpPr>
          <p:cNvPr id="28" name="Group 27">
            <a:extLst>
              <a:ext uri="{FF2B5EF4-FFF2-40B4-BE49-F238E27FC236}">
                <a16:creationId xmlns:a16="http://schemas.microsoft.com/office/drawing/2014/main" id="{90CD87C3-4333-94B1-6B61-2C78A00BAB34}"/>
              </a:ext>
            </a:extLst>
          </p:cNvPr>
          <p:cNvGrpSpPr/>
          <p:nvPr/>
        </p:nvGrpSpPr>
        <p:grpSpPr>
          <a:xfrm>
            <a:off x="7877053" y="2274852"/>
            <a:ext cx="847757" cy="526665"/>
            <a:chOff x="8030011" y="655469"/>
            <a:chExt cx="847757" cy="526665"/>
          </a:xfrm>
        </p:grpSpPr>
        <p:sp>
          <p:nvSpPr>
            <p:cNvPr id="4" name="TextBox 3">
              <a:extLst>
                <a:ext uri="{FF2B5EF4-FFF2-40B4-BE49-F238E27FC236}">
                  <a16:creationId xmlns:a16="http://schemas.microsoft.com/office/drawing/2014/main" id="{C62AE0F2-6328-23F8-ECD7-63362EBD1D8D}"/>
                </a:ext>
              </a:extLst>
            </p:cNvPr>
            <p:cNvSpPr txBox="1"/>
            <p:nvPr/>
          </p:nvSpPr>
          <p:spPr>
            <a:xfrm>
              <a:off x="8030011" y="655469"/>
              <a:ext cx="847757" cy="319861"/>
            </a:xfrm>
            <a:prstGeom prst="roundRect">
              <a:avLst>
                <a:gd name="adj" fmla="val 23725"/>
              </a:avLst>
            </a:prstGeom>
            <a:solidFill>
              <a:schemeClr val="accent2">
                <a:alpha val="80000"/>
              </a:schemeClr>
            </a:solidFill>
            <a:effectLst/>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sz="1200" b="0" i="0" u="none" strike="noStrike" kern="1200" cap="none" spc="0" normalizeH="0" baseline="0" noProof="0" dirty="0">
                  <a:ln>
                    <a:noFill/>
                  </a:ln>
                  <a:solidFill>
                    <a:srgbClr val="FFFFFF"/>
                  </a:solidFill>
                  <a:effectLst/>
                  <a:uLnTx/>
                  <a:uFillTx/>
                  <a:latin typeface="Calibri"/>
                  <a:ea typeface="+mn-ea"/>
                  <a:cs typeface="+mn-cs"/>
                </a:rPr>
                <a:t>Today</a:t>
              </a:r>
            </a:p>
          </p:txBody>
        </p:sp>
        <p:sp>
          <p:nvSpPr>
            <p:cNvPr id="27" name="Isosceles Triangle 26">
              <a:extLst>
                <a:ext uri="{FF2B5EF4-FFF2-40B4-BE49-F238E27FC236}">
                  <a16:creationId xmlns:a16="http://schemas.microsoft.com/office/drawing/2014/main" id="{7B44E0AF-F09F-3381-81C3-2D8CD05E5053}"/>
                </a:ext>
              </a:extLst>
            </p:cNvPr>
            <p:cNvSpPr>
              <a:spLocks/>
            </p:cNvSpPr>
            <p:nvPr/>
          </p:nvSpPr>
          <p:spPr>
            <a:xfrm rot="10800000">
              <a:off x="8322490" y="975335"/>
              <a:ext cx="262797" cy="206799"/>
            </a:xfrm>
            <a:prstGeom prst="triangle">
              <a:avLst/>
            </a:prstGeom>
            <a:solidFill>
              <a:schemeClr val="accent2">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80C7A7">
                    <a:lumMod val="10000"/>
                    <a:lumOff val="90000"/>
                  </a:srgbClr>
                </a:solidFill>
                <a:effectLst/>
                <a:uLnTx/>
                <a:uFillTx/>
                <a:latin typeface="Calibri"/>
                <a:ea typeface="+mn-ea"/>
                <a:cs typeface="+mn-cs"/>
              </a:endParaRPr>
            </a:p>
          </p:txBody>
        </p:sp>
      </p:grpSp>
      <p:sp>
        <p:nvSpPr>
          <p:cNvPr id="11" name="Rectangle: Rounded Corners 10">
            <a:extLst>
              <a:ext uri="{FF2B5EF4-FFF2-40B4-BE49-F238E27FC236}">
                <a16:creationId xmlns:a16="http://schemas.microsoft.com/office/drawing/2014/main" id="{42965B02-B0F0-0657-33FC-51552A5AF808}"/>
              </a:ext>
            </a:extLst>
          </p:cNvPr>
          <p:cNvSpPr/>
          <p:nvPr/>
        </p:nvSpPr>
        <p:spPr>
          <a:xfrm>
            <a:off x="554732" y="5352635"/>
            <a:ext cx="2562566" cy="849059"/>
          </a:xfrm>
          <a:prstGeom prst="roundRect">
            <a:avLst>
              <a:gd name="adj" fmla="val 22007"/>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9" name="Arrow: Right 28">
            <a:extLst>
              <a:ext uri="{FF2B5EF4-FFF2-40B4-BE49-F238E27FC236}">
                <a16:creationId xmlns:a16="http://schemas.microsoft.com/office/drawing/2014/main" id="{A84E43DB-6722-851F-9AD7-F80CF2B8F0E2}"/>
              </a:ext>
            </a:extLst>
          </p:cNvPr>
          <p:cNvSpPr/>
          <p:nvPr/>
        </p:nvSpPr>
        <p:spPr>
          <a:xfrm rot="16200000">
            <a:off x="741058" y="5596642"/>
            <a:ext cx="419101" cy="361045"/>
          </a:xfrm>
          <a:prstGeom prst="rightArrow">
            <a:avLst>
              <a:gd name="adj1" fmla="val 50000"/>
              <a:gd name="adj2" fmla="val 55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30" name="TextBox 29">
            <a:extLst>
              <a:ext uri="{FF2B5EF4-FFF2-40B4-BE49-F238E27FC236}">
                <a16:creationId xmlns:a16="http://schemas.microsoft.com/office/drawing/2014/main" id="{7BA4D3BF-933A-5BBE-8410-B4BD47F63057}"/>
              </a:ext>
            </a:extLst>
          </p:cNvPr>
          <p:cNvSpPr txBox="1"/>
          <p:nvPr/>
        </p:nvSpPr>
        <p:spPr>
          <a:xfrm>
            <a:off x="1346485" y="5438888"/>
            <a:ext cx="1644214" cy="340734"/>
          </a:xfrm>
          <a:prstGeom prst="rect">
            <a:avLst/>
          </a:prstGeom>
          <a:noFill/>
        </p:spPr>
        <p:txBody>
          <a:bodyPr vert="horz"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Lorem Ipsum</a:t>
            </a:r>
          </a:p>
        </p:txBody>
      </p:sp>
      <p:sp>
        <p:nvSpPr>
          <p:cNvPr id="31" name="TextBox 30">
            <a:extLst>
              <a:ext uri="{FF2B5EF4-FFF2-40B4-BE49-F238E27FC236}">
                <a16:creationId xmlns:a16="http://schemas.microsoft.com/office/drawing/2014/main" id="{BE788E90-EBC4-D57A-6B08-863D0BFD0F9A}"/>
              </a:ext>
            </a:extLst>
          </p:cNvPr>
          <p:cNvSpPr txBox="1"/>
          <p:nvPr/>
        </p:nvSpPr>
        <p:spPr>
          <a:xfrm>
            <a:off x="1346485" y="5774706"/>
            <a:ext cx="1644214" cy="340734"/>
          </a:xfrm>
          <a:prstGeom prst="rect">
            <a:avLst/>
          </a:prstGeom>
          <a:noFill/>
        </p:spPr>
        <p:txBody>
          <a:bodyPr vert="horz"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Lorem Ipsum</a:t>
            </a:r>
          </a:p>
        </p:txBody>
      </p:sp>
      <p:sp>
        <p:nvSpPr>
          <p:cNvPr id="33" name="Rectangle: Rounded Corners 32">
            <a:extLst>
              <a:ext uri="{FF2B5EF4-FFF2-40B4-BE49-F238E27FC236}">
                <a16:creationId xmlns:a16="http://schemas.microsoft.com/office/drawing/2014/main" id="{AA103517-F1FD-B971-E530-CA7F3290C674}"/>
              </a:ext>
            </a:extLst>
          </p:cNvPr>
          <p:cNvSpPr/>
          <p:nvPr/>
        </p:nvSpPr>
        <p:spPr>
          <a:xfrm>
            <a:off x="3394719" y="5352635"/>
            <a:ext cx="2562566" cy="849059"/>
          </a:xfrm>
          <a:prstGeom prst="roundRect">
            <a:avLst>
              <a:gd name="adj" fmla="val 22007"/>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4" name="Arrow: Right 33">
            <a:extLst>
              <a:ext uri="{FF2B5EF4-FFF2-40B4-BE49-F238E27FC236}">
                <a16:creationId xmlns:a16="http://schemas.microsoft.com/office/drawing/2014/main" id="{1E9EBB2E-4821-A758-579B-0BFE61F075C1}"/>
              </a:ext>
            </a:extLst>
          </p:cNvPr>
          <p:cNvSpPr/>
          <p:nvPr/>
        </p:nvSpPr>
        <p:spPr>
          <a:xfrm rot="5400000">
            <a:off x="3581045" y="5596642"/>
            <a:ext cx="419101" cy="361045"/>
          </a:xfrm>
          <a:prstGeom prst="rightArrow">
            <a:avLst>
              <a:gd name="adj1" fmla="val 50000"/>
              <a:gd name="adj2" fmla="val 55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38" name="TextBox 37">
            <a:extLst>
              <a:ext uri="{FF2B5EF4-FFF2-40B4-BE49-F238E27FC236}">
                <a16:creationId xmlns:a16="http://schemas.microsoft.com/office/drawing/2014/main" id="{39A56EA7-0E43-9E37-FFCE-7CACB7E8A157}"/>
              </a:ext>
            </a:extLst>
          </p:cNvPr>
          <p:cNvSpPr txBox="1"/>
          <p:nvPr/>
        </p:nvSpPr>
        <p:spPr>
          <a:xfrm>
            <a:off x="4186472" y="5438888"/>
            <a:ext cx="1644214" cy="340734"/>
          </a:xfrm>
          <a:prstGeom prst="rect">
            <a:avLst/>
          </a:prstGeom>
          <a:noFill/>
        </p:spPr>
        <p:txBody>
          <a:bodyPr vert="horz"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Lorem Ipsum</a:t>
            </a:r>
          </a:p>
        </p:txBody>
      </p:sp>
      <p:sp>
        <p:nvSpPr>
          <p:cNvPr id="42" name="TextBox 41">
            <a:extLst>
              <a:ext uri="{FF2B5EF4-FFF2-40B4-BE49-F238E27FC236}">
                <a16:creationId xmlns:a16="http://schemas.microsoft.com/office/drawing/2014/main" id="{EA1E61AA-A979-6B1E-53EA-B6D63E2F5CBF}"/>
              </a:ext>
            </a:extLst>
          </p:cNvPr>
          <p:cNvSpPr txBox="1"/>
          <p:nvPr/>
        </p:nvSpPr>
        <p:spPr>
          <a:xfrm>
            <a:off x="4186472" y="5774706"/>
            <a:ext cx="1644214" cy="340734"/>
          </a:xfrm>
          <a:prstGeom prst="rect">
            <a:avLst/>
          </a:prstGeom>
          <a:noFill/>
        </p:spPr>
        <p:txBody>
          <a:bodyPr vert="horz"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Lorem Ipsum</a:t>
            </a:r>
          </a:p>
        </p:txBody>
      </p:sp>
      <p:sp>
        <p:nvSpPr>
          <p:cNvPr id="49" name="Rectangle: Rounded Corners 48">
            <a:extLst>
              <a:ext uri="{FF2B5EF4-FFF2-40B4-BE49-F238E27FC236}">
                <a16:creationId xmlns:a16="http://schemas.microsoft.com/office/drawing/2014/main" id="{96516271-F74C-8C4D-915E-E1094BF5226A}"/>
              </a:ext>
            </a:extLst>
          </p:cNvPr>
          <p:cNvSpPr/>
          <p:nvPr/>
        </p:nvSpPr>
        <p:spPr>
          <a:xfrm>
            <a:off x="6234706" y="5352635"/>
            <a:ext cx="2562566" cy="849059"/>
          </a:xfrm>
          <a:prstGeom prst="roundRect">
            <a:avLst>
              <a:gd name="adj" fmla="val 22007"/>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Arrow: Right 51">
            <a:extLst>
              <a:ext uri="{FF2B5EF4-FFF2-40B4-BE49-F238E27FC236}">
                <a16:creationId xmlns:a16="http://schemas.microsoft.com/office/drawing/2014/main" id="{79855EC1-D273-3A67-ECFD-05530A4D94F4}"/>
              </a:ext>
            </a:extLst>
          </p:cNvPr>
          <p:cNvSpPr/>
          <p:nvPr/>
        </p:nvSpPr>
        <p:spPr>
          <a:xfrm rot="16200000">
            <a:off x="6421032" y="5596642"/>
            <a:ext cx="419101" cy="361045"/>
          </a:xfrm>
          <a:prstGeom prst="rightArrow">
            <a:avLst>
              <a:gd name="adj1" fmla="val 50000"/>
              <a:gd name="adj2" fmla="val 55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3" name="TextBox 52">
            <a:extLst>
              <a:ext uri="{FF2B5EF4-FFF2-40B4-BE49-F238E27FC236}">
                <a16:creationId xmlns:a16="http://schemas.microsoft.com/office/drawing/2014/main" id="{4C06203B-5318-F056-4EFF-44787D1DBC87}"/>
              </a:ext>
            </a:extLst>
          </p:cNvPr>
          <p:cNvSpPr txBox="1"/>
          <p:nvPr/>
        </p:nvSpPr>
        <p:spPr>
          <a:xfrm>
            <a:off x="7026459" y="5438888"/>
            <a:ext cx="1644214" cy="340734"/>
          </a:xfrm>
          <a:prstGeom prst="rect">
            <a:avLst/>
          </a:prstGeom>
          <a:noFill/>
        </p:spPr>
        <p:txBody>
          <a:bodyPr vert="horz"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Lorem Ipsum</a:t>
            </a:r>
          </a:p>
        </p:txBody>
      </p:sp>
      <p:sp>
        <p:nvSpPr>
          <p:cNvPr id="54" name="TextBox 53">
            <a:extLst>
              <a:ext uri="{FF2B5EF4-FFF2-40B4-BE49-F238E27FC236}">
                <a16:creationId xmlns:a16="http://schemas.microsoft.com/office/drawing/2014/main" id="{766FC999-30CE-213F-4A44-7B1E6855C144}"/>
              </a:ext>
            </a:extLst>
          </p:cNvPr>
          <p:cNvSpPr txBox="1"/>
          <p:nvPr/>
        </p:nvSpPr>
        <p:spPr>
          <a:xfrm>
            <a:off x="7026459" y="5774706"/>
            <a:ext cx="1644214" cy="340734"/>
          </a:xfrm>
          <a:prstGeom prst="rect">
            <a:avLst/>
          </a:prstGeom>
          <a:noFill/>
        </p:spPr>
        <p:txBody>
          <a:bodyPr vert="horz"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Lorem Ipsum</a:t>
            </a:r>
          </a:p>
        </p:txBody>
      </p:sp>
      <p:sp>
        <p:nvSpPr>
          <p:cNvPr id="55" name="Rectangle: Rounded Corners 54">
            <a:extLst>
              <a:ext uri="{FF2B5EF4-FFF2-40B4-BE49-F238E27FC236}">
                <a16:creationId xmlns:a16="http://schemas.microsoft.com/office/drawing/2014/main" id="{E7C18426-81BC-FE30-3092-CA048A3E8817}"/>
              </a:ext>
            </a:extLst>
          </p:cNvPr>
          <p:cNvSpPr/>
          <p:nvPr/>
        </p:nvSpPr>
        <p:spPr>
          <a:xfrm>
            <a:off x="9074694" y="5352635"/>
            <a:ext cx="2562566" cy="849059"/>
          </a:xfrm>
          <a:prstGeom prst="roundRect">
            <a:avLst>
              <a:gd name="adj" fmla="val 22007"/>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Arrow: Right 55">
            <a:extLst>
              <a:ext uri="{FF2B5EF4-FFF2-40B4-BE49-F238E27FC236}">
                <a16:creationId xmlns:a16="http://schemas.microsoft.com/office/drawing/2014/main" id="{5246E109-AE1B-F43C-E059-3ABC6866D943}"/>
              </a:ext>
            </a:extLst>
          </p:cNvPr>
          <p:cNvSpPr/>
          <p:nvPr/>
        </p:nvSpPr>
        <p:spPr>
          <a:xfrm rot="5400000">
            <a:off x="9261020" y="5596642"/>
            <a:ext cx="419101" cy="361045"/>
          </a:xfrm>
          <a:prstGeom prst="rightArrow">
            <a:avLst>
              <a:gd name="adj1" fmla="val 50000"/>
              <a:gd name="adj2" fmla="val 55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7" name="TextBox 56">
            <a:extLst>
              <a:ext uri="{FF2B5EF4-FFF2-40B4-BE49-F238E27FC236}">
                <a16:creationId xmlns:a16="http://schemas.microsoft.com/office/drawing/2014/main" id="{03C03CFB-1625-500E-8F31-876212F83211}"/>
              </a:ext>
            </a:extLst>
          </p:cNvPr>
          <p:cNvSpPr txBox="1"/>
          <p:nvPr/>
        </p:nvSpPr>
        <p:spPr>
          <a:xfrm>
            <a:off x="9866447" y="5438888"/>
            <a:ext cx="1644214" cy="340734"/>
          </a:xfrm>
          <a:prstGeom prst="rect">
            <a:avLst/>
          </a:prstGeom>
          <a:noFill/>
        </p:spPr>
        <p:txBody>
          <a:bodyPr vert="horz"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Lorem Ipsum</a:t>
            </a:r>
          </a:p>
        </p:txBody>
      </p:sp>
      <p:sp>
        <p:nvSpPr>
          <p:cNvPr id="58" name="TextBox 57">
            <a:extLst>
              <a:ext uri="{FF2B5EF4-FFF2-40B4-BE49-F238E27FC236}">
                <a16:creationId xmlns:a16="http://schemas.microsoft.com/office/drawing/2014/main" id="{3E8FF741-D8C0-C620-83D5-8FD6C2466E88}"/>
              </a:ext>
            </a:extLst>
          </p:cNvPr>
          <p:cNvSpPr txBox="1"/>
          <p:nvPr/>
        </p:nvSpPr>
        <p:spPr>
          <a:xfrm>
            <a:off x="9866447" y="5774706"/>
            <a:ext cx="1644214" cy="340734"/>
          </a:xfrm>
          <a:prstGeom prst="rect">
            <a:avLst/>
          </a:prstGeom>
          <a:noFill/>
        </p:spPr>
        <p:txBody>
          <a:bodyPr vert="horz"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Lorem Ipsum</a:t>
            </a:r>
          </a:p>
        </p:txBody>
      </p:sp>
    </p:spTree>
    <p:custDataLst>
      <p:tags r:id="rId1"/>
    </p:custDataLst>
    <p:extLst>
      <p:ext uri="{BB962C8B-B14F-4D97-AF65-F5344CB8AC3E}">
        <p14:creationId xmlns:p14="http://schemas.microsoft.com/office/powerpoint/2010/main" val="3035957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36D3D71-DA28-AE18-0C3F-CCBCB074E959}"/>
              </a:ext>
            </a:extLst>
          </p:cNvPr>
          <p:cNvSpPr>
            <a:spLocks noGrp="1"/>
          </p:cNvSpPr>
          <p:nvPr>
            <p:ph type="body" sz="quarter" idx="18"/>
          </p:nvPr>
        </p:nvSpPr>
        <p:spPr/>
        <p:txBody>
          <a:bodyPr/>
          <a:lstStyle/>
          <a:p>
            <a:endParaRPr lang="en-US"/>
          </a:p>
        </p:txBody>
      </p:sp>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a:prstGeom prst="rect">
            <a:avLst/>
          </a:prstGeom>
        </p:spPr>
        <p:txBody>
          <a:bodyPr/>
          <a:lstStyle/>
          <a:p>
            <a:r>
              <a:rPr lang="en-US" dirty="0"/>
              <a:t>Exec 7</a:t>
            </a:r>
            <a:endParaRPr lang="en-US" dirty="0">
              <a:latin typeface="+mj-lt"/>
            </a:endParaRPr>
          </a:p>
        </p:txBody>
      </p:sp>
      <p:sp>
        <p:nvSpPr>
          <p:cNvPr id="14" name="Content Placeholder 13">
            <a:extLst>
              <a:ext uri="{FF2B5EF4-FFF2-40B4-BE49-F238E27FC236}">
                <a16:creationId xmlns:a16="http://schemas.microsoft.com/office/drawing/2014/main" id="{7654168F-B994-148A-D33F-0AD15FF4DE55}"/>
              </a:ext>
            </a:extLst>
          </p:cNvPr>
          <p:cNvSpPr>
            <a:spLocks noGrp="1"/>
          </p:cNvSpPr>
          <p:nvPr>
            <p:ph sz="quarter" idx="19"/>
          </p:nvPr>
        </p:nvSpPr>
        <p:spPr/>
        <p:txBody>
          <a:bodyPr/>
          <a:lstStyle/>
          <a:p>
            <a:endParaRPr lang="en-US"/>
          </a:p>
        </p:txBody>
      </p:sp>
      <p:graphicFrame>
        <p:nvGraphicFramePr>
          <p:cNvPr id="3" name="Chart 2">
            <a:extLst>
              <a:ext uri="{FF2B5EF4-FFF2-40B4-BE49-F238E27FC236}">
                <a16:creationId xmlns:a16="http://schemas.microsoft.com/office/drawing/2014/main" id="{E2861F36-B052-B179-292C-AB8DA12DF68A}"/>
              </a:ext>
            </a:extLst>
          </p:cNvPr>
          <p:cNvGraphicFramePr>
            <a:graphicFrameLocks/>
          </p:cNvGraphicFramePr>
          <p:nvPr>
            <p:extLst>
              <p:ext uri="{D42A27DB-BD31-4B8C-83A1-F6EECF244321}">
                <p14:modId xmlns:p14="http://schemas.microsoft.com/office/powerpoint/2010/main" val="3518834989"/>
              </p:ext>
            </p:extLst>
          </p:nvPr>
        </p:nvGraphicFramePr>
        <p:xfrm>
          <a:off x="554732" y="1644002"/>
          <a:ext cx="8005801" cy="4611024"/>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C62AE0F2-6328-23F8-ECD7-63362EBD1D8D}"/>
              </a:ext>
            </a:extLst>
          </p:cNvPr>
          <p:cNvSpPr txBox="1"/>
          <p:nvPr/>
        </p:nvSpPr>
        <p:spPr>
          <a:xfrm>
            <a:off x="5658678" y="2437670"/>
            <a:ext cx="954157" cy="402415"/>
          </a:xfrm>
          <a:prstGeom prst="roundRect">
            <a:avLst>
              <a:gd name="adj" fmla="val 23725"/>
            </a:avLst>
          </a:prstGeom>
          <a:solidFill>
            <a:schemeClr val="accent2">
              <a:alpha val="80000"/>
            </a:schemeClr>
          </a:solidFill>
          <a:effectLst/>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sz="1200" b="0" i="0" u="none" strike="noStrike" kern="1200" cap="none" spc="0" normalizeH="0" baseline="0" noProof="0">
                <a:ln>
                  <a:noFill/>
                </a:ln>
                <a:solidFill>
                  <a:srgbClr val="FFFFFF"/>
                </a:solidFill>
                <a:effectLst/>
                <a:uLnTx/>
                <a:uFillTx/>
                <a:latin typeface="Calibri"/>
                <a:ea typeface="+mn-ea"/>
                <a:cs typeface="+mn-cs"/>
              </a:rPr>
              <a:t>Today</a:t>
            </a:r>
            <a:endParaRPr kumimoji="0" lang="en-MY"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7" name="Isosceles Triangle 26">
            <a:extLst>
              <a:ext uri="{FF2B5EF4-FFF2-40B4-BE49-F238E27FC236}">
                <a16:creationId xmlns:a16="http://schemas.microsoft.com/office/drawing/2014/main" id="{7B44E0AF-F09F-3381-81C3-2D8CD05E5053}"/>
              </a:ext>
            </a:extLst>
          </p:cNvPr>
          <p:cNvSpPr>
            <a:spLocks/>
          </p:cNvSpPr>
          <p:nvPr/>
        </p:nvSpPr>
        <p:spPr>
          <a:xfrm rot="10800000">
            <a:off x="6055514" y="2840091"/>
            <a:ext cx="189839" cy="260172"/>
          </a:xfrm>
          <a:prstGeom prst="triangle">
            <a:avLst/>
          </a:prstGeom>
          <a:solidFill>
            <a:schemeClr val="accent2">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80C7A7">
                  <a:lumMod val="10000"/>
                  <a:lumOff val="90000"/>
                </a:srgbClr>
              </a:solidFill>
              <a:effectLst/>
              <a:uLnTx/>
              <a:uFillTx/>
              <a:latin typeface="Calibri"/>
              <a:ea typeface="+mn-ea"/>
              <a:cs typeface="+mn-cs"/>
            </a:endParaRPr>
          </a:p>
        </p:txBody>
      </p:sp>
      <p:cxnSp>
        <p:nvCxnSpPr>
          <p:cNvPr id="9" name="Straight Arrow Connector 8">
            <a:extLst>
              <a:ext uri="{FF2B5EF4-FFF2-40B4-BE49-F238E27FC236}">
                <a16:creationId xmlns:a16="http://schemas.microsoft.com/office/drawing/2014/main" id="{6EABB5AF-A34D-DE3B-0220-2EB30F331BF3}"/>
              </a:ext>
            </a:extLst>
          </p:cNvPr>
          <p:cNvCxnSpPr/>
          <p:nvPr/>
        </p:nvCxnSpPr>
        <p:spPr>
          <a:xfrm>
            <a:off x="8760678" y="1644002"/>
            <a:ext cx="0" cy="4611024"/>
          </a:xfrm>
          <a:prstGeom prst="straightConnector1">
            <a:avLst/>
          </a:prstGeom>
          <a:ln w="190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14ED13-4393-60AD-98B1-0F34AC2E1C3C}"/>
              </a:ext>
            </a:extLst>
          </p:cNvPr>
          <p:cNvSpPr txBox="1"/>
          <p:nvPr/>
        </p:nvSpPr>
        <p:spPr>
          <a:xfrm>
            <a:off x="8957369" y="1644002"/>
            <a:ext cx="2679886" cy="514207"/>
          </a:xfrm>
          <a:prstGeom prst="roundRect">
            <a:avLst>
              <a:gd name="adj" fmla="val 23725"/>
            </a:avLst>
          </a:prstGeom>
          <a:solidFill>
            <a:schemeClr val="accent2">
              <a:alpha val="80000"/>
            </a:schemeClr>
          </a:solidFill>
          <a:effectLst/>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1800" b="0" i="0" u="none" strike="noStrike" kern="1200" cap="none" spc="0" normalizeH="0" baseline="0" noProof="0" dirty="0">
                <a:ln>
                  <a:noFill/>
                </a:ln>
                <a:solidFill>
                  <a:srgbClr val="FFFFFF"/>
                </a:solidFill>
                <a:effectLst/>
                <a:uLnTx/>
                <a:uFillTx/>
                <a:latin typeface="Calibri"/>
                <a:ea typeface="+mn-ea"/>
                <a:cs typeface="+mn-cs"/>
              </a:rPr>
              <a:t>Today</a:t>
            </a:r>
          </a:p>
        </p:txBody>
      </p:sp>
      <p:sp>
        <p:nvSpPr>
          <p:cNvPr id="13" name="TextBox 12">
            <a:extLst>
              <a:ext uri="{FF2B5EF4-FFF2-40B4-BE49-F238E27FC236}">
                <a16:creationId xmlns:a16="http://schemas.microsoft.com/office/drawing/2014/main" id="{06C9A913-98BB-9255-FEE7-C7CA1666D982}"/>
              </a:ext>
            </a:extLst>
          </p:cNvPr>
          <p:cNvSpPr txBox="1">
            <a:spLocks/>
          </p:cNvSpPr>
          <p:nvPr/>
        </p:nvSpPr>
        <p:spPr>
          <a:xfrm>
            <a:off x="8957369" y="2365736"/>
            <a:ext cx="2679889" cy="3889290"/>
          </a:xfrm>
          <a:prstGeom prst="rect">
            <a:avLst/>
          </a:prstGeom>
          <a:noFill/>
          <a:ln>
            <a:noFill/>
          </a:ln>
        </p:spPr>
        <p:txBody>
          <a:bodyPr vert="horz" wrap="square" rtlCol="0">
            <a:no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Etiam vitae quam quis leo pulvinar lacinia. Vitae quam quis leo at quis odio. </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Etiam vitae quam quis leo pulvinar lacinia. Vitae quam quis leo at quis odio. </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Etiam vitae quam quis leo pulvinar lacinia. Vitae quam quis leo at quis odio. </a:t>
            </a:r>
          </a:p>
        </p:txBody>
      </p:sp>
    </p:spTree>
    <p:custDataLst>
      <p:tags r:id="rId1"/>
    </p:custDataLst>
    <p:extLst>
      <p:ext uri="{BB962C8B-B14F-4D97-AF65-F5344CB8AC3E}">
        <p14:creationId xmlns:p14="http://schemas.microsoft.com/office/powerpoint/2010/main" val="418267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BF47-E791-4E03-A797-452A983E17A3}"/>
              </a:ext>
            </a:extLst>
          </p:cNvPr>
          <p:cNvSpPr>
            <a:spLocks noGrp="1"/>
          </p:cNvSpPr>
          <p:nvPr>
            <p:ph type="ctrTitle"/>
          </p:nvPr>
        </p:nvSpPr>
        <p:spPr/>
        <p:txBody>
          <a:bodyPr/>
          <a:lstStyle/>
          <a:p>
            <a:r>
              <a:rPr lang="en-US" dirty="0"/>
              <a:t>Enter Title Here</a:t>
            </a:r>
          </a:p>
        </p:txBody>
      </p:sp>
      <p:sp>
        <p:nvSpPr>
          <p:cNvPr id="3" name="Subtitle 2">
            <a:extLst>
              <a:ext uri="{FF2B5EF4-FFF2-40B4-BE49-F238E27FC236}">
                <a16:creationId xmlns:a16="http://schemas.microsoft.com/office/drawing/2014/main" id="{D5640179-AFCA-4AB4-A57A-9CF08DAFCEC7}"/>
              </a:ext>
            </a:extLst>
          </p:cNvPr>
          <p:cNvSpPr>
            <a:spLocks noGrp="1"/>
          </p:cNvSpPr>
          <p:nvPr>
            <p:ph type="subTitle" idx="1"/>
          </p:nvPr>
        </p:nvSpPr>
        <p:spPr/>
        <p:txBody>
          <a:bodyPr/>
          <a:lstStyle/>
          <a:p>
            <a:r>
              <a:rPr lang="en-US" dirty="0"/>
              <a:t>Enter Subtitle Here</a:t>
            </a:r>
          </a:p>
        </p:txBody>
      </p:sp>
      <p:sp>
        <p:nvSpPr>
          <p:cNvPr id="4" name="Content Placeholder 3">
            <a:extLst>
              <a:ext uri="{FF2B5EF4-FFF2-40B4-BE49-F238E27FC236}">
                <a16:creationId xmlns:a16="http://schemas.microsoft.com/office/drawing/2014/main" id="{A3E5969E-A12C-4722-B100-E7787F7C2809}"/>
              </a:ext>
            </a:extLst>
          </p:cNvPr>
          <p:cNvSpPr>
            <a:spLocks noGrp="1"/>
          </p:cNvSpPr>
          <p:nvPr>
            <p:ph sz="quarter" idx="19"/>
          </p:nvPr>
        </p:nvSpPr>
        <p:spPr/>
        <p:txBody>
          <a:bodyPr/>
          <a:lstStyle/>
          <a:p>
            <a:endParaRPr lang="en-US"/>
          </a:p>
        </p:txBody>
      </p:sp>
    </p:spTree>
    <p:custDataLst>
      <p:tags r:id="rId1"/>
    </p:custDataLst>
    <p:extLst>
      <p:ext uri="{BB962C8B-B14F-4D97-AF65-F5344CB8AC3E}">
        <p14:creationId xmlns:p14="http://schemas.microsoft.com/office/powerpoint/2010/main" val="2821645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Exec 8</a:t>
            </a:r>
          </a:p>
        </p:txBody>
      </p:sp>
      <p:sp>
        <p:nvSpPr>
          <p:cNvPr id="29" name="Content Placeholder 28">
            <a:extLst>
              <a:ext uri="{FF2B5EF4-FFF2-40B4-BE49-F238E27FC236}">
                <a16:creationId xmlns:a16="http://schemas.microsoft.com/office/drawing/2014/main" id="{9CE4BBE8-8E71-4AEE-2A72-8CAA788C4FDE}"/>
              </a:ext>
            </a:extLst>
          </p:cNvPr>
          <p:cNvSpPr>
            <a:spLocks noGrp="1"/>
          </p:cNvSpPr>
          <p:nvPr>
            <p:ph sz="quarter" idx="19"/>
          </p:nvPr>
        </p:nvSpPr>
        <p:spPr/>
        <p:txBody>
          <a:bodyPr/>
          <a:lstStyle/>
          <a:p>
            <a:endParaRPr lang="en-US"/>
          </a:p>
        </p:txBody>
      </p:sp>
      <p:grpSp>
        <p:nvGrpSpPr>
          <p:cNvPr id="4" name="Checkmark">
            <a:extLst>
              <a:ext uri="{FF2B5EF4-FFF2-40B4-BE49-F238E27FC236}">
                <a16:creationId xmlns:a16="http://schemas.microsoft.com/office/drawing/2014/main" id="{A8DBFDC0-AF6B-CE1A-0B7C-8684EF83D4EC}"/>
              </a:ext>
            </a:extLst>
          </p:cNvPr>
          <p:cNvGrpSpPr>
            <a:grpSpLocks/>
          </p:cNvGrpSpPr>
          <p:nvPr>
            <p:custDataLst>
              <p:tags r:id="rId2"/>
            </p:custDataLst>
          </p:nvPr>
        </p:nvGrpSpPr>
        <p:grpSpPr>
          <a:xfrm>
            <a:off x="554736" y="1730234"/>
            <a:ext cx="396228" cy="396228"/>
            <a:chOff x="1016000" y="1016000"/>
            <a:chExt cx="396228" cy="396228"/>
          </a:xfrm>
        </p:grpSpPr>
        <p:sp>
          <p:nvSpPr>
            <p:cNvPr id="5" name="Oval 4">
              <a:extLst>
                <a:ext uri="{FF2B5EF4-FFF2-40B4-BE49-F238E27FC236}">
                  <a16:creationId xmlns:a16="http://schemas.microsoft.com/office/drawing/2014/main" id="{A7B55A45-FD0C-7870-4B7B-DAAE50B95CF4}"/>
                </a:ext>
              </a:extLst>
            </p:cNvPr>
            <p:cNvSpPr>
              <a:spLocks/>
            </p:cNvSpPr>
            <p:nvPr/>
          </p:nvSpPr>
          <p:spPr>
            <a:xfrm>
              <a:off x="1016000" y="1016000"/>
              <a:ext cx="396228" cy="396228"/>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sp>
          <p:nvSpPr>
            <p:cNvPr id="6" name="Freeform: Shape 5">
              <a:extLst>
                <a:ext uri="{FF2B5EF4-FFF2-40B4-BE49-F238E27FC236}">
                  <a16:creationId xmlns:a16="http://schemas.microsoft.com/office/drawing/2014/main" id="{E6E37F4F-01B1-48AA-4F13-2FCE96544EC8}"/>
                </a:ext>
              </a:extLst>
            </p:cNvPr>
            <p:cNvSpPr>
              <a:spLocks noChangeAspect="1"/>
            </p:cNvSpPr>
            <p:nvPr/>
          </p:nvSpPr>
          <p:spPr>
            <a:xfrm>
              <a:off x="1132776" y="1123650"/>
              <a:ext cx="175990" cy="182743"/>
            </a:xfrm>
            <a:custGeom>
              <a:avLst/>
              <a:gdLst/>
              <a:ahLst/>
              <a:cxnLst/>
              <a:rect l="0" t="0" r="0" b="0"/>
              <a:pathLst>
                <a:path w="176263" h="183026">
                  <a:moveTo>
                    <a:pt x="66335" y="183025"/>
                  </a:moveTo>
                  <a:lnTo>
                    <a:pt x="65208" y="183025"/>
                  </a:lnTo>
                  <a:lnTo>
                    <a:pt x="64121" y="182624"/>
                  </a:lnTo>
                  <a:lnTo>
                    <a:pt x="63276" y="181858"/>
                  </a:lnTo>
                  <a:lnTo>
                    <a:pt x="2093" y="127518"/>
                  </a:lnTo>
                  <a:lnTo>
                    <a:pt x="201" y="125827"/>
                  </a:lnTo>
                  <a:lnTo>
                    <a:pt x="0" y="122889"/>
                  </a:lnTo>
                  <a:lnTo>
                    <a:pt x="1691" y="120997"/>
                  </a:lnTo>
                  <a:lnTo>
                    <a:pt x="3381" y="119065"/>
                  </a:lnTo>
                  <a:lnTo>
                    <a:pt x="6319" y="118904"/>
                  </a:lnTo>
                  <a:lnTo>
                    <a:pt x="8211" y="120596"/>
                  </a:lnTo>
                  <a:lnTo>
                    <a:pt x="65248" y="171230"/>
                  </a:lnTo>
                  <a:lnTo>
                    <a:pt x="167004" y="2898"/>
                  </a:lnTo>
                  <a:lnTo>
                    <a:pt x="168332" y="725"/>
                  </a:lnTo>
                  <a:lnTo>
                    <a:pt x="171190" y="0"/>
                  </a:lnTo>
                  <a:lnTo>
                    <a:pt x="173364" y="1329"/>
                  </a:lnTo>
                  <a:lnTo>
                    <a:pt x="175537" y="2657"/>
                  </a:lnTo>
                  <a:lnTo>
                    <a:pt x="176262" y="5514"/>
                  </a:lnTo>
                  <a:lnTo>
                    <a:pt x="174933" y="7687"/>
                  </a:lnTo>
                  <a:lnTo>
                    <a:pt x="70279" y="180811"/>
                  </a:lnTo>
                  <a:lnTo>
                    <a:pt x="69555" y="181978"/>
                  </a:lnTo>
                  <a:lnTo>
                    <a:pt x="68387" y="182784"/>
                  </a:lnTo>
                  <a:lnTo>
                    <a:pt x="67020" y="182986"/>
                  </a:lnTo>
                  <a:lnTo>
                    <a:pt x="66777" y="183025"/>
                  </a:lnTo>
                  <a:lnTo>
                    <a:pt x="66576" y="183025"/>
                  </a:lnTo>
                  <a:close/>
                </a:path>
              </a:pathLst>
            </a:cu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grpSp>
      <p:sp>
        <p:nvSpPr>
          <p:cNvPr id="7" name="TextBox 6">
            <a:extLst>
              <a:ext uri="{FF2B5EF4-FFF2-40B4-BE49-F238E27FC236}">
                <a16:creationId xmlns:a16="http://schemas.microsoft.com/office/drawing/2014/main" id="{5221F765-DEE3-1A4A-AFB0-D2936F170E9C}"/>
              </a:ext>
            </a:extLst>
          </p:cNvPr>
          <p:cNvSpPr txBox="1">
            <a:spLocks/>
          </p:cNvSpPr>
          <p:nvPr/>
        </p:nvSpPr>
        <p:spPr>
          <a:xfrm>
            <a:off x="1079691" y="1730234"/>
            <a:ext cx="6442773"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solidFill>
                  <a:schemeClr val="tx2"/>
                </a:solidFill>
                <a:latin typeface="calibri" panose="020F0502020204030204" pitchFamily="34" charset="0"/>
              </a:rPr>
              <a:t>Enter Text Here</a:t>
            </a:r>
          </a:p>
        </p:txBody>
      </p:sp>
      <p:grpSp>
        <p:nvGrpSpPr>
          <p:cNvPr id="8" name="Checkmark">
            <a:extLst>
              <a:ext uri="{FF2B5EF4-FFF2-40B4-BE49-F238E27FC236}">
                <a16:creationId xmlns:a16="http://schemas.microsoft.com/office/drawing/2014/main" id="{50088B68-2B54-BDBE-6736-326095B6C963}"/>
              </a:ext>
            </a:extLst>
          </p:cNvPr>
          <p:cNvGrpSpPr>
            <a:grpSpLocks/>
          </p:cNvGrpSpPr>
          <p:nvPr>
            <p:custDataLst>
              <p:tags r:id="rId3"/>
            </p:custDataLst>
          </p:nvPr>
        </p:nvGrpSpPr>
        <p:grpSpPr>
          <a:xfrm>
            <a:off x="554736" y="2487472"/>
            <a:ext cx="396228" cy="396228"/>
            <a:chOff x="1016000" y="1016000"/>
            <a:chExt cx="396228" cy="396228"/>
          </a:xfrm>
        </p:grpSpPr>
        <p:sp>
          <p:nvSpPr>
            <p:cNvPr id="9" name="Oval 8">
              <a:extLst>
                <a:ext uri="{FF2B5EF4-FFF2-40B4-BE49-F238E27FC236}">
                  <a16:creationId xmlns:a16="http://schemas.microsoft.com/office/drawing/2014/main" id="{A7EB2ECF-18AD-4815-81C4-95174D06B9ED}"/>
                </a:ext>
              </a:extLst>
            </p:cNvPr>
            <p:cNvSpPr>
              <a:spLocks/>
            </p:cNvSpPr>
            <p:nvPr/>
          </p:nvSpPr>
          <p:spPr>
            <a:xfrm>
              <a:off x="1016000" y="1016000"/>
              <a:ext cx="396228" cy="396228"/>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sp>
          <p:nvSpPr>
            <p:cNvPr id="10" name="Freeform: Shape 9">
              <a:extLst>
                <a:ext uri="{FF2B5EF4-FFF2-40B4-BE49-F238E27FC236}">
                  <a16:creationId xmlns:a16="http://schemas.microsoft.com/office/drawing/2014/main" id="{3B5C1AF3-DBF8-2D41-6F80-2F2ED80FD45C}"/>
                </a:ext>
              </a:extLst>
            </p:cNvPr>
            <p:cNvSpPr>
              <a:spLocks noChangeAspect="1"/>
            </p:cNvSpPr>
            <p:nvPr/>
          </p:nvSpPr>
          <p:spPr>
            <a:xfrm>
              <a:off x="1132776" y="1123650"/>
              <a:ext cx="175990" cy="182743"/>
            </a:xfrm>
            <a:custGeom>
              <a:avLst/>
              <a:gdLst/>
              <a:ahLst/>
              <a:cxnLst/>
              <a:rect l="0" t="0" r="0" b="0"/>
              <a:pathLst>
                <a:path w="176263" h="183026">
                  <a:moveTo>
                    <a:pt x="66335" y="183025"/>
                  </a:moveTo>
                  <a:lnTo>
                    <a:pt x="65208" y="183025"/>
                  </a:lnTo>
                  <a:lnTo>
                    <a:pt x="64121" y="182624"/>
                  </a:lnTo>
                  <a:lnTo>
                    <a:pt x="63276" y="181858"/>
                  </a:lnTo>
                  <a:lnTo>
                    <a:pt x="2093" y="127518"/>
                  </a:lnTo>
                  <a:lnTo>
                    <a:pt x="201" y="125827"/>
                  </a:lnTo>
                  <a:lnTo>
                    <a:pt x="0" y="122889"/>
                  </a:lnTo>
                  <a:lnTo>
                    <a:pt x="1691" y="120997"/>
                  </a:lnTo>
                  <a:lnTo>
                    <a:pt x="3381" y="119065"/>
                  </a:lnTo>
                  <a:lnTo>
                    <a:pt x="6319" y="118904"/>
                  </a:lnTo>
                  <a:lnTo>
                    <a:pt x="8211" y="120596"/>
                  </a:lnTo>
                  <a:lnTo>
                    <a:pt x="65248" y="171230"/>
                  </a:lnTo>
                  <a:lnTo>
                    <a:pt x="167004" y="2898"/>
                  </a:lnTo>
                  <a:lnTo>
                    <a:pt x="168332" y="725"/>
                  </a:lnTo>
                  <a:lnTo>
                    <a:pt x="171190" y="0"/>
                  </a:lnTo>
                  <a:lnTo>
                    <a:pt x="173364" y="1329"/>
                  </a:lnTo>
                  <a:lnTo>
                    <a:pt x="175537" y="2657"/>
                  </a:lnTo>
                  <a:lnTo>
                    <a:pt x="176262" y="5514"/>
                  </a:lnTo>
                  <a:lnTo>
                    <a:pt x="174933" y="7687"/>
                  </a:lnTo>
                  <a:lnTo>
                    <a:pt x="70279" y="180811"/>
                  </a:lnTo>
                  <a:lnTo>
                    <a:pt x="69555" y="181978"/>
                  </a:lnTo>
                  <a:lnTo>
                    <a:pt x="68387" y="182784"/>
                  </a:lnTo>
                  <a:lnTo>
                    <a:pt x="67020" y="182986"/>
                  </a:lnTo>
                  <a:lnTo>
                    <a:pt x="66777" y="183025"/>
                  </a:lnTo>
                  <a:lnTo>
                    <a:pt x="66576" y="183025"/>
                  </a:lnTo>
                  <a:close/>
                </a:path>
              </a:pathLst>
            </a:cu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grpSp>
      <p:sp>
        <p:nvSpPr>
          <p:cNvPr id="11" name="TextBox 10">
            <a:extLst>
              <a:ext uri="{FF2B5EF4-FFF2-40B4-BE49-F238E27FC236}">
                <a16:creationId xmlns:a16="http://schemas.microsoft.com/office/drawing/2014/main" id="{626AF6AA-C887-59F9-D792-771BD0C1C60B}"/>
              </a:ext>
            </a:extLst>
          </p:cNvPr>
          <p:cNvSpPr txBox="1">
            <a:spLocks/>
          </p:cNvSpPr>
          <p:nvPr/>
        </p:nvSpPr>
        <p:spPr>
          <a:xfrm>
            <a:off x="1079691" y="2487472"/>
            <a:ext cx="6442773"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solidFill>
                  <a:schemeClr val="tx2"/>
                </a:solidFill>
                <a:latin typeface="calibri" panose="020F0502020204030204" pitchFamily="34" charset="0"/>
              </a:rPr>
              <a:t>Enter Text Here</a:t>
            </a:r>
          </a:p>
        </p:txBody>
      </p:sp>
      <p:grpSp>
        <p:nvGrpSpPr>
          <p:cNvPr id="12" name="Checkmark">
            <a:extLst>
              <a:ext uri="{FF2B5EF4-FFF2-40B4-BE49-F238E27FC236}">
                <a16:creationId xmlns:a16="http://schemas.microsoft.com/office/drawing/2014/main" id="{34E627DE-12B1-1969-9BD6-0862546E987B}"/>
              </a:ext>
            </a:extLst>
          </p:cNvPr>
          <p:cNvGrpSpPr>
            <a:grpSpLocks/>
          </p:cNvGrpSpPr>
          <p:nvPr>
            <p:custDataLst>
              <p:tags r:id="rId4"/>
            </p:custDataLst>
          </p:nvPr>
        </p:nvGrpSpPr>
        <p:grpSpPr>
          <a:xfrm>
            <a:off x="554736" y="3244710"/>
            <a:ext cx="396228" cy="396228"/>
            <a:chOff x="1016000" y="1016000"/>
            <a:chExt cx="396228" cy="396228"/>
          </a:xfrm>
        </p:grpSpPr>
        <p:sp>
          <p:nvSpPr>
            <p:cNvPr id="13" name="Oval 12">
              <a:extLst>
                <a:ext uri="{FF2B5EF4-FFF2-40B4-BE49-F238E27FC236}">
                  <a16:creationId xmlns:a16="http://schemas.microsoft.com/office/drawing/2014/main" id="{54596F5A-628F-B585-952F-B7B93313F3FB}"/>
                </a:ext>
              </a:extLst>
            </p:cNvPr>
            <p:cNvSpPr>
              <a:spLocks/>
            </p:cNvSpPr>
            <p:nvPr/>
          </p:nvSpPr>
          <p:spPr>
            <a:xfrm>
              <a:off x="1016000" y="1016000"/>
              <a:ext cx="396228" cy="396228"/>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sp>
          <p:nvSpPr>
            <p:cNvPr id="14" name="Freeform: Shape 13">
              <a:extLst>
                <a:ext uri="{FF2B5EF4-FFF2-40B4-BE49-F238E27FC236}">
                  <a16:creationId xmlns:a16="http://schemas.microsoft.com/office/drawing/2014/main" id="{233E04F9-D31A-54BB-DF91-CA59D84FB200}"/>
                </a:ext>
              </a:extLst>
            </p:cNvPr>
            <p:cNvSpPr>
              <a:spLocks noChangeAspect="1"/>
            </p:cNvSpPr>
            <p:nvPr/>
          </p:nvSpPr>
          <p:spPr>
            <a:xfrm>
              <a:off x="1132776" y="1123650"/>
              <a:ext cx="175990" cy="182743"/>
            </a:xfrm>
            <a:custGeom>
              <a:avLst/>
              <a:gdLst/>
              <a:ahLst/>
              <a:cxnLst/>
              <a:rect l="0" t="0" r="0" b="0"/>
              <a:pathLst>
                <a:path w="176263" h="183026">
                  <a:moveTo>
                    <a:pt x="66335" y="183025"/>
                  </a:moveTo>
                  <a:lnTo>
                    <a:pt x="65208" y="183025"/>
                  </a:lnTo>
                  <a:lnTo>
                    <a:pt x="64121" y="182624"/>
                  </a:lnTo>
                  <a:lnTo>
                    <a:pt x="63276" y="181858"/>
                  </a:lnTo>
                  <a:lnTo>
                    <a:pt x="2093" y="127518"/>
                  </a:lnTo>
                  <a:lnTo>
                    <a:pt x="201" y="125827"/>
                  </a:lnTo>
                  <a:lnTo>
                    <a:pt x="0" y="122889"/>
                  </a:lnTo>
                  <a:lnTo>
                    <a:pt x="1691" y="120997"/>
                  </a:lnTo>
                  <a:lnTo>
                    <a:pt x="3381" y="119065"/>
                  </a:lnTo>
                  <a:lnTo>
                    <a:pt x="6319" y="118904"/>
                  </a:lnTo>
                  <a:lnTo>
                    <a:pt x="8211" y="120596"/>
                  </a:lnTo>
                  <a:lnTo>
                    <a:pt x="65248" y="171230"/>
                  </a:lnTo>
                  <a:lnTo>
                    <a:pt x="167004" y="2898"/>
                  </a:lnTo>
                  <a:lnTo>
                    <a:pt x="168332" y="725"/>
                  </a:lnTo>
                  <a:lnTo>
                    <a:pt x="171190" y="0"/>
                  </a:lnTo>
                  <a:lnTo>
                    <a:pt x="173364" y="1329"/>
                  </a:lnTo>
                  <a:lnTo>
                    <a:pt x="175537" y="2657"/>
                  </a:lnTo>
                  <a:lnTo>
                    <a:pt x="176262" y="5514"/>
                  </a:lnTo>
                  <a:lnTo>
                    <a:pt x="174933" y="7687"/>
                  </a:lnTo>
                  <a:lnTo>
                    <a:pt x="70279" y="180811"/>
                  </a:lnTo>
                  <a:lnTo>
                    <a:pt x="69555" y="181978"/>
                  </a:lnTo>
                  <a:lnTo>
                    <a:pt x="68387" y="182784"/>
                  </a:lnTo>
                  <a:lnTo>
                    <a:pt x="67020" y="182986"/>
                  </a:lnTo>
                  <a:lnTo>
                    <a:pt x="66777" y="183025"/>
                  </a:lnTo>
                  <a:lnTo>
                    <a:pt x="66576" y="183025"/>
                  </a:lnTo>
                  <a:close/>
                </a:path>
              </a:pathLst>
            </a:cu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grpSp>
      <p:sp>
        <p:nvSpPr>
          <p:cNvPr id="15" name="TextBox 14">
            <a:extLst>
              <a:ext uri="{FF2B5EF4-FFF2-40B4-BE49-F238E27FC236}">
                <a16:creationId xmlns:a16="http://schemas.microsoft.com/office/drawing/2014/main" id="{C09E1615-2460-2216-2B63-D11A35BF6E83}"/>
              </a:ext>
            </a:extLst>
          </p:cNvPr>
          <p:cNvSpPr txBox="1">
            <a:spLocks/>
          </p:cNvSpPr>
          <p:nvPr/>
        </p:nvSpPr>
        <p:spPr>
          <a:xfrm>
            <a:off x="1079691" y="3244710"/>
            <a:ext cx="6442773"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solidFill>
                  <a:schemeClr val="tx2"/>
                </a:solidFill>
                <a:latin typeface="calibri" panose="020F0502020204030204" pitchFamily="34" charset="0"/>
              </a:rPr>
              <a:t>Enter Text Here</a:t>
            </a:r>
          </a:p>
        </p:txBody>
      </p:sp>
      <p:grpSp>
        <p:nvGrpSpPr>
          <p:cNvPr id="16" name="Checkmark">
            <a:extLst>
              <a:ext uri="{FF2B5EF4-FFF2-40B4-BE49-F238E27FC236}">
                <a16:creationId xmlns:a16="http://schemas.microsoft.com/office/drawing/2014/main" id="{F98AB34B-FF8E-C381-375E-9AF09AE6D09E}"/>
              </a:ext>
            </a:extLst>
          </p:cNvPr>
          <p:cNvGrpSpPr>
            <a:grpSpLocks/>
          </p:cNvGrpSpPr>
          <p:nvPr>
            <p:custDataLst>
              <p:tags r:id="rId5"/>
            </p:custDataLst>
          </p:nvPr>
        </p:nvGrpSpPr>
        <p:grpSpPr>
          <a:xfrm>
            <a:off x="554736" y="4001948"/>
            <a:ext cx="396228" cy="396228"/>
            <a:chOff x="1016000" y="1016000"/>
            <a:chExt cx="396228" cy="396228"/>
          </a:xfrm>
        </p:grpSpPr>
        <p:sp>
          <p:nvSpPr>
            <p:cNvPr id="17" name="Oval 16">
              <a:extLst>
                <a:ext uri="{FF2B5EF4-FFF2-40B4-BE49-F238E27FC236}">
                  <a16:creationId xmlns:a16="http://schemas.microsoft.com/office/drawing/2014/main" id="{BA5CE1C8-C45F-B0EE-D20F-6CA27CE934D3}"/>
                </a:ext>
              </a:extLst>
            </p:cNvPr>
            <p:cNvSpPr>
              <a:spLocks/>
            </p:cNvSpPr>
            <p:nvPr/>
          </p:nvSpPr>
          <p:spPr>
            <a:xfrm>
              <a:off x="1016000" y="1016000"/>
              <a:ext cx="396228" cy="396228"/>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sp>
          <p:nvSpPr>
            <p:cNvPr id="18" name="Freeform: Shape 17">
              <a:extLst>
                <a:ext uri="{FF2B5EF4-FFF2-40B4-BE49-F238E27FC236}">
                  <a16:creationId xmlns:a16="http://schemas.microsoft.com/office/drawing/2014/main" id="{3DE6D9BC-CF69-2980-9AD6-997986AE5F4D}"/>
                </a:ext>
              </a:extLst>
            </p:cNvPr>
            <p:cNvSpPr>
              <a:spLocks noChangeAspect="1"/>
            </p:cNvSpPr>
            <p:nvPr/>
          </p:nvSpPr>
          <p:spPr>
            <a:xfrm>
              <a:off x="1132776" y="1123650"/>
              <a:ext cx="175990" cy="182743"/>
            </a:xfrm>
            <a:custGeom>
              <a:avLst/>
              <a:gdLst/>
              <a:ahLst/>
              <a:cxnLst/>
              <a:rect l="0" t="0" r="0" b="0"/>
              <a:pathLst>
                <a:path w="176263" h="183026">
                  <a:moveTo>
                    <a:pt x="66335" y="183025"/>
                  </a:moveTo>
                  <a:lnTo>
                    <a:pt x="65208" y="183025"/>
                  </a:lnTo>
                  <a:lnTo>
                    <a:pt x="64121" y="182624"/>
                  </a:lnTo>
                  <a:lnTo>
                    <a:pt x="63276" y="181858"/>
                  </a:lnTo>
                  <a:lnTo>
                    <a:pt x="2093" y="127518"/>
                  </a:lnTo>
                  <a:lnTo>
                    <a:pt x="201" y="125827"/>
                  </a:lnTo>
                  <a:lnTo>
                    <a:pt x="0" y="122889"/>
                  </a:lnTo>
                  <a:lnTo>
                    <a:pt x="1691" y="120997"/>
                  </a:lnTo>
                  <a:lnTo>
                    <a:pt x="3381" y="119065"/>
                  </a:lnTo>
                  <a:lnTo>
                    <a:pt x="6319" y="118904"/>
                  </a:lnTo>
                  <a:lnTo>
                    <a:pt x="8211" y="120596"/>
                  </a:lnTo>
                  <a:lnTo>
                    <a:pt x="65248" y="171230"/>
                  </a:lnTo>
                  <a:lnTo>
                    <a:pt x="167004" y="2898"/>
                  </a:lnTo>
                  <a:lnTo>
                    <a:pt x="168332" y="725"/>
                  </a:lnTo>
                  <a:lnTo>
                    <a:pt x="171190" y="0"/>
                  </a:lnTo>
                  <a:lnTo>
                    <a:pt x="173364" y="1329"/>
                  </a:lnTo>
                  <a:lnTo>
                    <a:pt x="175537" y="2657"/>
                  </a:lnTo>
                  <a:lnTo>
                    <a:pt x="176262" y="5514"/>
                  </a:lnTo>
                  <a:lnTo>
                    <a:pt x="174933" y="7687"/>
                  </a:lnTo>
                  <a:lnTo>
                    <a:pt x="70279" y="180811"/>
                  </a:lnTo>
                  <a:lnTo>
                    <a:pt x="69555" y="181978"/>
                  </a:lnTo>
                  <a:lnTo>
                    <a:pt x="68387" y="182784"/>
                  </a:lnTo>
                  <a:lnTo>
                    <a:pt x="67020" y="182986"/>
                  </a:lnTo>
                  <a:lnTo>
                    <a:pt x="66777" y="183025"/>
                  </a:lnTo>
                  <a:lnTo>
                    <a:pt x="66576" y="183025"/>
                  </a:lnTo>
                  <a:close/>
                </a:path>
              </a:pathLst>
            </a:cu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grpSp>
      <p:sp>
        <p:nvSpPr>
          <p:cNvPr id="19" name="TextBox 18">
            <a:extLst>
              <a:ext uri="{FF2B5EF4-FFF2-40B4-BE49-F238E27FC236}">
                <a16:creationId xmlns:a16="http://schemas.microsoft.com/office/drawing/2014/main" id="{9E51A967-1FF4-F3E2-4D94-A34A71A5E6EC}"/>
              </a:ext>
            </a:extLst>
          </p:cNvPr>
          <p:cNvSpPr txBox="1">
            <a:spLocks/>
          </p:cNvSpPr>
          <p:nvPr/>
        </p:nvSpPr>
        <p:spPr>
          <a:xfrm>
            <a:off x="1079691" y="4001948"/>
            <a:ext cx="6442773"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solidFill>
                  <a:schemeClr val="tx2"/>
                </a:solidFill>
                <a:latin typeface="calibri" panose="020F0502020204030204" pitchFamily="34" charset="0"/>
              </a:rPr>
              <a:t>Enter Text Here</a:t>
            </a:r>
          </a:p>
        </p:txBody>
      </p:sp>
      <p:grpSp>
        <p:nvGrpSpPr>
          <p:cNvPr id="20" name="Checkmark">
            <a:extLst>
              <a:ext uri="{FF2B5EF4-FFF2-40B4-BE49-F238E27FC236}">
                <a16:creationId xmlns:a16="http://schemas.microsoft.com/office/drawing/2014/main" id="{6C3E2C98-02F2-D9C4-9F6A-3551AEA2FE4F}"/>
              </a:ext>
            </a:extLst>
          </p:cNvPr>
          <p:cNvGrpSpPr>
            <a:grpSpLocks/>
          </p:cNvGrpSpPr>
          <p:nvPr>
            <p:custDataLst>
              <p:tags r:id="rId6"/>
            </p:custDataLst>
          </p:nvPr>
        </p:nvGrpSpPr>
        <p:grpSpPr>
          <a:xfrm>
            <a:off x="554736" y="4759186"/>
            <a:ext cx="396228" cy="396228"/>
            <a:chOff x="1016000" y="1016000"/>
            <a:chExt cx="396228" cy="396228"/>
          </a:xfrm>
        </p:grpSpPr>
        <p:sp>
          <p:nvSpPr>
            <p:cNvPr id="21" name="Oval 20">
              <a:extLst>
                <a:ext uri="{FF2B5EF4-FFF2-40B4-BE49-F238E27FC236}">
                  <a16:creationId xmlns:a16="http://schemas.microsoft.com/office/drawing/2014/main" id="{4595FBEA-1A65-AE60-BE14-E454964D4F30}"/>
                </a:ext>
              </a:extLst>
            </p:cNvPr>
            <p:cNvSpPr>
              <a:spLocks/>
            </p:cNvSpPr>
            <p:nvPr/>
          </p:nvSpPr>
          <p:spPr>
            <a:xfrm>
              <a:off x="1016000" y="1016000"/>
              <a:ext cx="396228" cy="396228"/>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sp>
          <p:nvSpPr>
            <p:cNvPr id="22" name="Freeform: Shape 21">
              <a:extLst>
                <a:ext uri="{FF2B5EF4-FFF2-40B4-BE49-F238E27FC236}">
                  <a16:creationId xmlns:a16="http://schemas.microsoft.com/office/drawing/2014/main" id="{429BA218-6E4F-8679-830E-A90107A4275B}"/>
                </a:ext>
              </a:extLst>
            </p:cNvPr>
            <p:cNvSpPr>
              <a:spLocks noChangeAspect="1"/>
            </p:cNvSpPr>
            <p:nvPr/>
          </p:nvSpPr>
          <p:spPr>
            <a:xfrm>
              <a:off x="1132776" y="1123650"/>
              <a:ext cx="175990" cy="182743"/>
            </a:xfrm>
            <a:custGeom>
              <a:avLst/>
              <a:gdLst/>
              <a:ahLst/>
              <a:cxnLst/>
              <a:rect l="0" t="0" r="0" b="0"/>
              <a:pathLst>
                <a:path w="176263" h="183026">
                  <a:moveTo>
                    <a:pt x="66335" y="183025"/>
                  </a:moveTo>
                  <a:lnTo>
                    <a:pt x="65208" y="183025"/>
                  </a:lnTo>
                  <a:lnTo>
                    <a:pt x="64121" y="182624"/>
                  </a:lnTo>
                  <a:lnTo>
                    <a:pt x="63276" y="181858"/>
                  </a:lnTo>
                  <a:lnTo>
                    <a:pt x="2093" y="127518"/>
                  </a:lnTo>
                  <a:lnTo>
                    <a:pt x="201" y="125827"/>
                  </a:lnTo>
                  <a:lnTo>
                    <a:pt x="0" y="122889"/>
                  </a:lnTo>
                  <a:lnTo>
                    <a:pt x="1691" y="120997"/>
                  </a:lnTo>
                  <a:lnTo>
                    <a:pt x="3381" y="119065"/>
                  </a:lnTo>
                  <a:lnTo>
                    <a:pt x="6319" y="118904"/>
                  </a:lnTo>
                  <a:lnTo>
                    <a:pt x="8211" y="120596"/>
                  </a:lnTo>
                  <a:lnTo>
                    <a:pt x="65248" y="171230"/>
                  </a:lnTo>
                  <a:lnTo>
                    <a:pt x="167004" y="2898"/>
                  </a:lnTo>
                  <a:lnTo>
                    <a:pt x="168332" y="725"/>
                  </a:lnTo>
                  <a:lnTo>
                    <a:pt x="171190" y="0"/>
                  </a:lnTo>
                  <a:lnTo>
                    <a:pt x="173364" y="1329"/>
                  </a:lnTo>
                  <a:lnTo>
                    <a:pt x="175537" y="2657"/>
                  </a:lnTo>
                  <a:lnTo>
                    <a:pt x="176262" y="5514"/>
                  </a:lnTo>
                  <a:lnTo>
                    <a:pt x="174933" y="7687"/>
                  </a:lnTo>
                  <a:lnTo>
                    <a:pt x="70279" y="180811"/>
                  </a:lnTo>
                  <a:lnTo>
                    <a:pt x="69555" y="181978"/>
                  </a:lnTo>
                  <a:lnTo>
                    <a:pt x="68387" y="182784"/>
                  </a:lnTo>
                  <a:lnTo>
                    <a:pt x="67020" y="182986"/>
                  </a:lnTo>
                  <a:lnTo>
                    <a:pt x="66777" y="183025"/>
                  </a:lnTo>
                  <a:lnTo>
                    <a:pt x="66576" y="183025"/>
                  </a:lnTo>
                  <a:close/>
                </a:path>
              </a:pathLst>
            </a:cu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grpSp>
      <p:sp>
        <p:nvSpPr>
          <p:cNvPr id="23" name="TextBox 22">
            <a:extLst>
              <a:ext uri="{FF2B5EF4-FFF2-40B4-BE49-F238E27FC236}">
                <a16:creationId xmlns:a16="http://schemas.microsoft.com/office/drawing/2014/main" id="{ADF34DE2-EB76-7E09-AA42-A160901CDC47}"/>
              </a:ext>
            </a:extLst>
          </p:cNvPr>
          <p:cNvSpPr txBox="1">
            <a:spLocks/>
          </p:cNvSpPr>
          <p:nvPr/>
        </p:nvSpPr>
        <p:spPr>
          <a:xfrm>
            <a:off x="1079691" y="4759186"/>
            <a:ext cx="6442773"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solidFill>
                  <a:schemeClr val="tx2"/>
                </a:solidFill>
                <a:latin typeface="calibri" panose="020F0502020204030204" pitchFamily="34" charset="0"/>
              </a:rPr>
              <a:t>Enter Text Here</a:t>
            </a:r>
          </a:p>
        </p:txBody>
      </p:sp>
      <p:grpSp>
        <p:nvGrpSpPr>
          <p:cNvPr id="24" name="Checkmark">
            <a:extLst>
              <a:ext uri="{FF2B5EF4-FFF2-40B4-BE49-F238E27FC236}">
                <a16:creationId xmlns:a16="http://schemas.microsoft.com/office/drawing/2014/main" id="{AED23C17-DA3D-A249-CABF-EF0974A17F1A}"/>
              </a:ext>
            </a:extLst>
          </p:cNvPr>
          <p:cNvGrpSpPr>
            <a:grpSpLocks/>
          </p:cNvGrpSpPr>
          <p:nvPr>
            <p:custDataLst>
              <p:tags r:id="rId7"/>
            </p:custDataLst>
          </p:nvPr>
        </p:nvGrpSpPr>
        <p:grpSpPr>
          <a:xfrm>
            <a:off x="554736" y="5516422"/>
            <a:ext cx="396228" cy="396228"/>
            <a:chOff x="1016000" y="1016000"/>
            <a:chExt cx="396228" cy="396228"/>
          </a:xfrm>
        </p:grpSpPr>
        <p:sp>
          <p:nvSpPr>
            <p:cNvPr id="25" name="Oval 24">
              <a:extLst>
                <a:ext uri="{FF2B5EF4-FFF2-40B4-BE49-F238E27FC236}">
                  <a16:creationId xmlns:a16="http://schemas.microsoft.com/office/drawing/2014/main" id="{3289EF78-E9B8-6BE2-C3EC-34E649FEAF0B}"/>
                </a:ext>
              </a:extLst>
            </p:cNvPr>
            <p:cNvSpPr>
              <a:spLocks/>
            </p:cNvSpPr>
            <p:nvPr/>
          </p:nvSpPr>
          <p:spPr>
            <a:xfrm>
              <a:off x="1016000" y="1016000"/>
              <a:ext cx="396228" cy="396228"/>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sp>
          <p:nvSpPr>
            <p:cNvPr id="26" name="Freeform: Shape 25">
              <a:extLst>
                <a:ext uri="{FF2B5EF4-FFF2-40B4-BE49-F238E27FC236}">
                  <a16:creationId xmlns:a16="http://schemas.microsoft.com/office/drawing/2014/main" id="{9983D346-7CA0-61BD-4426-BAEC0471C55C}"/>
                </a:ext>
              </a:extLst>
            </p:cNvPr>
            <p:cNvSpPr>
              <a:spLocks noChangeAspect="1"/>
            </p:cNvSpPr>
            <p:nvPr/>
          </p:nvSpPr>
          <p:spPr>
            <a:xfrm>
              <a:off x="1132776" y="1123650"/>
              <a:ext cx="175990" cy="182743"/>
            </a:xfrm>
            <a:custGeom>
              <a:avLst/>
              <a:gdLst/>
              <a:ahLst/>
              <a:cxnLst/>
              <a:rect l="0" t="0" r="0" b="0"/>
              <a:pathLst>
                <a:path w="176263" h="183026">
                  <a:moveTo>
                    <a:pt x="66335" y="183025"/>
                  </a:moveTo>
                  <a:lnTo>
                    <a:pt x="65208" y="183025"/>
                  </a:lnTo>
                  <a:lnTo>
                    <a:pt x="64121" y="182624"/>
                  </a:lnTo>
                  <a:lnTo>
                    <a:pt x="63276" y="181858"/>
                  </a:lnTo>
                  <a:lnTo>
                    <a:pt x="2093" y="127518"/>
                  </a:lnTo>
                  <a:lnTo>
                    <a:pt x="201" y="125827"/>
                  </a:lnTo>
                  <a:lnTo>
                    <a:pt x="0" y="122889"/>
                  </a:lnTo>
                  <a:lnTo>
                    <a:pt x="1691" y="120997"/>
                  </a:lnTo>
                  <a:lnTo>
                    <a:pt x="3381" y="119065"/>
                  </a:lnTo>
                  <a:lnTo>
                    <a:pt x="6319" y="118904"/>
                  </a:lnTo>
                  <a:lnTo>
                    <a:pt x="8211" y="120596"/>
                  </a:lnTo>
                  <a:lnTo>
                    <a:pt x="65248" y="171230"/>
                  </a:lnTo>
                  <a:lnTo>
                    <a:pt x="167004" y="2898"/>
                  </a:lnTo>
                  <a:lnTo>
                    <a:pt x="168332" y="725"/>
                  </a:lnTo>
                  <a:lnTo>
                    <a:pt x="171190" y="0"/>
                  </a:lnTo>
                  <a:lnTo>
                    <a:pt x="173364" y="1329"/>
                  </a:lnTo>
                  <a:lnTo>
                    <a:pt x="175537" y="2657"/>
                  </a:lnTo>
                  <a:lnTo>
                    <a:pt x="176262" y="5514"/>
                  </a:lnTo>
                  <a:lnTo>
                    <a:pt x="174933" y="7687"/>
                  </a:lnTo>
                  <a:lnTo>
                    <a:pt x="70279" y="180811"/>
                  </a:lnTo>
                  <a:lnTo>
                    <a:pt x="69555" y="181978"/>
                  </a:lnTo>
                  <a:lnTo>
                    <a:pt x="68387" y="182784"/>
                  </a:lnTo>
                  <a:lnTo>
                    <a:pt x="67020" y="182986"/>
                  </a:lnTo>
                  <a:lnTo>
                    <a:pt x="66777" y="183025"/>
                  </a:lnTo>
                  <a:lnTo>
                    <a:pt x="66576" y="183025"/>
                  </a:lnTo>
                  <a:close/>
                </a:path>
              </a:pathLst>
            </a:cu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grpSp>
      <p:sp>
        <p:nvSpPr>
          <p:cNvPr id="27" name="TextBox 26">
            <a:extLst>
              <a:ext uri="{FF2B5EF4-FFF2-40B4-BE49-F238E27FC236}">
                <a16:creationId xmlns:a16="http://schemas.microsoft.com/office/drawing/2014/main" id="{767092D8-E67D-EC3F-833E-85387417ADC0}"/>
              </a:ext>
            </a:extLst>
          </p:cNvPr>
          <p:cNvSpPr txBox="1">
            <a:spLocks/>
          </p:cNvSpPr>
          <p:nvPr/>
        </p:nvSpPr>
        <p:spPr>
          <a:xfrm>
            <a:off x="1079691" y="5516422"/>
            <a:ext cx="6442773"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solidFill>
                  <a:schemeClr val="tx2"/>
                </a:solidFill>
                <a:latin typeface="calibri" panose="020F0502020204030204" pitchFamily="34" charset="0"/>
              </a:rPr>
              <a:t>Enter Text Here</a:t>
            </a:r>
          </a:p>
        </p:txBody>
      </p:sp>
      <p:sp>
        <p:nvSpPr>
          <p:cNvPr id="28" name="TextBox 27">
            <a:extLst>
              <a:ext uri="{FF2B5EF4-FFF2-40B4-BE49-F238E27FC236}">
                <a16:creationId xmlns:a16="http://schemas.microsoft.com/office/drawing/2014/main" id="{2B6D7476-327B-96F2-53DD-216CDA18A53A}"/>
              </a:ext>
            </a:extLst>
          </p:cNvPr>
          <p:cNvSpPr txBox="1">
            <a:spLocks/>
          </p:cNvSpPr>
          <p:nvPr/>
        </p:nvSpPr>
        <p:spPr>
          <a:xfrm>
            <a:off x="8131126" y="1730234"/>
            <a:ext cx="3506133" cy="2462213"/>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2000" b="1" dirty="0">
                <a:solidFill>
                  <a:schemeClr val="bg2"/>
                </a:solidFill>
                <a:latin typeface="Calibri" panose="020F0502020204030204" pitchFamily="34" charset="0"/>
                <a:cs typeface="Calibri" panose="020F0502020204030204" pitchFamily="34" charset="0"/>
              </a:rPr>
              <a:t>Enter Text Here</a:t>
            </a:r>
          </a:p>
          <a:p>
            <a:pPr marL="342900" indent="-342900">
              <a:buFont typeface="Arial" panose="020B0604020202020204" pitchFamily="34" charset="0"/>
              <a:buChar char="•"/>
            </a:pPr>
            <a:r>
              <a:rPr lang="en-US" sz="1800" dirty="0">
                <a:solidFill>
                  <a:schemeClr val="bg2"/>
                </a:solidFill>
                <a:latin typeface="Calibri" panose="020F0502020204030204" pitchFamily="34" charset="0"/>
                <a:cs typeface="Calibri" panose="020F0502020204030204" pitchFamily="34" charset="0"/>
              </a:rPr>
              <a:t>Enter Text Here</a:t>
            </a:r>
          </a:p>
          <a:p>
            <a:pPr marL="342900" indent="-342900">
              <a:buFont typeface="Arial" panose="020B0604020202020204" pitchFamily="34" charset="0"/>
              <a:buChar char="•"/>
            </a:pPr>
            <a:r>
              <a:rPr lang="en-US" sz="1800" dirty="0">
                <a:solidFill>
                  <a:schemeClr val="bg2"/>
                </a:solidFill>
                <a:latin typeface="Calibri" panose="020F0502020204030204" pitchFamily="34" charset="0"/>
                <a:cs typeface="Calibri" panose="020F0502020204030204" pitchFamily="34" charset="0"/>
              </a:rPr>
              <a:t>Enter Text Here</a:t>
            </a:r>
          </a:p>
        </p:txBody>
      </p:sp>
    </p:spTree>
    <p:custDataLst>
      <p:tags r:id="rId1"/>
    </p:custDataLst>
    <p:extLst>
      <p:ext uri="{BB962C8B-B14F-4D97-AF65-F5344CB8AC3E}">
        <p14:creationId xmlns:p14="http://schemas.microsoft.com/office/powerpoint/2010/main" val="2962908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406D799-40C1-51DE-6E32-BC872856362D}"/>
              </a:ext>
            </a:extLst>
          </p:cNvPr>
          <p:cNvSpPr>
            <a:spLocks noGrp="1"/>
          </p:cNvSpPr>
          <p:nvPr>
            <p:ph type="body" sz="quarter" idx="18"/>
          </p:nvPr>
        </p:nvSpPr>
        <p:spPr/>
        <p:txBody>
          <a:bodyPr/>
          <a:lstStyle/>
          <a:p>
            <a:endParaRPr lang="en-US"/>
          </a:p>
        </p:txBody>
      </p:sp>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a:prstGeom prst="rect">
            <a:avLst/>
          </a:prstGeom>
        </p:spPr>
        <p:txBody>
          <a:bodyPr/>
          <a:lstStyle/>
          <a:p>
            <a:r>
              <a:rPr lang="en-US" dirty="0"/>
              <a:t>Exec 9</a:t>
            </a:r>
            <a:endParaRPr lang="en-US" dirty="0">
              <a:latin typeface="+mj-lt"/>
            </a:endParaRPr>
          </a:p>
        </p:txBody>
      </p:sp>
      <p:sp>
        <p:nvSpPr>
          <p:cNvPr id="11" name="Content Placeholder 10">
            <a:extLst>
              <a:ext uri="{FF2B5EF4-FFF2-40B4-BE49-F238E27FC236}">
                <a16:creationId xmlns:a16="http://schemas.microsoft.com/office/drawing/2014/main" id="{FE6DD845-E57E-B580-D3ED-9B5EE31FC6C6}"/>
              </a:ext>
            </a:extLst>
          </p:cNvPr>
          <p:cNvSpPr>
            <a:spLocks noGrp="1"/>
          </p:cNvSpPr>
          <p:nvPr>
            <p:ph sz="quarter" idx="19"/>
          </p:nvPr>
        </p:nvSpPr>
        <p:spPr/>
        <p:txBody>
          <a:bodyPr/>
          <a:lstStyle/>
          <a:p>
            <a:endParaRPr lang="en-US"/>
          </a:p>
        </p:txBody>
      </p:sp>
      <p:sp>
        <p:nvSpPr>
          <p:cNvPr id="10" name="Rectangle 9">
            <a:extLst>
              <a:ext uri="{FF2B5EF4-FFF2-40B4-BE49-F238E27FC236}">
                <a16:creationId xmlns:a16="http://schemas.microsoft.com/office/drawing/2014/main" id="{387E4A44-1C2D-AAE9-533A-4480449D5239}"/>
              </a:ext>
            </a:extLst>
          </p:cNvPr>
          <p:cNvSpPr/>
          <p:nvPr/>
        </p:nvSpPr>
        <p:spPr>
          <a:xfrm>
            <a:off x="1086212" y="1606856"/>
            <a:ext cx="4691920" cy="4682666"/>
          </a:xfrm>
          <a:prstGeom prst="rect">
            <a:avLst/>
          </a:prstGeom>
          <a:solidFill>
            <a:schemeClr val="accent2">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cxnSp>
        <p:nvCxnSpPr>
          <p:cNvPr id="13" name="Straight Arrow Connector 12">
            <a:extLst>
              <a:ext uri="{FF2B5EF4-FFF2-40B4-BE49-F238E27FC236}">
                <a16:creationId xmlns:a16="http://schemas.microsoft.com/office/drawing/2014/main" id="{A7F3AAB7-7A5F-0116-A58A-B2872D6B4309}"/>
              </a:ext>
            </a:extLst>
          </p:cNvPr>
          <p:cNvCxnSpPr/>
          <p:nvPr/>
        </p:nvCxnSpPr>
        <p:spPr>
          <a:xfrm>
            <a:off x="6404498" y="1707092"/>
            <a:ext cx="0" cy="4269073"/>
          </a:xfrm>
          <a:prstGeom prst="straightConnector1">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D06B294-BC0C-46DC-F3FF-8E58D922C34B}"/>
              </a:ext>
            </a:extLst>
          </p:cNvPr>
          <p:cNvSpPr txBox="1"/>
          <p:nvPr/>
        </p:nvSpPr>
        <p:spPr>
          <a:xfrm>
            <a:off x="6565549" y="1682562"/>
            <a:ext cx="4800497" cy="3816429"/>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Etiam vitae quam quis leo pulvinar lacinia at quis odio. Nullam sed nisi fringilla, faucibus risus quis.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Etiam vitae quam quis leo pulvinar lacinia at quis odio. Nullam sed nisi fringilla, faucibus risus quis. </a:t>
            </a:r>
          </a:p>
        </p:txBody>
      </p:sp>
      <p:pic>
        <p:nvPicPr>
          <p:cNvPr id="3" name="Picture 2" descr="Shape&#10;&#10;Description automatically generated">
            <a:extLst>
              <a:ext uri="{FF2B5EF4-FFF2-40B4-BE49-F238E27FC236}">
                <a16:creationId xmlns:a16="http://schemas.microsoft.com/office/drawing/2014/main" id="{CF6AF222-ECC9-E1E2-103B-A9F35EE72ABB}"/>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374216" y="1890234"/>
            <a:ext cx="4115911" cy="4115911"/>
          </a:xfrm>
          <a:prstGeom prst="rect">
            <a:avLst/>
          </a:prstGeom>
        </p:spPr>
      </p:pic>
    </p:spTree>
    <p:custDataLst>
      <p:tags r:id="rId1"/>
    </p:custDataLst>
    <p:extLst>
      <p:ext uri="{BB962C8B-B14F-4D97-AF65-F5344CB8AC3E}">
        <p14:creationId xmlns:p14="http://schemas.microsoft.com/office/powerpoint/2010/main" val="452518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68738E-D3E8-E68E-4B69-36396B057835}"/>
              </a:ext>
            </a:extLst>
          </p:cNvPr>
          <p:cNvSpPr>
            <a:spLocks noGrp="1"/>
          </p:cNvSpPr>
          <p:nvPr>
            <p:ph type="body" sz="quarter" idx="18"/>
          </p:nvPr>
        </p:nvSpPr>
        <p:spPr/>
        <p:txBody>
          <a:bodyPr/>
          <a:lstStyle/>
          <a:p>
            <a:endParaRPr lang="en-US"/>
          </a:p>
        </p:txBody>
      </p:sp>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a:prstGeom prst="rect">
            <a:avLst/>
          </a:prstGeom>
        </p:spPr>
        <p:txBody>
          <a:bodyPr/>
          <a:lstStyle/>
          <a:p>
            <a:r>
              <a:rPr lang="en-US" dirty="0"/>
              <a:t>Exec 10</a:t>
            </a:r>
            <a:endParaRPr lang="en-US" dirty="0">
              <a:latin typeface="+mj-lt"/>
            </a:endParaRPr>
          </a:p>
        </p:txBody>
      </p:sp>
      <p:sp>
        <p:nvSpPr>
          <p:cNvPr id="5" name="Content Placeholder 4">
            <a:extLst>
              <a:ext uri="{FF2B5EF4-FFF2-40B4-BE49-F238E27FC236}">
                <a16:creationId xmlns:a16="http://schemas.microsoft.com/office/drawing/2014/main" id="{7C03795D-231E-48A0-D20A-DFD04178AE6C}"/>
              </a:ext>
            </a:extLst>
          </p:cNvPr>
          <p:cNvSpPr>
            <a:spLocks noGrp="1"/>
          </p:cNvSpPr>
          <p:nvPr>
            <p:ph sz="quarter" idx="19"/>
          </p:nvPr>
        </p:nvSpPr>
        <p:spPr/>
        <p:txBody>
          <a:bodyPr/>
          <a:lstStyle/>
          <a:p>
            <a:endParaRPr lang="en-US"/>
          </a:p>
        </p:txBody>
      </p:sp>
      <p:sp>
        <p:nvSpPr>
          <p:cNvPr id="6" name="2. Slide Title">
            <a:extLst>
              <a:ext uri="{FF2B5EF4-FFF2-40B4-BE49-F238E27FC236}">
                <a16:creationId xmlns:a16="http://schemas.microsoft.com/office/drawing/2014/main" id="{BC840197-FA8D-359F-4247-50E1888C8AD5}"/>
              </a:ext>
            </a:extLst>
          </p:cNvPr>
          <p:cNvSpPr txBox="1">
            <a:spLocks/>
          </p:cNvSpPr>
          <p:nvPr>
            <p:custDataLst>
              <p:tags r:id="rId2"/>
            </p:custDataLst>
          </p:nvPr>
        </p:nvSpPr>
        <p:spPr>
          <a:xfrm>
            <a:off x="548640" y="4837761"/>
            <a:ext cx="3568404" cy="1172941"/>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3200" kern="1200" dirty="0">
                <a:solidFill>
                  <a:schemeClr val="bg2"/>
                </a:solidFill>
                <a:latin typeface="Calibri" panose="020F0502020204030204" pitchFamily="34" charset="0"/>
                <a:ea typeface="+mj-ea"/>
                <a:cs typeface="Calibri" panose="020F0502020204030204" pitchFamily="34" charset="0"/>
              </a:defRPr>
            </a:lvl1pPr>
          </a:lstStyle>
          <a:p>
            <a:r>
              <a:rPr lang="en-US" sz="2800" dirty="0"/>
              <a:t>Enter Text Here, Here, Here, Here, Here, Here, and Here.</a:t>
            </a:r>
          </a:p>
        </p:txBody>
      </p:sp>
      <p:sp>
        <p:nvSpPr>
          <p:cNvPr id="7" name="TextBox 6">
            <a:extLst>
              <a:ext uri="{FF2B5EF4-FFF2-40B4-BE49-F238E27FC236}">
                <a16:creationId xmlns:a16="http://schemas.microsoft.com/office/drawing/2014/main" id="{3D5727CB-5F88-4657-A7AC-9A4047C66D09}"/>
              </a:ext>
            </a:extLst>
          </p:cNvPr>
          <p:cNvSpPr txBox="1"/>
          <p:nvPr/>
        </p:nvSpPr>
        <p:spPr>
          <a:xfrm>
            <a:off x="4669530" y="1765160"/>
            <a:ext cx="6967729" cy="846386"/>
          </a:xfrm>
          <a:prstGeom prst="rect">
            <a:avLst/>
          </a:prstGeom>
        </p:spPr>
        <p:txBody>
          <a:bodyPr vert="horz" wrap="square" lIns="0" tIns="0" rIns="0" bIns="0" rtlCol="0">
            <a:spAutoFit/>
          </a:bodyPr>
          <a:lstStyle>
            <a:lvl1pPr lvl="0" indent="0">
              <a:lnSpc>
                <a:spcPct val="100000"/>
              </a:lnSpc>
              <a:spcBef>
                <a:spcPts val="0"/>
              </a:spcBef>
              <a:spcAft>
                <a:spcPts val="600"/>
              </a:spcAft>
              <a:buFont typeface="Segoe UI" panose="020B0502040204020203"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1pPr>
            <a:lvl2pPr marL="346075" lvl="1" indent="-3429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2pPr>
            <a:lvl3pPr marL="574675" lvl="2" indent="-2286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3pPr>
            <a:lvl4pPr marL="850392" lvl="3" indent="-2286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4pPr>
            <a:lvl5pPr marL="1124712" lvl="4" indent="-228600">
              <a:lnSpc>
                <a:spcPct val="100000"/>
              </a:lnSpc>
              <a:spcBef>
                <a:spcPts val="0"/>
              </a:spcBef>
              <a:spcAft>
                <a:spcPts val="600"/>
              </a:spcAft>
              <a:buSzPct val="100000"/>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5pPr>
            <a:lvl6pPr marL="1399032" lvl="5"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6pPr>
            <a:lvl7pPr marL="1399032" lvl="6"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7pPr>
            <a:lvl8pPr marL="1399032" lvl="7"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8pPr>
            <a:lvl9pPr marL="1399032" lvl="8"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9pPr>
          </a:lstStyle>
          <a:p>
            <a:pPr>
              <a:spcBef>
                <a:spcPts val="300"/>
              </a:spcBef>
              <a:spcAft>
                <a:spcPts val="300"/>
              </a:spcAft>
              <a:defRPr/>
            </a:pPr>
            <a:r>
              <a:rPr lang="en-US" sz="1800" b="1" dirty="0">
                <a:solidFill>
                  <a:schemeClr val="bg2"/>
                </a:solidFill>
                <a:latin typeface="Calibri" panose="020F0502020204030204" pitchFamily="34" charset="0"/>
                <a:cs typeface="Calibri" panose="020F0502020204030204" pitchFamily="34" charset="0"/>
                <a:sym typeface="Theinhardt Pan Medium" panose="020B0604020101020102" pitchFamily="34" charset="0"/>
              </a:rPr>
              <a:t>Lorem Ipsum</a:t>
            </a:r>
          </a:p>
          <a:p>
            <a:pPr marR="0" lvl="0" fontAlgn="auto">
              <a:spcBef>
                <a:spcPts val="300"/>
              </a:spcBef>
              <a:spcAft>
                <a:spcPts val="300"/>
              </a:spcAft>
              <a:buClrTx/>
              <a:buSzTx/>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a:t>
            </a:r>
            <a:endParaRPr lang="en-US" sz="1600" dirty="0">
              <a:solidFill>
                <a:schemeClr val="bg2"/>
              </a:solidFill>
              <a:latin typeface="Calibri" panose="020F0502020204030204" pitchFamily="34" charset="0"/>
              <a:cs typeface="Calibri" panose="020F0502020204030204" pitchFamily="34" charset="0"/>
              <a:sym typeface="Theinhardt Pan Light" panose="020B0404020101020102" pitchFamily="34" charset="0"/>
            </a:endParaRPr>
          </a:p>
        </p:txBody>
      </p:sp>
      <p:pic>
        <p:nvPicPr>
          <p:cNvPr id="22" name="Picture 21" descr="Shape&#10;&#10;Description automatically generated">
            <a:extLst>
              <a:ext uri="{FF2B5EF4-FFF2-40B4-BE49-F238E27FC236}">
                <a16:creationId xmlns:a16="http://schemas.microsoft.com/office/drawing/2014/main" id="{13C01E6E-0117-01F5-B9F5-5BB99CA8469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8640" y="1705200"/>
            <a:ext cx="2862511" cy="2862511"/>
          </a:xfrm>
          <a:prstGeom prst="rect">
            <a:avLst/>
          </a:prstGeom>
        </p:spPr>
      </p:pic>
      <p:sp>
        <p:nvSpPr>
          <p:cNvPr id="23" name="TextBox 22">
            <a:extLst>
              <a:ext uri="{FF2B5EF4-FFF2-40B4-BE49-F238E27FC236}">
                <a16:creationId xmlns:a16="http://schemas.microsoft.com/office/drawing/2014/main" id="{65842A07-B72D-7254-BE69-5E7BC79E0134}"/>
              </a:ext>
            </a:extLst>
          </p:cNvPr>
          <p:cNvSpPr txBox="1"/>
          <p:nvPr/>
        </p:nvSpPr>
        <p:spPr>
          <a:xfrm>
            <a:off x="4669529" y="2928217"/>
            <a:ext cx="6967729" cy="846386"/>
          </a:xfrm>
          <a:prstGeom prst="rect">
            <a:avLst/>
          </a:prstGeom>
        </p:spPr>
        <p:txBody>
          <a:bodyPr vert="horz" wrap="square" lIns="0" tIns="0" rIns="0" bIns="0" rtlCol="0">
            <a:spAutoFit/>
          </a:bodyPr>
          <a:lstStyle>
            <a:lvl1pPr lvl="0" indent="0">
              <a:lnSpc>
                <a:spcPct val="100000"/>
              </a:lnSpc>
              <a:spcBef>
                <a:spcPts val="0"/>
              </a:spcBef>
              <a:spcAft>
                <a:spcPts val="600"/>
              </a:spcAft>
              <a:buFont typeface="Segoe UI" panose="020B0502040204020203"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1pPr>
            <a:lvl2pPr marL="346075" lvl="1" indent="-3429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2pPr>
            <a:lvl3pPr marL="574675" lvl="2" indent="-2286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3pPr>
            <a:lvl4pPr marL="850392" lvl="3" indent="-2286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4pPr>
            <a:lvl5pPr marL="1124712" lvl="4" indent="-228600">
              <a:lnSpc>
                <a:spcPct val="100000"/>
              </a:lnSpc>
              <a:spcBef>
                <a:spcPts val="0"/>
              </a:spcBef>
              <a:spcAft>
                <a:spcPts val="600"/>
              </a:spcAft>
              <a:buSzPct val="100000"/>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5pPr>
            <a:lvl6pPr marL="1399032" lvl="5"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6pPr>
            <a:lvl7pPr marL="1399032" lvl="6"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7pPr>
            <a:lvl8pPr marL="1399032" lvl="7"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8pPr>
            <a:lvl9pPr marL="1399032" lvl="8"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9pPr>
          </a:lstStyle>
          <a:p>
            <a:pPr>
              <a:spcBef>
                <a:spcPts val="300"/>
              </a:spcBef>
              <a:spcAft>
                <a:spcPts val="300"/>
              </a:spcAft>
              <a:defRPr/>
            </a:pPr>
            <a:r>
              <a:rPr lang="en-US" sz="1800" b="1" dirty="0">
                <a:solidFill>
                  <a:schemeClr val="bg2"/>
                </a:solidFill>
                <a:latin typeface="Calibri" panose="020F0502020204030204" pitchFamily="34" charset="0"/>
                <a:cs typeface="Calibri" panose="020F0502020204030204" pitchFamily="34" charset="0"/>
                <a:sym typeface="Theinhardt Pan Medium" panose="020B0604020101020102" pitchFamily="34" charset="0"/>
              </a:rPr>
              <a:t>Lorem Ipsum</a:t>
            </a:r>
          </a:p>
          <a:p>
            <a:pPr marR="0" lvl="0" fontAlgn="auto">
              <a:spcBef>
                <a:spcPts val="300"/>
              </a:spcBef>
              <a:spcAft>
                <a:spcPts val="300"/>
              </a:spcAft>
              <a:buClrTx/>
              <a:buSzTx/>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a:t>
            </a:r>
            <a:endParaRPr lang="en-US" sz="1600" dirty="0">
              <a:solidFill>
                <a:schemeClr val="bg2"/>
              </a:solidFill>
              <a:latin typeface="Calibri" panose="020F0502020204030204" pitchFamily="34" charset="0"/>
              <a:cs typeface="Calibri" panose="020F0502020204030204" pitchFamily="34" charset="0"/>
              <a:sym typeface="Theinhardt Pan Light" panose="020B0404020101020102" pitchFamily="34" charset="0"/>
            </a:endParaRPr>
          </a:p>
        </p:txBody>
      </p:sp>
      <p:sp>
        <p:nvSpPr>
          <p:cNvPr id="24" name="TextBox 23">
            <a:extLst>
              <a:ext uri="{FF2B5EF4-FFF2-40B4-BE49-F238E27FC236}">
                <a16:creationId xmlns:a16="http://schemas.microsoft.com/office/drawing/2014/main" id="{383298D6-98EC-330A-1005-5CADE0F084FF}"/>
              </a:ext>
            </a:extLst>
          </p:cNvPr>
          <p:cNvSpPr txBox="1"/>
          <p:nvPr/>
        </p:nvSpPr>
        <p:spPr>
          <a:xfrm>
            <a:off x="4669528" y="4091274"/>
            <a:ext cx="6967729" cy="846386"/>
          </a:xfrm>
          <a:prstGeom prst="rect">
            <a:avLst/>
          </a:prstGeom>
        </p:spPr>
        <p:txBody>
          <a:bodyPr vert="horz" wrap="square" lIns="0" tIns="0" rIns="0" bIns="0" rtlCol="0">
            <a:spAutoFit/>
          </a:bodyPr>
          <a:lstStyle>
            <a:lvl1pPr lvl="0" indent="0">
              <a:lnSpc>
                <a:spcPct val="100000"/>
              </a:lnSpc>
              <a:spcBef>
                <a:spcPts val="0"/>
              </a:spcBef>
              <a:spcAft>
                <a:spcPts val="600"/>
              </a:spcAft>
              <a:buFont typeface="Segoe UI" panose="020B0502040204020203"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1pPr>
            <a:lvl2pPr marL="346075" lvl="1" indent="-3429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2pPr>
            <a:lvl3pPr marL="574675" lvl="2" indent="-2286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3pPr>
            <a:lvl4pPr marL="850392" lvl="3" indent="-2286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4pPr>
            <a:lvl5pPr marL="1124712" lvl="4" indent="-228600">
              <a:lnSpc>
                <a:spcPct val="100000"/>
              </a:lnSpc>
              <a:spcBef>
                <a:spcPts val="0"/>
              </a:spcBef>
              <a:spcAft>
                <a:spcPts val="600"/>
              </a:spcAft>
              <a:buSzPct val="100000"/>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5pPr>
            <a:lvl6pPr marL="1399032" lvl="5"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6pPr>
            <a:lvl7pPr marL="1399032" lvl="6"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7pPr>
            <a:lvl8pPr marL="1399032" lvl="7"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8pPr>
            <a:lvl9pPr marL="1399032" lvl="8"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9pPr>
          </a:lstStyle>
          <a:p>
            <a:pPr>
              <a:spcBef>
                <a:spcPts val="300"/>
              </a:spcBef>
              <a:spcAft>
                <a:spcPts val="300"/>
              </a:spcAft>
              <a:defRPr/>
            </a:pPr>
            <a:r>
              <a:rPr lang="en-US" sz="1800" b="1" dirty="0">
                <a:solidFill>
                  <a:schemeClr val="bg2"/>
                </a:solidFill>
                <a:latin typeface="Calibri" panose="020F0502020204030204" pitchFamily="34" charset="0"/>
                <a:cs typeface="Calibri" panose="020F0502020204030204" pitchFamily="34" charset="0"/>
                <a:sym typeface="Theinhardt Pan Medium" panose="020B0604020101020102" pitchFamily="34" charset="0"/>
              </a:rPr>
              <a:t>Lorem Ipsum</a:t>
            </a:r>
          </a:p>
          <a:p>
            <a:pPr marR="0" lvl="0" fontAlgn="auto">
              <a:spcBef>
                <a:spcPts val="300"/>
              </a:spcBef>
              <a:spcAft>
                <a:spcPts val="300"/>
              </a:spcAft>
              <a:buClrTx/>
              <a:buSzTx/>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a:t>
            </a:r>
            <a:endParaRPr lang="en-US" sz="1600" dirty="0">
              <a:solidFill>
                <a:schemeClr val="bg2"/>
              </a:solidFill>
              <a:latin typeface="Calibri" panose="020F0502020204030204" pitchFamily="34" charset="0"/>
              <a:cs typeface="Calibri" panose="020F0502020204030204" pitchFamily="34" charset="0"/>
              <a:sym typeface="Theinhardt Pan Light" panose="020B0404020101020102" pitchFamily="34" charset="0"/>
            </a:endParaRPr>
          </a:p>
        </p:txBody>
      </p:sp>
      <p:sp>
        <p:nvSpPr>
          <p:cNvPr id="25" name="TextBox 24">
            <a:extLst>
              <a:ext uri="{FF2B5EF4-FFF2-40B4-BE49-F238E27FC236}">
                <a16:creationId xmlns:a16="http://schemas.microsoft.com/office/drawing/2014/main" id="{27DBB5C2-DAC5-E544-1F25-F8A189E22E13}"/>
              </a:ext>
            </a:extLst>
          </p:cNvPr>
          <p:cNvSpPr txBox="1"/>
          <p:nvPr/>
        </p:nvSpPr>
        <p:spPr>
          <a:xfrm>
            <a:off x="4669527" y="5254332"/>
            <a:ext cx="6967729" cy="846386"/>
          </a:xfrm>
          <a:prstGeom prst="rect">
            <a:avLst/>
          </a:prstGeom>
        </p:spPr>
        <p:txBody>
          <a:bodyPr vert="horz" wrap="square" lIns="0" tIns="0" rIns="0" bIns="0" rtlCol="0">
            <a:spAutoFit/>
          </a:bodyPr>
          <a:lstStyle>
            <a:lvl1pPr lvl="0" indent="0">
              <a:lnSpc>
                <a:spcPct val="100000"/>
              </a:lnSpc>
              <a:spcBef>
                <a:spcPts val="0"/>
              </a:spcBef>
              <a:spcAft>
                <a:spcPts val="600"/>
              </a:spcAft>
              <a:buFont typeface="Segoe UI" panose="020B0502040204020203"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1pPr>
            <a:lvl2pPr marL="346075" lvl="1" indent="-3429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2pPr>
            <a:lvl3pPr marL="574675" lvl="2" indent="-2286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3pPr>
            <a:lvl4pPr marL="850392" lvl="3" indent="-2286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4pPr>
            <a:lvl5pPr marL="1124712" lvl="4" indent="-228600">
              <a:lnSpc>
                <a:spcPct val="100000"/>
              </a:lnSpc>
              <a:spcBef>
                <a:spcPts val="0"/>
              </a:spcBef>
              <a:spcAft>
                <a:spcPts val="600"/>
              </a:spcAft>
              <a:buSzPct val="100000"/>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5pPr>
            <a:lvl6pPr marL="1399032" lvl="5"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6pPr>
            <a:lvl7pPr marL="1399032" lvl="6"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7pPr>
            <a:lvl8pPr marL="1399032" lvl="7"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8pPr>
            <a:lvl9pPr marL="1399032" lvl="8"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9pPr>
          </a:lstStyle>
          <a:p>
            <a:pPr>
              <a:spcBef>
                <a:spcPts val="300"/>
              </a:spcBef>
              <a:spcAft>
                <a:spcPts val="300"/>
              </a:spcAft>
              <a:defRPr/>
            </a:pPr>
            <a:r>
              <a:rPr lang="en-US" sz="1800" b="1" dirty="0">
                <a:solidFill>
                  <a:schemeClr val="bg2"/>
                </a:solidFill>
                <a:latin typeface="Calibri" panose="020F0502020204030204" pitchFamily="34" charset="0"/>
                <a:cs typeface="Calibri" panose="020F0502020204030204" pitchFamily="34" charset="0"/>
                <a:sym typeface="Theinhardt Pan Medium" panose="020B0604020101020102" pitchFamily="34" charset="0"/>
              </a:rPr>
              <a:t>Lorem Ipsum</a:t>
            </a:r>
          </a:p>
          <a:p>
            <a:pPr marR="0" lvl="0" fontAlgn="auto">
              <a:spcBef>
                <a:spcPts val="300"/>
              </a:spcBef>
              <a:spcAft>
                <a:spcPts val="300"/>
              </a:spcAft>
              <a:buClrTx/>
              <a:buSzTx/>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a:t>
            </a:r>
            <a:endParaRPr lang="en-US" sz="1600" dirty="0">
              <a:solidFill>
                <a:schemeClr val="bg2"/>
              </a:solidFill>
              <a:latin typeface="Calibri" panose="020F0502020204030204" pitchFamily="34" charset="0"/>
              <a:cs typeface="Calibri" panose="020F0502020204030204" pitchFamily="34" charset="0"/>
              <a:sym typeface="Theinhardt Pan Light" panose="020B0404020101020102" pitchFamily="34" charset="0"/>
            </a:endParaRPr>
          </a:p>
        </p:txBody>
      </p:sp>
    </p:spTree>
    <p:custDataLst>
      <p:tags r:id="rId1"/>
    </p:custDataLst>
    <p:extLst>
      <p:ext uri="{BB962C8B-B14F-4D97-AF65-F5344CB8AC3E}">
        <p14:creationId xmlns:p14="http://schemas.microsoft.com/office/powerpoint/2010/main" val="2594026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68738E-D3E8-E68E-4B69-36396B057835}"/>
              </a:ext>
            </a:extLst>
          </p:cNvPr>
          <p:cNvSpPr>
            <a:spLocks noGrp="1"/>
          </p:cNvSpPr>
          <p:nvPr>
            <p:ph type="body" sz="quarter" idx="18"/>
          </p:nvPr>
        </p:nvSpPr>
        <p:spPr/>
        <p:txBody>
          <a:bodyPr/>
          <a:lstStyle/>
          <a:p>
            <a:endParaRPr lang="en-US"/>
          </a:p>
        </p:txBody>
      </p:sp>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a:prstGeom prst="rect">
            <a:avLst/>
          </a:prstGeom>
        </p:spPr>
        <p:txBody>
          <a:bodyPr/>
          <a:lstStyle/>
          <a:p>
            <a:r>
              <a:rPr lang="en-US" dirty="0"/>
              <a:t>Exec 11</a:t>
            </a:r>
            <a:endParaRPr lang="en-US" dirty="0">
              <a:latin typeface="+mj-lt"/>
            </a:endParaRPr>
          </a:p>
        </p:txBody>
      </p:sp>
      <p:sp>
        <p:nvSpPr>
          <p:cNvPr id="5" name="Content Placeholder 4">
            <a:extLst>
              <a:ext uri="{FF2B5EF4-FFF2-40B4-BE49-F238E27FC236}">
                <a16:creationId xmlns:a16="http://schemas.microsoft.com/office/drawing/2014/main" id="{7C03795D-231E-48A0-D20A-DFD04178AE6C}"/>
              </a:ext>
            </a:extLst>
          </p:cNvPr>
          <p:cNvSpPr>
            <a:spLocks noGrp="1"/>
          </p:cNvSpPr>
          <p:nvPr>
            <p:ph sz="quarter" idx="19"/>
          </p:nvPr>
        </p:nvSpPr>
        <p:spPr/>
        <p:txBody>
          <a:bodyPr/>
          <a:lstStyle/>
          <a:p>
            <a:endParaRPr lang="en-US"/>
          </a:p>
        </p:txBody>
      </p:sp>
      <p:sp>
        <p:nvSpPr>
          <p:cNvPr id="3" name="TextBox 2">
            <a:extLst>
              <a:ext uri="{FF2B5EF4-FFF2-40B4-BE49-F238E27FC236}">
                <a16:creationId xmlns:a16="http://schemas.microsoft.com/office/drawing/2014/main" id="{9ED400B7-23A5-80F1-8C6C-02D25368E85A}"/>
              </a:ext>
            </a:extLst>
          </p:cNvPr>
          <p:cNvSpPr txBox="1">
            <a:spLocks/>
          </p:cNvSpPr>
          <p:nvPr/>
        </p:nvSpPr>
        <p:spPr>
          <a:xfrm>
            <a:off x="9598152" y="1764393"/>
            <a:ext cx="2039112" cy="1141338"/>
          </a:xfrm>
          <a:prstGeom prst="rect">
            <a:avLst/>
          </a:prstGeom>
        </p:spPr>
        <p:txBody>
          <a:bodyPr vert="horz" wrap="square" lIns="0" tIns="0" rIns="0" bIns="0" rtlCol="0" anchor="t" anchorCtr="0">
            <a:no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0" marR="0" lvl="0" indent="0" algn="l" defTabSz="895350" rtl="0" eaLnBrk="1" fontAlgn="auto" latinLnBrk="0" hangingPunct="1">
              <a:lnSpc>
                <a:spcPct val="100000"/>
              </a:lnSpc>
              <a:spcAft>
                <a:spcPts val="300"/>
              </a:spcAft>
              <a:buClr>
                <a:srgbClr val="051C2C"/>
              </a:buClr>
              <a:buSzPct val="100000"/>
              <a:buFontTx/>
              <a:buNone/>
              <a:tabLst/>
              <a:defRPr/>
            </a:pPr>
            <a:r>
              <a:rPr kumimoji="0" lang="en-US" sz="1600" b="1" i="0" u="none" strike="noStrike" kern="1200" cap="none" normalizeH="0" baseline="0" noProof="0" dirty="0">
                <a:ln>
                  <a:noFill/>
                </a:ln>
                <a:solidFill>
                  <a:schemeClr val="bg2"/>
                </a:solidFill>
                <a:effectLst/>
                <a:uLnTx/>
                <a:uFillTx/>
                <a:latin typeface="calibri" panose="020F0502020204030204" pitchFamily="34" charset="0"/>
                <a:ea typeface="+mn-ea"/>
                <a:cs typeface="Arial" panose="020B0604020202020204" pitchFamily="34" charset="0"/>
                <a:sym typeface="Theinhardt Pan Medium" panose="020B0604020101020102" pitchFamily="34" charset="0"/>
              </a:rPr>
              <a:t>Lorem Ipsum</a:t>
            </a:r>
          </a:p>
          <a:p>
            <a:pPr marL="1587" marR="0" lvl="1" indent="0" algn="l" defTabSz="895350" rtl="0" eaLnBrk="1" fontAlgn="auto" latinLnBrk="0" hangingPunct="1">
              <a:lnSpc>
                <a:spcPct val="100000"/>
              </a:lnSpc>
              <a:spcBef>
                <a:spcPts val="200"/>
              </a:spcBef>
              <a:spcAft>
                <a:spcPts val="0"/>
              </a:spcAft>
              <a:buClr>
                <a:srgbClr val="051C2C"/>
              </a:buClr>
              <a:buSzPct val="125000"/>
              <a:buFont typeface="Arial" charset="0"/>
              <a:buNone/>
              <a:tabLst/>
              <a:defRPr/>
            </a:pPr>
            <a:r>
              <a:rPr kumimoji="0" lang="pt-BR" sz="1600" b="0" i="0" u="none" strike="noStrike" kern="1200" cap="none" normalizeH="0" baseline="0" noProof="0" dirty="0">
                <a:ln>
                  <a:noFill/>
                </a:ln>
                <a:solidFill>
                  <a:schemeClr val="bg2"/>
                </a:solidFill>
                <a:effectLst/>
                <a:uLnTx/>
                <a:uFillTx/>
                <a:latin typeface="calibri" panose="020F0502020204030204" pitchFamily="34" charset="0"/>
                <a:ea typeface="+mn-ea"/>
                <a:cs typeface="Arial" panose="020B0604020202020204" pitchFamily="34" charset="0"/>
                <a:sym typeface="Theinhardt Pan Light" panose="020B0404020101020102" pitchFamily="34" charset="0"/>
              </a:rPr>
              <a:t>Etiam vitae quam quis leo pulvinar. </a:t>
            </a: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a:t>
            </a:r>
            <a:endParaRPr kumimoji="0" lang="en-US" sz="1600" b="0" i="0" u="none" strike="noStrike" kern="1200" cap="none" normalizeH="0" baseline="0" noProof="0" dirty="0">
              <a:ln>
                <a:noFill/>
              </a:ln>
              <a:solidFill>
                <a:schemeClr val="bg2"/>
              </a:solidFill>
              <a:effectLst/>
              <a:uLnTx/>
              <a:uFillTx/>
              <a:ea typeface="+mn-ea"/>
              <a:cs typeface="Arial" panose="020B0604020202020204" pitchFamily="34" charset="0"/>
              <a:sym typeface="Theinhardt Pan Light" panose="020B0404020101020102" pitchFamily="34" charset="0"/>
            </a:endParaRPr>
          </a:p>
        </p:txBody>
      </p:sp>
      <p:sp>
        <p:nvSpPr>
          <p:cNvPr id="9" name="Rectangle 8">
            <a:extLst>
              <a:ext uri="{FF2B5EF4-FFF2-40B4-BE49-F238E27FC236}">
                <a16:creationId xmlns:a16="http://schemas.microsoft.com/office/drawing/2014/main" id="{AC90DAC5-CE69-77EF-7C6D-95FAFA671E3B}"/>
              </a:ext>
            </a:extLst>
          </p:cNvPr>
          <p:cNvSpPr>
            <a:spLocks/>
          </p:cNvSpPr>
          <p:nvPr/>
        </p:nvSpPr>
        <p:spPr>
          <a:xfrm>
            <a:off x="554735" y="1764393"/>
            <a:ext cx="5252827" cy="307777"/>
          </a:xfrm>
          <a:prstGeom prst="rect">
            <a:avLst/>
          </a:prstGeom>
        </p:spPr>
        <p:txBody>
          <a:bodyPr lIns="0" tIns="0" rIns="0" bIns="0">
            <a:noAutofit/>
          </a:bodyPr>
          <a:lstStyle/>
          <a:p>
            <a:pPr>
              <a:spcAft>
                <a:spcPts val="600"/>
              </a:spcAft>
              <a:defRPr/>
            </a:pPr>
            <a:r>
              <a:rPr lang="en-US" sz="2000" b="1" dirty="0">
                <a:solidFill>
                  <a:schemeClr val="bg2"/>
                </a:solidFill>
                <a:latin typeface="calibri" panose="020F0502020204030204" pitchFamily="34" charset="0"/>
                <a:cs typeface="Arial" panose="020B0604020202020204" pitchFamily="34" charset="0"/>
                <a:sym typeface="Theinhardt Pan Medium" panose="020B0604020101020102" pitchFamily="34" charset="0"/>
              </a:rPr>
              <a:t>Lorem Ipsum</a:t>
            </a:r>
          </a:p>
        </p:txBody>
      </p:sp>
      <p:sp>
        <p:nvSpPr>
          <p:cNvPr id="11" name="TextBox 10">
            <a:extLst>
              <a:ext uri="{FF2B5EF4-FFF2-40B4-BE49-F238E27FC236}">
                <a16:creationId xmlns:a16="http://schemas.microsoft.com/office/drawing/2014/main" id="{6B65F975-D6CB-564C-C4FC-D0AE36016AA3}"/>
              </a:ext>
            </a:extLst>
          </p:cNvPr>
          <p:cNvSpPr txBox="1">
            <a:spLocks/>
          </p:cNvSpPr>
          <p:nvPr/>
        </p:nvSpPr>
        <p:spPr>
          <a:xfrm>
            <a:off x="554735" y="2228003"/>
            <a:ext cx="2485032" cy="3801041"/>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solidFill>
                  <a:schemeClr val="bg2"/>
                </a:solidFill>
                <a:latin typeface="calibri" panose="020F0502020204030204" pitchFamily="34" charset="0"/>
              </a:rPr>
              <a:t>Lorem list 1</a:t>
            </a:r>
          </a:p>
          <a:p>
            <a:r>
              <a:rPr lang="en-US" dirty="0">
                <a:solidFill>
                  <a:schemeClr val="bg2"/>
                </a:solidFill>
                <a:latin typeface="calibri" panose="020F0502020204030204" pitchFamily="34" charset="0"/>
              </a:rPr>
              <a:t>Lorem list 2</a:t>
            </a:r>
          </a:p>
          <a:p>
            <a:r>
              <a:rPr lang="en-US" dirty="0">
                <a:solidFill>
                  <a:schemeClr val="bg2"/>
                </a:solidFill>
                <a:latin typeface="calibri" panose="020F0502020204030204" pitchFamily="34" charset="0"/>
              </a:rPr>
              <a:t>Lorem list 3</a:t>
            </a:r>
          </a:p>
          <a:p>
            <a:r>
              <a:rPr lang="en-US" dirty="0">
                <a:solidFill>
                  <a:schemeClr val="bg2"/>
                </a:solidFill>
                <a:latin typeface="calibri" panose="020F0502020204030204" pitchFamily="34" charset="0"/>
              </a:rPr>
              <a:t>Lorem list 4</a:t>
            </a:r>
          </a:p>
          <a:p>
            <a:r>
              <a:rPr lang="en-US" dirty="0">
                <a:solidFill>
                  <a:schemeClr val="bg2"/>
                </a:solidFill>
                <a:latin typeface="calibri" panose="020F0502020204030204" pitchFamily="34" charset="0"/>
              </a:rPr>
              <a:t>Lorem list 5</a:t>
            </a:r>
          </a:p>
          <a:p>
            <a:r>
              <a:rPr lang="en-US" dirty="0">
                <a:solidFill>
                  <a:schemeClr val="bg2"/>
                </a:solidFill>
                <a:latin typeface="calibri" panose="020F0502020204030204" pitchFamily="34" charset="0"/>
              </a:rPr>
              <a:t>Lorem list 6</a:t>
            </a:r>
          </a:p>
          <a:p>
            <a:r>
              <a:rPr lang="en-US" dirty="0">
                <a:solidFill>
                  <a:schemeClr val="bg2"/>
                </a:solidFill>
                <a:latin typeface="calibri" panose="020F0502020204030204" pitchFamily="34" charset="0"/>
              </a:rPr>
              <a:t>Lorem list 7</a:t>
            </a:r>
          </a:p>
          <a:p>
            <a:r>
              <a:rPr lang="en-US" dirty="0">
                <a:solidFill>
                  <a:schemeClr val="bg2"/>
                </a:solidFill>
                <a:latin typeface="calibri" panose="020F0502020204030204" pitchFamily="34" charset="0"/>
              </a:rPr>
              <a:t>Lorem list 8</a:t>
            </a:r>
          </a:p>
          <a:p>
            <a:r>
              <a:rPr lang="en-US" dirty="0">
                <a:solidFill>
                  <a:schemeClr val="bg2"/>
                </a:solidFill>
                <a:latin typeface="calibri" panose="020F0502020204030204" pitchFamily="34" charset="0"/>
              </a:rPr>
              <a:t>Lorem list 9</a:t>
            </a:r>
          </a:p>
          <a:p>
            <a:r>
              <a:rPr lang="en-US" dirty="0">
                <a:solidFill>
                  <a:schemeClr val="bg2"/>
                </a:solidFill>
                <a:latin typeface="calibri" panose="020F0502020204030204" pitchFamily="34" charset="0"/>
              </a:rPr>
              <a:t>Lorem list 10</a:t>
            </a:r>
          </a:p>
          <a:p>
            <a:r>
              <a:rPr lang="en-US" dirty="0">
                <a:solidFill>
                  <a:schemeClr val="bg2"/>
                </a:solidFill>
                <a:latin typeface="calibri" panose="020F0502020204030204" pitchFamily="34" charset="0"/>
              </a:rPr>
              <a:t>Lorem list 11</a:t>
            </a:r>
          </a:p>
          <a:p>
            <a:r>
              <a:rPr lang="en-US" dirty="0">
                <a:solidFill>
                  <a:schemeClr val="bg2"/>
                </a:solidFill>
                <a:latin typeface="calibri" panose="020F0502020204030204" pitchFamily="34" charset="0"/>
              </a:rPr>
              <a:t>Lorem list 12</a:t>
            </a:r>
          </a:p>
        </p:txBody>
      </p:sp>
      <p:sp>
        <p:nvSpPr>
          <p:cNvPr id="12" name="TextBox 11">
            <a:extLst>
              <a:ext uri="{FF2B5EF4-FFF2-40B4-BE49-F238E27FC236}">
                <a16:creationId xmlns:a16="http://schemas.microsoft.com/office/drawing/2014/main" id="{8214A5B4-698D-3628-D39B-5704B0B1382A}"/>
              </a:ext>
            </a:extLst>
          </p:cNvPr>
          <p:cNvSpPr txBox="1">
            <a:spLocks/>
          </p:cNvSpPr>
          <p:nvPr/>
        </p:nvSpPr>
        <p:spPr>
          <a:xfrm>
            <a:off x="3322530" y="2228003"/>
            <a:ext cx="2485032" cy="3801041"/>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solidFill>
                  <a:schemeClr val="bg2"/>
                </a:solidFill>
                <a:latin typeface="calibri" panose="020F0502020204030204" pitchFamily="34" charset="0"/>
              </a:rPr>
              <a:t>Lorem list 1</a:t>
            </a:r>
          </a:p>
          <a:p>
            <a:r>
              <a:rPr lang="en-US" dirty="0">
                <a:solidFill>
                  <a:schemeClr val="bg2"/>
                </a:solidFill>
                <a:latin typeface="calibri" panose="020F0502020204030204" pitchFamily="34" charset="0"/>
              </a:rPr>
              <a:t>Lorem list 2</a:t>
            </a:r>
          </a:p>
          <a:p>
            <a:r>
              <a:rPr lang="en-US" dirty="0">
                <a:solidFill>
                  <a:schemeClr val="bg2"/>
                </a:solidFill>
                <a:latin typeface="calibri" panose="020F0502020204030204" pitchFamily="34" charset="0"/>
              </a:rPr>
              <a:t>Lorem list 3</a:t>
            </a:r>
          </a:p>
          <a:p>
            <a:r>
              <a:rPr lang="en-US" dirty="0">
                <a:solidFill>
                  <a:schemeClr val="bg2"/>
                </a:solidFill>
                <a:latin typeface="calibri" panose="020F0502020204030204" pitchFamily="34" charset="0"/>
              </a:rPr>
              <a:t>Lorem list 4</a:t>
            </a:r>
          </a:p>
          <a:p>
            <a:r>
              <a:rPr lang="en-US" dirty="0">
                <a:solidFill>
                  <a:schemeClr val="bg2"/>
                </a:solidFill>
                <a:latin typeface="calibri" panose="020F0502020204030204" pitchFamily="34" charset="0"/>
              </a:rPr>
              <a:t>Lorem list 5</a:t>
            </a:r>
          </a:p>
          <a:p>
            <a:r>
              <a:rPr lang="en-US" dirty="0">
                <a:solidFill>
                  <a:schemeClr val="bg2"/>
                </a:solidFill>
                <a:latin typeface="calibri" panose="020F0502020204030204" pitchFamily="34" charset="0"/>
              </a:rPr>
              <a:t>Lorem list 6</a:t>
            </a:r>
          </a:p>
          <a:p>
            <a:r>
              <a:rPr lang="en-US" dirty="0">
                <a:solidFill>
                  <a:schemeClr val="bg2"/>
                </a:solidFill>
                <a:latin typeface="calibri" panose="020F0502020204030204" pitchFamily="34" charset="0"/>
              </a:rPr>
              <a:t>Lorem list 7</a:t>
            </a:r>
          </a:p>
          <a:p>
            <a:r>
              <a:rPr lang="en-US" dirty="0">
                <a:solidFill>
                  <a:schemeClr val="bg2"/>
                </a:solidFill>
                <a:latin typeface="calibri" panose="020F0502020204030204" pitchFamily="34" charset="0"/>
              </a:rPr>
              <a:t>Lorem list 8</a:t>
            </a:r>
          </a:p>
          <a:p>
            <a:r>
              <a:rPr lang="en-US" dirty="0">
                <a:solidFill>
                  <a:schemeClr val="bg2"/>
                </a:solidFill>
                <a:latin typeface="calibri" panose="020F0502020204030204" pitchFamily="34" charset="0"/>
              </a:rPr>
              <a:t>Lorem list 9</a:t>
            </a:r>
          </a:p>
          <a:p>
            <a:r>
              <a:rPr lang="en-US" dirty="0">
                <a:solidFill>
                  <a:schemeClr val="bg2"/>
                </a:solidFill>
                <a:latin typeface="calibri" panose="020F0502020204030204" pitchFamily="34" charset="0"/>
              </a:rPr>
              <a:t>Lorem list 10</a:t>
            </a:r>
          </a:p>
          <a:p>
            <a:r>
              <a:rPr lang="en-US" dirty="0">
                <a:solidFill>
                  <a:schemeClr val="bg2"/>
                </a:solidFill>
                <a:latin typeface="calibri" panose="020F0502020204030204" pitchFamily="34" charset="0"/>
              </a:rPr>
              <a:t>Lorem list 11</a:t>
            </a:r>
          </a:p>
          <a:p>
            <a:r>
              <a:rPr lang="en-US" dirty="0">
                <a:solidFill>
                  <a:schemeClr val="bg2"/>
                </a:solidFill>
                <a:latin typeface="calibri" panose="020F0502020204030204" pitchFamily="34" charset="0"/>
              </a:rPr>
              <a:t>Lorem list 12</a:t>
            </a:r>
          </a:p>
        </p:txBody>
      </p:sp>
      <p:pic>
        <p:nvPicPr>
          <p:cNvPr id="13" name="Picture 12" descr="Shape&#10;&#10;Description automatically generated">
            <a:extLst>
              <a:ext uri="{FF2B5EF4-FFF2-40B4-BE49-F238E27FC236}">
                <a16:creationId xmlns:a16="http://schemas.microsoft.com/office/drawing/2014/main" id="{F4A6B24C-087B-E885-3A3D-8F92B956889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0325" y="1764393"/>
            <a:ext cx="3225064" cy="4505334"/>
          </a:xfrm>
          <a:prstGeom prst="rect">
            <a:avLst/>
          </a:prstGeom>
        </p:spPr>
      </p:pic>
      <p:sp>
        <p:nvSpPr>
          <p:cNvPr id="14" name="TextBox 13">
            <a:extLst>
              <a:ext uri="{FF2B5EF4-FFF2-40B4-BE49-F238E27FC236}">
                <a16:creationId xmlns:a16="http://schemas.microsoft.com/office/drawing/2014/main" id="{9F688620-4EFA-EF8F-071E-C9935E4DB8FF}"/>
              </a:ext>
            </a:extLst>
          </p:cNvPr>
          <p:cNvSpPr txBox="1">
            <a:spLocks/>
          </p:cNvSpPr>
          <p:nvPr/>
        </p:nvSpPr>
        <p:spPr>
          <a:xfrm>
            <a:off x="9598147" y="3233651"/>
            <a:ext cx="2039112" cy="1141338"/>
          </a:xfrm>
          <a:prstGeom prst="rect">
            <a:avLst/>
          </a:prstGeom>
        </p:spPr>
        <p:txBody>
          <a:bodyPr vert="horz" wrap="square" lIns="0" tIns="0" rIns="0" bIns="0" rtlCol="0" anchor="t" anchorCtr="0">
            <a:no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0" marR="0" lvl="0" indent="0" algn="l" defTabSz="895350" rtl="0" eaLnBrk="1" fontAlgn="auto" latinLnBrk="0" hangingPunct="1">
              <a:lnSpc>
                <a:spcPct val="100000"/>
              </a:lnSpc>
              <a:spcAft>
                <a:spcPts val="300"/>
              </a:spcAft>
              <a:buClr>
                <a:srgbClr val="051C2C"/>
              </a:buClr>
              <a:buSzPct val="100000"/>
              <a:buFontTx/>
              <a:buNone/>
              <a:tabLst/>
              <a:defRPr/>
            </a:pPr>
            <a:r>
              <a:rPr kumimoji="0" lang="en-US" sz="1600" b="1" i="0" u="none" strike="noStrike" kern="1200" cap="none" normalizeH="0" baseline="0" noProof="0" dirty="0">
                <a:ln>
                  <a:noFill/>
                </a:ln>
                <a:solidFill>
                  <a:schemeClr val="bg2"/>
                </a:solidFill>
                <a:effectLst/>
                <a:uLnTx/>
                <a:uFillTx/>
                <a:latin typeface="calibri" panose="020F0502020204030204" pitchFamily="34" charset="0"/>
                <a:ea typeface="+mn-ea"/>
                <a:cs typeface="Arial" panose="020B0604020202020204" pitchFamily="34" charset="0"/>
                <a:sym typeface="Theinhardt Pan Medium" panose="020B0604020101020102" pitchFamily="34" charset="0"/>
              </a:rPr>
              <a:t>Lorem Ipsum</a:t>
            </a:r>
          </a:p>
          <a:p>
            <a:pPr marL="1587" marR="0" lvl="1" indent="0" algn="l" defTabSz="895350" rtl="0" eaLnBrk="1" fontAlgn="auto" latinLnBrk="0" hangingPunct="1">
              <a:lnSpc>
                <a:spcPct val="100000"/>
              </a:lnSpc>
              <a:spcBef>
                <a:spcPts val="200"/>
              </a:spcBef>
              <a:spcAft>
                <a:spcPts val="0"/>
              </a:spcAft>
              <a:buClr>
                <a:srgbClr val="051C2C"/>
              </a:buClr>
              <a:buSzPct val="125000"/>
              <a:buFont typeface="Arial" charset="0"/>
              <a:buNone/>
              <a:tabLst/>
              <a:defRPr/>
            </a:pPr>
            <a:r>
              <a:rPr kumimoji="0" lang="pt-BR" sz="1600" b="0" i="0" u="none" strike="noStrike" kern="1200" cap="none" normalizeH="0" baseline="0" noProof="0" dirty="0">
                <a:ln>
                  <a:noFill/>
                </a:ln>
                <a:solidFill>
                  <a:schemeClr val="bg2"/>
                </a:solidFill>
                <a:effectLst/>
                <a:uLnTx/>
                <a:uFillTx/>
                <a:latin typeface="calibri" panose="020F0502020204030204" pitchFamily="34" charset="0"/>
                <a:ea typeface="+mn-ea"/>
                <a:cs typeface="Arial" panose="020B0604020202020204" pitchFamily="34" charset="0"/>
                <a:sym typeface="Theinhardt Pan Light" panose="020B0404020101020102" pitchFamily="34" charset="0"/>
              </a:rPr>
              <a:t>Etiam vitae quam quis leo pulvinar. </a:t>
            </a: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a:t>
            </a:r>
            <a:endParaRPr kumimoji="0" lang="en-US" sz="1600" b="0" i="0" u="none" strike="noStrike" kern="1200" cap="none" normalizeH="0" baseline="0" noProof="0" dirty="0">
              <a:ln>
                <a:noFill/>
              </a:ln>
              <a:solidFill>
                <a:schemeClr val="bg2"/>
              </a:solidFill>
              <a:effectLst/>
              <a:uLnTx/>
              <a:uFillTx/>
              <a:ea typeface="+mn-ea"/>
              <a:cs typeface="Arial" panose="020B0604020202020204" pitchFamily="34" charset="0"/>
              <a:sym typeface="Theinhardt Pan Light" panose="020B0404020101020102" pitchFamily="34" charset="0"/>
            </a:endParaRPr>
          </a:p>
        </p:txBody>
      </p:sp>
    </p:spTree>
    <p:custDataLst>
      <p:tags r:id="rId1"/>
    </p:custDataLst>
    <p:extLst>
      <p:ext uri="{BB962C8B-B14F-4D97-AF65-F5344CB8AC3E}">
        <p14:creationId xmlns:p14="http://schemas.microsoft.com/office/powerpoint/2010/main" val="825877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A97845-D768-7F0E-3751-1B90414F40AB}"/>
              </a:ext>
            </a:extLst>
          </p:cNvPr>
          <p:cNvSpPr>
            <a:spLocks noGrp="1"/>
          </p:cNvSpPr>
          <p:nvPr>
            <p:ph type="body" sz="quarter" idx="18"/>
          </p:nvPr>
        </p:nvSpPr>
        <p:spPr/>
        <p:txBody>
          <a:bodyPr/>
          <a:lstStyle/>
          <a:p>
            <a:endParaRPr lang="en-US"/>
          </a:p>
        </p:txBody>
      </p:sp>
      <p:sp>
        <p:nvSpPr>
          <p:cNvPr id="3" name="Title 2">
            <a:extLst>
              <a:ext uri="{FF2B5EF4-FFF2-40B4-BE49-F238E27FC236}">
                <a16:creationId xmlns:a16="http://schemas.microsoft.com/office/drawing/2014/main" id="{701D91C4-CAE0-3578-860B-26EFE583BD89}"/>
              </a:ext>
            </a:extLst>
          </p:cNvPr>
          <p:cNvSpPr>
            <a:spLocks noGrp="1"/>
          </p:cNvSpPr>
          <p:nvPr>
            <p:ph type="title"/>
            <p:custDataLst>
              <p:tags r:id="rId2"/>
            </p:custDataLst>
          </p:nvPr>
        </p:nvSpPr>
        <p:spPr/>
        <p:txBody>
          <a:bodyPr/>
          <a:lstStyle/>
          <a:p>
            <a:r>
              <a:rPr lang="en-US"/>
              <a:t>Agenda</a:t>
            </a:r>
          </a:p>
        </p:txBody>
      </p:sp>
      <p:sp>
        <p:nvSpPr>
          <p:cNvPr id="4" name="Content Placeholder 3">
            <a:extLst>
              <a:ext uri="{FF2B5EF4-FFF2-40B4-BE49-F238E27FC236}">
                <a16:creationId xmlns:a16="http://schemas.microsoft.com/office/drawing/2014/main" id="{F6834476-D18B-5DFE-E8EB-AA5E1922E685}"/>
              </a:ext>
            </a:extLst>
          </p:cNvPr>
          <p:cNvSpPr>
            <a:spLocks noGrp="1"/>
          </p:cNvSpPr>
          <p:nvPr>
            <p:ph sz="quarter" idx="19"/>
          </p:nvPr>
        </p:nvSpPr>
        <p:spPr/>
        <p:txBody>
          <a:bodyPr/>
          <a:lstStyle/>
          <a:p>
            <a:endParaRPr lang="en-US"/>
          </a:p>
        </p:txBody>
      </p:sp>
      <p:grpSp>
        <p:nvGrpSpPr>
          <p:cNvPr id="11" name="Group 10">
            <a:extLst>
              <a:ext uri="{FF2B5EF4-FFF2-40B4-BE49-F238E27FC236}">
                <a16:creationId xmlns:a16="http://schemas.microsoft.com/office/drawing/2014/main" id="{CD0EEB2B-F516-E59E-8CF1-A989933DF39B}"/>
              </a:ext>
            </a:extLst>
          </p:cNvPr>
          <p:cNvGrpSpPr>
            <a:grpSpLocks/>
          </p:cNvGrpSpPr>
          <p:nvPr>
            <p:custDataLst>
              <p:tags r:id="rId3"/>
            </p:custDataLst>
          </p:nvPr>
        </p:nvGrpSpPr>
        <p:grpSpPr>
          <a:xfrm>
            <a:off x="1219200" y="1714500"/>
            <a:ext cx="9753600" cy="1600200"/>
            <a:chOff x="1219200" y="1714500"/>
            <a:chExt cx="9753600" cy="1600200"/>
          </a:xfrm>
        </p:grpSpPr>
        <p:sp>
          <p:nvSpPr>
            <p:cNvPr id="5" name="Rectangle 4">
              <a:hlinkClick r:id="rId11" action="ppaction://hlinksldjump" tooltip="Title Slides"/>
              <a:extLst>
                <a:ext uri="{FF2B5EF4-FFF2-40B4-BE49-F238E27FC236}">
                  <a16:creationId xmlns:a16="http://schemas.microsoft.com/office/drawing/2014/main" id="{758441FF-4EA2-7203-8763-89BDAE763C70}"/>
                </a:ext>
              </a:extLst>
            </p:cNvPr>
            <p:cNvSpPr>
              <a:spLocks/>
            </p:cNvSpPr>
            <p:nvPr>
              <p:custDataLst>
                <p:tags r:id="rId4"/>
              </p:custDataLst>
            </p:nvPr>
          </p:nvSpPr>
          <p:spPr>
            <a:xfrm>
              <a:off x="1219200" y="1714500"/>
              <a:ext cx="5461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tIns="1270" bIns="1270" rtlCol="0" anchor="ctr">
              <a:normAutofit/>
            </a:bodyPr>
            <a:lstStyle/>
            <a:p>
              <a:pPr algn="ctr"/>
              <a:r>
                <a:rPr lang="en-US" sz="2000">
                  <a:solidFill>
                    <a:srgbClr val="80C7A7"/>
                  </a:solidFill>
                  <a:latin typeface="calibri" panose="020F0502020204030204" pitchFamily="34" charset="0"/>
                  <a:cs typeface="Calibri" panose="020F0502020204030204" pitchFamily="34" charset="0"/>
                </a:rPr>
                <a:t>1.</a:t>
              </a:r>
              <a:endParaRPr lang="en-US" sz="2000" dirty="0">
                <a:solidFill>
                  <a:srgbClr val="80C7A7"/>
                </a:solidFill>
                <a:latin typeface="calibri" panose="020F0502020204030204" pitchFamily="34" charset="0"/>
                <a:cs typeface="Calibri" panose="020F0502020204030204" pitchFamily="34" charset="0"/>
              </a:endParaRPr>
            </a:p>
          </p:txBody>
        </p:sp>
        <p:sp>
          <p:nvSpPr>
            <p:cNvPr id="6" name="Rectangle 5">
              <a:hlinkClick r:id="rId11" action="ppaction://hlinksldjump" tooltip="Title Slides"/>
              <a:extLst>
                <a:ext uri="{FF2B5EF4-FFF2-40B4-BE49-F238E27FC236}">
                  <a16:creationId xmlns:a16="http://schemas.microsoft.com/office/drawing/2014/main" id="{F29A1793-3973-234A-BB3B-DE59CEE87099}"/>
                </a:ext>
              </a:extLst>
            </p:cNvPr>
            <p:cNvSpPr>
              <a:spLocks/>
            </p:cNvSpPr>
            <p:nvPr>
              <p:custDataLst>
                <p:tags r:id="rId5"/>
              </p:custDataLst>
            </p:nvPr>
          </p:nvSpPr>
          <p:spPr>
            <a:xfrm>
              <a:off x="1739900" y="1714500"/>
              <a:ext cx="92329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270" bIns="1270" rtlCol="0" anchor="ctr">
              <a:normAutofit/>
            </a:bodyPr>
            <a:lstStyle/>
            <a:p>
              <a:r>
                <a:rPr lang="en-US" sz="2000">
                  <a:solidFill>
                    <a:srgbClr val="80C7A7"/>
                  </a:solidFill>
                  <a:latin typeface="calibri" panose="020F0502020204030204" pitchFamily="34" charset="0"/>
                  <a:cs typeface="Calibri" panose="020F0502020204030204" pitchFamily="34" charset="0"/>
                </a:rPr>
                <a:t>Title Slides</a:t>
              </a:r>
              <a:endParaRPr lang="en-US" sz="2000" dirty="0">
                <a:solidFill>
                  <a:srgbClr val="80C7A7"/>
                </a:solidFill>
                <a:latin typeface="calibri" panose="020F0502020204030204" pitchFamily="34" charset="0"/>
                <a:cs typeface="Calibri" panose="020F0502020204030204" pitchFamily="34" charset="0"/>
              </a:endParaRPr>
            </a:p>
          </p:txBody>
        </p:sp>
        <p:sp>
          <p:nvSpPr>
            <p:cNvPr id="7" name="Rectangle 6">
              <a:hlinkClick r:id="rId12" action="ppaction://hlinksldjump" tooltip="Frameworks and Assessments"/>
              <a:extLst>
                <a:ext uri="{FF2B5EF4-FFF2-40B4-BE49-F238E27FC236}">
                  <a16:creationId xmlns:a16="http://schemas.microsoft.com/office/drawing/2014/main" id="{231A9D54-459D-6B6B-121C-B0985971C99C}"/>
                </a:ext>
              </a:extLst>
            </p:cNvPr>
            <p:cNvSpPr>
              <a:spLocks/>
            </p:cNvSpPr>
            <p:nvPr>
              <p:custDataLst>
                <p:tags r:id="rId6"/>
              </p:custDataLst>
            </p:nvPr>
          </p:nvSpPr>
          <p:spPr>
            <a:xfrm>
              <a:off x="1219200" y="2260600"/>
              <a:ext cx="5461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tIns="1270" bIns="1270" rtlCol="0" anchor="ctr">
              <a:normAutofit/>
            </a:bodyPr>
            <a:lstStyle/>
            <a:p>
              <a:pPr algn="ctr"/>
              <a:r>
                <a:rPr lang="en-US" sz="2000">
                  <a:solidFill>
                    <a:srgbClr val="80C7A7"/>
                  </a:solidFill>
                  <a:latin typeface="calibri" panose="020F0502020204030204" pitchFamily="34" charset="0"/>
                  <a:cs typeface="Calibri" panose="020F0502020204030204" pitchFamily="34" charset="0"/>
                </a:rPr>
                <a:t>2.</a:t>
              </a:r>
              <a:endParaRPr lang="en-US" sz="2000" dirty="0">
                <a:solidFill>
                  <a:srgbClr val="80C7A7"/>
                </a:solidFill>
                <a:latin typeface="calibri" panose="020F0502020204030204" pitchFamily="34" charset="0"/>
                <a:cs typeface="Calibri" panose="020F0502020204030204" pitchFamily="34" charset="0"/>
              </a:endParaRPr>
            </a:p>
          </p:txBody>
        </p:sp>
        <p:sp>
          <p:nvSpPr>
            <p:cNvPr id="8" name="Rectangle 7">
              <a:hlinkClick r:id="rId12" action="ppaction://hlinksldjump" tooltip="Frameworks and Assessments"/>
              <a:extLst>
                <a:ext uri="{FF2B5EF4-FFF2-40B4-BE49-F238E27FC236}">
                  <a16:creationId xmlns:a16="http://schemas.microsoft.com/office/drawing/2014/main" id="{5D1CB079-7D31-D6F1-A627-50F7D242ED0A}"/>
                </a:ext>
              </a:extLst>
            </p:cNvPr>
            <p:cNvSpPr>
              <a:spLocks/>
            </p:cNvSpPr>
            <p:nvPr>
              <p:custDataLst>
                <p:tags r:id="rId7"/>
              </p:custDataLst>
            </p:nvPr>
          </p:nvSpPr>
          <p:spPr>
            <a:xfrm>
              <a:off x="1739900" y="2260600"/>
              <a:ext cx="92329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270" bIns="1270" rtlCol="0" anchor="ctr">
              <a:normAutofit/>
            </a:bodyPr>
            <a:lstStyle/>
            <a:p>
              <a:r>
                <a:rPr lang="en-US" sz="2000">
                  <a:solidFill>
                    <a:srgbClr val="80C7A7"/>
                  </a:solidFill>
                  <a:latin typeface="calibri" panose="020F0502020204030204" pitchFamily="34" charset="0"/>
                  <a:cs typeface="Calibri" panose="020F0502020204030204" pitchFamily="34" charset="0"/>
                </a:rPr>
                <a:t>Frameworks and Assessments</a:t>
              </a:r>
              <a:endParaRPr lang="en-US" sz="2000" dirty="0">
                <a:solidFill>
                  <a:srgbClr val="80C7A7"/>
                </a:solidFill>
                <a:latin typeface="calibri" panose="020F0502020204030204" pitchFamily="34" charset="0"/>
                <a:cs typeface="Calibri" panose="020F0502020204030204" pitchFamily="34" charset="0"/>
              </a:endParaRPr>
            </a:p>
          </p:txBody>
        </p:sp>
        <p:sp>
          <p:nvSpPr>
            <p:cNvPr id="9" name="Rectangle 8">
              <a:hlinkClick r:id="rId13" action="ppaction://hlinksldjump" tooltip="Executive Summaries"/>
              <a:extLst>
                <a:ext uri="{FF2B5EF4-FFF2-40B4-BE49-F238E27FC236}">
                  <a16:creationId xmlns:a16="http://schemas.microsoft.com/office/drawing/2014/main" id="{F6CB18FA-4BE0-1D88-8B37-32B62005A8CE}"/>
                </a:ext>
              </a:extLst>
            </p:cNvPr>
            <p:cNvSpPr>
              <a:spLocks/>
            </p:cNvSpPr>
            <p:nvPr>
              <p:custDataLst>
                <p:tags r:id="rId8"/>
              </p:custDataLst>
            </p:nvPr>
          </p:nvSpPr>
          <p:spPr>
            <a:xfrm>
              <a:off x="1219200" y="2806700"/>
              <a:ext cx="546100" cy="508000"/>
            </a:xfrm>
            <a:prstGeom prst="rect">
              <a:avLst/>
            </a:prstGeom>
            <a:solidFill>
              <a:srgbClr val="80C7A7"/>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tIns="1270" bIns="1270" rtlCol="0" anchor="ctr">
              <a:normAutofit/>
            </a:bodyPr>
            <a:lstStyle/>
            <a:p>
              <a:pPr algn="ctr"/>
              <a:r>
                <a:rPr lang="en-US" sz="2000" b="1">
                  <a:solidFill>
                    <a:srgbClr val="FFFFFF"/>
                  </a:solidFill>
                  <a:latin typeface="calibri" panose="020F0502020204030204" pitchFamily="34" charset="0"/>
                  <a:cs typeface="Calibri" panose="020F0502020204030204" pitchFamily="34" charset="0"/>
                </a:rPr>
                <a:t>3.</a:t>
              </a:r>
              <a:endParaRPr lang="en-US" sz="2000" b="1" dirty="0">
                <a:solidFill>
                  <a:srgbClr val="FFFFFF"/>
                </a:solidFill>
                <a:latin typeface="calibri" panose="020F0502020204030204" pitchFamily="34" charset="0"/>
                <a:cs typeface="Calibri" panose="020F0502020204030204" pitchFamily="34" charset="0"/>
              </a:endParaRPr>
            </a:p>
          </p:txBody>
        </p:sp>
        <p:sp>
          <p:nvSpPr>
            <p:cNvPr id="10" name="Rectangle 9">
              <a:hlinkClick r:id="rId13" action="ppaction://hlinksldjump" tooltip="Executive Summaries"/>
              <a:extLst>
                <a:ext uri="{FF2B5EF4-FFF2-40B4-BE49-F238E27FC236}">
                  <a16:creationId xmlns:a16="http://schemas.microsoft.com/office/drawing/2014/main" id="{DB4C1418-4C1D-943C-0F1E-4BFE281EB1E7}"/>
                </a:ext>
              </a:extLst>
            </p:cNvPr>
            <p:cNvSpPr>
              <a:spLocks/>
            </p:cNvSpPr>
            <p:nvPr>
              <p:custDataLst>
                <p:tags r:id="rId9"/>
              </p:custDataLst>
            </p:nvPr>
          </p:nvSpPr>
          <p:spPr>
            <a:xfrm>
              <a:off x="1739900" y="2806700"/>
              <a:ext cx="9232900" cy="508000"/>
            </a:xfrm>
            <a:prstGeom prst="rect">
              <a:avLst/>
            </a:prstGeom>
            <a:solidFill>
              <a:srgbClr val="80C7A7"/>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270" bIns="1270" rtlCol="0" anchor="ctr">
              <a:normAutofit/>
            </a:bodyPr>
            <a:lstStyle/>
            <a:p>
              <a:r>
                <a:rPr lang="en-US" sz="2000" b="1">
                  <a:solidFill>
                    <a:srgbClr val="FFFFFF"/>
                  </a:solidFill>
                  <a:latin typeface="calibri" panose="020F0502020204030204" pitchFamily="34" charset="0"/>
                  <a:cs typeface="Calibri" panose="020F0502020204030204" pitchFamily="34" charset="0"/>
                </a:rPr>
                <a:t>Executive Summaries</a:t>
              </a:r>
              <a:endParaRPr lang="en-US" sz="2000" b="1" dirty="0">
                <a:solidFill>
                  <a:srgbClr val="FFFFFF"/>
                </a:solidFill>
                <a:latin typeface="calibri" panose="020F0502020204030204" pitchFamily="34" charset="0"/>
                <a:cs typeface="Calibri" panose="020F0502020204030204" pitchFamily="34" charset="0"/>
              </a:endParaRPr>
            </a:p>
          </p:txBody>
        </p:sp>
      </p:grpSp>
    </p:spTree>
    <p:custDataLst>
      <p:tags r:id="rId1"/>
    </p:custDataLst>
    <p:extLst>
      <p:ext uri="{BB962C8B-B14F-4D97-AF65-F5344CB8AC3E}">
        <p14:creationId xmlns:p14="http://schemas.microsoft.com/office/powerpoint/2010/main" val="1907274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1D91C4-CAE0-3578-860B-26EFE583BD89}"/>
              </a:ext>
            </a:extLst>
          </p:cNvPr>
          <p:cNvSpPr>
            <a:spLocks noGrp="1"/>
          </p:cNvSpPr>
          <p:nvPr>
            <p:ph type="title"/>
            <p:custDataLst>
              <p:tags r:id="rId2"/>
            </p:custDataLst>
          </p:nvPr>
        </p:nvSpPr>
        <p:spPr/>
        <p:txBody>
          <a:bodyPr/>
          <a:lstStyle/>
          <a:p>
            <a:r>
              <a:rPr lang="en-US"/>
              <a:t>Agenda</a:t>
            </a:r>
          </a:p>
        </p:txBody>
      </p:sp>
      <p:grpSp>
        <p:nvGrpSpPr>
          <p:cNvPr id="11" name="Group 10">
            <a:extLst>
              <a:ext uri="{FF2B5EF4-FFF2-40B4-BE49-F238E27FC236}">
                <a16:creationId xmlns:a16="http://schemas.microsoft.com/office/drawing/2014/main" id="{CD0EEB2B-F516-E59E-8CF1-A989933DF39B}"/>
              </a:ext>
            </a:extLst>
          </p:cNvPr>
          <p:cNvGrpSpPr>
            <a:grpSpLocks/>
          </p:cNvGrpSpPr>
          <p:nvPr>
            <p:custDataLst>
              <p:tags r:id="rId3"/>
            </p:custDataLst>
          </p:nvPr>
        </p:nvGrpSpPr>
        <p:grpSpPr>
          <a:xfrm>
            <a:off x="1219200" y="1714500"/>
            <a:ext cx="9753600" cy="1600200"/>
            <a:chOff x="1219200" y="1714500"/>
            <a:chExt cx="9753600" cy="1600200"/>
          </a:xfrm>
        </p:grpSpPr>
        <p:sp>
          <p:nvSpPr>
            <p:cNvPr id="5" name="Rectangle 4">
              <a:hlinkClick r:id="rId11" action="ppaction://hlinksldjump" tooltip="Title Slides"/>
              <a:extLst>
                <a:ext uri="{FF2B5EF4-FFF2-40B4-BE49-F238E27FC236}">
                  <a16:creationId xmlns:a16="http://schemas.microsoft.com/office/drawing/2014/main" id="{758441FF-4EA2-7203-8763-89BDAE763C70}"/>
                </a:ext>
              </a:extLst>
            </p:cNvPr>
            <p:cNvSpPr>
              <a:spLocks/>
            </p:cNvSpPr>
            <p:nvPr>
              <p:custDataLst>
                <p:tags r:id="rId4"/>
              </p:custDataLst>
            </p:nvPr>
          </p:nvSpPr>
          <p:spPr>
            <a:xfrm>
              <a:off x="1219200" y="1714500"/>
              <a:ext cx="546100" cy="508000"/>
            </a:xfrm>
            <a:prstGeom prst="rect">
              <a:avLst/>
            </a:prstGeom>
            <a:solidFill>
              <a:srgbClr val="80C7A7"/>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tIns="1270" bIns="1270" rtlCol="0" anchor="ctr">
              <a:normAutofit/>
            </a:bodyPr>
            <a:lstStyle/>
            <a:p>
              <a:pPr algn="ctr"/>
              <a:r>
                <a:rPr lang="en-US" sz="2000" b="1">
                  <a:solidFill>
                    <a:srgbClr val="FFFFFF"/>
                  </a:solidFill>
                  <a:latin typeface="calibri" panose="020F0502020204030204" pitchFamily="34" charset="0"/>
                  <a:cs typeface="Calibri" panose="020F0502020204030204" pitchFamily="34" charset="0"/>
                </a:rPr>
                <a:t>1.</a:t>
              </a:r>
              <a:endParaRPr lang="en-US" sz="2000" b="1" dirty="0">
                <a:solidFill>
                  <a:srgbClr val="FFFFFF"/>
                </a:solidFill>
                <a:latin typeface="calibri" panose="020F0502020204030204" pitchFamily="34" charset="0"/>
                <a:cs typeface="Calibri" panose="020F0502020204030204" pitchFamily="34" charset="0"/>
              </a:endParaRPr>
            </a:p>
          </p:txBody>
        </p:sp>
        <p:sp>
          <p:nvSpPr>
            <p:cNvPr id="6" name="Rectangle 5">
              <a:hlinkClick r:id="rId11" action="ppaction://hlinksldjump" tooltip="Title Slides"/>
              <a:extLst>
                <a:ext uri="{FF2B5EF4-FFF2-40B4-BE49-F238E27FC236}">
                  <a16:creationId xmlns:a16="http://schemas.microsoft.com/office/drawing/2014/main" id="{F29A1793-3973-234A-BB3B-DE59CEE87099}"/>
                </a:ext>
              </a:extLst>
            </p:cNvPr>
            <p:cNvSpPr>
              <a:spLocks/>
            </p:cNvSpPr>
            <p:nvPr>
              <p:custDataLst>
                <p:tags r:id="rId5"/>
              </p:custDataLst>
            </p:nvPr>
          </p:nvSpPr>
          <p:spPr>
            <a:xfrm>
              <a:off x="1739900" y="1714500"/>
              <a:ext cx="9232900" cy="508000"/>
            </a:xfrm>
            <a:prstGeom prst="rect">
              <a:avLst/>
            </a:prstGeom>
            <a:solidFill>
              <a:srgbClr val="80C7A7"/>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270" bIns="1270" rtlCol="0" anchor="ctr">
              <a:normAutofit/>
            </a:bodyPr>
            <a:lstStyle/>
            <a:p>
              <a:r>
                <a:rPr lang="en-US" sz="2000" b="1">
                  <a:solidFill>
                    <a:srgbClr val="FFFFFF"/>
                  </a:solidFill>
                  <a:latin typeface="calibri" panose="020F0502020204030204" pitchFamily="34" charset="0"/>
                  <a:cs typeface="Calibri" panose="020F0502020204030204" pitchFamily="34" charset="0"/>
                </a:rPr>
                <a:t>Title Slides</a:t>
              </a:r>
              <a:endParaRPr lang="en-US" sz="2000" b="1" dirty="0">
                <a:solidFill>
                  <a:srgbClr val="FFFFFF"/>
                </a:solidFill>
                <a:latin typeface="calibri" panose="020F0502020204030204" pitchFamily="34" charset="0"/>
                <a:cs typeface="Calibri" panose="020F0502020204030204" pitchFamily="34" charset="0"/>
              </a:endParaRPr>
            </a:p>
          </p:txBody>
        </p:sp>
        <p:sp>
          <p:nvSpPr>
            <p:cNvPr id="7" name="Rectangle 6">
              <a:hlinkClick r:id="rId12" action="ppaction://hlinksldjump" tooltip="Frameworks and Assessments"/>
              <a:extLst>
                <a:ext uri="{FF2B5EF4-FFF2-40B4-BE49-F238E27FC236}">
                  <a16:creationId xmlns:a16="http://schemas.microsoft.com/office/drawing/2014/main" id="{231A9D54-459D-6B6B-121C-B0985971C99C}"/>
                </a:ext>
              </a:extLst>
            </p:cNvPr>
            <p:cNvSpPr>
              <a:spLocks/>
            </p:cNvSpPr>
            <p:nvPr>
              <p:custDataLst>
                <p:tags r:id="rId6"/>
              </p:custDataLst>
            </p:nvPr>
          </p:nvSpPr>
          <p:spPr>
            <a:xfrm>
              <a:off x="1219200" y="2260600"/>
              <a:ext cx="5461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tIns="1270" bIns="1270" rtlCol="0" anchor="ctr">
              <a:normAutofit/>
            </a:bodyPr>
            <a:lstStyle/>
            <a:p>
              <a:pPr algn="ctr"/>
              <a:r>
                <a:rPr lang="en-US" sz="2000">
                  <a:solidFill>
                    <a:srgbClr val="80C7A7"/>
                  </a:solidFill>
                  <a:latin typeface="calibri" panose="020F0502020204030204" pitchFamily="34" charset="0"/>
                  <a:cs typeface="Calibri" panose="020F0502020204030204" pitchFamily="34" charset="0"/>
                </a:rPr>
                <a:t>2.</a:t>
              </a:r>
              <a:endParaRPr lang="en-US" sz="2000" dirty="0">
                <a:solidFill>
                  <a:srgbClr val="80C7A7"/>
                </a:solidFill>
                <a:latin typeface="calibri" panose="020F0502020204030204" pitchFamily="34" charset="0"/>
                <a:cs typeface="Calibri" panose="020F0502020204030204" pitchFamily="34" charset="0"/>
              </a:endParaRPr>
            </a:p>
          </p:txBody>
        </p:sp>
        <p:sp>
          <p:nvSpPr>
            <p:cNvPr id="8" name="Rectangle 7">
              <a:hlinkClick r:id="rId12" action="ppaction://hlinksldjump" tooltip="Frameworks and Assessments"/>
              <a:extLst>
                <a:ext uri="{FF2B5EF4-FFF2-40B4-BE49-F238E27FC236}">
                  <a16:creationId xmlns:a16="http://schemas.microsoft.com/office/drawing/2014/main" id="{5D1CB079-7D31-D6F1-A627-50F7D242ED0A}"/>
                </a:ext>
              </a:extLst>
            </p:cNvPr>
            <p:cNvSpPr>
              <a:spLocks/>
            </p:cNvSpPr>
            <p:nvPr>
              <p:custDataLst>
                <p:tags r:id="rId7"/>
              </p:custDataLst>
            </p:nvPr>
          </p:nvSpPr>
          <p:spPr>
            <a:xfrm>
              <a:off x="1739900" y="2260600"/>
              <a:ext cx="92329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270" bIns="1270" rtlCol="0" anchor="ctr">
              <a:normAutofit/>
            </a:bodyPr>
            <a:lstStyle/>
            <a:p>
              <a:r>
                <a:rPr lang="en-US" sz="2000">
                  <a:solidFill>
                    <a:srgbClr val="80C7A7"/>
                  </a:solidFill>
                  <a:latin typeface="calibri" panose="020F0502020204030204" pitchFamily="34" charset="0"/>
                  <a:cs typeface="Calibri" panose="020F0502020204030204" pitchFamily="34" charset="0"/>
                </a:rPr>
                <a:t>Frameworks and Assessments</a:t>
              </a:r>
              <a:endParaRPr lang="en-US" sz="2000" dirty="0">
                <a:solidFill>
                  <a:srgbClr val="80C7A7"/>
                </a:solidFill>
                <a:latin typeface="calibri" panose="020F0502020204030204" pitchFamily="34" charset="0"/>
                <a:cs typeface="Calibri" panose="020F0502020204030204" pitchFamily="34" charset="0"/>
              </a:endParaRPr>
            </a:p>
          </p:txBody>
        </p:sp>
        <p:sp>
          <p:nvSpPr>
            <p:cNvPr id="9" name="Rectangle 8">
              <a:hlinkClick r:id="rId13" action="ppaction://hlinksldjump" tooltip="Executive Summaries"/>
              <a:extLst>
                <a:ext uri="{FF2B5EF4-FFF2-40B4-BE49-F238E27FC236}">
                  <a16:creationId xmlns:a16="http://schemas.microsoft.com/office/drawing/2014/main" id="{F6CB18FA-4BE0-1D88-8B37-32B62005A8CE}"/>
                </a:ext>
              </a:extLst>
            </p:cNvPr>
            <p:cNvSpPr>
              <a:spLocks/>
            </p:cNvSpPr>
            <p:nvPr>
              <p:custDataLst>
                <p:tags r:id="rId8"/>
              </p:custDataLst>
            </p:nvPr>
          </p:nvSpPr>
          <p:spPr>
            <a:xfrm>
              <a:off x="1219200" y="2806700"/>
              <a:ext cx="5461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tIns="1270" bIns="1270" rtlCol="0" anchor="ctr">
              <a:normAutofit/>
            </a:bodyPr>
            <a:lstStyle/>
            <a:p>
              <a:pPr algn="ctr"/>
              <a:r>
                <a:rPr lang="en-US" sz="2000">
                  <a:solidFill>
                    <a:srgbClr val="80C7A7"/>
                  </a:solidFill>
                  <a:latin typeface="calibri" panose="020F0502020204030204" pitchFamily="34" charset="0"/>
                  <a:cs typeface="Calibri" panose="020F0502020204030204" pitchFamily="34" charset="0"/>
                </a:rPr>
                <a:t>3.</a:t>
              </a:r>
              <a:endParaRPr lang="en-US" sz="2000" dirty="0">
                <a:solidFill>
                  <a:srgbClr val="80C7A7"/>
                </a:solidFill>
                <a:latin typeface="calibri" panose="020F0502020204030204" pitchFamily="34" charset="0"/>
                <a:cs typeface="Calibri" panose="020F0502020204030204" pitchFamily="34" charset="0"/>
              </a:endParaRPr>
            </a:p>
          </p:txBody>
        </p:sp>
        <p:sp>
          <p:nvSpPr>
            <p:cNvPr id="10" name="Rectangle 9">
              <a:hlinkClick r:id="rId13" action="ppaction://hlinksldjump" tooltip="Executive Summaries"/>
              <a:extLst>
                <a:ext uri="{FF2B5EF4-FFF2-40B4-BE49-F238E27FC236}">
                  <a16:creationId xmlns:a16="http://schemas.microsoft.com/office/drawing/2014/main" id="{DB4C1418-4C1D-943C-0F1E-4BFE281EB1E7}"/>
                </a:ext>
              </a:extLst>
            </p:cNvPr>
            <p:cNvSpPr>
              <a:spLocks/>
            </p:cNvSpPr>
            <p:nvPr>
              <p:custDataLst>
                <p:tags r:id="rId9"/>
              </p:custDataLst>
            </p:nvPr>
          </p:nvSpPr>
          <p:spPr>
            <a:xfrm>
              <a:off x="1739900" y="2806700"/>
              <a:ext cx="92329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270" bIns="1270" rtlCol="0" anchor="ctr">
              <a:normAutofit/>
            </a:bodyPr>
            <a:lstStyle/>
            <a:p>
              <a:r>
                <a:rPr lang="en-US" sz="2000">
                  <a:solidFill>
                    <a:srgbClr val="80C7A7"/>
                  </a:solidFill>
                  <a:latin typeface="calibri" panose="020F0502020204030204" pitchFamily="34" charset="0"/>
                  <a:cs typeface="Calibri" panose="020F0502020204030204" pitchFamily="34" charset="0"/>
                </a:rPr>
                <a:t>Executive Summaries</a:t>
              </a:r>
              <a:endParaRPr lang="en-US" sz="2000" dirty="0">
                <a:solidFill>
                  <a:srgbClr val="80C7A7"/>
                </a:solidFill>
                <a:latin typeface="calibri" panose="020F0502020204030204" pitchFamily="34" charset="0"/>
                <a:cs typeface="Calibri" panose="020F0502020204030204" pitchFamily="34" charset="0"/>
              </a:endParaRPr>
            </a:p>
          </p:txBody>
        </p:sp>
      </p:grpSp>
    </p:spTree>
    <p:custDataLst>
      <p:tags r:id="rId1"/>
    </p:custDataLst>
    <p:extLst>
      <p:ext uri="{BB962C8B-B14F-4D97-AF65-F5344CB8AC3E}">
        <p14:creationId xmlns:p14="http://schemas.microsoft.com/office/powerpoint/2010/main" val="108902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6A1F72-0EA2-71CC-3C67-0650789EBD90}"/>
              </a:ext>
            </a:extLst>
          </p:cNvPr>
          <p:cNvSpPr>
            <a:spLocks noGrp="1"/>
          </p:cNvSpPr>
          <p:nvPr>
            <p:ph type="body" sz="quarter" idx="18"/>
          </p:nvPr>
        </p:nvSpPr>
        <p:spPr/>
        <p:txBody>
          <a:bodyPr/>
          <a:lstStyle/>
          <a:p>
            <a:endParaRPr lang="en-US"/>
          </a:p>
        </p:txBody>
      </p:sp>
      <p:sp>
        <p:nvSpPr>
          <p:cNvPr id="3" name="Title 2">
            <a:extLst>
              <a:ext uri="{FF2B5EF4-FFF2-40B4-BE49-F238E27FC236}">
                <a16:creationId xmlns:a16="http://schemas.microsoft.com/office/drawing/2014/main" id="{701D91C4-CAE0-3578-860B-26EFE583BD89}"/>
              </a:ext>
            </a:extLst>
          </p:cNvPr>
          <p:cNvSpPr>
            <a:spLocks noGrp="1"/>
          </p:cNvSpPr>
          <p:nvPr>
            <p:ph type="title"/>
            <p:custDataLst>
              <p:tags r:id="rId2"/>
            </p:custDataLst>
          </p:nvPr>
        </p:nvSpPr>
        <p:spPr/>
        <p:txBody>
          <a:bodyPr/>
          <a:lstStyle/>
          <a:p>
            <a:r>
              <a:rPr lang="en-US"/>
              <a:t>Agenda</a:t>
            </a:r>
          </a:p>
        </p:txBody>
      </p:sp>
      <p:sp>
        <p:nvSpPr>
          <p:cNvPr id="4" name="Content Placeholder 3">
            <a:extLst>
              <a:ext uri="{FF2B5EF4-FFF2-40B4-BE49-F238E27FC236}">
                <a16:creationId xmlns:a16="http://schemas.microsoft.com/office/drawing/2014/main" id="{9603A632-75C8-FCB3-5501-FEFFFE58ABB5}"/>
              </a:ext>
            </a:extLst>
          </p:cNvPr>
          <p:cNvSpPr>
            <a:spLocks noGrp="1"/>
          </p:cNvSpPr>
          <p:nvPr>
            <p:ph sz="quarter" idx="19"/>
          </p:nvPr>
        </p:nvSpPr>
        <p:spPr/>
        <p:txBody>
          <a:bodyPr/>
          <a:lstStyle/>
          <a:p>
            <a:endParaRPr lang="en-US"/>
          </a:p>
        </p:txBody>
      </p:sp>
      <p:grpSp>
        <p:nvGrpSpPr>
          <p:cNvPr id="11" name="Group 10">
            <a:extLst>
              <a:ext uri="{FF2B5EF4-FFF2-40B4-BE49-F238E27FC236}">
                <a16:creationId xmlns:a16="http://schemas.microsoft.com/office/drawing/2014/main" id="{CD0EEB2B-F516-E59E-8CF1-A989933DF39B}"/>
              </a:ext>
            </a:extLst>
          </p:cNvPr>
          <p:cNvGrpSpPr>
            <a:grpSpLocks/>
          </p:cNvGrpSpPr>
          <p:nvPr>
            <p:custDataLst>
              <p:tags r:id="rId3"/>
            </p:custDataLst>
          </p:nvPr>
        </p:nvGrpSpPr>
        <p:grpSpPr>
          <a:xfrm>
            <a:off x="1219200" y="1714500"/>
            <a:ext cx="9753600" cy="1600200"/>
            <a:chOff x="1219200" y="1714500"/>
            <a:chExt cx="9753600" cy="1600200"/>
          </a:xfrm>
        </p:grpSpPr>
        <p:sp>
          <p:nvSpPr>
            <p:cNvPr id="5" name="Rectangle 4">
              <a:hlinkClick r:id="rId11" action="ppaction://hlinksldjump" tooltip="Title Slides"/>
              <a:extLst>
                <a:ext uri="{FF2B5EF4-FFF2-40B4-BE49-F238E27FC236}">
                  <a16:creationId xmlns:a16="http://schemas.microsoft.com/office/drawing/2014/main" id="{758441FF-4EA2-7203-8763-89BDAE763C70}"/>
                </a:ext>
              </a:extLst>
            </p:cNvPr>
            <p:cNvSpPr>
              <a:spLocks/>
            </p:cNvSpPr>
            <p:nvPr>
              <p:custDataLst>
                <p:tags r:id="rId4"/>
              </p:custDataLst>
            </p:nvPr>
          </p:nvSpPr>
          <p:spPr>
            <a:xfrm>
              <a:off x="1219200" y="1714500"/>
              <a:ext cx="5461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tIns="1270" bIns="1270" rtlCol="0" anchor="ctr">
              <a:normAutofit/>
            </a:bodyPr>
            <a:lstStyle/>
            <a:p>
              <a:pPr algn="ctr"/>
              <a:r>
                <a:rPr lang="en-US" sz="2000">
                  <a:solidFill>
                    <a:srgbClr val="80C7A7"/>
                  </a:solidFill>
                  <a:latin typeface="calibri" panose="020F0502020204030204" pitchFamily="34" charset="0"/>
                  <a:cs typeface="Calibri" panose="020F0502020204030204" pitchFamily="34" charset="0"/>
                </a:rPr>
                <a:t>1.</a:t>
              </a:r>
              <a:endParaRPr lang="en-US" sz="2000" dirty="0">
                <a:solidFill>
                  <a:srgbClr val="80C7A7"/>
                </a:solidFill>
                <a:latin typeface="calibri" panose="020F0502020204030204" pitchFamily="34" charset="0"/>
                <a:cs typeface="Calibri" panose="020F0502020204030204" pitchFamily="34" charset="0"/>
              </a:endParaRPr>
            </a:p>
          </p:txBody>
        </p:sp>
        <p:sp>
          <p:nvSpPr>
            <p:cNvPr id="6" name="Rectangle 5">
              <a:hlinkClick r:id="rId11" action="ppaction://hlinksldjump" tooltip="Title Slides"/>
              <a:extLst>
                <a:ext uri="{FF2B5EF4-FFF2-40B4-BE49-F238E27FC236}">
                  <a16:creationId xmlns:a16="http://schemas.microsoft.com/office/drawing/2014/main" id="{F29A1793-3973-234A-BB3B-DE59CEE87099}"/>
                </a:ext>
              </a:extLst>
            </p:cNvPr>
            <p:cNvSpPr>
              <a:spLocks/>
            </p:cNvSpPr>
            <p:nvPr>
              <p:custDataLst>
                <p:tags r:id="rId5"/>
              </p:custDataLst>
            </p:nvPr>
          </p:nvSpPr>
          <p:spPr>
            <a:xfrm>
              <a:off x="1739900" y="1714500"/>
              <a:ext cx="92329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270" bIns="1270" rtlCol="0" anchor="ctr">
              <a:normAutofit/>
            </a:bodyPr>
            <a:lstStyle/>
            <a:p>
              <a:r>
                <a:rPr lang="en-US" sz="2000">
                  <a:solidFill>
                    <a:srgbClr val="80C7A7"/>
                  </a:solidFill>
                  <a:latin typeface="calibri" panose="020F0502020204030204" pitchFamily="34" charset="0"/>
                  <a:cs typeface="Calibri" panose="020F0502020204030204" pitchFamily="34" charset="0"/>
                </a:rPr>
                <a:t>Title Slides</a:t>
              </a:r>
              <a:endParaRPr lang="en-US" sz="2000" dirty="0">
                <a:solidFill>
                  <a:srgbClr val="80C7A7"/>
                </a:solidFill>
                <a:latin typeface="calibri" panose="020F0502020204030204" pitchFamily="34" charset="0"/>
                <a:cs typeface="Calibri" panose="020F0502020204030204" pitchFamily="34" charset="0"/>
              </a:endParaRPr>
            </a:p>
          </p:txBody>
        </p:sp>
        <p:sp>
          <p:nvSpPr>
            <p:cNvPr id="7" name="Rectangle 6">
              <a:hlinkClick r:id="rId12" action="ppaction://hlinksldjump" tooltip="Frameworks and Assessments"/>
              <a:extLst>
                <a:ext uri="{FF2B5EF4-FFF2-40B4-BE49-F238E27FC236}">
                  <a16:creationId xmlns:a16="http://schemas.microsoft.com/office/drawing/2014/main" id="{231A9D54-459D-6B6B-121C-B0985971C99C}"/>
                </a:ext>
              </a:extLst>
            </p:cNvPr>
            <p:cNvSpPr>
              <a:spLocks/>
            </p:cNvSpPr>
            <p:nvPr>
              <p:custDataLst>
                <p:tags r:id="rId6"/>
              </p:custDataLst>
            </p:nvPr>
          </p:nvSpPr>
          <p:spPr>
            <a:xfrm>
              <a:off x="1219200" y="2260600"/>
              <a:ext cx="546100" cy="508000"/>
            </a:xfrm>
            <a:prstGeom prst="rect">
              <a:avLst/>
            </a:prstGeom>
            <a:solidFill>
              <a:srgbClr val="80C7A7"/>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tIns="1270" bIns="1270" rtlCol="0" anchor="ctr">
              <a:normAutofit/>
            </a:bodyPr>
            <a:lstStyle/>
            <a:p>
              <a:pPr algn="ctr"/>
              <a:r>
                <a:rPr lang="en-US" sz="2000" b="1">
                  <a:solidFill>
                    <a:srgbClr val="FFFFFF"/>
                  </a:solidFill>
                  <a:latin typeface="calibri" panose="020F0502020204030204" pitchFamily="34" charset="0"/>
                  <a:cs typeface="Calibri" panose="020F0502020204030204" pitchFamily="34" charset="0"/>
                </a:rPr>
                <a:t>2.</a:t>
              </a:r>
              <a:endParaRPr lang="en-US" sz="2000" b="1" dirty="0">
                <a:solidFill>
                  <a:srgbClr val="FFFFFF"/>
                </a:solidFill>
                <a:latin typeface="calibri" panose="020F0502020204030204" pitchFamily="34" charset="0"/>
                <a:cs typeface="Calibri" panose="020F0502020204030204" pitchFamily="34" charset="0"/>
              </a:endParaRPr>
            </a:p>
          </p:txBody>
        </p:sp>
        <p:sp>
          <p:nvSpPr>
            <p:cNvPr id="8" name="Rectangle 7">
              <a:hlinkClick r:id="rId12" action="ppaction://hlinksldjump" tooltip="Frameworks and Assessments"/>
              <a:extLst>
                <a:ext uri="{FF2B5EF4-FFF2-40B4-BE49-F238E27FC236}">
                  <a16:creationId xmlns:a16="http://schemas.microsoft.com/office/drawing/2014/main" id="{5D1CB079-7D31-D6F1-A627-50F7D242ED0A}"/>
                </a:ext>
              </a:extLst>
            </p:cNvPr>
            <p:cNvSpPr>
              <a:spLocks/>
            </p:cNvSpPr>
            <p:nvPr>
              <p:custDataLst>
                <p:tags r:id="rId7"/>
              </p:custDataLst>
            </p:nvPr>
          </p:nvSpPr>
          <p:spPr>
            <a:xfrm>
              <a:off x="1739900" y="2260600"/>
              <a:ext cx="9232900" cy="508000"/>
            </a:xfrm>
            <a:prstGeom prst="rect">
              <a:avLst/>
            </a:prstGeom>
            <a:solidFill>
              <a:srgbClr val="80C7A7"/>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270" bIns="1270" rtlCol="0" anchor="ctr">
              <a:normAutofit/>
            </a:bodyPr>
            <a:lstStyle/>
            <a:p>
              <a:r>
                <a:rPr lang="en-US" sz="2000" b="1">
                  <a:solidFill>
                    <a:srgbClr val="FFFFFF"/>
                  </a:solidFill>
                  <a:latin typeface="calibri" panose="020F0502020204030204" pitchFamily="34" charset="0"/>
                  <a:cs typeface="Calibri" panose="020F0502020204030204" pitchFamily="34" charset="0"/>
                </a:rPr>
                <a:t>Frameworks and Assessments</a:t>
              </a:r>
              <a:endParaRPr lang="en-US" sz="2000" b="1" dirty="0">
                <a:solidFill>
                  <a:srgbClr val="FFFFFF"/>
                </a:solidFill>
                <a:latin typeface="calibri" panose="020F0502020204030204" pitchFamily="34" charset="0"/>
                <a:cs typeface="Calibri" panose="020F0502020204030204" pitchFamily="34" charset="0"/>
              </a:endParaRPr>
            </a:p>
          </p:txBody>
        </p:sp>
        <p:sp>
          <p:nvSpPr>
            <p:cNvPr id="9" name="Rectangle 8">
              <a:hlinkClick r:id="rId13" action="ppaction://hlinksldjump" tooltip="Executive Summaries"/>
              <a:extLst>
                <a:ext uri="{FF2B5EF4-FFF2-40B4-BE49-F238E27FC236}">
                  <a16:creationId xmlns:a16="http://schemas.microsoft.com/office/drawing/2014/main" id="{F6CB18FA-4BE0-1D88-8B37-32B62005A8CE}"/>
                </a:ext>
              </a:extLst>
            </p:cNvPr>
            <p:cNvSpPr>
              <a:spLocks/>
            </p:cNvSpPr>
            <p:nvPr>
              <p:custDataLst>
                <p:tags r:id="rId8"/>
              </p:custDataLst>
            </p:nvPr>
          </p:nvSpPr>
          <p:spPr>
            <a:xfrm>
              <a:off x="1219200" y="2806700"/>
              <a:ext cx="5461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tIns="1270" bIns="1270" rtlCol="0" anchor="ctr">
              <a:normAutofit/>
            </a:bodyPr>
            <a:lstStyle/>
            <a:p>
              <a:pPr algn="ctr"/>
              <a:r>
                <a:rPr lang="en-US" sz="2000">
                  <a:solidFill>
                    <a:srgbClr val="80C7A7"/>
                  </a:solidFill>
                  <a:latin typeface="calibri" panose="020F0502020204030204" pitchFamily="34" charset="0"/>
                  <a:cs typeface="Calibri" panose="020F0502020204030204" pitchFamily="34" charset="0"/>
                </a:rPr>
                <a:t>3.</a:t>
              </a:r>
              <a:endParaRPr lang="en-US" sz="2000" dirty="0">
                <a:solidFill>
                  <a:srgbClr val="80C7A7"/>
                </a:solidFill>
                <a:latin typeface="calibri" panose="020F0502020204030204" pitchFamily="34" charset="0"/>
                <a:cs typeface="Calibri" panose="020F0502020204030204" pitchFamily="34" charset="0"/>
              </a:endParaRPr>
            </a:p>
          </p:txBody>
        </p:sp>
        <p:sp>
          <p:nvSpPr>
            <p:cNvPr id="10" name="Rectangle 9">
              <a:hlinkClick r:id="rId13" action="ppaction://hlinksldjump" tooltip="Executive Summaries"/>
              <a:extLst>
                <a:ext uri="{FF2B5EF4-FFF2-40B4-BE49-F238E27FC236}">
                  <a16:creationId xmlns:a16="http://schemas.microsoft.com/office/drawing/2014/main" id="{DB4C1418-4C1D-943C-0F1E-4BFE281EB1E7}"/>
                </a:ext>
              </a:extLst>
            </p:cNvPr>
            <p:cNvSpPr>
              <a:spLocks/>
            </p:cNvSpPr>
            <p:nvPr>
              <p:custDataLst>
                <p:tags r:id="rId9"/>
              </p:custDataLst>
            </p:nvPr>
          </p:nvSpPr>
          <p:spPr>
            <a:xfrm>
              <a:off x="1739900" y="2806700"/>
              <a:ext cx="92329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270" bIns="1270" rtlCol="0" anchor="ctr">
              <a:normAutofit/>
            </a:bodyPr>
            <a:lstStyle/>
            <a:p>
              <a:r>
                <a:rPr lang="en-US" sz="2000">
                  <a:solidFill>
                    <a:srgbClr val="80C7A7"/>
                  </a:solidFill>
                  <a:latin typeface="calibri" panose="020F0502020204030204" pitchFamily="34" charset="0"/>
                  <a:cs typeface="Calibri" panose="020F0502020204030204" pitchFamily="34" charset="0"/>
                </a:rPr>
                <a:t>Executive Summaries</a:t>
              </a:r>
              <a:endParaRPr lang="en-US" sz="2000" dirty="0">
                <a:solidFill>
                  <a:srgbClr val="80C7A7"/>
                </a:solidFill>
                <a:latin typeface="calibri" panose="020F0502020204030204" pitchFamily="34" charset="0"/>
                <a:cs typeface="Calibri" panose="020F0502020204030204" pitchFamily="34" charset="0"/>
              </a:endParaRPr>
            </a:p>
          </p:txBody>
        </p:sp>
      </p:grpSp>
    </p:spTree>
    <p:custDataLst>
      <p:tags r:id="rId1"/>
    </p:custDataLst>
    <p:extLst>
      <p:ext uri="{BB962C8B-B14F-4D97-AF65-F5344CB8AC3E}">
        <p14:creationId xmlns:p14="http://schemas.microsoft.com/office/powerpoint/2010/main" val="331184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Framework 1</a:t>
            </a:r>
          </a:p>
        </p:txBody>
      </p:sp>
      <p:sp>
        <p:nvSpPr>
          <p:cNvPr id="171" name="Content Placeholder 170">
            <a:extLst>
              <a:ext uri="{FF2B5EF4-FFF2-40B4-BE49-F238E27FC236}">
                <a16:creationId xmlns:a16="http://schemas.microsoft.com/office/drawing/2014/main" id="{89E0261A-3739-1B03-3851-A91897F7010C}"/>
              </a:ext>
            </a:extLst>
          </p:cNvPr>
          <p:cNvSpPr>
            <a:spLocks noGrp="1"/>
          </p:cNvSpPr>
          <p:nvPr>
            <p:ph sz="quarter" idx="19"/>
          </p:nvPr>
        </p:nvSpPr>
        <p:spPr/>
        <p:txBody>
          <a:bodyPr/>
          <a:lstStyle/>
          <a:p>
            <a:endParaRPr lang="en-US"/>
          </a:p>
        </p:txBody>
      </p:sp>
      <p:sp>
        <p:nvSpPr>
          <p:cNvPr id="88" name="Rectangle: Rounded Corners 87">
            <a:extLst>
              <a:ext uri="{FF2B5EF4-FFF2-40B4-BE49-F238E27FC236}">
                <a16:creationId xmlns:a16="http://schemas.microsoft.com/office/drawing/2014/main" id="{797782DD-7093-5A6A-787A-01B4D012739C}"/>
              </a:ext>
            </a:extLst>
          </p:cNvPr>
          <p:cNvSpPr>
            <a:spLocks/>
          </p:cNvSpPr>
          <p:nvPr/>
        </p:nvSpPr>
        <p:spPr>
          <a:xfrm>
            <a:off x="2970613" y="1633116"/>
            <a:ext cx="1733416" cy="3895564"/>
          </a:xfrm>
          <a:prstGeom prst="roundRect">
            <a:avLst/>
          </a:prstGeom>
          <a:solidFill>
            <a:srgbClr val="80C7A7"/>
          </a:solidFill>
          <a:ln w="12700" cap="flat" cmpd="sng" algn="ctr">
            <a:solidFill>
              <a:srgbClr val="80C7A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89" name="Rectangle: Rounded Corners 88">
            <a:extLst>
              <a:ext uri="{FF2B5EF4-FFF2-40B4-BE49-F238E27FC236}">
                <a16:creationId xmlns:a16="http://schemas.microsoft.com/office/drawing/2014/main" id="{C0EBE14F-5854-0FDC-7316-7DD0512574FA}"/>
              </a:ext>
            </a:extLst>
          </p:cNvPr>
          <p:cNvSpPr>
            <a:spLocks/>
          </p:cNvSpPr>
          <p:nvPr/>
        </p:nvSpPr>
        <p:spPr>
          <a:xfrm>
            <a:off x="9808825" y="1862004"/>
            <a:ext cx="1369580" cy="375334"/>
          </a:xfrm>
          <a:prstGeom prst="roundRect">
            <a:avLst>
              <a:gd name="adj" fmla="val 50000"/>
            </a:avLst>
          </a:prstGeom>
          <a:gradFill flip="none" rotWithShape="1">
            <a:gsLst>
              <a:gs pos="0">
                <a:srgbClr val="80C7A7">
                  <a:lumMod val="100000"/>
                </a:srgbClr>
              </a:gs>
              <a:gs pos="100000">
                <a:srgbClr val="4983D0"/>
              </a:gs>
            </a:gsLst>
            <a:lin ang="2277912" scaled="0"/>
            <a:tileRect/>
          </a:gradFill>
          <a:ln w="12700">
            <a:miter lim="400000"/>
          </a:ln>
          <a:effectLst/>
        </p:spPr>
        <p:txBody>
          <a:bodyPr lIns="50800" tIns="0" rIns="5080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calibri" panose="020F0502020204030204" pitchFamily="34" charset="0"/>
              </a:rPr>
              <a:t>Text</a:t>
            </a:r>
          </a:p>
        </p:txBody>
      </p:sp>
      <p:sp>
        <p:nvSpPr>
          <p:cNvPr id="90" name="Rectangle: Rounded Corners 89">
            <a:extLst>
              <a:ext uri="{FF2B5EF4-FFF2-40B4-BE49-F238E27FC236}">
                <a16:creationId xmlns:a16="http://schemas.microsoft.com/office/drawing/2014/main" id="{333649FA-6A02-8CFA-57C1-B51E0349975D}"/>
              </a:ext>
            </a:extLst>
          </p:cNvPr>
          <p:cNvSpPr>
            <a:spLocks/>
          </p:cNvSpPr>
          <p:nvPr/>
        </p:nvSpPr>
        <p:spPr>
          <a:xfrm>
            <a:off x="8159605" y="1862004"/>
            <a:ext cx="1369580" cy="375334"/>
          </a:xfrm>
          <a:prstGeom prst="roundRect">
            <a:avLst>
              <a:gd name="adj" fmla="val 50000"/>
            </a:avLst>
          </a:prstGeom>
          <a:gradFill flip="none" rotWithShape="1">
            <a:gsLst>
              <a:gs pos="0">
                <a:srgbClr val="80C7A7">
                  <a:lumMod val="100000"/>
                </a:srgbClr>
              </a:gs>
              <a:gs pos="100000">
                <a:srgbClr val="4983D0"/>
              </a:gs>
            </a:gsLst>
            <a:lin ang="2277912" scaled="0"/>
            <a:tileRect/>
          </a:gradFill>
          <a:ln w="12700">
            <a:miter lim="400000"/>
          </a:ln>
          <a:effectLst/>
        </p:spPr>
        <p:txBody>
          <a:bodyPr lIns="50800" tIns="0" rIns="5080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calibri" panose="020F0502020204030204" pitchFamily="34" charset="0"/>
              </a:rPr>
              <a:t>Text</a:t>
            </a:r>
          </a:p>
        </p:txBody>
      </p:sp>
      <p:sp>
        <p:nvSpPr>
          <p:cNvPr id="91" name="Rectangle: Rounded Corners 90">
            <a:extLst>
              <a:ext uri="{FF2B5EF4-FFF2-40B4-BE49-F238E27FC236}">
                <a16:creationId xmlns:a16="http://schemas.microsoft.com/office/drawing/2014/main" id="{31BCCFDB-584C-408E-8B27-119D632AEC78}"/>
              </a:ext>
            </a:extLst>
          </p:cNvPr>
          <p:cNvSpPr>
            <a:spLocks/>
          </p:cNvSpPr>
          <p:nvPr/>
        </p:nvSpPr>
        <p:spPr>
          <a:xfrm>
            <a:off x="3229962" y="1862004"/>
            <a:ext cx="1196448" cy="375334"/>
          </a:xfrm>
          <a:prstGeom prst="roundRect">
            <a:avLst>
              <a:gd name="adj" fmla="val 50000"/>
            </a:avLst>
          </a:prstGeom>
          <a:solidFill>
            <a:srgbClr val="3F3F3F"/>
          </a:solidFill>
          <a:ln w="12700">
            <a:miter lim="400000"/>
          </a:ln>
          <a:effectLst/>
        </p:spPr>
        <p:txBody>
          <a:bodyPr lIns="50800" tIns="0" rIns="5080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calibri" panose="020F0502020204030204" pitchFamily="34" charset="0"/>
              </a:rPr>
              <a:t>Text</a:t>
            </a:r>
            <a:endParaRPr kumimoji="0" lang="en-US" sz="1400" b="1" i="0" u="none" strike="noStrike" kern="0" cap="none" spc="0" normalizeH="0" baseline="0" noProof="0" dirty="0">
              <a:ln>
                <a:noFill/>
              </a:ln>
              <a:solidFill>
                <a:srgbClr val="FFFFFF"/>
              </a:solidFill>
              <a:effectLst/>
              <a:uLnTx/>
              <a:uFillTx/>
              <a:latin typeface="calibri" panose="020F0502020204030204" pitchFamily="34" charset="0"/>
            </a:endParaRPr>
          </a:p>
        </p:txBody>
      </p:sp>
      <p:sp>
        <p:nvSpPr>
          <p:cNvPr id="92" name="Rectangle: Rounded Corners 91">
            <a:extLst>
              <a:ext uri="{FF2B5EF4-FFF2-40B4-BE49-F238E27FC236}">
                <a16:creationId xmlns:a16="http://schemas.microsoft.com/office/drawing/2014/main" id="{F3B95861-A967-EFAC-0CE4-B9F2A3CD6826}"/>
              </a:ext>
            </a:extLst>
          </p:cNvPr>
          <p:cNvSpPr>
            <a:spLocks/>
          </p:cNvSpPr>
          <p:nvPr/>
        </p:nvSpPr>
        <p:spPr>
          <a:xfrm>
            <a:off x="4873177" y="1862004"/>
            <a:ext cx="1196448" cy="375334"/>
          </a:xfrm>
          <a:prstGeom prst="roundRect">
            <a:avLst>
              <a:gd name="adj" fmla="val 50000"/>
            </a:avLst>
          </a:prstGeom>
          <a:gradFill flip="none" rotWithShape="1">
            <a:gsLst>
              <a:gs pos="0">
                <a:srgbClr val="80C7A7">
                  <a:lumMod val="100000"/>
                </a:srgbClr>
              </a:gs>
              <a:gs pos="100000">
                <a:srgbClr val="4983D0"/>
              </a:gs>
            </a:gsLst>
            <a:lin ang="2277912" scaled="0"/>
            <a:tileRect/>
          </a:gradFill>
          <a:ln w="12700">
            <a:miter lim="400000"/>
          </a:ln>
          <a:effectLst/>
        </p:spPr>
        <p:txBody>
          <a:bodyPr lIns="50800" tIns="0" rIns="5080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calibri" panose="020F0502020204030204" pitchFamily="34" charset="0"/>
              </a:rPr>
              <a:t>Text</a:t>
            </a:r>
          </a:p>
        </p:txBody>
      </p:sp>
      <p:sp>
        <p:nvSpPr>
          <p:cNvPr id="93" name="Rectangle: Rounded Corners 92">
            <a:extLst>
              <a:ext uri="{FF2B5EF4-FFF2-40B4-BE49-F238E27FC236}">
                <a16:creationId xmlns:a16="http://schemas.microsoft.com/office/drawing/2014/main" id="{8C47B5A2-CA45-93C0-9D35-8ACDA1D2D43C}"/>
              </a:ext>
            </a:extLst>
          </p:cNvPr>
          <p:cNvSpPr>
            <a:spLocks/>
          </p:cNvSpPr>
          <p:nvPr/>
        </p:nvSpPr>
        <p:spPr>
          <a:xfrm>
            <a:off x="6516391" y="1862004"/>
            <a:ext cx="1196448" cy="375334"/>
          </a:xfrm>
          <a:prstGeom prst="roundRect">
            <a:avLst>
              <a:gd name="adj" fmla="val 50000"/>
            </a:avLst>
          </a:prstGeom>
          <a:gradFill flip="none" rotWithShape="1">
            <a:gsLst>
              <a:gs pos="0">
                <a:srgbClr val="80C7A7">
                  <a:lumMod val="100000"/>
                </a:srgbClr>
              </a:gs>
              <a:gs pos="100000">
                <a:srgbClr val="4983D0"/>
              </a:gs>
            </a:gsLst>
            <a:lin ang="2277912" scaled="0"/>
            <a:tileRect/>
          </a:gradFill>
          <a:ln w="12700">
            <a:miter lim="400000"/>
          </a:ln>
          <a:effectLst/>
        </p:spPr>
        <p:txBody>
          <a:bodyPr lIns="50800" tIns="0" rIns="5080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calibri" panose="020F0502020204030204" pitchFamily="34" charset="0"/>
              </a:rPr>
              <a:t>Text</a:t>
            </a:r>
            <a:endParaRPr kumimoji="0" lang="en-US" sz="1400" b="1" i="0" u="none" strike="noStrike" kern="0" cap="none" spc="0" normalizeH="0" baseline="0" noProof="0" dirty="0">
              <a:ln>
                <a:noFill/>
              </a:ln>
              <a:solidFill>
                <a:srgbClr val="FFFFFF"/>
              </a:solidFill>
              <a:effectLst/>
              <a:uLnTx/>
              <a:uFillTx/>
              <a:latin typeface="calibri" panose="020F0502020204030204" pitchFamily="34" charset="0"/>
            </a:endParaRPr>
          </a:p>
        </p:txBody>
      </p:sp>
      <p:cxnSp>
        <p:nvCxnSpPr>
          <p:cNvPr id="94" name="Straight Connector 93">
            <a:extLst>
              <a:ext uri="{FF2B5EF4-FFF2-40B4-BE49-F238E27FC236}">
                <a16:creationId xmlns:a16="http://schemas.microsoft.com/office/drawing/2014/main" id="{DDF625D0-59ED-78C1-1C20-321C4ADDBAF1}"/>
              </a:ext>
            </a:extLst>
          </p:cNvPr>
          <p:cNvCxnSpPr/>
          <p:nvPr/>
        </p:nvCxnSpPr>
        <p:spPr>
          <a:xfrm>
            <a:off x="9741460" y="3636830"/>
            <a:ext cx="1508475" cy="0"/>
          </a:xfrm>
          <a:prstGeom prst="line">
            <a:avLst/>
          </a:prstGeom>
          <a:noFill/>
          <a:ln w="6350" cap="rnd" cmpd="sng" algn="ctr">
            <a:solidFill>
              <a:srgbClr val="E7E6E6">
                <a:lumMod val="100000"/>
              </a:srgbClr>
            </a:solidFill>
            <a:prstDash val="dash"/>
            <a:miter lim="800000"/>
          </a:ln>
          <a:effectLst/>
        </p:spPr>
      </p:cxnSp>
      <p:cxnSp>
        <p:nvCxnSpPr>
          <p:cNvPr id="95" name="Straight Connector 94">
            <a:extLst>
              <a:ext uri="{FF2B5EF4-FFF2-40B4-BE49-F238E27FC236}">
                <a16:creationId xmlns:a16="http://schemas.microsoft.com/office/drawing/2014/main" id="{25CB441A-427C-4407-C1D1-C2559F50950F}"/>
              </a:ext>
            </a:extLst>
          </p:cNvPr>
          <p:cNvCxnSpPr/>
          <p:nvPr/>
        </p:nvCxnSpPr>
        <p:spPr>
          <a:xfrm>
            <a:off x="9741460" y="4226924"/>
            <a:ext cx="1508475" cy="0"/>
          </a:xfrm>
          <a:prstGeom prst="line">
            <a:avLst/>
          </a:prstGeom>
          <a:noFill/>
          <a:ln w="6350" cap="rnd" cmpd="sng" algn="ctr">
            <a:solidFill>
              <a:srgbClr val="E7E6E6">
                <a:lumMod val="100000"/>
              </a:srgbClr>
            </a:solidFill>
            <a:prstDash val="dash"/>
            <a:miter lim="800000"/>
          </a:ln>
          <a:effectLst/>
        </p:spPr>
      </p:cxnSp>
      <p:cxnSp>
        <p:nvCxnSpPr>
          <p:cNvPr id="97" name="Straight Connector 96">
            <a:extLst>
              <a:ext uri="{FF2B5EF4-FFF2-40B4-BE49-F238E27FC236}">
                <a16:creationId xmlns:a16="http://schemas.microsoft.com/office/drawing/2014/main" id="{EA62471B-0076-52D3-CEBA-371CA62897EA}"/>
              </a:ext>
            </a:extLst>
          </p:cNvPr>
          <p:cNvCxnSpPr/>
          <p:nvPr/>
        </p:nvCxnSpPr>
        <p:spPr>
          <a:xfrm>
            <a:off x="5115903" y="3007957"/>
            <a:ext cx="1317785" cy="0"/>
          </a:xfrm>
          <a:prstGeom prst="line">
            <a:avLst/>
          </a:prstGeom>
          <a:noFill/>
          <a:ln w="6350" cap="rnd" cmpd="sng" algn="ctr">
            <a:solidFill>
              <a:srgbClr val="E7E6E6">
                <a:lumMod val="100000"/>
              </a:srgbClr>
            </a:solidFill>
            <a:prstDash val="dash"/>
            <a:miter lim="800000"/>
          </a:ln>
          <a:effectLst/>
        </p:spPr>
      </p:cxnSp>
      <p:cxnSp>
        <p:nvCxnSpPr>
          <p:cNvPr id="98" name="Straight Connector 97">
            <a:extLst>
              <a:ext uri="{FF2B5EF4-FFF2-40B4-BE49-F238E27FC236}">
                <a16:creationId xmlns:a16="http://schemas.microsoft.com/office/drawing/2014/main" id="{254B97D9-7396-99C1-FEB7-03BE8104C5E6}"/>
              </a:ext>
            </a:extLst>
          </p:cNvPr>
          <p:cNvCxnSpPr/>
          <p:nvPr/>
        </p:nvCxnSpPr>
        <p:spPr>
          <a:xfrm>
            <a:off x="6604073" y="3007957"/>
            <a:ext cx="1317785" cy="0"/>
          </a:xfrm>
          <a:prstGeom prst="line">
            <a:avLst/>
          </a:prstGeom>
          <a:noFill/>
          <a:ln w="6350" cap="rnd" cmpd="sng" algn="ctr">
            <a:solidFill>
              <a:srgbClr val="E7E6E6">
                <a:lumMod val="100000"/>
              </a:srgbClr>
            </a:solidFill>
            <a:prstDash val="dash"/>
            <a:miter lim="800000"/>
          </a:ln>
          <a:effectLst/>
        </p:spPr>
      </p:cxnSp>
      <p:cxnSp>
        <p:nvCxnSpPr>
          <p:cNvPr id="99" name="Straight Connector 98">
            <a:extLst>
              <a:ext uri="{FF2B5EF4-FFF2-40B4-BE49-F238E27FC236}">
                <a16:creationId xmlns:a16="http://schemas.microsoft.com/office/drawing/2014/main" id="{F3F72A48-106B-011A-902E-CF1619A5D437}"/>
              </a:ext>
            </a:extLst>
          </p:cNvPr>
          <p:cNvCxnSpPr/>
          <p:nvPr/>
        </p:nvCxnSpPr>
        <p:spPr>
          <a:xfrm>
            <a:off x="8092240" y="3007957"/>
            <a:ext cx="1508475" cy="0"/>
          </a:xfrm>
          <a:prstGeom prst="line">
            <a:avLst/>
          </a:prstGeom>
          <a:noFill/>
          <a:ln w="6350" cap="rnd" cmpd="sng" algn="ctr">
            <a:solidFill>
              <a:srgbClr val="E7E6E6">
                <a:lumMod val="100000"/>
              </a:srgbClr>
            </a:solidFill>
            <a:prstDash val="dash"/>
            <a:miter lim="800000"/>
          </a:ln>
          <a:effectLst/>
        </p:spPr>
      </p:cxnSp>
      <p:cxnSp>
        <p:nvCxnSpPr>
          <p:cNvPr id="100" name="Straight Connector 99">
            <a:extLst>
              <a:ext uri="{FF2B5EF4-FFF2-40B4-BE49-F238E27FC236}">
                <a16:creationId xmlns:a16="http://schemas.microsoft.com/office/drawing/2014/main" id="{787E5B34-5637-7E5D-A022-5DEF80EF9F71}"/>
              </a:ext>
            </a:extLst>
          </p:cNvPr>
          <p:cNvCxnSpPr/>
          <p:nvPr/>
        </p:nvCxnSpPr>
        <p:spPr>
          <a:xfrm>
            <a:off x="995087" y="3007957"/>
            <a:ext cx="4441683" cy="0"/>
          </a:xfrm>
          <a:prstGeom prst="line">
            <a:avLst/>
          </a:prstGeom>
          <a:noFill/>
          <a:ln w="6350" cap="rnd" cmpd="sng" algn="ctr">
            <a:solidFill>
              <a:srgbClr val="E7E6E6">
                <a:lumMod val="100000"/>
              </a:srgbClr>
            </a:solidFill>
            <a:prstDash val="dash"/>
            <a:miter lim="800000"/>
          </a:ln>
          <a:effectLst/>
        </p:spPr>
      </p:cxnSp>
      <p:sp>
        <p:nvSpPr>
          <p:cNvPr id="101" name="TextBox 100">
            <a:extLst>
              <a:ext uri="{FF2B5EF4-FFF2-40B4-BE49-F238E27FC236}">
                <a16:creationId xmlns:a16="http://schemas.microsoft.com/office/drawing/2014/main" id="{F63A3441-8073-9B06-09EB-1569297953A5}"/>
              </a:ext>
            </a:extLst>
          </p:cNvPr>
          <p:cNvSpPr txBox="1">
            <a:spLocks/>
          </p:cNvSpPr>
          <p:nvPr/>
        </p:nvSpPr>
        <p:spPr>
          <a:xfrm>
            <a:off x="689905" y="2612099"/>
            <a:ext cx="1258507" cy="172513"/>
          </a:xfrm>
          <a:prstGeom prst="rect">
            <a:avLst/>
          </a:prstGeom>
          <a:noFill/>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3C5D7A">
                    <a:lumMod val="100000"/>
                  </a:srgbClr>
                </a:solidFill>
                <a:effectLst/>
                <a:uLnTx/>
                <a:uFillTx/>
                <a:latin typeface="calibri" panose="020F0502020204030204" pitchFamily="34" charset="0"/>
              </a:rPr>
              <a:t>Enter Text Here</a:t>
            </a:r>
          </a:p>
        </p:txBody>
      </p:sp>
      <p:pic>
        <p:nvPicPr>
          <p:cNvPr id="102" name="Graphic 101">
            <a:extLst>
              <a:ext uri="{FF2B5EF4-FFF2-40B4-BE49-F238E27FC236}">
                <a16:creationId xmlns:a16="http://schemas.microsoft.com/office/drawing/2014/main" id="{DEF9B706-4971-132E-29CC-CCA8F7E905C7}"/>
              </a:ext>
            </a:extLst>
          </p:cNvPr>
          <p:cNvPicPr>
            <a:picLocks noChangeAspect="1"/>
          </p:cNvPicPr>
          <p:nvPr>
            <p:custDataLst>
              <p:tags r:id="rId2"/>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708920" y="2604760"/>
            <a:ext cx="187192" cy="187192"/>
          </a:xfrm>
          <a:prstGeom prst="rect">
            <a:avLst/>
          </a:prstGeom>
        </p:spPr>
      </p:pic>
      <p:cxnSp>
        <p:nvCxnSpPr>
          <p:cNvPr id="103" name="Straight Connector 102">
            <a:extLst>
              <a:ext uri="{FF2B5EF4-FFF2-40B4-BE49-F238E27FC236}">
                <a16:creationId xmlns:a16="http://schemas.microsoft.com/office/drawing/2014/main" id="{F46F12EC-7A8A-3C9A-9035-C8676FBEBBEC}"/>
              </a:ext>
            </a:extLst>
          </p:cNvPr>
          <p:cNvCxnSpPr/>
          <p:nvPr/>
        </p:nvCxnSpPr>
        <p:spPr>
          <a:xfrm>
            <a:off x="9741460" y="3007957"/>
            <a:ext cx="1508475" cy="0"/>
          </a:xfrm>
          <a:prstGeom prst="line">
            <a:avLst/>
          </a:prstGeom>
          <a:noFill/>
          <a:ln w="6350" cap="rnd" cmpd="sng" algn="ctr">
            <a:solidFill>
              <a:srgbClr val="E7E6E6">
                <a:lumMod val="100000"/>
              </a:srgbClr>
            </a:solidFill>
            <a:prstDash val="dash"/>
            <a:miter lim="800000"/>
          </a:ln>
          <a:effectLst/>
        </p:spPr>
      </p:cxnSp>
      <p:grpSp>
        <p:nvGrpSpPr>
          <p:cNvPr id="104" name="Group 103">
            <a:extLst>
              <a:ext uri="{FF2B5EF4-FFF2-40B4-BE49-F238E27FC236}">
                <a16:creationId xmlns:a16="http://schemas.microsoft.com/office/drawing/2014/main" id="{C912EB7D-37C8-51AE-C39A-5FF7A8CD9575}"/>
              </a:ext>
            </a:extLst>
          </p:cNvPr>
          <p:cNvGrpSpPr>
            <a:grpSpLocks/>
          </p:cNvGrpSpPr>
          <p:nvPr/>
        </p:nvGrpSpPr>
        <p:grpSpPr>
          <a:xfrm>
            <a:off x="5387748" y="2648713"/>
            <a:ext cx="115967" cy="99286"/>
            <a:chOff x="5368333" y="2377876"/>
            <a:chExt cx="115967" cy="99286"/>
          </a:xfrm>
        </p:grpSpPr>
        <p:sp>
          <p:nvSpPr>
            <p:cNvPr id="110" name="Oval 109">
              <a:extLst>
                <a:ext uri="{FF2B5EF4-FFF2-40B4-BE49-F238E27FC236}">
                  <a16:creationId xmlns:a16="http://schemas.microsoft.com/office/drawing/2014/main" id="{209B5CBE-BF23-C843-BE64-C9C8A2FFA2EB}"/>
                </a:ext>
              </a:extLst>
            </p:cNvPr>
            <p:cNvSpPr>
              <a:spLocks/>
            </p:cNvSpPr>
            <p:nvPr/>
          </p:nvSpPr>
          <p:spPr>
            <a:xfrm>
              <a:off x="5376673" y="2377876"/>
              <a:ext cx="99286" cy="99286"/>
            </a:xfrm>
            <a:prstGeom prst="ellipse">
              <a:avLst/>
            </a:prstGeom>
            <a:solidFill>
              <a:srgbClr val="FFFFFF"/>
            </a:solidFill>
            <a:ln w="12700" cap="flat" cmpd="sng" algn="ctr">
              <a:solidFill>
                <a:srgbClr val="3F3F3F"/>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111" name="Partial Circle 110">
              <a:extLst>
                <a:ext uri="{FF2B5EF4-FFF2-40B4-BE49-F238E27FC236}">
                  <a16:creationId xmlns:a16="http://schemas.microsoft.com/office/drawing/2014/main" id="{D2B4D8CF-A8CD-5571-3D43-F5E4C04587C5}"/>
                </a:ext>
              </a:extLst>
            </p:cNvPr>
            <p:cNvSpPr>
              <a:spLocks/>
            </p:cNvSpPr>
            <p:nvPr/>
          </p:nvSpPr>
          <p:spPr>
            <a:xfrm>
              <a:off x="5368333" y="2377876"/>
              <a:ext cx="115967" cy="99286"/>
            </a:xfrm>
            <a:prstGeom prst="pie">
              <a:avLst>
                <a:gd name="adj1" fmla="val 16200000"/>
                <a:gd name="adj2" fmla="val 5400000"/>
              </a:avLst>
            </a:prstGeom>
            <a:solidFill>
              <a:srgbClr val="3F3F3F"/>
            </a:solidFill>
            <a:ln w="12700" cap="flat" cmpd="sng" algn="ctr">
              <a:solidFill>
                <a:srgbClr val="80C7A7">
                  <a:shade val="50000"/>
                  <a:alpha val="0"/>
                </a:srgb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3F3F3F"/>
                </a:solidFill>
                <a:effectLst/>
                <a:uLnTx/>
                <a:uFillTx/>
                <a:latin typeface="calibri" panose="020F0502020204030204" pitchFamily="34" charset="0"/>
                <a:ea typeface="+mn-ea"/>
                <a:cs typeface="+mn-cs"/>
              </a:endParaRPr>
            </a:p>
          </p:txBody>
        </p:sp>
      </p:grpSp>
      <p:pic>
        <p:nvPicPr>
          <p:cNvPr id="105" name="Graphic 104">
            <a:extLst>
              <a:ext uri="{FF2B5EF4-FFF2-40B4-BE49-F238E27FC236}">
                <a16:creationId xmlns:a16="http://schemas.microsoft.com/office/drawing/2014/main" id="{B945F46B-A8D7-4B99-D434-39DDD1816D7A}"/>
              </a:ext>
            </a:extLst>
          </p:cNvPr>
          <p:cNvPicPr>
            <a:picLocks noChangeAspect="1"/>
          </p:cNvPicPr>
          <p:nvPr>
            <p:custDataLst>
              <p:tags r:id="rId3"/>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725129" y="2604760"/>
            <a:ext cx="187192" cy="187192"/>
          </a:xfrm>
          <a:prstGeom prst="rect">
            <a:avLst/>
          </a:prstGeom>
        </p:spPr>
      </p:pic>
      <p:pic>
        <p:nvPicPr>
          <p:cNvPr id="106" name="Graphic 105">
            <a:extLst>
              <a:ext uri="{FF2B5EF4-FFF2-40B4-BE49-F238E27FC236}">
                <a16:creationId xmlns:a16="http://schemas.microsoft.com/office/drawing/2014/main" id="{2A6D6207-F8F8-E668-D27F-AF18D73E823E}"/>
              </a:ext>
            </a:extLst>
          </p:cNvPr>
          <p:cNvPicPr>
            <a:picLocks noChangeAspect="1"/>
          </p:cNvPicPr>
          <p:nvPr>
            <p:custDataLst>
              <p:tags r:id="rId4"/>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0374348" y="2604760"/>
            <a:ext cx="187192" cy="187192"/>
          </a:xfrm>
          <a:prstGeom prst="rect">
            <a:avLst/>
          </a:prstGeom>
        </p:spPr>
      </p:pic>
      <p:grpSp>
        <p:nvGrpSpPr>
          <p:cNvPr id="107" name="Group 106">
            <a:extLst>
              <a:ext uri="{FF2B5EF4-FFF2-40B4-BE49-F238E27FC236}">
                <a16:creationId xmlns:a16="http://schemas.microsoft.com/office/drawing/2014/main" id="{7F15A8B0-62E4-698B-698D-EC7906279CE5}"/>
              </a:ext>
            </a:extLst>
          </p:cNvPr>
          <p:cNvGrpSpPr>
            <a:grpSpLocks/>
          </p:cNvGrpSpPr>
          <p:nvPr/>
        </p:nvGrpSpPr>
        <p:grpSpPr>
          <a:xfrm>
            <a:off x="7030963" y="2648713"/>
            <a:ext cx="115967" cy="99286"/>
            <a:chOff x="5368333" y="1940454"/>
            <a:chExt cx="115967" cy="99286"/>
          </a:xfrm>
        </p:grpSpPr>
        <p:sp>
          <p:nvSpPr>
            <p:cNvPr id="108" name="Oval 107">
              <a:extLst>
                <a:ext uri="{FF2B5EF4-FFF2-40B4-BE49-F238E27FC236}">
                  <a16:creationId xmlns:a16="http://schemas.microsoft.com/office/drawing/2014/main" id="{83C73C2F-AC13-C23F-2123-05E4F7997515}"/>
                </a:ext>
              </a:extLst>
            </p:cNvPr>
            <p:cNvSpPr>
              <a:spLocks/>
            </p:cNvSpPr>
            <p:nvPr/>
          </p:nvSpPr>
          <p:spPr>
            <a:xfrm>
              <a:off x="5376674" y="1940454"/>
              <a:ext cx="99286" cy="99286"/>
            </a:xfrm>
            <a:prstGeom prst="ellipse">
              <a:avLst/>
            </a:prstGeom>
            <a:solidFill>
              <a:srgbClr val="FFFFFF"/>
            </a:solidFill>
            <a:ln w="12700" cap="flat" cmpd="sng" algn="ctr">
              <a:solidFill>
                <a:srgbClr val="3F3F3F"/>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109" name="Partial Circle 108">
              <a:extLst>
                <a:ext uri="{FF2B5EF4-FFF2-40B4-BE49-F238E27FC236}">
                  <a16:creationId xmlns:a16="http://schemas.microsoft.com/office/drawing/2014/main" id="{F029B433-09EA-B35A-B501-9EEE2970C123}"/>
                </a:ext>
              </a:extLst>
            </p:cNvPr>
            <p:cNvSpPr>
              <a:spLocks/>
            </p:cNvSpPr>
            <p:nvPr/>
          </p:nvSpPr>
          <p:spPr>
            <a:xfrm>
              <a:off x="5368333" y="1940454"/>
              <a:ext cx="115967" cy="99286"/>
            </a:xfrm>
            <a:prstGeom prst="pie">
              <a:avLst>
                <a:gd name="adj1" fmla="val 16200000"/>
                <a:gd name="adj2" fmla="val 5400000"/>
              </a:avLst>
            </a:prstGeom>
            <a:solidFill>
              <a:srgbClr val="3F3F3F"/>
            </a:solidFill>
            <a:ln w="12700" cap="flat" cmpd="sng" algn="ctr">
              <a:solidFill>
                <a:srgbClr val="80C7A7">
                  <a:shade val="50000"/>
                  <a:alpha val="0"/>
                </a:srgb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3F3F3F"/>
                </a:solidFill>
                <a:effectLst/>
                <a:uLnTx/>
                <a:uFillTx/>
                <a:latin typeface="calibri" panose="020F0502020204030204" pitchFamily="34" charset="0"/>
                <a:ea typeface="+mn-ea"/>
                <a:cs typeface="+mn-cs"/>
              </a:endParaRPr>
            </a:p>
          </p:txBody>
        </p:sp>
      </p:grpSp>
      <p:pic>
        <p:nvPicPr>
          <p:cNvPr id="112" name="Graphic 111">
            <a:extLst>
              <a:ext uri="{FF2B5EF4-FFF2-40B4-BE49-F238E27FC236}">
                <a16:creationId xmlns:a16="http://schemas.microsoft.com/office/drawing/2014/main" id="{4ACD522E-D656-CDFF-B582-D4FA1961A7B1}"/>
              </a:ext>
            </a:extLst>
          </p:cNvPr>
          <p:cNvPicPr>
            <a:picLocks noChangeAspect="1"/>
          </p:cNvPicPr>
          <p:nvPr>
            <p:custDataLst>
              <p:tags r:id="rId5"/>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51448" y="1683105"/>
            <a:ext cx="187192" cy="187192"/>
          </a:xfrm>
          <a:prstGeom prst="rect">
            <a:avLst/>
          </a:prstGeom>
        </p:spPr>
      </p:pic>
      <p:pic>
        <p:nvPicPr>
          <p:cNvPr id="113" name="Graphic 112">
            <a:extLst>
              <a:ext uri="{FF2B5EF4-FFF2-40B4-BE49-F238E27FC236}">
                <a16:creationId xmlns:a16="http://schemas.microsoft.com/office/drawing/2014/main" id="{82CF9199-799C-BD09-ABC4-A42E51A2C5EF}"/>
              </a:ext>
            </a:extLst>
          </p:cNvPr>
          <p:cNvPicPr>
            <a:picLocks/>
          </p:cNvPicPr>
          <p:nvPr>
            <p:custDataLst>
              <p:tags r:id="rId6"/>
            </p:custDataLst>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95401" y="2140536"/>
            <a:ext cx="99286" cy="99286"/>
          </a:xfrm>
          <a:prstGeom prst="rect">
            <a:avLst/>
          </a:prstGeom>
        </p:spPr>
      </p:pic>
      <p:grpSp>
        <p:nvGrpSpPr>
          <p:cNvPr id="114" name="Group 113">
            <a:extLst>
              <a:ext uri="{FF2B5EF4-FFF2-40B4-BE49-F238E27FC236}">
                <a16:creationId xmlns:a16="http://schemas.microsoft.com/office/drawing/2014/main" id="{9DA0E209-44B4-A056-9610-D15F0A367E56}"/>
              </a:ext>
            </a:extLst>
          </p:cNvPr>
          <p:cNvGrpSpPr>
            <a:grpSpLocks/>
          </p:cNvGrpSpPr>
          <p:nvPr/>
        </p:nvGrpSpPr>
        <p:grpSpPr>
          <a:xfrm>
            <a:off x="787061" y="1933797"/>
            <a:ext cx="115967" cy="99286"/>
            <a:chOff x="5368333" y="2377876"/>
            <a:chExt cx="115967" cy="99286"/>
          </a:xfrm>
        </p:grpSpPr>
        <p:sp>
          <p:nvSpPr>
            <p:cNvPr id="115" name="Oval 114">
              <a:extLst>
                <a:ext uri="{FF2B5EF4-FFF2-40B4-BE49-F238E27FC236}">
                  <a16:creationId xmlns:a16="http://schemas.microsoft.com/office/drawing/2014/main" id="{4782393A-20B4-3994-8FAE-64FE6E10A464}"/>
                </a:ext>
              </a:extLst>
            </p:cNvPr>
            <p:cNvSpPr>
              <a:spLocks/>
            </p:cNvSpPr>
            <p:nvPr/>
          </p:nvSpPr>
          <p:spPr>
            <a:xfrm>
              <a:off x="5376673" y="2377876"/>
              <a:ext cx="99286" cy="99286"/>
            </a:xfrm>
            <a:prstGeom prst="ellipse">
              <a:avLst/>
            </a:prstGeom>
            <a:solidFill>
              <a:srgbClr val="FFFFFF"/>
            </a:solidFill>
            <a:ln w="12700" cap="flat" cmpd="sng" algn="ctr">
              <a:solidFill>
                <a:srgbClr val="3F3F3F"/>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116" name="Partial Circle 115">
              <a:extLst>
                <a:ext uri="{FF2B5EF4-FFF2-40B4-BE49-F238E27FC236}">
                  <a16:creationId xmlns:a16="http://schemas.microsoft.com/office/drawing/2014/main" id="{1BB47795-BC5E-FE10-1082-95D0705314C4}"/>
                </a:ext>
              </a:extLst>
            </p:cNvPr>
            <p:cNvSpPr>
              <a:spLocks/>
            </p:cNvSpPr>
            <p:nvPr/>
          </p:nvSpPr>
          <p:spPr>
            <a:xfrm>
              <a:off x="5368333" y="2377876"/>
              <a:ext cx="115967" cy="99286"/>
            </a:xfrm>
            <a:prstGeom prst="pie">
              <a:avLst>
                <a:gd name="adj1" fmla="val 16200000"/>
                <a:gd name="adj2" fmla="val 5400000"/>
              </a:avLst>
            </a:prstGeom>
            <a:solidFill>
              <a:srgbClr val="3F3F3F"/>
            </a:solidFill>
            <a:ln w="12700" cap="flat" cmpd="sng" algn="ctr">
              <a:solidFill>
                <a:srgbClr val="80C7A7">
                  <a:shade val="50000"/>
                  <a:alpha val="0"/>
                </a:srgb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3F3F3F"/>
                </a:solidFill>
                <a:effectLst/>
                <a:uLnTx/>
                <a:uFillTx/>
                <a:latin typeface="calibri" panose="020F0502020204030204" pitchFamily="34" charset="0"/>
                <a:ea typeface="+mn-ea"/>
                <a:cs typeface="+mn-cs"/>
              </a:endParaRPr>
            </a:p>
          </p:txBody>
        </p:sp>
      </p:grpSp>
      <p:sp>
        <p:nvSpPr>
          <p:cNvPr id="117" name="TextBox 116">
            <a:extLst>
              <a:ext uri="{FF2B5EF4-FFF2-40B4-BE49-F238E27FC236}">
                <a16:creationId xmlns:a16="http://schemas.microsoft.com/office/drawing/2014/main" id="{F8BD788C-8112-6B3D-968E-09D58FED78C2}"/>
              </a:ext>
            </a:extLst>
          </p:cNvPr>
          <p:cNvSpPr txBox="1">
            <a:spLocks/>
          </p:cNvSpPr>
          <p:nvPr/>
        </p:nvSpPr>
        <p:spPr>
          <a:xfrm>
            <a:off x="995087" y="1683105"/>
            <a:ext cx="1270000" cy="230832"/>
          </a:xfrm>
          <a:prstGeom prst="rect">
            <a:avLst/>
          </a:prstGeom>
          <a:noFill/>
        </p:spPr>
        <p:txBody>
          <a:bodyPr vert="horz" rtlCol="0">
            <a:spAutoFit/>
          </a:bodyPr>
          <a:lstStyle/>
          <a:p>
            <a:r>
              <a:rPr lang="fr-FR" sz="900">
                <a:solidFill>
                  <a:srgbClr val="3F3F3F"/>
                </a:solidFill>
                <a:latin typeface="calibri" panose="020F0502020204030204" pitchFamily="34" charset="0"/>
              </a:rPr>
              <a:t>Covered</a:t>
            </a:r>
          </a:p>
        </p:txBody>
      </p:sp>
      <p:sp>
        <p:nvSpPr>
          <p:cNvPr id="118" name="TextBox 117">
            <a:extLst>
              <a:ext uri="{FF2B5EF4-FFF2-40B4-BE49-F238E27FC236}">
                <a16:creationId xmlns:a16="http://schemas.microsoft.com/office/drawing/2014/main" id="{1BBA595E-0707-64EF-A701-6E261438A2D8}"/>
              </a:ext>
            </a:extLst>
          </p:cNvPr>
          <p:cNvSpPr txBox="1">
            <a:spLocks/>
          </p:cNvSpPr>
          <p:nvPr/>
        </p:nvSpPr>
        <p:spPr>
          <a:xfrm>
            <a:off x="995087" y="1868024"/>
            <a:ext cx="1270000" cy="230832"/>
          </a:xfrm>
          <a:prstGeom prst="rect">
            <a:avLst/>
          </a:prstGeom>
          <a:noFill/>
        </p:spPr>
        <p:txBody>
          <a:bodyPr vert="horz" rtlCol="0">
            <a:spAutoFit/>
          </a:bodyPr>
          <a:lstStyle/>
          <a:p>
            <a:r>
              <a:rPr lang="fr-FR" sz="900">
                <a:solidFill>
                  <a:srgbClr val="3F3F3F"/>
                </a:solidFill>
                <a:latin typeface="calibri" panose="020F0502020204030204" pitchFamily="34" charset="0"/>
              </a:rPr>
              <a:t>Partially Covered</a:t>
            </a:r>
          </a:p>
        </p:txBody>
      </p:sp>
      <p:sp>
        <p:nvSpPr>
          <p:cNvPr id="119" name="TextBox 118">
            <a:extLst>
              <a:ext uri="{FF2B5EF4-FFF2-40B4-BE49-F238E27FC236}">
                <a16:creationId xmlns:a16="http://schemas.microsoft.com/office/drawing/2014/main" id="{357C65F1-DE82-6C86-5139-4484AF778472}"/>
              </a:ext>
            </a:extLst>
          </p:cNvPr>
          <p:cNvSpPr txBox="1">
            <a:spLocks/>
          </p:cNvSpPr>
          <p:nvPr/>
        </p:nvSpPr>
        <p:spPr>
          <a:xfrm>
            <a:off x="995087" y="2074763"/>
            <a:ext cx="1270000" cy="230832"/>
          </a:xfrm>
          <a:prstGeom prst="rect">
            <a:avLst/>
          </a:prstGeom>
          <a:noFill/>
        </p:spPr>
        <p:txBody>
          <a:bodyPr vert="horz" rtlCol="0">
            <a:spAutoFit/>
          </a:bodyPr>
          <a:lstStyle/>
          <a:p>
            <a:r>
              <a:rPr lang="fr-FR" sz="900">
                <a:solidFill>
                  <a:srgbClr val="3F3F3F"/>
                </a:solidFill>
                <a:latin typeface="calibri" panose="020F0502020204030204" pitchFamily="34" charset="0"/>
              </a:rPr>
              <a:t>Not Covered</a:t>
            </a:r>
          </a:p>
        </p:txBody>
      </p:sp>
      <p:cxnSp>
        <p:nvCxnSpPr>
          <p:cNvPr id="120" name="Straight Connector 119">
            <a:extLst>
              <a:ext uri="{FF2B5EF4-FFF2-40B4-BE49-F238E27FC236}">
                <a16:creationId xmlns:a16="http://schemas.microsoft.com/office/drawing/2014/main" id="{22B70422-51D2-67C8-47C3-4741551CB015}"/>
              </a:ext>
            </a:extLst>
          </p:cNvPr>
          <p:cNvCxnSpPr/>
          <p:nvPr/>
        </p:nvCxnSpPr>
        <p:spPr>
          <a:xfrm>
            <a:off x="5115903" y="3636830"/>
            <a:ext cx="1317785" cy="0"/>
          </a:xfrm>
          <a:prstGeom prst="line">
            <a:avLst/>
          </a:prstGeom>
          <a:noFill/>
          <a:ln w="6350" cap="rnd" cmpd="sng" algn="ctr">
            <a:solidFill>
              <a:srgbClr val="E7E6E6">
                <a:lumMod val="100000"/>
              </a:srgbClr>
            </a:solidFill>
            <a:prstDash val="dash"/>
            <a:miter lim="800000"/>
          </a:ln>
          <a:effectLst/>
        </p:spPr>
      </p:cxnSp>
      <p:cxnSp>
        <p:nvCxnSpPr>
          <p:cNvPr id="121" name="Straight Connector 120">
            <a:extLst>
              <a:ext uri="{FF2B5EF4-FFF2-40B4-BE49-F238E27FC236}">
                <a16:creationId xmlns:a16="http://schemas.microsoft.com/office/drawing/2014/main" id="{25B609A0-7554-113F-6492-B4AEAA65CA10}"/>
              </a:ext>
            </a:extLst>
          </p:cNvPr>
          <p:cNvCxnSpPr/>
          <p:nvPr/>
        </p:nvCxnSpPr>
        <p:spPr>
          <a:xfrm>
            <a:off x="5115903" y="4226924"/>
            <a:ext cx="1317785" cy="0"/>
          </a:xfrm>
          <a:prstGeom prst="line">
            <a:avLst/>
          </a:prstGeom>
          <a:noFill/>
          <a:ln w="6350" cap="rnd" cmpd="sng" algn="ctr">
            <a:solidFill>
              <a:srgbClr val="E7E6E6">
                <a:lumMod val="100000"/>
              </a:srgbClr>
            </a:solidFill>
            <a:prstDash val="dash"/>
            <a:miter lim="800000"/>
          </a:ln>
          <a:effectLst/>
        </p:spPr>
      </p:cxnSp>
      <p:cxnSp>
        <p:nvCxnSpPr>
          <p:cNvPr id="122" name="Straight Connector 121">
            <a:extLst>
              <a:ext uri="{FF2B5EF4-FFF2-40B4-BE49-F238E27FC236}">
                <a16:creationId xmlns:a16="http://schemas.microsoft.com/office/drawing/2014/main" id="{933703CF-0060-5D55-C6E7-17F65CA6DB2B}"/>
              </a:ext>
            </a:extLst>
          </p:cNvPr>
          <p:cNvCxnSpPr/>
          <p:nvPr/>
        </p:nvCxnSpPr>
        <p:spPr>
          <a:xfrm>
            <a:off x="6604073" y="3636830"/>
            <a:ext cx="1317785" cy="0"/>
          </a:xfrm>
          <a:prstGeom prst="line">
            <a:avLst/>
          </a:prstGeom>
          <a:noFill/>
          <a:ln w="6350" cap="rnd" cmpd="sng" algn="ctr">
            <a:solidFill>
              <a:srgbClr val="E7E6E6">
                <a:lumMod val="100000"/>
              </a:srgbClr>
            </a:solidFill>
            <a:prstDash val="dash"/>
            <a:miter lim="800000"/>
          </a:ln>
          <a:effectLst/>
        </p:spPr>
      </p:cxnSp>
      <p:cxnSp>
        <p:nvCxnSpPr>
          <p:cNvPr id="123" name="Straight Connector 122">
            <a:extLst>
              <a:ext uri="{FF2B5EF4-FFF2-40B4-BE49-F238E27FC236}">
                <a16:creationId xmlns:a16="http://schemas.microsoft.com/office/drawing/2014/main" id="{55D1760B-E66B-6D59-BFAA-66535758C9FC}"/>
              </a:ext>
            </a:extLst>
          </p:cNvPr>
          <p:cNvCxnSpPr/>
          <p:nvPr/>
        </p:nvCxnSpPr>
        <p:spPr>
          <a:xfrm>
            <a:off x="6604073" y="4226924"/>
            <a:ext cx="1317785" cy="0"/>
          </a:xfrm>
          <a:prstGeom prst="line">
            <a:avLst/>
          </a:prstGeom>
          <a:noFill/>
          <a:ln w="6350" cap="rnd" cmpd="sng" algn="ctr">
            <a:solidFill>
              <a:srgbClr val="E7E6E6">
                <a:lumMod val="100000"/>
              </a:srgbClr>
            </a:solidFill>
            <a:prstDash val="dash"/>
            <a:miter lim="800000"/>
          </a:ln>
          <a:effectLst/>
        </p:spPr>
      </p:cxnSp>
      <p:cxnSp>
        <p:nvCxnSpPr>
          <p:cNvPr id="124" name="Straight Connector 123">
            <a:extLst>
              <a:ext uri="{FF2B5EF4-FFF2-40B4-BE49-F238E27FC236}">
                <a16:creationId xmlns:a16="http://schemas.microsoft.com/office/drawing/2014/main" id="{8283AE0C-9E8B-8A80-695E-B5CC1C6E558B}"/>
              </a:ext>
            </a:extLst>
          </p:cNvPr>
          <p:cNvCxnSpPr/>
          <p:nvPr/>
        </p:nvCxnSpPr>
        <p:spPr>
          <a:xfrm>
            <a:off x="8092240" y="3636830"/>
            <a:ext cx="1508475" cy="0"/>
          </a:xfrm>
          <a:prstGeom prst="line">
            <a:avLst/>
          </a:prstGeom>
          <a:noFill/>
          <a:ln w="6350" cap="rnd" cmpd="sng" algn="ctr">
            <a:solidFill>
              <a:srgbClr val="E7E6E6">
                <a:lumMod val="100000"/>
              </a:srgbClr>
            </a:solidFill>
            <a:prstDash val="dash"/>
            <a:miter lim="800000"/>
          </a:ln>
          <a:effectLst/>
        </p:spPr>
      </p:cxnSp>
      <p:cxnSp>
        <p:nvCxnSpPr>
          <p:cNvPr id="125" name="Straight Connector 124">
            <a:extLst>
              <a:ext uri="{FF2B5EF4-FFF2-40B4-BE49-F238E27FC236}">
                <a16:creationId xmlns:a16="http://schemas.microsoft.com/office/drawing/2014/main" id="{EE2263BF-314E-6D01-AA09-13601D8C3A43}"/>
              </a:ext>
            </a:extLst>
          </p:cNvPr>
          <p:cNvCxnSpPr/>
          <p:nvPr/>
        </p:nvCxnSpPr>
        <p:spPr>
          <a:xfrm>
            <a:off x="8092240" y="4226924"/>
            <a:ext cx="1508475" cy="0"/>
          </a:xfrm>
          <a:prstGeom prst="line">
            <a:avLst/>
          </a:prstGeom>
          <a:noFill/>
          <a:ln w="6350" cap="rnd" cmpd="sng" algn="ctr">
            <a:solidFill>
              <a:srgbClr val="E7E6E6">
                <a:lumMod val="100000"/>
              </a:srgbClr>
            </a:solidFill>
            <a:prstDash val="dash"/>
            <a:miter lim="800000"/>
          </a:ln>
          <a:effectLst/>
        </p:spPr>
      </p:cxnSp>
      <p:cxnSp>
        <p:nvCxnSpPr>
          <p:cNvPr id="126" name="Straight Connector 125">
            <a:extLst>
              <a:ext uri="{FF2B5EF4-FFF2-40B4-BE49-F238E27FC236}">
                <a16:creationId xmlns:a16="http://schemas.microsoft.com/office/drawing/2014/main" id="{C652A57A-AFA6-2A0A-A5F2-C75BAD13D12F}"/>
              </a:ext>
            </a:extLst>
          </p:cNvPr>
          <p:cNvCxnSpPr/>
          <p:nvPr/>
        </p:nvCxnSpPr>
        <p:spPr>
          <a:xfrm>
            <a:off x="995087" y="3636830"/>
            <a:ext cx="4441683" cy="0"/>
          </a:xfrm>
          <a:prstGeom prst="line">
            <a:avLst/>
          </a:prstGeom>
          <a:noFill/>
          <a:ln w="6350" cap="rnd" cmpd="sng" algn="ctr">
            <a:solidFill>
              <a:srgbClr val="E7E6E6">
                <a:lumMod val="100000"/>
              </a:srgbClr>
            </a:solidFill>
            <a:prstDash val="dash"/>
            <a:miter lim="800000"/>
          </a:ln>
          <a:effectLst/>
        </p:spPr>
      </p:cxnSp>
      <p:cxnSp>
        <p:nvCxnSpPr>
          <p:cNvPr id="127" name="Straight Connector 126">
            <a:extLst>
              <a:ext uri="{FF2B5EF4-FFF2-40B4-BE49-F238E27FC236}">
                <a16:creationId xmlns:a16="http://schemas.microsoft.com/office/drawing/2014/main" id="{B5722FCF-235F-4227-AC53-AD4CDF6BD100}"/>
              </a:ext>
            </a:extLst>
          </p:cNvPr>
          <p:cNvCxnSpPr/>
          <p:nvPr/>
        </p:nvCxnSpPr>
        <p:spPr>
          <a:xfrm>
            <a:off x="995087" y="4226924"/>
            <a:ext cx="4441683" cy="0"/>
          </a:xfrm>
          <a:prstGeom prst="line">
            <a:avLst/>
          </a:prstGeom>
          <a:noFill/>
          <a:ln w="6350" cap="rnd" cmpd="sng" algn="ctr">
            <a:solidFill>
              <a:srgbClr val="E7E6E6">
                <a:lumMod val="100000"/>
              </a:srgbClr>
            </a:solidFill>
            <a:prstDash val="dash"/>
            <a:miter lim="800000"/>
          </a:ln>
          <a:effectLst/>
        </p:spPr>
      </p:cxnSp>
      <p:sp>
        <p:nvSpPr>
          <p:cNvPr id="128" name="TextBox 127">
            <a:extLst>
              <a:ext uri="{FF2B5EF4-FFF2-40B4-BE49-F238E27FC236}">
                <a16:creationId xmlns:a16="http://schemas.microsoft.com/office/drawing/2014/main" id="{63E7B53B-DE4A-9BA1-C808-115540D844EB}"/>
              </a:ext>
            </a:extLst>
          </p:cNvPr>
          <p:cNvSpPr txBox="1">
            <a:spLocks/>
          </p:cNvSpPr>
          <p:nvPr/>
        </p:nvSpPr>
        <p:spPr>
          <a:xfrm>
            <a:off x="689904" y="4456803"/>
            <a:ext cx="1632602" cy="172513"/>
          </a:xfrm>
          <a:prstGeom prst="rect">
            <a:avLst/>
          </a:prstGeom>
          <a:noFill/>
        </p:spPr>
        <p:txBody>
          <a:bodyPr wrap="square" rtlCol="0">
            <a:noAutofit/>
          </a:bodyPr>
          <a:lstStyle/>
          <a:p>
            <a:pPr>
              <a:defRPr/>
            </a:pPr>
            <a:r>
              <a:rPr lang="en-US" sz="1000" b="1">
                <a:solidFill>
                  <a:srgbClr val="3C5D7A">
                    <a:lumMod val="100000"/>
                  </a:srgbClr>
                </a:solidFill>
                <a:latin typeface="calibri" panose="020F0502020204030204" pitchFamily="34" charset="0"/>
              </a:rPr>
              <a:t>Enter Text Here</a:t>
            </a:r>
          </a:p>
        </p:txBody>
      </p:sp>
      <p:pic>
        <p:nvPicPr>
          <p:cNvPr id="129" name="Graphic 128">
            <a:extLst>
              <a:ext uri="{FF2B5EF4-FFF2-40B4-BE49-F238E27FC236}">
                <a16:creationId xmlns:a16="http://schemas.microsoft.com/office/drawing/2014/main" id="{977A77AA-0584-73CA-C4E7-153F1B851048}"/>
              </a:ext>
            </a:extLst>
          </p:cNvPr>
          <p:cNvPicPr>
            <a:picLocks noChangeAspect="1"/>
          </p:cNvPicPr>
          <p:nvPr>
            <p:custDataLst>
              <p:tags r:id="rId7"/>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708920" y="4449464"/>
            <a:ext cx="187192" cy="187192"/>
          </a:xfrm>
          <a:prstGeom prst="rect">
            <a:avLst/>
          </a:prstGeom>
        </p:spPr>
      </p:pic>
      <p:sp>
        <p:nvSpPr>
          <p:cNvPr id="130" name="TextBox 129">
            <a:extLst>
              <a:ext uri="{FF2B5EF4-FFF2-40B4-BE49-F238E27FC236}">
                <a16:creationId xmlns:a16="http://schemas.microsoft.com/office/drawing/2014/main" id="{17423681-CC4F-A432-6CF0-ACDD83634FE5}"/>
              </a:ext>
            </a:extLst>
          </p:cNvPr>
          <p:cNvSpPr txBox="1">
            <a:spLocks/>
          </p:cNvSpPr>
          <p:nvPr/>
        </p:nvSpPr>
        <p:spPr>
          <a:xfrm>
            <a:off x="689904" y="3805911"/>
            <a:ext cx="1632602" cy="172513"/>
          </a:xfrm>
          <a:prstGeom prst="rect">
            <a:avLst/>
          </a:prstGeom>
          <a:noFill/>
        </p:spPr>
        <p:txBody>
          <a:bodyPr wrap="square" rtlCol="0">
            <a:noAutofit/>
          </a:bodyPr>
          <a:lstStyle/>
          <a:p>
            <a:pPr>
              <a:defRPr/>
            </a:pPr>
            <a:r>
              <a:rPr lang="en-US" sz="1000" b="1">
                <a:solidFill>
                  <a:srgbClr val="3C5D7A">
                    <a:lumMod val="100000"/>
                  </a:srgbClr>
                </a:solidFill>
                <a:latin typeface="calibri" panose="020F0502020204030204" pitchFamily="34" charset="0"/>
              </a:rPr>
              <a:t>Enter Text Here</a:t>
            </a:r>
          </a:p>
        </p:txBody>
      </p:sp>
      <p:pic>
        <p:nvPicPr>
          <p:cNvPr id="131" name="Graphic 130">
            <a:extLst>
              <a:ext uri="{FF2B5EF4-FFF2-40B4-BE49-F238E27FC236}">
                <a16:creationId xmlns:a16="http://schemas.microsoft.com/office/drawing/2014/main" id="{F5566AFC-5DF7-9AF8-159E-3D1C060F894C}"/>
              </a:ext>
            </a:extLst>
          </p:cNvPr>
          <p:cNvPicPr>
            <a:picLocks noChangeAspect="1"/>
          </p:cNvPicPr>
          <p:nvPr>
            <p:custDataLst>
              <p:tags r:id="rId8"/>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708920" y="3798571"/>
            <a:ext cx="187192" cy="187192"/>
          </a:xfrm>
          <a:prstGeom prst="rect">
            <a:avLst/>
          </a:prstGeom>
        </p:spPr>
      </p:pic>
      <p:sp>
        <p:nvSpPr>
          <p:cNvPr id="132" name="TextBox 131">
            <a:extLst>
              <a:ext uri="{FF2B5EF4-FFF2-40B4-BE49-F238E27FC236}">
                <a16:creationId xmlns:a16="http://schemas.microsoft.com/office/drawing/2014/main" id="{2DC1D98A-3E29-E2DE-73BC-896F004068BA}"/>
              </a:ext>
            </a:extLst>
          </p:cNvPr>
          <p:cNvSpPr txBox="1">
            <a:spLocks/>
          </p:cNvSpPr>
          <p:nvPr/>
        </p:nvSpPr>
        <p:spPr>
          <a:xfrm>
            <a:off x="689905" y="3250414"/>
            <a:ext cx="1632602" cy="122052"/>
          </a:xfrm>
          <a:prstGeom prst="rect">
            <a:avLst/>
          </a:prstGeom>
          <a:noFill/>
        </p:spPr>
        <p:txBody>
          <a:bodyPr wrap="square" rtlCol="0">
            <a:noAutofit/>
          </a:bodyPr>
          <a:lstStyle/>
          <a:p>
            <a:pPr>
              <a:defRPr/>
            </a:pPr>
            <a:r>
              <a:rPr lang="en-US" sz="1000" b="1">
                <a:solidFill>
                  <a:srgbClr val="3C5D7A">
                    <a:lumMod val="100000"/>
                  </a:srgbClr>
                </a:solidFill>
                <a:latin typeface="calibri" panose="020F0502020204030204" pitchFamily="34" charset="0"/>
              </a:rPr>
              <a:t>Enter Text Here</a:t>
            </a:r>
          </a:p>
        </p:txBody>
      </p:sp>
      <p:pic>
        <p:nvPicPr>
          <p:cNvPr id="133" name="Graphic 132">
            <a:extLst>
              <a:ext uri="{FF2B5EF4-FFF2-40B4-BE49-F238E27FC236}">
                <a16:creationId xmlns:a16="http://schemas.microsoft.com/office/drawing/2014/main" id="{EFDF64A3-1157-1453-6811-21A541AE7D47}"/>
              </a:ext>
            </a:extLst>
          </p:cNvPr>
          <p:cNvPicPr>
            <a:picLocks noChangeAspect="1"/>
          </p:cNvPicPr>
          <p:nvPr>
            <p:custDataLst>
              <p:tags r:id="rId9"/>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708920" y="3243076"/>
            <a:ext cx="187192" cy="187192"/>
          </a:xfrm>
          <a:prstGeom prst="rect">
            <a:avLst/>
          </a:prstGeom>
        </p:spPr>
      </p:pic>
      <p:pic>
        <p:nvPicPr>
          <p:cNvPr id="134" name="Graphic 133">
            <a:extLst>
              <a:ext uri="{FF2B5EF4-FFF2-40B4-BE49-F238E27FC236}">
                <a16:creationId xmlns:a16="http://schemas.microsoft.com/office/drawing/2014/main" id="{0FE31479-A0F6-6C3B-0BDF-8AA9A6EFDE0B}"/>
              </a:ext>
            </a:extLst>
          </p:cNvPr>
          <p:cNvPicPr>
            <a:picLocks noChangeAspect="1"/>
          </p:cNvPicPr>
          <p:nvPr>
            <p:custDataLst>
              <p:tags r:id="rId10"/>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725129" y="3798571"/>
            <a:ext cx="187192" cy="187192"/>
          </a:xfrm>
          <a:prstGeom prst="rect">
            <a:avLst/>
          </a:prstGeom>
        </p:spPr>
      </p:pic>
      <p:pic>
        <p:nvPicPr>
          <p:cNvPr id="135" name="Graphic 134">
            <a:extLst>
              <a:ext uri="{FF2B5EF4-FFF2-40B4-BE49-F238E27FC236}">
                <a16:creationId xmlns:a16="http://schemas.microsoft.com/office/drawing/2014/main" id="{E3D83C62-132F-F212-EA16-18325873A779}"/>
              </a:ext>
            </a:extLst>
          </p:cNvPr>
          <p:cNvPicPr>
            <a:picLocks/>
          </p:cNvPicPr>
          <p:nvPr>
            <p:custDataLst>
              <p:tags r:id="rId11"/>
            </p:custDataLst>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39304" y="3297120"/>
            <a:ext cx="99286" cy="99286"/>
          </a:xfrm>
          <a:prstGeom prst="rect">
            <a:avLst/>
          </a:prstGeom>
        </p:spPr>
      </p:pic>
      <p:pic>
        <p:nvPicPr>
          <p:cNvPr id="136" name="Graphic 135">
            <a:extLst>
              <a:ext uri="{FF2B5EF4-FFF2-40B4-BE49-F238E27FC236}">
                <a16:creationId xmlns:a16="http://schemas.microsoft.com/office/drawing/2014/main" id="{647C607C-9385-FB9A-49A7-040C05619357}"/>
              </a:ext>
            </a:extLst>
          </p:cNvPr>
          <p:cNvPicPr>
            <a:picLocks noChangeAspect="1"/>
          </p:cNvPicPr>
          <p:nvPr>
            <p:custDataLst>
              <p:tags r:id="rId12"/>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352135" y="3243075"/>
            <a:ext cx="187192" cy="187192"/>
          </a:xfrm>
          <a:prstGeom prst="rect">
            <a:avLst/>
          </a:prstGeom>
        </p:spPr>
      </p:pic>
      <p:pic>
        <p:nvPicPr>
          <p:cNvPr id="137" name="Graphic 136">
            <a:extLst>
              <a:ext uri="{FF2B5EF4-FFF2-40B4-BE49-F238E27FC236}">
                <a16:creationId xmlns:a16="http://schemas.microsoft.com/office/drawing/2014/main" id="{C72DAE91-8877-4AD5-1C33-4F90CBE4097A}"/>
              </a:ext>
            </a:extLst>
          </p:cNvPr>
          <p:cNvPicPr>
            <a:picLocks noChangeAspect="1"/>
          </p:cNvPicPr>
          <p:nvPr>
            <p:custDataLst>
              <p:tags r:id="rId13"/>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0374348" y="3243075"/>
            <a:ext cx="187192" cy="187192"/>
          </a:xfrm>
          <a:prstGeom prst="rect">
            <a:avLst/>
          </a:prstGeom>
        </p:spPr>
      </p:pic>
      <p:pic>
        <p:nvPicPr>
          <p:cNvPr id="138" name="Graphic 137">
            <a:extLst>
              <a:ext uri="{FF2B5EF4-FFF2-40B4-BE49-F238E27FC236}">
                <a16:creationId xmlns:a16="http://schemas.microsoft.com/office/drawing/2014/main" id="{FD31C94A-1FA9-2F3C-919A-CE25758F32F4}"/>
              </a:ext>
            </a:extLst>
          </p:cNvPr>
          <p:cNvPicPr>
            <a:picLocks noChangeAspect="1"/>
          </p:cNvPicPr>
          <p:nvPr>
            <p:custDataLst>
              <p:tags r:id="rId14"/>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725129" y="3243075"/>
            <a:ext cx="187192" cy="187192"/>
          </a:xfrm>
          <a:prstGeom prst="rect">
            <a:avLst/>
          </a:prstGeom>
        </p:spPr>
      </p:pic>
      <p:grpSp>
        <p:nvGrpSpPr>
          <p:cNvPr id="139" name="Group 138">
            <a:extLst>
              <a:ext uri="{FF2B5EF4-FFF2-40B4-BE49-F238E27FC236}">
                <a16:creationId xmlns:a16="http://schemas.microsoft.com/office/drawing/2014/main" id="{57CCA685-9AAC-5E4B-91E2-5C6AB78FE1FD}"/>
              </a:ext>
            </a:extLst>
          </p:cNvPr>
          <p:cNvGrpSpPr>
            <a:grpSpLocks/>
          </p:cNvGrpSpPr>
          <p:nvPr/>
        </p:nvGrpSpPr>
        <p:grpSpPr>
          <a:xfrm>
            <a:off x="5387747" y="3842524"/>
            <a:ext cx="115967" cy="99286"/>
            <a:chOff x="5368333" y="2159166"/>
            <a:chExt cx="115967" cy="99286"/>
          </a:xfrm>
        </p:grpSpPr>
        <p:sp>
          <p:nvSpPr>
            <p:cNvPr id="140" name="Oval 139">
              <a:extLst>
                <a:ext uri="{FF2B5EF4-FFF2-40B4-BE49-F238E27FC236}">
                  <a16:creationId xmlns:a16="http://schemas.microsoft.com/office/drawing/2014/main" id="{C78ADD2F-4CC2-3931-E4A4-C47341C3260B}"/>
                </a:ext>
              </a:extLst>
            </p:cNvPr>
            <p:cNvSpPr>
              <a:spLocks/>
            </p:cNvSpPr>
            <p:nvPr/>
          </p:nvSpPr>
          <p:spPr>
            <a:xfrm>
              <a:off x="5376674" y="2159166"/>
              <a:ext cx="99286" cy="99286"/>
            </a:xfrm>
            <a:prstGeom prst="ellipse">
              <a:avLst/>
            </a:prstGeom>
            <a:solidFill>
              <a:srgbClr val="FFFFFF"/>
            </a:solidFill>
            <a:ln w="12700" cap="flat" cmpd="sng" algn="ctr">
              <a:solidFill>
                <a:srgbClr val="3F3F3F"/>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141" name="Partial Circle 140">
              <a:extLst>
                <a:ext uri="{FF2B5EF4-FFF2-40B4-BE49-F238E27FC236}">
                  <a16:creationId xmlns:a16="http://schemas.microsoft.com/office/drawing/2014/main" id="{F7648E22-9C42-79EE-BDA4-84FCA857D6FB}"/>
                </a:ext>
              </a:extLst>
            </p:cNvPr>
            <p:cNvSpPr>
              <a:spLocks/>
            </p:cNvSpPr>
            <p:nvPr/>
          </p:nvSpPr>
          <p:spPr>
            <a:xfrm>
              <a:off x="5368333" y="2159166"/>
              <a:ext cx="115967" cy="99286"/>
            </a:xfrm>
            <a:prstGeom prst="pie">
              <a:avLst>
                <a:gd name="adj1" fmla="val 16200000"/>
                <a:gd name="adj2" fmla="val 5400000"/>
              </a:avLst>
            </a:prstGeom>
            <a:solidFill>
              <a:srgbClr val="3F3F3F"/>
            </a:solidFill>
            <a:ln w="12700" cap="flat" cmpd="sng" algn="ctr">
              <a:solidFill>
                <a:srgbClr val="80C7A7">
                  <a:shade val="50000"/>
                  <a:alpha val="0"/>
                </a:srgb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3F3F3F"/>
                </a:solidFill>
                <a:effectLst/>
                <a:uLnTx/>
                <a:uFillTx/>
                <a:latin typeface="calibri" panose="020F0502020204030204" pitchFamily="34" charset="0"/>
                <a:ea typeface="+mn-ea"/>
                <a:cs typeface="+mn-cs"/>
              </a:endParaRPr>
            </a:p>
          </p:txBody>
        </p:sp>
      </p:grpSp>
      <p:pic>
        <p:nvPicPr>
          <p:cNvPr id="142" name="Graphic 141">
            <a:extLst>
              <a:ext uri="{FF2B5EF4-FFF2-40B4-BE49-F238E27FC236}">
                <a16:creationId xmlns:a16="http://schemas.microsoft.com/office/drawing/2014/main" id="{61B6E0BF-7023-87E8-5988-E9D5F21332AE}"/>
              </a:ext>
            </a:extLst>
          </p:cNvPr>
          <p:cNvPicPr>
            <a:picLocks/>
          </p:cNvPicPr>
          <p:nvPr>
            <p:custDataLst>
              <p:tags r:id="rId15"/>
            </p:custDataLst>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39304" y="3842524"/>
            <a:ext cx="99286" cy="99286"/>
          </a:xfrm>
          <a:prstGeom prst="rect">
            <a:avLst/>
          </a:prstGeom>
        </p:spPr>
      </p:pic>
      <p:grpSp>
        <p:nvGrpSpPr>
          <p:cNvPr id="143" name="Group 142">
            <a:extLst>
              <a:ext uri="{FF2B5EF4-FFF2-40B4-BE49-F238E27FC236}">
                <a16:creationId xmlns:a16="http://schemas.microsoft.com/office/drawing/2014/main" id="{78221A7F-324D-D375-C97F-05086B8FDCF3}"/>
              </a:ext>
            </a:extLst>
          </p:cNvPr>
          <p:cNvGrpSpPr>
            <a:grpSpLocks/>
          </p:cNvGrpSpPr>
          <p:nvPr/>
        </p:nvGrpSpPr>
        <p:grpSpPr>
          <a:xfrm>
            <a:off x="10409962" y="3842524"/>
            <a:ext cx="115967" cy="99286"/>
            <a:chOff x="5368333" y="2159166"/>
            <a:chExt cx="115967" cy="99286"/>
          </a:xfrm>
        </p:grpSpPr>
        <p:sp>
          <p:nvSpPr>
            <p:cNvPr id="144" name="Oval 143">
              <a:extLst>
                <a:ext uri="{FF2B5EF4-FFF2-40B4-BE49-F238E27FC236}">
                  <a16:creationId xmlns:a16="http://schemas.microsoft.com/office/drawing/2014/main" id="{37AEA8AB-94B7-78D5-2883-5B1B53D785B1}"/>
                </a:ext>
              </a:extLst>
            </p:cNvPr>
            <p:cNvSpPr>
              <a:spLocks/>
            </p:cNvSpPr>
            <p:nvPr/>
          </p:nvSpPr>
          <p:spPr>
            <a:xfrm>
              <a:off x="5376674" y="2159166"/>
              <a:ext cx="99286" cy="99286"/>
            </a:xfrm>
            <a:prstGeom prst="ellipse">
              <a:avLst/>
            </a:prstGeom>
            <a:solidFill>
              <a:srgbClr val="FFFFFF"/>
            </a:solidFill>
            <a:ln w="12700" cap="flat" cmpd="sng" algn="ctr">
              <a:solidFill>
                <a:srgbClr val="3F3F3F"/>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145" name="Partial Circle 144">
              <a:extLst>
                <a:ext uri="{FF2B5EF4-FFF2-40B4-BE49-F238E27FC236}">
                  <a16:creationId xmlns:a16="http://schemas.microsoft.com/office/drawing/2014/main" id="{E2F35EE0-137F-89D8-5665-3FC2DE4CEA9E}"/>
                </a:ext>
              </a:extLst>
            </p:cNvPr>
            <p:cNvSpPr>
              <a:spLocks/>
            </p:cNvSpPr>
            <p:nvPr/>
          </p:nvSpPr>
          <p:spPr>
            <a:xfrm>
              <a:off x="5368333" y="2159166"/>
              <a:ext cx="115967" cy="99286"/>
            </a:xfrm>
            <a:prstGeom prst="pie">
              <a:avLst>
                <a:gd name="adj1" fmla="val 16200000"/>
                <a:gd name="adj2" fmla="val 5400000"/>
              </a:avLst>
            </a:prstGeom>
            <a:solidFill>
              <a:srgbClr val="3F3F3F"/>
            </a:solidFill>
            <a:ln w="12700" cap="flat" cmpd="sng" algn="ctr">
              <a:solidFill>
                <a:srgbClr val="80C7A7">
                  <a:shade val="50000"/>
                  <a:alpha val="0"/>
                </a:srgb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3F3F3F"/>
                </a:solidFill>
                <a:effectLst/>
                <a:uLnTx/>
                <a:uFillTx/>
                <a:latin typeface="calibri" panose="020F0502020204030204" pitchFamily="34" charset="0"/>
                <a:ea typeface="+mn-ea"/>
                <a:cs typeface="+mn-cs"/>
              </a:endParaRPr>
            </a:p>
          </p:txBody>
        </p:sp>
      </p:grpSp>
      <p:pic>
        <p:nvPicPr>
          <p:cNvPr id="146" name="Graphic 145">
            <a:extLst>
              <a:ext uri="{FF2B5EF4-FFF2-40B4-BE49-F238E27FC236}">
                <a16:creationId xmlns:a16="http://schemas.microsoft.com/office/drawing/2014/main" id="{68102460-9470-D710-5967-0B1059901247}"/>
              </a:ext>
            </a:extLst>
          </p:cNvPr>
          <p:cNvPicPr>
            <a:picLocks noChangeAspect="1"/>
          </p:cNvPicPr>
          <p:nvPr>
            <p:custDataLst>
              <p:tags r:id="rId16"/>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352135" y="4449464"/>
            <a:ext cx="187192" cy="187192"/>
          </a:xfrm>
          <a:prstGeom prst="rect">
            <a:avLst/>
          </a:prstGeom>
        </p:spPr>
      </p:pic>
      <p:pic>
        <p:nvPicPr>
          <p:cNvPr id="147" name="Graphic 146">
            <a:extLst>
              <a:ext uri="{FF2B5EF4-FFF2-40B4-BE49-F238E27FC236}">
                <a16:creationId xmlns:a16="http://schemas.microsoft.com/office/drawing/2014/main" id="{A4C9D302-C5C6-4F12-4917-269C441786C9}"/>
              </a:ext>
            </a:extLst>
          </p:cNvPr>
          <p:cNvPicPr>
            <a:picLocks noChangeAspect="1"/>
          </p:cNvPicPr>
          <p:nvPr>
            <p:custDataLst>
              <p:tags r:id="rId17"/>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725130" y="4449464"/>
            <a:ext cx="187192" cy="187192"/>
          </a:xfrm>
          <a:prstGeom prst="rect">
            <a:avLst/>
          </a:prstGeom>
        </p:spPr>
      </p:pic>
      <p:pic>
        <p:nvPicPr>
          <p:cNvPr id="148" name="Graphic 147">
            <a:extLst>
              <a:ext uri="{FF2B5EF4-FFF2-40B4-BE49-F238E27FC236}">
                <a16:creationId xmlns:a16="http://schemas.microsoft.com/office/drawing/2014/main" id="{92E0847C-6BD5-0B0D-0BCA-8EA035D4C6D8}"/>
              </a:ext>
            </a:extLst>
          </p:cNvPr>
          <p:cNvPicPr>
            <a:picLocks noChangeAspect="1"/>
          </p:cNvPicPr>
          <p:nvPr>
            <p:custDataLst>
              <p:tags r:id="rId18"/>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995350" y="4449464"/>
            <a:ext cx="187192" cy="187192"/>
          </a:xfrm>
          <a:prstGeom prst="rect">
            <a:avLst/>
          </a:prstGeom>
        </p:spPr>
      </p:pic>
      <p:pic>
        <p:nvPicPr>
          <p:cNvPr id="149" name="Graphic 148">
            <a:extLst>
              <a:ext uri="{FF2B5EF4-FFF2-40B4-BE49-F238E27FC236}">
                <a16:creationId xmlns:a16="http://schemas.microsoft.com/office/drawing/2014/main" id="{AF13CAA8-0020-90A3-E7A4-0AFF3B6D06B3}"/>
              </a:ext>
            </a:extLst>
          </p:cNvPr>
          <p:cNvPicPr>
            <a:picLocks noChangeAspect="1"/>
          </p:cNvPicPr>
          <p:nvPr>
            <p:custDataLst>
              <p:tags r:id="rId19"/>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0374350" y="4449464"/>
            <a:ext cx="187192" cy="187192"/>
          </a:xfrm>
          <a:prstGeom prst="rect">
            <a:avLst/>
          </a:prstGeom>
        </p:spPr>
      </p:pic>
      <p:sp>
        <p:nvSpPr>
          <p:cNvPr id="150" name="TextBox 149">
            <a:extLst>
              <a:ext uri="{FF2B5EF4-FFF2-40B4-BE49-F238E27FC236}">
                <a16:creationId xmlns:a16="http://schemas.microsoft.com/office/drawing/2014/main" id="{6611FD6F-E302-36C4-466B-272DAA7220D6}"/>
              </a:ext>
            </a:extLst>
          </p:cNvPr>
          <p:cNvSpPr txBox="1">
            <a:spLocks/>
          </p:cNvSpPr>
          <p:nvPr/>
        </p:nvSpPr>
        <p:spPr>
          <a:xfrm>
            <a:off x="689905" y="5132881"/>
            <a:ext cx="1632602" cy="134720"/>
          </a:xfrm>
          <a:prstGeom prst="rect">
            <a:avLst/>
          </a:prstGeom>
          <a:noFill/>
        </p:spPr>
        <p:txBody>
          <a:bodyPr wrap="square" rtlCol="0">
            <a:noAutofit/>
          </a:bodyPr>
          <a:lstStyle/>
          <a:p>
            <a:pPr>
              <a:defRPr/>
            </a:pPr>
            <a:r>
              <a:rPr lang="en-US" sz="1000" b="1">
                <a:solidFill>
                  <a:srgbClr val="3C5D7A">
                    <a:lumMod val="100000"/>
                  </a:srgbClr>
                </a:solidFill>
                <a:latin typeface="calibri" panose="020F0502020204030204" pitchFamily="34" charset="0"/>
              </a:rPr>
              <a:t>Enter Text Here</a:t>
            </a:r>
          </a:p>
        </p:txBody>
      </p:sp>
      <p:pic>
        <p:nvPicPr>
          <p:cNvPr id="151" name="Graphic 150">
            <a:extLst>
              <a:ext uri="{FF2B5EF4-FFF2-40B4-BE49-F238E27FC236}">
                <a16:creationId xmlns:a16="http://schemas.microsoft.com/office/drawing/2014/main" id="{9DFE10F2-361B-0EFC-D3E8-E76BCF4BF4CB}"/>
              </a:ext>
            </a:extLst>
          </p:cNvPr>
          <p:cNvPicPr>
            <a:picLocks noChangeAspect="1"/>
          </p:cNvPicPr>
          <p:nvPr>
            <p:custDataLst>
              <p:tags r:id="rId20"/>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0374348" y="5125540"/>
            <a:ext cx="187192" cy="187192"/>
          </a:xfrm>
          <a:prstGeom prst="rect">
            <a:avLst/>
          </a:prstGeom>
        </p:spPr>
      </p:pic>
      <p:pic>
        <p:nvPicPr>
          <p:cNvPr id="152" name="Graphic 151">
            <a:extLst>
              <a:ext uri="{FF2B5EF4-FFF2-40B4-BE49-F238E27FC236}">
                <a16:creationId xmlns:a16="http://schemas.microsoft.com/office/drawing/2014/main" id="{E768FB3A-9599-0F5A-2C5D-5AEAB9A99F6E}"/>
              </a:ext>
            </a:extLst>
          </p:cNvPr>
          <p:cNvPicPr>
            <a:picLocks/>
          </p:cNvPicPr>
          <p:nvPr>
            <p:custDataLst>
              <p:tags r:id="rId21"/>
            </p:custDataLst>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39304" y="5169493"/>
            <a:ext cx="99286" cy="99286"/>
          </a:xfrm>
          <a:prstGeom prst="rect">
            <a:avLst/>
          </a:prstGeom>
        </p:spPr>
      </p:pic>
      <p:grpSp>
        <p:nvGrpSpPr>
          <p:cNvPr id="153" name="Group 152">
            <a:extLst>
              <a:ext uri="{FF2B5EF4-FFF2-40B4-BE49-F238E27FC236}">
                <a16:creationId xmlns:a16="http://schemas.microsoft.com/office/drawing/2014/main" id="{EFACBB2C-69B3-116E-8F38-8922C5683C59}"/>
              </a:ext>
            </a:extLst>
          </p:cNvPr>
          <p:cNvGrpSpPr>
            <a:grpSpLocks/>
          </p:cNvGrpSpPr>
          <p:nvPr/>
        </p:nvGrpSpPr>
        <p:grpSpPr>
          <a:xfrm>
            <a:off x="3744533" y="5169493"/>
            <a:ext cx="115967" cy="99286"/>
            <a:chOff x="5368333" y="1940454"/>
            <a:chExt cx="115967" cy="99286"/>
          </a:xfrm>
        </p:grpSpPr>
        <p:sp>
          <p:nvSpPr>
            <p:cNvPr id="154" name="Oval 153">
              <a:extLst>
                <a:ext uri="{FF2B5EF4-FFF2-40B4-BE49-F238E27FC236}">
                  <a16:creationId xmlns:a16="http://schemas.microsoft.com/office/drawing/2014/main" id="{56234283-1D69-C1AF-7BAC-7EDB625DAE34}"/>
                </a:ext>
              </a:extLst>
            </p:cNvPr>
            <p:cNvSpPr>
              <a:spLocks/>
            </p:cNvSpPr>
            <p:nvPr/>
          </p:nvSpPr>
          <p:spPr>
            <a:xfrm>
              <a:off x="5376674" y="1940454"/>
              <a:ext cx="99286" cy="99286"/>
            </a:xfrm>
            <a:prstGeom prst="ellipse">
              <a:avLst/>
            </a:prstGeom>
            <a:solidFill>
              <a:srgbClr val="FFFFFF"/>
            </a:solidFill>
            <a:ln w="12700" cap="flat" cmpd="sng" algn="ctr">
              <a:solidFill>
                <a:srgbClr val="3F3F3F"/>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155" name="Partial Circle 154">
              <a:extLst>
                <a:ext uri="{FF2B5EF4-FFF2-40B4-BE49-F238E27FC236}">
                  <a16:creationId xmlns:a16="http://schemas.microsoft.com/office/drawing/2014/main" id="{97714ACD-E0C1-C821-56DD-4020E8A90CD7}"/>
                </a:ext>
              </a:extLst>
            </p:cNvPr>
            <p:cNvSpPr>
              <a:spLocks/>
            </p:cNvSpPr>
            <p:nvPr/>
          </p:nvSpPr>
          <p:spPr>
            <a:xfrm>
              <a:off x="5368333" y="1940454"/>
              <a:ext cx="115967" cy="99286"/>
            </a:xfrm>
            <a:prstGeom prst="pie">
              <a:avLst>
                <a:gd name="adj1" fmla="val 16200000"/>
                <a:gd name="adj2" fmla="val 5400000"/>
              </a:avLst>
            </a:prstGeom>
            <a:solidFill>
              <a:srgbClr val="3F3F3F"/>
            </a:solidFill>
            <a:ln w="12700" cap="flat" cmpd="sng" algn="ctr">
              <a:solidFill>
                <a:srgbClr val="80C7A7">
                  <a:shade val="50000"/>
                  <a:alpha val="0"/>
                </a:srgb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3F3F3F"/>
                </a:solidFill>
                <a:effectLst/>
                <a:uLnTx/>
                <a:uFillTx/>
                <a:latin typeface="calibri" panose="020F0502020204030204" pitchFamily="34" charset="0"/>
                <a:ea typeface="+mn-ea"/>
                <a:cs typeface="+mn-cs"/>
              </a:endParaRPr>
            </a:p>
          </p:txBody>
        </p:sp>
      </p:grpSp>
      <p:pic>
        <p:nvPicPr>
          <p:cNvPr id="156" name="Graphic 155">
            <a:extLst>
              <a:ext uri="{FF2B5EF4-FFF2-40B4-BE49-F238E27FC236}">
                <a16:creationId xmlns:a16="http://schemas.microsoft.com/office/drawing/2014/main" id="{175F9BAD-8D35-4423-E99B-5E5248E43CC0}"/>
              </a:ext>
            </a:extLst>
          </p:cNvPr>
          <p:cNvPicPr>
            <a:picLocks noChangeAspect="1"/>
          </p:cNvPicPr>
          <p:nvPr>
            <p:custDataLst>
              <p:tags r:id="rId22"/>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725129" y="5125540"/>
            <a:ext cx="187192" cy="187192"/>
          </a:xfrm>
          <a:prstGeom prst="rect">
            <a:avLst/>
          </a:prstGeom>
        </p:spPr>
      </p:pic>
      <p:grpSp>
        <p:nvGrpSpPr>
          <p:cNvPr id="157" name="Group 156">
            <a:extLst>
              <a:ext uri="{FF2B5EF4-FFF2-40B4-BE49-F238E27FC236}">
                <a16:creationId xmlns:a16="http://schemas.microsoft.com/office/drawing/2014/main" id="{9179554C-8382-32A3-EA1A-3322B33B6201}"/>
              </a:ext>
            </a:extLst>
          </p:cNvPr>
          <p:cNvGrpSpPr>
            <a:grpSpLocks/>
          </p:cNvGrpSpPr>
          <p:nvPr/>
        </p:nvGrpSpPr>
        <p:grpSpPr>
          <a:xfrm>
            <a:off x="5387747" y="5169493"/>
            <a:ext cx="115967" cy="99286"/>
            <a:chOff x="5368333" y="2159166"/>
            <a:chExt cx="115967" cy="99286"/>
          </a:xfrm>
        </p:grpSpPr>
        <p:sp>
          <p:nvSpPr>
            <p:cNvPr id="158" name="Oval 157">
              <a:extLst>
                <a:ext uri="{FF2B5EF4-FFF2-40B4-BE49-F238E27FC236}">
                  <a16:creationId xmlns:a16="http://schemas.microsoft.com/office/drawing/2014/main" id="{91D61D08-9805-521A-A5E8-24796B0EE715}"/>
                </a:ext>
              </a:extLst>
            </p:cNvPr>
            <p:cNvSpPr>
              <a:spLocks/>
            </p:cNvSpPr>
            <p:nvPr/>
          </p:nvSpPr>
          <p:spPr>
            <a:xfrm>
              <a:off x="5376674" y="2159166"/>
              <a:ext cx="99286" cy="99286"/>
            </a:xfrm>
            <a:prstGeom prst="ellipse">
              <a:avLst/>
            </a:prstGeom>
            <a:solidFill>
              <a:srgbClr val="FFFFFF"/>
            </a:solidFill>
            <a:ln w="12700" cap="flat" cmpd="sng" algn="ctr">
              <a:solidFill>
                <a:srgbClr val="3F3F3F"/>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159" name="Partial Circle 158">
              <a:extLst>
                <a:ext uri="{FF2B5EF4-FFF2-40B4-BE49-F238E27FC236}">
                  <a16:creationId xmlns:a16="http://schemas.microsoft.com/office/drawing/2014/main" id="{21524E45-A45E-AFFA-6983-8F1C985F92F6}"/>
                </a:ext>
              </a:extLst>
            </p:cNvPr>
            <p:cNvSpPr>
              <a:spLocks/>
            </p:cNvSpPr>
            <p:nvPr/>
          </p:nvSpPr>
          <p:spPr>
            <a:xfrm>
              <a:off x="5368333" y="2159166"/>
              <a:ext cx="115967" cy="99286"/>
            </a:xfrm>
            <a:prstGeom prst="pie">
              <a:avLst>
                <a:gd name="adj1" fmla="val 16200000"/>
                <a:gd name="adj2" fmla="val 5400000"/>
              </a:avLst>
            </a:prstGeom>
            <a:solidFill>
              <a:srgbClr val="3F3F3F"/>
            </a:solidFill>
            <a:ln w="12700" cap="flat" cmpd="sng" algn="ctr">
              <a:solidFill>
                <a:srgbClr val="80C7A7">
                  <a:shade val="50000"/>
                  <a:alpha val="0"/>
                </a:srgb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3F3F3F"/>
                </a:solidFill>
                <a:effectLst/>
                <a:uLnTx/>
                <a:uFillTx/>
                <a:latin typeface="calibri" panose="020F0502020204030204" pitchFamily="34" charset="0"/>
                <a:ea typeface="+mn-ea"/>
                <a:cs typeface="+mn-cs"/>
              </a:endParaRPr>
            </a:p>
          </p:txBody>
        </p:sp>
      </p:grpSp>
      <p:cxnSp>
        <p:nvCxnSpPr>
          <p:cNvPr id="160" name="Straight Connector 159">
            <a:extLst>
              <a:ext uri="{FF2B5EF4-FFF2-40B4-BE49-F238E27FC236}">
                <a16:creationId xmlns:a16="http://schemas.microsoft.com/office/drawing/2014/main" id="{C7D6FEC3-91A4-DF32-F25C-55A334354A53}"/>
              </a:ext>
            </a:extLst>
          </p:cNvPr>
          <p:cNvCxnSpPr/>
          <p:nvPr/>
        </p:nvCxnSpPr>
        <p:spPr>
          <a:xfrm>
            <a:off x="5115903" y="4890394"/>
            <a:ext cx="1317785" cy="0"/>
          </a:xfrm>
          <a:prstGeom prst="line">
            <a:avLst/>
          </a:prstGeom>
          <a:noFill/>
          <a:ln w="6350" cap="rnd" cmpd="sng" algn="ctr">
            <a:solidFill>
              <a:srgbClr val="E7E6E6">
                <a:lumMod val="100000"/>
              </a:srgbClr>
            </a:solidFill>
            <a:prstDash val="dash"/>
            <a:miter lim="800000"/>
          </a:ln>
          <a:effectLst/>
        </p:spPr>
      </p:cxnSp>
      <p:cxnSp>
        <p:nvCxnSpPr>
          <p:cNvPr id="161" name="Straight Connector 160">
            <a:extLst>
              <a:ext uri="{FF2B5EF4-FFF2-40B4-BE49-F238E27FC236}">
                <a16:creationId xmlns:a16="http://schemas.microsoft.com/office/drawing/2014/main" id="{A8A72715-1E0B-9980-1974-F9E80AA28413}"/>
              </a:ext>
            </a:extLst>
          </p:cNvPr>
          <p:cNvCxnSpPr/>
          <p:nvPr/>
        </p:nvCxnSpPr>
        <p:spPr>
          <a:xfrm>
            <a:off x="6604073" y="4890394"/>
            <a:ext cx="1317785" cy="0"/>
          </a:xfrm>
          <a:prstGeom prst="line">
            <a:avLst/>
          </a:prstGeom>
          <a:noFill/>
          <a:ln w="6350" cap="rnd" cmpd="sng" algn="ctr">
            <a:solidFill>
              <a:srgbClr val="E7E6E6">
                <a:lumMod val="100000"/>
              </a:srgbClr>
            </a:solidFill>
            <a:prstDash val="dash"/>
            <a:miter lim="800000"/>
          </a:ln>
          <a:effectLst/>
        </p:spPr>
      </p:cxnSp>
      <p:cxnSp>
        <p:nvCxnSpPr>
          <p:cNvPr id="162" name="Straight Connector 161">
            <a:extLst>
              <a:ext uri="{FF2B5EF4-FFF2-40B4-BE49-F238E27FC236}">
                <a16:creationId xmlns:a16="http://schemas.microsoft.com/office/drawing/2014/main" id="{B5F67012-651C-C001-B2AE-3A114A8CD1ED}"/>
              </a:ext>
            </a:extLst>
          </p:cNvPr>
          <p:cNvCxnSpPr/>
          <p:nvPr/>
        </p:nvCxnSpPr>
        <p:spPr>
          <a:xfrm>
            <a:off x="8092240" y="4890394"/>
            <a:ext cx="1508475" cy="0"/>
          </a:xfrm>
          <a:prstGeom prst="line">
            <a:avLst/>
          </a:prstGeom>
          <a:noFill/>
          <a:ln w="6350" cap="rnd" cmpd="sng" algn="ctr">
            <a:solidFill>
              <a:srgbClr val="E7E6E6">
                <a:lumMod val="100000"/>
              </a:srgbClr>
            </a:solidFill>
            <a:prstDash val="dash"/>
            <a:miter lim="800000"/>
          </a:ln>
          <a:effectLst/>
        </p:spPr>
      </p:cxnSp>
      <p:cxnSp>
        <p:nvCxnSpPr>
          <p:cNvPr id="163" name="Straight Connector 162">
            <a:extLst>
              <a:ext uri="{FF2B5EF4-FFF2-40B4-BE49-F238E27FC236}">
                <a16:creationId xmlns:a16="http://schemas.microsoft.com/office/drawing/2014/main" id="{D674B12D-74F3-704E-6D48-886EC17E96D8}"/>
              </a:ext>
            </a:extLst>
          </p:cNvPr>
          <p:cNvCxnSpPr/>
          <p:nvPr/>
        </p:nvCxnSpPr>
        <p:spPr>
          <a:xfrm>
            <a:off x="995087" y="4890394"/>
            <a:ext cx="4441683" cy="0"/>
          </a:xfrm>
          <a:prstGeom prst="line">
            <a:avLst/>
          </a:prstGeom>
          <a:noFill/>
          <a:ln w="6350" cap="rnd" cmpd="sng" algn="ctr">
            <a:solidFill>
              <a:srgbClr val="E7E6E6">
                <a:lumMod val="100000"/>
              </a:srgbClr>
            </a:solidFill>
            <a:prstDash val="dash"/>
            <a:miter lim="800000"/>
          </a:ln>
          <a:effectLst/>
        </p:spPr>
      </p:cxnSp>
      <p:cxnSp>
        <p:nvCxnSpPr>
          <p:cNvPr id="164" name="Straight Connector 163">
            <a:extLst>
              <a:ext uri="{FF2B5EF4-FFF2-40B4-BE49-F238E27FC236}">
                <a16:creationId xmlns:a16="http://schemas.microsoft.com/office/drawing/2014/main" id="{68EC8073-45BC-2C04-7765-FC7B49600ECD}"/>
              </a:ext>
            </a:extLst>
          </p:cNvPr>
          <p:cNvCxnSpPr/>
          <p:nvPr/>
        </p:nvCxnSpPr>
        <p:spPr>
          <a:xfrm>
            <a:off x="9741460" y="4890394"/>
            <a:ext cx="1508475" cy="0"/>
          </a:xfrm>
          <a:prstGeom prst="line">
            <a:avLst/>
          </a:prstGeom>
          <a:noFill/>
          <a:ln w="6350" cap="rnd" cmpd="sng" algn="ctr">
            <a:solidFill>
              <a:srgbClr val="E7E6E6">
                <a:lumMod val="100000"/>
              </a:srgbClr>
            </a:solidFill>
            <a:prstDash val="dash"/>
            <a:miter lim="800000"/>
          </a:ln>
          <a:effectLst/>
        </p:spPr>
      </p:cxnSp>
      <p:cxnSp>
        <p:nvCxnSpPr>
          <p:cNvPr id="165" name="Straight Connector 164">
            <a:extLst>
              <a:ext uri="{FF2B5EF4-FFF2-40B4-BE49-F238E27FC236}">
                <a16:creationId xmlns:a16="http://schemas.microsoft.com/office/drawing/2014/main" id="{91F8F34E-0AC8-828F-2A58-37B577A8A67F}"/>
              </a:ext>
            </a:extLst>
          </p:cNvPr>
          <p:cNvCxnSpPr/>
          <p:nvPr/>
        </p:nvCxnSpPr>
        <p:spPr>
          <a:xfrm>
            <a:off x="5115903" y="5528680"/>
            <a:ext cx="1317785" cy="0"/>
          </a:xfrm>
          <a:prstGeom prst="line">
            <a:avLst/>
          </a:prstGeom>
          <a:noFill/>
          <a:ln w="6350" cap="rnd" cmpd="sng" algn="ctr">
            <a:solidFill>
              <a:srgbClr val="E7E6E6">
                <a:lumMod val="100000"/>
              </a:srgbClr>
            </a:solidFill>
            <a:prstDash val="dash"/>
            <a:miter lim="800000"/>
          </a:ln>
          <a:effectLst/>
        </p:spPr>
      </p:cxnSp>
      <p:cxnSp>
        <p:nvCxnSpPr>
          <p:cNvPr id="166" name="Straight Connector 165">
            <a:extLst>
              <a:ext uri="{FF2B5EF4-FFF2-40B4-BE49-F238E27FC236}">
                <a16:creationId xmlns:a16="http://schemas.microsoft.com/office/drawing/2014/main" id="{B527707C-102B-A961-EA8A-E7CA237ED511}"/>
              </a:ext>
            </a:extLst>
          </p:cNvPr>
          <p:cNvCxnSpPr/>
          <p:nvPr/>
        </p:nvCxnSpPr>
        <p:spPr>
          <a:xfrm>
            <a:off x="6604073" y="5528680"/>
            <a:ext cx="1317785" cy="0"/>
          </a:xfrm>
          <a:prstGeom prst="line">
            <a:avLst/>
          </a:prstGeom>
          <a:noFill/>
          <a:ln w="6350" cap="rnd" cmpd="sng" algn="ctr">
            <a:solidFill>
              <a:srgbClr val="E7E6E6">
                <a:lumMod val="100000"/>
              </a:srgbClr>
            </a:solidFill>
            <a:prstDash val="dash"/>
            <a:miter lim="800000"/>
          </a:ln>
          <a:effectLst/>
        </p:spPr>
      </p:cxnSp>
      <p:cxnSp>
        <p:nvCxnSpPr>
          <p:cNvPr id="167" name="Straight Connector 166">
            <a:extLst>
              <a:ext uri="{FF2B5EF4-FFF2-40B4-BE49-F238E27FC236}">
                <a16:creationId xmlns:a16="http://schemas.microsoft.com/office/drawing/2014/main" id="{CDA3FBD6-FEB7-D6FA-217A-A0A77E54DECF}"/>
              </a:ext>
            </a:extLst>
          </p:cNvPr>
          <p:cNvCxnSpPr/>
          <p:nvPr/>
        </p:nvCxnSpPr>
        <p:spPr>
          <a:xfrm>
            <a:off x="8092240" y="5528680"/>
            <a:ext cx="1508475" cy="0"/>
          </a:xfrm>
          <a:prstGeom prst="line">
            <a:avLst/>
          </a:prstGeom>
          <a:noFill/>
          <a:ln w="6350" cap="rnd" cmpd="sng" algn="ctr">
            <a:solidFill>
              <a:srgbClr val="E7E6E6">
                <a:lumMod val="100000"/>
              </a:srgbClr>
            </a:solidFill>
            <a:prstDash val="dash"/>
            <a:miter lim="800000"/>
          </a:ln>
          <a:effectLst/>
        </p:spPr>
      </p:cxnSp>
      <p:cxnSp>
        <p:nvCxnSpPr>
          <p:cNvPr id="168" name="Straight Connector 167">
            <a:extLst>
              <a:ext uri="{FF2B5EF4-FFF2-40B4-BE49-F238E27FC236}">
                <a16:creationId xmlns:a16="http://schemas.microsoft.com/office/drawing/2014/main" id="{FF450F5B-0172-5BB0-8FD3-FD8A54111E02}"/>
              </a:ext>
            </a:extLst>
          </p:cNvPr>
          <p:cNvCxnSpPr/>
          <p:nvPr/>
        </p:nvCxnSpPr>
        <p:spPr>
          <a:xfrm>
            <a:off x="995087" y="5528680"/>
            <a:ext cx="4441683" cy="0"/>
          </a:xfrm>
          <a:prstGeom prst="line">
            <a:avLst/>
          </a:prstGeom>
          <a:noFill/>
          <a:ln w="6350" cap="rnd" cmpd="sng" algn="ctr">
            <a:solidFill>
              <a:srgbClr val="E7E6E6">
                <a:lumMod val="100000"/>
              </a:srgbClr>
            </a:solidFill>
            <a:prstDash val="dash"/>
            <a:miter lim="800000"/>
          </a:ln>
          <a:effectLst/>
        </p:spPr>
      </p:cxnSp>
      <p:cxnSp>
        <p:nvCxnSpPr>
          <p:cNvPr id="169" name="Straight Connector 168">
            <a:extLst>
              <a:ext uri="{FF2B5EF4-FFF2-40B4-BE49-F238E27FC236}">
                <a16:creationId xmlns:a16="http://schemas.microsoft.com/office/drawing/2014/main" id="{ECD2AA2A-25DF-C00B-CFA5-ECD5B75E2483}"/>
              </a:ext>
            </a:extLst>
          </p:cNvPr>
          <p:cNvCxnSpPr/>
          <p:nvPr/>
        </p:nvCxnSpPr>
        <p:spPr>
          <a:xfrm>
            <a:off x="9741460" y="5528680"/>
            <a:ext cx="1508475" cy="0"/>
          </a:xfrm>
          <a:prstGeom prst="line">
            <a:avLst/>
          </a:prstGeom>
          <a:noFill/>
          <a:ln w="6350" cap="rnd" cmpd="sng" algn="ctr">
            <a:solidFill>
              <a:srgbClr val="E7E6E6">
                <a:lumMod val="100000"/>
              </a:srgbClr>
            </a:solidFill>
            <a:prstDash val="dash"/>
            <a:miter lim="800000"/>
          </a:ln>
          <a:effectLst/>
        </p:spPr>
      </p:cxnSp>
      <p:sp>
        <p:nvSpPr>
          <p:cNvPr id="170" name="TextBox 169">
            <a:extLst>
              <a:ext uri="{FF2B5EF4-FFF2-40B4-BE49-F238E27FC236}">
                <a16:creationId xmlns:a16="http://schemas.microsoft.com/office/drawing/2014/main" id="{B90EA22A-BC16-45CC-828C-3511F07E8463}"/>
              </a:ext>
            </a:extLst>
          </p:cNvPr>
          <p:cNvSpPr txBox="1">
            <a:spLocks/>
          </p:cNvSpPr>
          <p:nvPr/>
        </p:nvSpPr>
        <p:spPr>
          <a:xfrm>
            <a:off x="787061" y="5793190"/>
            <a:ext cx="10462874" cy="355547"/>
          </a:xfrm>
          <a:prstGeom prst="rect">
            <a:avLst/>
          </a:prstGeom>
          <a:noFill/>
        </p:spPr>
        <p:txBody>
          <a:bodyPr vert="horz" wrap="square" lIns="0" tIns="0" rIns="0" bIns="0" rtlCol="0">
            <a:spAutoFit/>
          </a:bodyPr>
          <a:lstStyle/>
          <a:p>
            <a:pPr algn="just"/>
            <a:r>
              <a:rPr lang="fr-FR" sz="1100" b="1" u="sng" dirty="0">
                <a:solidFill>
                  <a:srgbClr val="3F3F3F"/>
                </a:solidFill>
                <a:latin typeface="calibri" panose="020F0502020204030204" pitchFamily="34" charset="0"/>
              </a:rPr>
              <a:t>Enter Text Here</a:t>
            </a:r>
          </a:p>
          <a:p>
            <a:pPr algn="just">
              <a:lnSpc>
                <a:spcPct val="150000"/>
              </a:lnSpc>
            </a:pPr>
            <a:r>
              <a:rPr lang="en-US" sz="900" dirty="0">
                <a:solidFill>
                  <a:srgbClr val="000000"/>
                </a:solidFill>
                <a:latin typeface="calibri" panose="020F0502020204030204" pitchFamily="34" charset="0"/>
              </a:rPr>
              <a:t>Enter Text Here</a:t>
            </a:r>
            <a:endParaRPr lang="fr-FR" sz="900" dirty="0">
              <a:solidFill>
                <a:srgbClr val="3F3F3F"/>
              </a:solidFill>
              <a:latin typeface="calibri" panose="020F0502020204030204" pitchFamily="34" charset="0"/>
            </a:endParaRPr>
          </a:p>
        </p:txBody>
      </p:sp>
    </p:spTree>
    <p:custDataLst>
      <p:tags r:id="rId1"/>
    </p:custDataLst>
    <p:extLst>
      <p:ext uri="{BB962C8B-B14F-4D97-AF65-F5344CB8AC3E}">
        <p14:creationId xmlns:p14="http://schemas.microsoft.com/office/powerpoint/2010/main" val="154574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Framework 2</a:t>
            </a:r>
          </a:p>
        </p:txBody>
      </p:sp>
      <p:sp>
        <p:nvSpPr>
          <p:cNvPr id="12" name="Content Placeholder 11">
            <a:extLst>
              <a:ext uri="{FF2B5EF4-FFF2-40B4-BE49-F238E27FC236}">
                <a16:creationId xmlns:a16="http://schemas.microsoft.com/office/drawing/2014/main" id="{A3463C6A-2E98-8825-9055-023C76E12C00}"/>
              </a:ext>
            </a:extLst>
          </p:cNvPr>
          <p:cNvSpPr>
            <a:spLocks noGrp="1"/>
          </p:cNvSpPr>
          <p:nvPr>
            <p:ph sz="quarter" idx="19"/>
          </p:nvPr>
        </p:nvSpPr>
        <p:spPr/>
        <p:txBody>
          <a:bodyPr/>
          <a:lstStyle/>
          <a:p>
            <a:endParaRPr lang="en-US"/>
          </a:p>
        </p:txBody>
      </p:sp>
      <p:sp>
        <p:nvSpPr>
          <p:cNvPr id="4" name="Arrow: Pentagon 3">
            <a:extLst>
              <a:ext uri="{FF2B5EF4-FFF2-40B4-BE49-F238E27FC236}">
                <a16:creationId xmlns:a16="http://schemas.microsoft.com/office/drawing/2014/main" id="{E547EFBF-6820-9BE4-0205-F50EFEB33003}"/>
              </a:ext>
            </a:extLst>
          </p:cNvPr>
          <p:cNvSpPr/>
          <p:nvPr/>
        </p:nvSpPr>
        <p:spPr>
          <a:xfrm>
            <a:off x="554733" y="3181248"/>
            <a:ext cx="2226759" cy="1260078"/>
          </a:xfrm>
          <a:prstGeom prst="homePlat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386" tIns="57226" rIns="67386" bIns="57226" numCol="1" spcCol="1270" anchor="ctr" anchorCtr="0">
            <a:noAutofit/>
          </a:bodyPr>
          <a:lstStyle/>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1200" b="0" kern="1200" dirty="0">
              <a:solidFill>
                <a:schemeClr val="bg2"/>
              </a:solidFill>
            </a:endParaRPr>
          </a:p>
        </p:txBody>
      </p:sp>
      <p:sp>
        <p:nvSpPr>
          <p:cNvPr id="5" name="Freeform: Shape 4">
            <a:extLst>
              <a:ext uri="{FF2B5EF4-FFF2-40B4-BE49-F238E27FC236}">
                <a16:creationId xmlns:a16="http://schemas.microsoft.com/office/drawing/2014/main" id="{3051A028-C30F-BF47-2F2B-A211202D7EDC}"/>
              </a:ext>
            </a:extLst>
          </p:cNvPr>
          <p:cNvSpPr/>
          <p:nvPr/>
        </p:nvSpPr>
        <p:spPr>
          <a:xfrm>
            <a:off x="554732" y="4756345"/>
            <a:ext cx="9088206" cy="1361400"/>
          </a:xfrm>
          <a:custGeom>
            <a:avLst/>
            <a:gdLst>
              <a:gd name="connsiteX0" fmla="*/ 0 w 2016125"/>
              <a:gd name="connsiteY0" fmla="*/ 126008 h 1260078"/>
              <a:gd name="connsiteX1" fmla="*/ 126008 w 2016125"/>
              <a:gd name="connsiteY1" fmla="*/ 0 h 1260078"/>
              <a:gd name="connsiteX2" fmla="*/ 1890117 w 2016125"/>
              <a:gd name="connsiteY2" fmla="*/ 0 h 1260078"/>
              <a:gd name="connsiteX3" fmla="*/ 2016125 w 2016125"/>
              <a:gd name="connsiteY3" fmla="*/ 126008 h 1260078"/>
              <a:gd name="connsiteX4" fmla="*/ 2016125 w 2016125"/>
              <a:gd name="connsiteY4" fmla="*/ 1134070 h 1260078"/>
              <a:gd name="connsiteX5" fmla="*/ 1890117 w 2016125"/>
              <a:gd name="connsiteY5" fmla="*/ 1260078 h 1260078"/>
              <a:gd name="connsiteX6" fmla="*/ 126008 w 2016125"/>
              <a:gd name="connsiteY6" fmla="*/ 1260078 h 1260078"/>
              <a:gd name="connsiteX7" fmla="*/ 0 w 2016125"/>
              <a:gd name="connsiteY7" fmla="*/ 1134070 h 1260078"/>
              <a:gd name="connsiteX8" fmla="*/ 0 w 2016125"/>
              <a:gd name="connsiteY8" fmla="*/ 126008 h 126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125" h="1260078">
                <a:moveTo>
                  <a:pt x="0" y="126008"/>
                </a:moveTo>
                <a:cubicBezTo>
                  <a:pt x="0" y="56416"/>
                  <a:pt x="56416" y="0"/>
                  <a:pt x="126008" y="0"/>
                </a:cubicBezTo>
                <a:lnTo>
                  <a:pt x="1890117" y="0"/>
                </a:lnTo>
                <a:cubicBezTo>
                  <a:pt x="1959709" y="0"/>
                  <a:pt x="2016125" y="56416"/>
                  <a:pt x="2016125" y="126008"/>
                </a:cubicBezTo>
                <a:lnTo>
                  <a:pt x="2016125" y="1134070"/>
                </a:lnTo>
                <a:cubicBezTo>
                  <a:pt x="2016125" y="1203662"/>
                  <a:pt x="1959709" y="1260078"/>
                  <a:pt x="1890117" y="1260078"/>
                </a:cubicBezTo>
                <a:lnTo>
                  <a:pt x="126008" y="1260078"/>
                </a:lnTo>
                <a:cubicBezTo>
                  <a:pt x="56416" y="1260078"/>
                  <a:pt x="0" y="1203662"/>
                  <a:pt x="0" y="1134070"/>
                </a:cubicBezTo>
                <a:lnTo>
                  <a:pt x="0" y="12600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algn="ctr" defTabSz="711200">
              <a:lnSpc>
                <a:spcPct val="90000"/>
              </a:lnSpc>
              <a:spcBef>
                <a:spcPct val="0"/>
              </a:spcBef>
              <a:spcAft>
                <a:spcPct val="35000"/>
              </a:spcAft>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 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1200" b="0" kern="1200" dirty="0">
              <a:solidFill>
                <a:schemeClr val="bg2"/>
              </a:solidFill>
            </a:endParaRPr>
          </a:p>
        </p:txBody>
      </p:sp>
      <p:sp>
        <p:nvSpPr>
          <p:cNvPr id="6" name="Freeform: Shape 5">
            <a:extLst>
              <a:ext uri="{FF2B5EF4-FFF2-40B4-BE49-F238E27FC236}">
                <a16:creationId xmlns:a16="http://schemas.microsoft.com/office/drawing/2014/main" id="{1ADAEF65-F058-3C44-8C83-5B3CCCC66276}"/>
              </a:ext>
            </a:extLst>
          </p:cNvPr>
          <p:cNvSpPr/>
          <p:nvPr/>
        </p:nvSpPr>
        <p:spPr>
          <a:xfrm>
            <a:off x="554732" y="1606151"/>
            <a:ext cx="9107620" cy="1260078"/>
          </a:xfrm>
          <a:custGeom>
            <a:avLst/>
            <a:gdLst>
              <a:gd name="connsiteX0" fmla="*/ 0 w 2520156"/>
              <a:gd name="connsiteY0" fmla="*/ 126008 h 1260078"/>
              <a:gd name="connsiteX1" fmla="*/ 126008 w 2520156"/>
              <a:gd name="connsiteY1" fmla="*/ 0 h 1260078"/>
              <a:gd name="connsiteX2" fmla="*/ 2394148 w 2520156"/>
              <a:gd name="connsiteY2" fmla="*/ 0 h 1260078"/>
              <a:gd name="connsiteX3" fmla="*/ 2520156 w 2520156"/>
              <a:gd name="connsiteY3" fmla="*/ 126008 h 1260078"/>
              <a:gd name="connsiteX4" fmla="*/ 2520156 w 2520156"/>
              <a:gd name="connsiteY4" fmla="*/ 1134070 h 1260078"/>
              <a:gd name="connsiteX5" fmla="*/ 2394148 w 2520156"/>
              <a:gd name="connsiteY5" fmla="*/ 1260078 h 1260078"/>
              <a:gd name="connsiteX6" fmla="*/ 126008 w 2520156"/>
              <a:gd name="connsiteY6" fmla="*/ 1260078 h 1260078"/>
              <a:gd name="connsiteX7" fmla="*/ 0 w 2520156"/>
              <a:gd name="connsiteY7" fmla="*/ 1134070 h 1260078"/>
              <a:gd name="connsiteX8" fmla="*/ 0 w 2520156"/>
              <a:gd name="connsiteY8" fmla="*/ 126008 h 126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0156" h="1260078">
                <a:moveTo>
                  <a:pt x="0" y="126008"/>
                </a:moveTo>
                <a:cubicBezTo>
                  <a:pt x="0" y="56416"/>
                  <a:pt x="56416" y="0"/>
                  <a:pt x="126008" y="0"/>
                </a:cubicBezTo>
                <a:lnTo>
                  <a:pt x="2394148" y="0"/>
                </a:lnTo>
                <a:cubicBezTo>
                  <a:pt x="2463740" y="0"/>
                  <a:pt x="2520156" y="56416"/>
                  <a:pt x="2520156" y="126008"/>
                </a:cubicBezTo>
                <a:lnTo>
                  <a:pt x="2520156" y="1134070"/>
                </a:lnTo>
                <a:cubicBezTo>
                  <a:pt x="2520156" y="1203662"/>
                  <a:pt x="2463740" y="1260078"/>
                  <a:pt x="2394148" y="1260078"/>
                </a:cubicBezTo>
                <a:lnTo>
                  <a:pt x="126008" y="1260078"/>
                </a:lnTo>
                <a:cubicBezTo>
                  <a:pt x="56416" y="1260078"/>
                  <a:pt x="0" y="1203662"/>
                  <a:pt x="0" y="1134070"/>
                </a:cubicBezTo>
                <a:lnTo>
                  <a:pt x="0" y="12600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2626" tIns="67386" rIns="82626" bIns="6738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2400" kern="1200" dirty="0"/>
          </a:p>
        </p:txBody>
      </p:sp>
      <p:sp>
        <p:nvSpPr>
          <p:cNvPr id="7" name="Arrow: Chevron 6">
            <a:extLst>
              <a:ext uri="{FF2B5EF4-FFF2-40B4-BE49-F238E27FC236}">
                <a16:creationId xmlns:a16="http://schemas.microsoft.com/office/drawing/2014/main" id="{7443E0F1-4A30-843C-1A73-C091458BC4C7}"/>
              </a:ext>
            </a:extLst>
          </p:cNvPr>
          <p:cNvSpPr>
            <a:spLocks/>
          </p:cNvSpPr>
          <p:nvPr/>
        </p:nvSpPr>
        <p:spPr>
          <a:xfrm>
            <a:off x="2246577" y="3181248"/>
            <a:ext cx="2255130" cy="1260078"/>
          </a:xfrm>
          <a:prstGeom prst="chevron">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endParaRPr lang="en-US" sz="1200" b="0" kern="1200" dirty="0">
              <a:solidFill>
                <a:schemeClr val="bg2"/>
              </a:solidFill>
            </a:endParaRPr>
          </a:p>
        </p:txBody>
      </p:sp>
      <p:sp>
        <p:nvSpPr>
          <p:cNvPr id="8" name="Arrow: Chevron 7">
            <a:extLst>
              <a:ext uri="{FF2B5EF4-FFF2-40B4-BE49-F238E27FC236}">
                <a16:creationId xmlns:a16="http://schemas.microsoft.com/office/drawing/2014/main" id="{54957AB6-E587-6696-70A9-357A252D85A4}"/>
              </a:ext>
            </a:extLst>
          </p:cNvPr>
          <p:cNvSpPr/>
          <p:nvPr/>
        </p:nvSpPr>
        <p:spPr>
          <a:xfrm>
            <a:off x="7407222" y="3181248"/>
            <a:ext cx="2255130" cy="1260078"/>
          </a:xfrm>
          <a:prstGeom prst="chevron">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a:t>
            </a:r>
            <a:endParaRPr lang="en-US" sz="1200" b="0" kern="1200" dirty="0">
              <a:solidFill>
                <a:schemeClr val="bg2"/>
              </a:solidFill>
            </a:endParaRPr>
          </a:p>
        </p:txBody>
      </p:sp>
      <p:sp>
        <p:nvSpPr>
          <p:cNvPr id="9" name="Arrow: Chevron 8">
            <a:extLst>
              <a:ext uri="{FF2B5EF4-FFF2-40B4-BE49-F238E27FC236}">
                <a16:creationId xmlns:a16="http://schemas.microsoft.com/office/drawing/2014/main" id="{A81AD832-536C-B9FE-CC1D-4B2DFAFC4573}"/>
              </a:ext>
            </a:extLst>
          </p:cNvPr>
          <p:cNvSpPr>
            <a:spLocks/>
          </p:cNvSpPr>
          <p:nvPr/>
        </p:nvSpPr>
        <p:spPr>
          <a:xfrm>
            <a:off x="3966792" y="3181248"/>
            <a:ext cx="2255130" cy="1260078"/>
          </a:xfrm>
          <a:prstGeom prst="chevron">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endParaRPr lang="en-US" sz="1200" b="0" kern="1200" dirty="0">
              <a:solidFill>
                <a:schemeClr val="bg2"/>
              </a:solidFill>
            </a:endParaRPr>
          </a:p>
        </p:txBody>
      </p:sp>
      <p:sp>
        <p:nvSpPr>
          <p:cNvPr id="10" name="Arrow: Chevron 9">
            <a:extLst>
              <a:ext uri="{FF2B5EF4-FFF2-40B4-BE49-F238E27FC236}">
                <a16:creationId xmlns:a16="http://schemas.microsoft.com/office/drawing/2014/main" id="{0370492E-C85A-D4CA-A05F-4E1ACC59B580}"/>
              </a:ext>
            </a:extLst>
          </p:cNvPr>
          <p:cNvSpPr>
            <a:spLocks/>
          </p:cNvSpPr>
          <p:nvPr/>
        </p:nvSpPr>
        <p:spPr>
          <a:xfrm>
            <a:off x="5687007" y="3181248"/>
            <a:ext cx="2255130" cy="1260078"/>
          </a:xfrm>
          <a:prstGeom prst="chevron">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endParaRPr lang="en-US" sz="1200" b="0" kern="1200" dirty="0">
              <a:solidFill>
                <a:schemeClr val="bg2"/>
              </a:solidFill>
            </a:endParaRPr>
          </a:p>
        </p:txBody>
      </p:sp>
      <p:sp>
        <p:nvSpPr>
          <p:cNvPr id="11" name="Freeform: Shape 10">
            <a:extLst>
              <a:ext uri="{FF2B5EF4-FFF2-40B4-BE49-F238E27FC236}">
                <a16:creationId xmlns:a16="http://schemas.microsoft.com/office/drawing/2014/main" id="{E5A82746-9F4A-D9B4-A600-B396AEB9624E}"/>
              </a:ext>
            </a:extLst>
          </p:cNvPr>
          <p:cNvSpPr/>
          <p:nvPr/>
        </p:nvSpPr>
        <p:spPr>
          <a:xfrm>
            <a:off x="9872870" y="1606151"/>
            <a:ext cx="1764390" cy="4511594"/>
          </a:xfrm>
          <a:custGeom>
            <a:avLst/>
            <a:gdLst>
              <a:gd name="connsiteX0" fmla="*/ 0 w 2016125"/>
              <a:gd name="connsiteY0" fmla="*/ 126008 h 1260078"/>
              <a:gd name="connsiteX1" fmla="*/ 126008 w 2016125"/>
              <a:gd name="connsiteY1" fmla="*/ 0 h 1260078"/>
              <a:gd name="connsiteX2" fmla="*/ 1890117 w 2016125"/>
              <a:gd name="connsiteY2" fmla="*/ 0 h 1260078"/>
              <a:gd name="connsiteX3" fmla="*/ 2016125 w 2016125"/>
              <a:gd name="connsiteY3" fmla="*/ 126008 h 1260078"/>
              <a:gd name="connsiteX4" fmla="*/ 2016125 w 2016125"/>
              <a:gd name="connsiteY4" fmla="*/ 1134070 h 1260078"/>
              <a:gd name="connsiteX5" fmla="*/ 1890117 w 2016125"/>
              <a:gd name="connsiteY5" fmla="*/ 1260078 h 1260078"/>
              <a:gd name="connsiteX6" fmla="*/ 126008 w 2016125"/>
              <a:gd name="connsiteY6" fmla="*/ 1260078 h 1260078"/>
              <a:gd name="connsiteX7" fmla="*/ 0 w 2016125"/>
              <a:gd name="connsiteY7" fmla="*/ 1134070 h 1260078"/>
              <a:gd name="connsiteX8" fmla="*/ 0 w 2016125"/>
              <a:gd name="connsiteY8" fmla="*/ 126008 h 126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125" h="1260078">
                <a:moveTo>
                  <a:pt x="0" y="126008"/>
                </a:moveTo>
                <a:cubicBezTo>
                  <a:pt x="0" y="56416"/>
                  <a:pt x="56416" y="0"/>
                  <a:pt x="126008" y="0"/>
                </a:cubicBezTo>
                <a:lnTo>
                  <a:pt x="1890117" y="0"/>
                </a:lnTo>
                <a:cubicBezTo>
                  <a:pt x="1959709" y="0"/>
                  <a:pt x="2016125" y="56416"/>
                  <a:pt x="2016125" y="126008"/>
                </a:cubicBezTo>
                <a:lnTo>
                  <a:pt x="2016125" y="1134070"/>
                </a:lnTo>
                <a:cubicBezTo>
                  <a:pt x="2016125" y="1203662"/>
                  <a:pt x="1959709" y="1260078"/>
                  <a:pt x="1890117" y="1260078"/>
                </a:cubicBezTo>
                <a:lnTo>
                  <a:pt x="126008" y="1260078"/>
                </a:lnTo>
                <a:cubicBezTo>
                  <a:pt x="56416" y="1260078"/>
                  <a:pt x="0" y="1203662"/>
                  <a:pt x="0" y="1134070"/>
                </a:cubicBezTo>
                <a:lnTo>
                  <a:pt x="0" y="12600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171450" indent="-171450" defTabSz="711200">
              <a:lnSpc>
                <a:spcPct val="90000"/>
              </a:lnSpc>
              <a:spcBef>
                <a:spcPct val="0"/>
              </a:spcBef>
              <a:spcAft>
                <a:spcPct val="35000"/>
              </a:spcAft>
              <a:buFont typeface="Arial" panose="020B0604020202020204" pitchFamily="34" charset="0"/>
              <a:buChar char="•"/>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endPar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endParaRPr>
          </a:p>
          <a:p>
            <a:pPr marL="171450" indent="-171450" defTabSz="711200">
              <a:lnSpc>
                <a:spcPct val="90000"/>
              </a:lnSpc>
              <a:spcBef>
                <a:spcPct val="0"/>
              </a:spcBef>
              <a:spcAft>
                <a:spcPct val="35000"/>
              </a:spcAft>
              <a:buFont typeface="Arial" panose="020B0604020202020204" pitchFamily="34" charset="0"/>
              <a:buChar char="•"/>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 </a:t>
            </a:r>
          </a:p>
          <a:p>
            <a:pPr marL="171450" indent="-171450" defTabSz="711200">
              <a:lnSpc>
                <a:spcPct val="90000"/>
              </a:lnSpc>
              <a:spcBef>
                <a:spcPct val="0"/>
              </a:spcBef>
              <a:spcAft>
                <a:spcPct val="35000"/>
              </a:spcAft>
              <a:buFont typeface="Arial" panose="020B0604020202020204" pitchFamily="34" charset="0"/>
              <a:buChar char="•"/>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endPar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endParaRPr>
          </a:p>
          <a:p>
            <a:pPr marL="171450" indent="-171450" defTabSz="711200">
              <a:lnSpc>
                <a:spcPct val="90000"/>
              </a:lnSpc>
              <a:spcBef>
                <a:spcPct val="0"/>
              </a:spcBef>
              <a:spcAft>
                <a:spcPct val="35000"/>
              </a:spcAft>
              <a:buFont typeface="Arial" panose="020B0604020202020204" pitchFamily="34" charset="0"/>
              <a:buChar char="•"/>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p>
          <a:p>
            <a:pPr marL="171450" indent="-171450" defTabSz="711200">
              <a:lnSpc>
                <a:spcPct val="90000"/>
              </a:lnSpc>
              <a:spcBef>
                <a:spcPct val="0"/>
              </a:spcBef>
              <a:spcAft>
                <a:spcPct val="35000"/>
              </a:spcAft>
              <a:buFont typeface="Arial" panose="020B0604020202020204" pitchFamily="34" charset="0"/>
              <a:buChar char="•"/>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p>
          <a:p>
            <a:pPr marL="171450" indent="-171450" defTabSz="711200">
              <a:lnSpc>
                <a:spcPct val="90000"/>
              </a:lnSpc>
              <a:spcBef>
                <a:spcPct val="0"/>
              </a:spcBef>
              <a:spcAft>
                <a:spcPct val="35000"/>
              </a:spcAft>
              <a:buFont typeface="Arial" panose="020B0604020202020204" pitchFamily="34" charset="0"/>
              <a:buChar char="•"/>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1200" b="0" kern="1200" dirty="0">
              <a:solidFill>
                <a:schemeClr val="bg2"/>
              </a:solidFill>
            </a:endParaRPr>
          </a:p>
        </p:txBody>
      </p:sp>
    </p:spTree>
    <p:custDataLst>
      <p:tags r:id="rId1"/>
    </p:custDataLst>
    <p:extLst>
      <p:ext uri="{BB962C8B-B14F-4D97-AF65-F5344CB8AC3E}">
        <p14:creationId xmlns:p14="http://schemas.microsoft.com/office/powerpoint/2010/main" val="396648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Framework 3</a:t>
            </a:r>
          </a:p>
        </p:txBody>
      </p:sp>
      <p:sp>
        <p:nvSpPr>
          <p:cNvPr id="32" name="Content Placeholder 31">
            <a:extLst>
              <a:ext uri="{FF2B5EF4-FFF2-40B4-BE49-F238E27FC236}">
                <a16:creationId xmlns:a16="http://schemas.microsoft.com/office/drawing/2014/main" id="{D7A3CCA0-8D34-D70F-1BFF-4B6A8A3CE9D6}"/>
              </a:ext>
            </a:extLst>
          </p:cNvPr>
          <p:cNvSpPr>
            <a:spLocks noGrp="1"/>
          </p:cNvSpPr>
          <p:nvPr>
            <p:ph sz="quarter" idx="19"/>
          </p:nvPr>
        </p:nvSpPr>
        <p:spPr/>
        <p:txBody>
          <a:bodyPr/>
          <a:lstStyle/>
          <a:p>
            <a:endParaRPr lang="en-US"/>
          </a:p>
        </p:txBody>
      </p:sp>
      <p:sp>
        <p:nvSpPr>
          <p:cNvPr id="12" name="Arrow: Pentagon 11">
            <a:extLst>
              <a:ext uri="{FF2B5EF4-FFF2-40B4-BE49-F238E27FC236}">
                <a16:creationId xmlns:a16="http://schemas.microsoft.com/office/drawing/2014/main" id="{07FEF721-F434-2293-76A5-51A840C1123E}"/>
              </a:ext>
            </a:extLst>
          </p:cNvPr>
          <p:cNvSpPr/>
          <p:nvPr/>
        </p:nvSpPr>
        <p:spPr>
          <a:xfrm>
            <a:off x="1930401" y="1713639"/>
            <a:ext cx="1980720" cy="1034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latin typeface="Calibri" panose="020F0502020204030204" pitchFamily="34" charset="0"/>
              <a:cs typeface="Calibri" panose="020F0502020204030204" pitchFamily="34" charset="0"/>
            </a:endParaRPr>
          </a:p>
        </p:txBody>
      </p:sp>
      <p:sp>
        <p:nvSpPr>
          <p:cNvPr id="13" name="Arrow: Chevron 12">
            <a:extLst>
              <a:ext uri="{FF2B5EF4-FFF2-40B4-BE49-F238E27FC236}">
                <a16:creationId xmlns:a16="http://schemas.microsoft.com/office/drawing/2014/main" id="{810306A1-4CFF-F397-3E42-C33F65094E3A}"/>
              </a:ext>
            </a:extLst>
          </p:cNvPr>
          <p:cNvSpPr/>
          <p:nvPr/>
        </p:nvSpPr>
        <p:spPr>
          <a:xfrm>
            <a:off x="3455309" y="1713639"/>
            <a:ext cx="1980720" cy="1034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latin typeface="Calibri" panose="020F0502020204030204" pitchFamily="34" charset="0"/>
              <a:cs typeface="Calibri" panose="020F0502020204030204" pitchFamily="34" charset="0"/>
            </a:endParaRPr>
          </a:p>
        </p:txBody>
      </p:sp>
      <p:sp>
        <p:nvSpPr>
          <p:cNvPr id="14" name="Arrow: Chevron 13">
            <a:extLst>
              <a:ext uri="{FF2B5EF4-FFF2-40B4-BE49-F238E27FC236}">
                <a16:creationId xmlns:a16="http://schemas.microsoft.com/office/drawing/2014/main" id="{FC45E5D2-0230-BF43-C86C-CB0E557E4FAF}"/>
              </a:ext>
            </a:extLst>
          </p:cNvPr>
          <p:cNvSpPr/>
          <p:nvPr/>
        </p:nvSpPr>
        <p:spPr>
          <a:xfrm>
            <a:off x="4980217" y="1713639"/>
            <a:ext cx="1980720" cy="1034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latin typeface="Calibri" panose="020F0502020204030204" pitchFamily="34" charset="0"/>
              <a:cs typeface="Calibri" panose="020F0502020204030204" pitchFamily="34" charset="0"/>
            </a:endParaRPr>
          </a:p>
        </p:txBody>
      </p:sp>
      <p:sp>
        <p:nvSpPr>
          <p:cNvPr id="15" name="Arrow: Chevron 14">
            <a:extLst>
              <a:ext uri="{FF2B5EF4-FFF2-40B4-BE49-F238E27FC236}">
                <a16:creationId xmlns:a16="http://schemas.microsoft.com/office/drawing/2014/main" id="{13702ADE-2C41-3460-778D-EC767E110C17}"/>
              </a:ext>
            </a:extLst>
          </p:cNvPr>
          <p:cNvSpPr/>
          <p:nvPr/>
        </p:nvSpPr>
        <p:spPr>
          <a:xfrm>
            <a:off x="6505125" y="1713639"/>
            <a:ext cx="1980720" cy="1034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latin typeface="Calibri" panose="020F0502020204030204" pitchFamily="34" charset="0"/>
              <a:cs typeface="Calibri" panose="020F0502020204030204" pitchFamily="34" charset="0"/>
            </a:endParaRPr>
          </a:p>
        </p:txBody>
      </p:sp>
      <p:sp>
        <p:nvSpPr>
          <p:cNvPr id="16" name="Arrow: Chevron 15">
            <a:extLst>
              <a:ext uri="{FF2B5EF4-FFF2-40B4-BE49-F238E27FC236}">
                <a16:creationId xmlns:a16="http://schemas.microsoft.com/office/drawing/2014/main" id="{740BF0C7-92AB-AB64-1833-FA45FD3BB8F4}"/>
              </a:ext>
            </a:extLst>
          </p:cNvPr>
          <p:cNvSpPr/>
          <p:nvPr/>
        </p:nvSpPr>
        <p:spPr>
          <a:xfrm>
            <a:off x="8030033" y="1713639"/>
            <a:ext cx="1980720" cy="1034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latin typeface="Calibri" panose="020F0502020204030204" pitchFamily="34" charset="0"/>
              <a:cs typeface="Calibri" panose="020F0502020204030204" pitchFamily="34" charset="0"/>
            </a:endParaRPr>
          </a:p>
        </p:txBody>
      </p:sp>
      <p:sp>
        <p:nvSpPr>
          <p:cNvPr id="17" name="Arrow: Chevron 16">
            <a:extLst>
              <a:ext uri="{FF2B5EF4-FFF2-40B4-BE49-F238E27FC236}">
                <a16:creationId xmlns:a16="http://schemas.microsoft.com/office/drawing/2014/main" id="{39A68980-C7E3-8B26-C2E8-5B515B6AA78D}"/>
              </a:ext>
            </a:extLst>
          </p:cNvPr>
          <p:cNvSpPr/>
          <p:nvPr/>
        </p:nvSpPr>
        <p:spPr>
          <a:xfrm>
            <a:off x="9554939" y="1713639"/>
            <a:ext cx="1980720" cy="1034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94041D62-5750-A962-AA1E-DA6C170DF011}"/>
              </a:ext>
            </a:extLst>
          </p:cNvPr>
          <p:cNvSpPr txBox="1"/>
          <p:nvPr/>
        </p:nvSpPr>
        <p:spPr>
          <a:xfrm>
            <a:off x="1930401" y="2990896"/>
            <a:ext cx="1524908" cy="2002728"/>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p>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a:t>
            </a:r>
            <a:endParaRPr lang="en-US" sz="1200" dirty="0">
              <a:solidFill>
                <a:schemeClr val="bg2"/>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66C03148-32CA-AA5F-2578-1688FE7874A8}"/>
              </a:ext>
            </a:extLst>
          </p:cNvPr>
          <p:cNvSpPr txBox="1"/>
          <p:nvPr/>
        </p:nvSpPr>
        <p:spPr>
          <a:xfrm>
            <a:off x="3455309" y="2990896"/>
            <a:ext cx="1524908" cy="2002728"/>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p>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a:t>
            </a:r>
            <a:endParaRPr lang="en-US" sz="1200" dirty="0">
              <a:solidFill>
                <a:schemeClr val="bg2"/>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95CE05E0-70DB-8E29-E758-E961AC8FD7FE}"/>
              </a:ext>
            </a:extLst>
          </p:cNvPr>
          <p:cNvSpPr txBox="1"/>
          <p:nvPr/>
        </p:nvSpPr>
        <p:spPr>
          <a:xfrm>
            <a:off x="4980217" y="2990896"/>
            <a:ext cx="1524908" cy="2002728"/>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p>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a:t>
            </a:r>
            <a:endParaRPr lang="en-US" sz="1200" dirty="0">
              <a:solidFill>
                <a:schemeClr val="bg2"/>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4264633E-197F-5830-B16D-80A5AE95F205}"/>
              </a:ext>
            </a:extLst>
          </p:cNvPr>
          <p:cNvSpPr txBox="1"/>
          <p:nvPr/>
        </p:nvSpPr>
        <p:spPr>
          <a:xfrm>
            <a:off x="6505125" y="2990896"/>
            <a:ext cx="1524908" cy="2002728"/>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p>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a:t>
            </a:r>
            <a:endParaRPr lang="en-US" sz="1200" dirty="0">
              <a:solidFill>
                <a:schemeClr val="bg2"/>
              </a:solidFill>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F8EF6E3B-A331-EAA1-9411-77D1E84F62BE}"/>
              </a:ext>
            </a:extLst>
          </p:cNvPr>
          <p:cNvSpPr txBox="1"/>
          <p:nvPr/>
        </p:nvSpPr>
        <p:spPr>
          <a:xfrm>
            <a:off x="8030033" y="2990896"/>
            <a:ext cx="1524908" cy="2002728"/>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p>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a:t>
            </a:r>
            <a:endParaRPr lang="en-US" sz="1200" dirty="0">
              <a:solidFill>
                <a:schemeClr val="bg2"/>
              </a:solidFill>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C8337373-5EFA-57C5-8CD4-71ED4E39CBF9}"/>
              </a:ext>
            </a:extLst>
          </p:cNvPr>
          <p:cNvSpPr txBox="1"/>
          <p:nvPr/>
        </p:nvSpPr>
        <p:spPr>
          <a:xfrm>
            <a:off x="9554941" y="2990896"/>
            <a:ext cx="1524908" cy="2002728"/>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p>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a:t>
            </a:r>
            <a:endParaRPr lang="en-US" sz="1200" dirty="0">
              <a:solidFill>
                <a:schemeClr val="bg2"/>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A996CFC3-9EFC-CD16-0438-0EB75FB62233}"/>
              </a:ext>
            </a:extLst>
          </p:cNvPr>
          <p:cNvSpPr txBox="1"/>
          <p:nvPr/>
        </p:nvSpPr>
        <p:spPr>
          <a:xfrm>
            <a:off x="554732" y="2990896"/>
            <a:ext cx="1114412" cy="382092"/>
          </a:xfrm>
          <a:prstGeom prst="rect">
            <a:avLst/>
          </a:prstGeom>
          <a:noFill/>
        </p:spPr>
        <p:txBody>
          <a:bodyPr vert="horz" wrap="square" rtlCol="0">
            <a:spAutoFit/>
          </a:bodyPr>
          <a:lstStyle/>
          <a:p>
            <a:pPr algn="l">
              <a:lnSpc>
                <a:spcPct val="150000"/>
              </a:lnSpc>
            </a:pPr>
            <a:r>
              <a:rPr lang="en-US" sz="14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a:t>
            </a:r>
            <a:endParaRPr lang="en-US" sz="1400" dirty="0">
              <a:solidFill>
                <a:schemeClr val="bg2"/>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E3F580DF-1844-E258-D81D-A468718F580D}"/>
              </a:ext>
            </a:extLst>
          </p:cNvPr>
          <p:cNvSpPr txBox="1"/>
          <p:nvPr/>
        </p:nvSpPr>
        <p:spPr>
          <a:xfrm>
            <a:off x="554732" y="5403987"/>
            <a:ext cx="1114412" cy="382092"/>
          </a:xfrm>
          <a:prstGeom prst="rect">
            <a:avLst/>
          </a:prstGeom>
          <a:noFill/>
        </p:spPr>
        <p:txBody>
          <a:bodyPr vert="horz" wrap="square" rtlCol="0">
            <a:spAutoFit/>
          </a:bodyPr>
          <a:lstStyle/>
          <a:p>
            <a:pPr algn="l">
              <a:lnSpc>
                <a:spcPct val="150000"/>
              </a:lnSpc>
            </a:pPr>
            <a:r>
              <a:rPr lang="en-US" sz="14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a:t>
            </a:r>
            <a:endParaRPr lang="en-US" sz="1400" dirty="0">
              <a:solidFill>
                <a:schemeClr val="bg2"/>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0AF277-BD47-7584-D491-FC38035552CE}"/>
              </a:ext>
            </a:extLst>
          </p:cNvPr>
          <p:cNvSpPr txBox="1"/>
          <p:nvPr/>
        </p:nvSpPr>
        <p:spPr>
          <a:xfrm>
            <a:off x="1930401" y="5403987"/>
            <a:ext cx="1524908" cy="617733"/>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p>
          <a:p>
            <a:pPr marL="171450" indent="-171450">
              <a:lnSpc>
                <a:spcPct val="150000"/>
              </a:lnSpc>
              <a:buFont typeface="Arial" panose="020B0604020202020204" pitchFamily="34" charset="0"/>
              <a:buChar char="•"/>
            </a:pPr>
            <a:r>
              <a:rPr lang="en-US" sz="1200" dirty="0">
                <a:solidFill>
                  <a:srgbClr val="000000"/>
                </a:solidFill>
                <a:latin typeface="Calibri" panose="020F0502020204030204" pitchFamily="34" charset="0"/>
                <a:ea typeface="Open Sans" panose="020B0606030504020204" pitchFamily="34" charset="0"/>
                <a:cs typeface="Calibri" panose="020F0502020204030204" pitchFamily="34" charset="0"/>
              </a:rPr>
              <a:t>Q</a:t>
            </a: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uis leo pulvinar.</a:t>
            </a:r>
          </a:p>
        </p:txBody>
      </p:sp>
      <p:sp>
        <p:nvSpPr>
          <p:cNvPr id="27" name="TextBox 26">
            <a:extLst>
              <a:ext uri="{FF2B5EF4-FFF2-40B4-BE49-F238E27FC236}">
                <a16:creationId xmlns:a16="http://schemas.microsoft.com/office/drawing/2014/main" id="{BA29F2CB-1B7A-3F39-6E1D-AA295E68177E}"/>
              </a:ext>
            </a:extLst>
          </p:cNvPr>
          <p:cNvSpPr txBox="1"/>
          <p:nvPr/>
        </p:nvSpPr>
        <p:spPr>
          <a:xfrm>
            <a:off x="3455309" y="5403987"/>
            <a:ext cx="1524908" cy="617733"/>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p>
          <a:p>
            <a:pPr marL="171450" indent="-171450">
              <a:lnSpc>
                <a:spcPct val="150000"/>
              </a:lnSpc>
              <a:buFont typeface="Arial" panose="020B0604020202020204" pitchFamily="34" charset="0"/>
              <a:buChar char="•"/>
            </a:pPr>
            <a:r>
              <a:rPr lang="en-US" sz="1200" dirty="0">
                <a:solidFill>
                  <a:srgbClr val="000000"/>
                </a:solidFill>
                <a:latin typeface="Calibri" panose="020F0502020204030204" pitchFamily="34" charset="0"/>
                <a:ea typeface="Open Sans" panose="020B0606030504020204" pitchFamily="34" charset="0"/>
                <a:cs typeface="Calibri" panose="020F0502020204030204" pitchFamily="34" charset="0"/>
              </a:rPr>
              <a:t>Q</a:t>
            </a: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uis leo pulvinar.</a:t>
            </a:r>
          </a:p>
        </p:txBody>
      </p:sp>
      <p:sp>
        <p:nvSpPr>
          <p:cNvPr id="28" name="TextBox 27">
            <a:extLst>
              <a:ext uri="{FF2B5EF4-FFF2-40B4-BE49-F238E27FC236}">
                <a16:creationId xmlns:a16="http://schemas.microsoft.com/office/drawing/2014/main" id="{5A53F5D6-3DA5-F533-D2CA-C2EC5A5ABCB4}"/>
              </a:ext>
            </a:extLst>
          </p:cNvPr>
          <p:cNvSpPr txBox="1"/>
          <p:nvPr/>
        </p:nvSpPr>
        <p:spPr>
          <a:xfrm>
            <a:off x="4980217" y="5403987"/>
            <a:ext cx="1524908" cy="617733"/>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p>
          <a:p>
            <a:pPr marL="171450" indent="-171450">
              <a:lnSpc>
                <a:spcPct val="150000"/>
              </a:lnSpc>
              <a:buFont typeface="Arial" panose="020B0604020202020204" pitchFamily="34" charset="0"/>
              <a:buChar char="•"/>
            </a:pPr>
            <a:r>
              <a:rPr lang="en-US" sz="1200" dirty="0">
                <a:solidFill>
                  <a:srgbClr val="000000"/>
                </a:solidFill>
                <a:latin typeface="Calibri" panose="020F0502020204030204" pitchFamily="34" charset="0"/>
                <a:ea typeface="Open Sans" panose="020B0606030504020204" pitchFamily="34" charset="0"/>
                <a:cs typeface="Calibri" panose="020F0502020204030204" pitchFamily="34" charset="0"/>
              </a:rPr>
              <a:t>Q</a:t>
            </a: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uis leo pulvinar.</a:t>
            </a:r>
          </a:p>
        </p:txBody>
      </p:sp>
      <p:sp>
        <p:nvSpPr>
          <p:cNvPr id="29" name="TextBox 28">
            <a:extLst>
              <a:ext uri="{FF2B5EF4-FFF2-40B4-BE49-F238E27FC236}">
                <a16:creationId xmlns:a16="http://schemas.microsoft.com/office/drawing/2014/main" id="{23BC85CF-B604-5A70-95A1-2A1314AC6C39}"/>
              </a:ext>
            </a:extLst>
          </p:cNvPr>
          <p:cNvSpPr txBox="1"/>
          <p:nvPr/>
        </p:nvSpPr>
        <p:spPr>
          <a:xfrm>
            <a:off x="6505125" y="5403987"/>
            <a:ext cx="1524908" cy="617733"/>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p>
          <a:p>
            <a:pPr marL="171450" indent="-171450">
              <a:lnSpc>
                <a:spcPct val="150000"/>
              </a:lnSpc>
              <a:buFont typeface="Arial" panose="020B0604020202020204" pitchFamily="34" charset="0"/>
              <a:buChar char="•"/>
            </a:pPr>
            <a:r>
              <a:rPr lang="en-US" sz="1200" dirty="0">
                <a:solidFill>
                  <a:srgbClr val="000000"/>
                </a:solidFill>
                <a:latin typeface="Calibri" panose="020F0502020204030204" pitchFamily="34" charset="0"/>
                <a:ea typeface="Open Sans" panose="020B0606030504020204" pitchFamily="34" charset="0"/>
                <a:cs typeface="Calibri" panose="020F0502020204030204" pitchFamily="34" charset="0"/>
              </a:rPr>
              <a:t>Q</a:t>
            </a: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uis leo pulvinar.</a:t>
            </a:r>
          </a:p>
        </p:txBody>
      </p:sp>
      <p:sp>
        <p:nvSpPr>
          <p:cNvPr id="30" name="TextBox 29">
            <a:extLst>
              <a:ext uri="{FF2B5EF4-FFF2-40B4-BE49-F238E27FC236}">
                <a16:creationId xmlns:a16="http://schemas.microsoft.com/office/drawing/2014/main" id="{58F57F02-922F-EC76-CEEB-0FDEC3657F46}"/>
              </a:ext>
            </a:extLst>
          </p:cNvPr>
          <p:cNvSpPr txBox="1"/>
          <p:nvPr/>
        </p:nvSpPr>
        <p:spPr>
          <a:xfrm>
            <a:off x="8030033" y="5403987"/>
            <a:ext cx="1524908" cy="617733"/>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p>
          <a:p>
            <a:pPr marL="171450" indent="-171450">
              <a:lnSpc>
                <a:spcPct val="150000"/>
              </a:lnSpc>
              <a:buFont typeface="Arial" panose="020B0604020202020204" pitchFamily="34" charset="0"/>
              <a:buChar char="•"/>
            </a:pPr>
            <a:r>
              <a:rPr lang="en-US" sz="1200" dirty="0">
                <a:solidFill>
                  <a:srgbClr val="000000"/>
                </a:solidFill>
                <a:latin typeface="Calibri" panose="020F0502020204030204" pitchFamily="34" charset="0"/>
                <a:ea typeface="Open Sans" panose="020B0606030504020204" pitchFamily="34" charset="0"/>
                <a:cs typeface="Calibri" panose="020F0502020204030204" pitchFamily="34" charset="0"/>
              </a:rPr>
              <a:t>Q</a:t>
            </a: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uis leo pulvinar.</a:t>
            </a:r>
          </a:p>
        </p:txBody>
      </p:sp>
      <p:sp>
        <p:nvSpPr>
          <p:cNvPr id="31" name="TextBox 30">
            <a:extLst>
              <a:ext uri="{FF2B5EF4-FFF2-40B4-BE49-F238E27FC236}">
                <a16:creationId xmlns:a16="http://schemas.microsoft.com/office/drawing/2014/main" id="{3D6326FE-9013-6EDA-0D69-5DAE097F621F}"/>
              </a:ext>
            </a:extLst>
          </p:cNvPr>
          <p:cNvSpPr txBox="1"/>
          <p:nvPr/>
        </p:nvSpPr>
        <p:spPr>
          <a:xfrm>
            <a:off x="9554941" y="5403987"/>
            <a:ext cx="1524908" cy="617733"/>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p>
          <a:p>
            <a:pPr marL="171450" indent="-171450">
              <a:lnSpc>
                <a:spcPct val="150000"/>
              </a:lnSpc>
              <a:buFont typeface="Arial" panose="020B0604020202020204" pitchFamily="34" charset="0"/>
              <a:buChar char="•"/>
            </a:pPr>
            <a:r>
              <a:rPr lang="en-US" sz="1200" dirty="0">
                <a:solidFill>
                  <a:srgbClr val="000000"/>
                </a:solidFill>
                <a:latin typeface="Calibri" panose="020F0502020204030204" pitchFamily="34" charset="0"/>
                <a:ea typeface="Open Sans" panose="020B0606030504020204" pitchFamily="34" charset="0"/>
                <a:cs typeface="Calibri" panose="020F0502020204030204" pitchFamily="34" charset="0"/>
              </a:rPr>
              <a:t>Q</a:t>
            </a: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uis leo pulvinar.</a:t>
            </a:r>
          </a:p>
        </p:txBody>
      </p:sp>
    </p:spTree>
    <p:custDataLst>
      <p:tags r:id="rId1"/>
    </p:custDataLst>
    <p:extLst>
      <p:ext uri="{BB962C8B-B14F-4D97-AF65-F5344CB8AC3E}">
        <p14:creationId xmlns:p14="http://schemas.microsoft.com/office/powerpoint/2010/main" val="1278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Framework 4</a:t>
            </a:r>
          </a:p>
        </p:txBody>
      </p:sp>
      <p:sp>
        <p:nvSpPr>
          <p:cNvPr id="22" name="Content Placeholder 21">
            <a:extLst>
              <a:ext uri="{FF2B5EF4-FFF2-40B4-BE49-F238E27FC236}">
                <a16:creationId xmlns:a16="http://schemas.microsoft.com/office/drawing/2014/main" id="{8E512E6D-574A-94B5-DCB2-434461AABC86}"/>
              </a:ext>
            </a:extLst>
          </p:cNvPr>
          <p:cNvSpPr>
            <a:spLocks noGrp="1"/>
          </p:cNvSpPr>
          <p:nvPr>
            <p:ph sz="quarter" idx="19"/>
          </p:nvPr>
        </p:nvSpPr>
        <p:spPr/>
        <p:txBody>
          <a:bodyPr/>
          <a:lstStyle/>
          <a:p>
            <a:endParaRPr lang="en-US"/>
          </a:p>
        </p:txBody>
      </p:sp>
      <p:sp>
        <p:nvSpPr>
          <p:cNvPr id="4" name="TextBox 3">
            <a:extLst>
              <a:ext uri="{FF2B5EF4-FFF2-40B4-BE49-F238E27FC236}">
                <a16:creationId xmlns:a16="http://schemas.microsoft.com/office/drawing/2014/main" id="{78AA3E29-D38D-D652-CA04-AEF8D78F7B74}"/>
              </a:ext>
            </a:extLst>
          </p:cNvPr>
          <p:cNvSpPr txBox="1"/>
          <p:nvPr/>
        </p:nvSpPr>
        <p:spPr>
          <a:xfrm>
            <a:off x="4643485" y="2027428"/>
            <a:ext cx="3005544" cy="423449"/>
          </a:xfrm>
          <a:prstGeom prst="rect">
            <a:avLst/>
          </a:prstGeom>
          <a:noFill/>
        </p:spPr>
        <p:txBody>
          <a:bodyPr vert="horz" wrap="square" rtlCol="0" anchor="ctr">
            <a:spAutoFit/>
          </a:bodyPr>
          <a:lstStyle/>
          <a:p>
            <a:pPr algn="ctr">
              <a:lnSpc>
                <a:spcPct val="150000"/>
              </a:lnSpc>
            </a:pPr>
            <a:r>
              <a:rPr lang="en-US" sz="1600" b="1" dirty="0">
                <a:solidFill>
                  <a:schemeClr val="bg2"/>
                </a:solidFill>
                <a:latin typeface="Calibri" panose="020F0502020204030204" pitchFamily="34" charset="0"/>
                <a:cs typeface="Calibri" panose="020F0502020204030204" pitchFamily="34" charset="0"/>
              </a:rPr>
              <a:t>Lorem</a:t>
            </a:r>
          </a:p>
        </p:txBody>
      </p:sp>
      <p:sp>
        <p:nvSpPr>
          <p:cNvPr id="5" name="TextBox 4">
            <a:extLst>
              <a:ext uri="{FF2B5EF4-FFF2-40B4-BE49-F238E27FC236}">
                <a16:creationId xmlns:a16="http://schemas.microsoft.com/office/drawing/2014/main" id="{9E35B29B-61B9-1B7A-13FD-CA5AEFC1A6C9}"/>
              </a:ext>
            </a:extLst>
          </p:cNvPr>
          <p:cNvSpPr txBox="1"/>
          <p:nvPr/>
        </p:nvSpPr>
        <p:spPr>
          <a:xfrm>
            <a:off x="1577839" y="2027428"/>
            <a:ext cx="3005544" cy="423449"/>
          </a:xfrm>
          <a:prstGeom prst="rect">
            <a:avLst/>
          </a:prstGeom>
          <a:noFill/>
        </p:spPr>
        <p:txBody>
          <a:bodyPr vert="horz" wrap="square" rtlCol="0" anchor="ctr">
            <a:spAutoFit/>
          </a:bodyPr>
          <a:lstStyle/>
          <a:p>
            <a:pPr algn="ctr">
              <a:lnSpc>
                <a:spcPct val="150000"/>
              </a:lnSpc>
            </a:pPr>
            <a:r>
              <a:rPr lang="en-US" sz="1600" b="1" dirty="0">
                <a:solidFill>
                  <a:schemeClr val="bg2"/>
                </a:solidFill>
                <a:latin typeface="Calibri" panose="020F0502020204030204" pitchFamily="34" charset="0"/>
                <a:cs typeface="Calibri" panose="020F0502020204030204" pitchFamily="34" charset="0"/>
              </a:rPr>
              <a:t>Lorem</a:t>
            </a:r>
          </a:p>
        </p:txBody>
      </p:sp>
      <p:sp>
        <p:nvSpPr>
          <p:cNvPr id="6" name="Rectangle 5">
            <a:extLst>
              <a:ext uri="{FF2B5EF4-FFF2-40B4-BE49-F238E27FC236}">
                <a16:creationId xmlns:a16="http://schemas.microsoft.com/office/drawing/2014/main" id="{AE0EF7C4-7A4A-DE5C-B953-0DFC222D5AA0}"/>
              </a:ext>
            </a:extLst>
          </p:cNvPr>
          <p:cNvSpPr/>
          <p:nvPr/>
        </p:nvSpPr>
        <p:spPr>
          <a:xfrm>
            <a:off x="1577839" y="2468291"/>
            <a:ext cx="3005544" cy="508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a:t>
            </a:r>
          </a:p>
        </p:txBody>
      </p:sp>
      <p:sp>
        <p:nvSpPr>
          <p:cNvPr id="7" name="Rectangle 6">
            <a:extLst>
              <a:ext uri="{FF2B5EF4-FFF2-40B4-BE49-F238E27FC236}">
                <a16:creationId xmlns:a16="http://schemas.microsoft.com/office/drawing/2014/main" id="{02E37DC5-FC81-94FF-BCDE-B026FF0156F9}"/>
              </a:ext>
            </a:extLst>
          </p:cNvPr>
          <p:cNvSpPr/>
          <p:nvPr/>
        </p:nvSpPr>
        <p:spPr>
          <a:xfrm>
            <a:off x="1577839" y="2976967"/>
            <a:ext cx="3005544" cy="1358614"/>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p:txBody>
      </p:sp>
      <p:sp>
        <p:nvSpPr>
          <p:cNvPr id="8" name="Rectangle 7">
            <a:extLst>
              <a:ext uri="{FF2B5EF4-FFF2-40B4-BE49-F238E27FC236}">
                <a16:creationId xmlns:a16="http://schemas.microsoft.com/office/drawing/2014/main" id="{9080A0C8-9C24-2405-1AF7-4163D6AC2BC8}"/>
              </a:ext>
            </a:extLst>
          </p:cNvPr>
          <p:cNvSpPr/>
          <p:nvPr/>
        </p:nvSpPr>
        <p:spPr>
          <a:xfrm>
            <a:off x="4643485" y="2468291"/>
            <a:ext cx="3005544" cy="508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a:t>
            </a:r>
          </a:p>
        </p:txBody>
      </p:sp>
      <p:sp>
        <p:nvSpPr>
          <p:cNvPr id="9" name="Rectangle 8">
            <a:extLst>
              <a:ext uri="{FF2B5EF4-FFF2-40B4-BE49-F238E27FC236}">
                <a16:creationId xmlns:a16="http://schemas.microsoft.com/office/drawing/2014/main" id="{A8E3A662-F191-906F-D86B-4BE019BB347C}"/>
              </a:ext>
            </a:extLst>
          </p:cNvPr>
          <p:cNvSpPr/>
          <p:nvPr/>
        </p:nvSpPr>
        <p:spPr>
          <a:xfrm>
            <a:off x="4643485" y="2976967"/>
            <a:ext cx="3005544" cy="1358614"/>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p:txBody>
      </p:sp>
      <p:sp>
        <p:nvSpPr>
          <p:cNvPr id="10" name="Rectangle 9">
            <a:extLst>
              <a:ext uri="{FF2B5EF4-FFF2-40B4-BE49-F238E27FC236}">
                <a16:creationId xmlns:a16="http://schemas.microsoft.com/office/drawing/2014/main" id="{1FEBB4B7-B5BD-41DC-AF24-DEE134664132}"/>
              </a:ext>
            </a:extLst>
          </p:cNvPr>
          <p:cNvSpPr/>
          <p:nvPr/>
        </p:nvSpPr>
        <p:spPr>
          <a:xfrm>
            <a:off x="1577839" y="4394729"/>
            <a:ext cx="3005544" cy="508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a:t>
            </a:r>
          </a:p>
        </p:txBody>
      </p:sp>
      <p:sp>
        <p:nvSpPr>
          <p:cNvPr id="11" name="Rectangle 10">
            <a:extLst>
              <a:ext uri="{FF2B5EF4-FFF2-40B4-BE49-F238E27FC236}">
                <a16:creationId xmlns:a16="http://schemas.microsoft.com/office/drawing/2014/main" id="{406D5233-DD23-62F1-9EE1-879087BCAB93}"/>
              </a:ext>
            </a:extLst>
          </p:cNvPr>
          <p:cNvSpPr/>
          <p:nvPr/>
        </p:nvSpPr>
        <p:spPr>
          <a:xfrm>
            <a:off x="1577839" y="4903404"/>
            <a:ext cx="3005544" cy="1358614"/>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p:txBody>
      </p:sp>
      <p:sp>
        <p:nvSpPr>
          <p:cNvPr id="12" name="Rectangle 11">
            <a:extLst>
              <a:ext uri="{FF2B5EF4-FFF2-40B4-BE49-F238E27FC236}">
                <a16:creationId xmlns:a16="http://schemas.microsoft.com/office/drawing/2014/main" id="{83C87005-23AF-3175-6BA4-D833D3B04D7E}"/>
              </a:ext>
            </a:extLst>
          </p:cNvPr>
          <p:cNvSpPr/>
          <p:nvPr/>
        </p:nvSpPr>
        <p:spPr>
          <a:xfrm>
            <a:off x="4643485" y="4394729"/>
            <a:ext cx="3005544" cy="508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a:t>
            </a:r>
          </a:p>
        </p:txBody>
      </p:sp>
      <p:sp>
        <p:nvSpPr>
          <p:cNvPr id="13" name="Rectangle 12">
            <a:extLst>
              <a:ext uri="{FF2B5EF4-FFF2-40B4-BE49-F238E27FC236}">
                <a16:creationId xmlns:a16="http://schemas.microsoft.com/office/drawing/2014/main" id="{C285F4D8-E86E-F195-594A-EE167A868D71}"/>
              </a:ext>
            </a:extLst>
          </p:cNvPr>
          <p:cNvSpPr/>
          <p:nvPr/>
        </p:nvSpPr>
        <p:spPr>
          <a:xfrm>
            <a:off x="4643485" y="4903404"/>
            <a:ext cx="3005544" cy="1358614"/>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p:txBody>
      </p:sp>
      <p:sp>
        <p:nvSpPr>
          <p:cNvPr id="14" name="TextBox 13">
            <a:extLst>
              <a:ext uri="{FF2B5EF4-FFF2-40B4-BE49-F238E27FC236}">
                <a16:creationId xmlns:a16="http://schemas.microsoft.com/office/drawing/2014/main" id="{AC2FB3EA-A3AA-20E3-BB1A-7B04EDAD4D9C}"/>
              </a:ext>
            </a:extLst>
          </p:cNvPr>
          <p:cNvSpPr txBox="1"/>
          <p:nvPr/>
        </p:nvSpPr>
        <p:spPr>
          <a:xfrm rot="16200000">
            <a:off x="389673" y="3207520"/>
            <a:ext cx="1867289" cy="388837"/>
          </a:xfrm>
          <a:prstGeom prst="rect">
            <a:avLst/>
          </a:prstGeom>
          <a:noFill/>
        </p:spPr>
        <p:txBody>
          <a:bodyPr vert="horz" wrap="square" rtlCol="0" anchor="ctr">
            <a:spAutoFit/>
          </a:bodyPr>
          <a:lstStyle/>
          <a:p>
            <a:pPr algn="ctr">
              <a:lnSpc>
                <a:spcPct val="150000"/>
              </a:lnSpc>
            </a:pPr>
            <a:r>
              <a:rPr lang="en-US" sz="1600" b="1" dirty="0">
                <a:solidFill>
                  <a:schemeClr val="bg2"/>
                </a:solidFill>
                <a:latin typeface="Calibri" panose="020F0502020204030204" pitchFamily="34" charset="0"/>
                <a:cs typeface="Calibri" panose="020F0502020204030204" pitchFamily="34" charset="0"/>
              </a:rPr>
              <a:t>Lorem</a:t>
            </a:r>
          </a:p>
        </p:txBody>
      </p:sp>
      <p:sp>
        <p:nvSpPr>
          <p:cNvPr id="15" name="TextBox 14">
            <a:extLst>
              <a:ext uri="{FF2B5EF4-FFF2-40B4-BE49-F238E27FC236}">
                <a16:creationId xmlns:a16="http://schemas.microsoft.com/office/drawing/2014/main" id="{5C1819BE-489B-27D7-1FD3-7C1F5E9E660A}"/>
              </a:ext>
            </a:extLst>
          </p:cNvPr>
          <p:cNvSpPr txBox="1"/>
          <p:nvPr/>
        </p:nvSpPr>
        <p:spPr>
          <a:xfrm rot="16200000">
            <a:off x="389673" y="5133955"/>
            <a:ext cx="1867289" cy="388837"/>
          </a:xfrm>
          <a:prstGeom prst="rect">
            <a:avLst/>
          </a:prstGeom>
          <a:noFill/>
        </p:spPr>
        <p:txBody>
          <a:bodyPr vert="horz" wrap="square" rtlCol="0" anchor="ctr">
            <a:spAutoFit/>
          </a:bodyPr>
          <a:lstStyle/>
          <a:p>
            <a:pPr algn="ctr">
              <a:lnSpc>
                <a:spcPct val="150000"/>
              </a:lnSpc>
            </a:pPr>
            <a:r>
              <a:rPr lang="en-US" sz="1600" b="1" dirty="0">
                <a:solidFill>
                  <a:schemeClr val="bg2"/>
                </a:solidFill>
                <a:latin typeface="Calibri" panose="020F0502020204030204" pitchFamily="34" charset="0"/>
                <a:cs typeface="Calibri" panose="020F0502020204030204" pitchFamily="34" charset="0"/>
              </a:rPr>
              <a:t>Lorem</a:t>
            </a:r>
          </a:p>
        </p:txBody>
      </p:sp>
      <p:cxnSp>
        <p:nvCxnSpPr>
          <p:cNvPr id="16" name="Straight Arrow Connector 15">
            <a:extLst>
              <a:ext uri="{FF2B5EF4-FFF2-40B4-BE49-F238E27FC236}">
                <a16:creationId xmlns:a16="http://schemas.microsoft.com/office/drawing/2014/main" id="{87C0B96E-4A21-0D2B-41E6-6B75174C0202}"/>
              </a:ext>
            </a:extLst>
          </p:cNvPr>
          <p:cNvCxnSpPr/>
          <p:nvPr/>
        </p:nvCxnSpPr>
        <p:spPr>
          <a:xfrm flipV="1">
            <a:off x="1007061" y="2468292"/>
            <a:ext cx="0" cy="3794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BB70AF6-28A7-8104-6377-42DB1418CA62}"/>
              </a:ext>
            </a:extLst>
          </p:cNvPr>
          <p:cNvCxnSpPr>
            <a:cxnSpLocks/>
          </p:cNvCxnSpPr>
          <p:nvPr/>
        </p:nvCxnSpPr>
        <p:spPr>
          <a:xfrm flipH="1">
            <a:off x="1577839" y="2027191"/>
            <a:ext cx="6071190" cy="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7D1B2BB-8B21-8CDF-6E42-986A5DE01669}"/>
              </a:ext>
            </a:extLst>
          </p:cNvPr>
          <p:cNvSpPr txBox="1"/>
          <p:nvPr/>
        </p:nvSpPr>
        <p:spPr>
          <a:xfrm>
            <a:off x="1577839" y="1538073"/>
            <a:ext cx="6071190" cy="464871"/>
          </a:xfrm>
          <a:prstGeom prst="rect">
            <a:avLst/>
          </a:prstGeom>
          <a:noFill/>
        </p:spPr>
        <p:txBody>
          <a:bodyPr vert="horz" wrap="square" rtlCol="0" anchor="ctr">
            <a:spAutoFit/>
          </a:bodyPr>
          <a:lstStyle/>
          <a:p>
            <a:pPr algn="ctr">
              <a:lnSpc>
                <a:spcPct val="150000"/>
              </a:lnSpc>
            </a:pPr>
            <a:r>
              <a:rPr lang="en-US" b="1" dirty="0">
                <a:solidFill>
                  <a:schemeClr val="bg2"/>
                </a:solidFill>
                <a:latin typeface="Calibri" panose="020F0502020204030204" pitchFamily="34" charset="0"/>
                <a:cs typeface="Calibri" panose="020F0502020204030204" pitchFamily="34" charset="0"/>
              </a:rPr>
              <a:t>Lorem Ipsum Vitae</a:t>
            </a:r>
          </a:p>
        </p:txBody>
      </p:sp>
      <p:sp>
        <p:nvSpPr>
          <p:cNvPr id="19" name="TextBox 18">
            <a:extLst>
              <a:ext uri="{FF2B5EF4-FFF2-40B4-BE49-F238E27FC236}">
                <a16:creationId xmlns:a16="http://schemas.microsoft.com/office/drawing/2014/main" id="{F3E67461-EF78-8246-4494-ACEABB61DC8A}"/>
              </a:ext>
            </a:extLst>
          </p:cNvPr>
          <p:cNvSpPr txBox="1"/>
          <p:nvPr/>
        </p:nvSpPr>
        <p:spPr>
          <a:xfrm rot="16200000">
            <a:off x="-1131350" y="4154373"/>
            <a:ext cx="3794443" cy="422279"/>
          </a:xfrm>
          <a:prstGeom prst="rect">
            <a:avLst/>
          </a:prstGeom>
          <a:noFill/>
        </p:spPr>
        <p:txBody>
          <a:bodyPr vert="horz" wrap="square" rtlCol="0" anchor="ctr">
            <a:spAutoFit/>
          </a:bodyPr>
          <a:lstStyle/>
          <a:p>
            <a:pPr algn="ctr">
              <a:lnSpc>
                <a:spcPct val="150000"/>
              </a:lnSpc>
            </a:pPr>
            <a:r>
              <a:rPr lang="en-US" b="1" dirty="0">
                <a:solidFill>
                  <a:schemeClr val="bg2"/>
                </a:solidFill>
                <a:latin typeface="Calibri" panose="020F0502020204030204" pitchFamily="34" charset="0"/>
                <a:cs typeface="Calibri" panose="020F0502020204030204" pitchFamily="34" charset="0"/>
              </a:rPr>
              <a:t>Lorem Ipsum Vitae</a:t>
            </a:r>
          </a:p>
        </p:txBody>
      </p:sp>
      <p:sp>
        <p:nvSpPr>
          <p:cNvPr id="20" name="Rectangle 19">
            <a:extLst>
              <a:ext uri="{FF2B5EF4-FFF2-40B4-BE49-F238E27FC236}">
                <a16:creationId xmlns:a16="http://schemas.microsoft.com/office/drawing/2014/main" id="{DACAB9B2-70F5-9B20-A726-2F9DDB32F0C9}"/>
              </a:ext>
            </a:extLst>
          </p:cNvPr>
          <p:cNvSpPr/>
          <p:nvPr/>
        </p:nvSpPr>
        <p:spPr>
          <a:xfrm>
            <a:off x="7852232" y="2027191"/>
            <a:ext cx="3785026" cy="4234826"/>
          </a:xfrm>
          <a:prstGeom prst="rect">
            <a:avLst/>
          </a:prstGeom>
          <a:solidFill>
            <a:schemeClr val="tx1">
              <a:lumMod val="20000"/>
              <a:lumOff val="8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Wingdings" panose="05000000000000000000" pitchFamily="2" charset="2"/>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indent="-285750">
              <a:buFont typeface="Wingdings" panose="05000000000000000000" pitchFamily="2" charset="2"/>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a:p>
            <a:pPr marL="285750" indent="-285750">
              <a:buFont typeface="Wingdings" panose="05000000000000000000" pitchFamily="2" charset="2"/>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indent="-285750">
              <a:buFont typeface="Wingdings" panose="05000000000000000000" pitchFamily="2" charset="2"/>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Wingdings" panose="05000000000000000000" pitchFamily="2" charset="2"/>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indent="-285750">
              <a:buFont typeface="Wingdings" panose="05000000000000000000" pitchFamily="2" charset="2"/>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a:p>
            <a:pPr marL="285750" indent="-285750">
              <a:buFont typeface="Wingdings" panose="05000000000000000000" pitchFamily="2" charset="2"/>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indent="-285750">
              <a:buFont typeface="Wingdings" panose="05000000000000000000" pitchFamily="2" charset="2"/>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Wingdings" panose="05000000000000000000" pitchFamily="2" charset="2"/>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indent="-285750">
              <a:buFont typeface="Wingdings" panose="05000000000000000000" pitchFamily="2" charset="2"/>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a:p>
            <a:pPr marL="285750" indent="-285750">
              <a:buFont typeface="Wingdings" panose="05000000000000000000" pitchFamily="2" charset="2"/>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1" name="TextBox 20">
            <a:extLst>
              <a:ext uri="{FF2B5EF4-FFF2-40B4-BE49-F238E27FC236}">
                <a16:creationId xmlns:a16="http://schemas.microsoft.com/office/drawing/2014/main" id="{0EA6FAE5-49EA-20C7-592F-E26D3286A503}"/>
              </a:ext>
            </a:extLst>
          </p:cNvPr>
          <p:cNvSpPr txBox="1"/>
          <p:nvPr/>
        </p:nvSpPr>
        <p:spPr>
          <a:xfrm>
            <a:off x="7852232" y="1538073"/>
            <a:ext cx="3785026" cy="464871"/>
          </a:xfrm>
          <a:prstGeom prst="rect">
            <a:avLst/>
          </a:prstGeom>
          <a:noFill/>
        </p:spPr>
        <p:txBody>
          <a:bodyPr vert="horz" wrap="square" rtlCol="0" anchor="ctr">
            <a:spAutoFit/>
          </a:bodyPr>
          <a:lstStyle/>
          <a:p>
            <a:pPr algn="ctr">
              <a:lnSpc>
                <a:spcPct val="150000"/>
              </a:lnSpc>
            </a:pPr>
            <a:r>
              <a:rPr lang="en-US" b="1" dirty="0">
                <a:solidFill>
                  <a:schemeClr val="bg2"/>
                </a:solidFill>
                <a:latin typeface="Calibri" panose="020F0502020204030204" pitchFamily="34" charset="0"/>
                <a:cs typeface="Calibri" panose="020F0502020204030204" pitchFamily="34" charset="0"/>
              </a:rPr>
              <a:t>Lorem Ipsum Vitae</a:t>
            </a:r>
          </a:p>
        </p:txBody>
      </p:sp>
    </p:spTree>
    <p:custDataLst>
      <p:tags r:id="rId1"/>
    </p:custDataLst>
    <p:extLst>
      <p:ext uri="{BB962C8B-B14F-4D97-AF65-F5344CB8AC3E}">
        <p14:creationId xmlns:p14="http://schemas.microsoft.com/office/powerpoint/2010/main" val="40543102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XI_AGENDA_TREE" val="{&quot;Id&quot;:&quot;-1&quot;,&quot;Title&quot;:&quot;ROOT&quot;,&quot;IsAgendaChapter&quot;:false,&quot;Children&quot;:[{&quot;Id&quot;:&quot;7d6a1dc6-c69d-4712-bda1-631fa0d51b32&quot;,&quot;Title&quot;:&quot;Title Slides&quot;,&quot;IsAgendaChapter&quot;:true,&quot;Children&quot;:[{&quot;Id&quot;:&quot;a28a9eca-f078-4baf-9b32-0f225596e2cb&quot;,&quot;Title&quot;:&quot;Enter Title Here\u000bEnter Subtitle Here&quot;,&quot;IsAgendaChapter&quot;:false,&quot;Children&quot;:[]},{&quot;Id&quot;:&quot;f7ccc36c-2d2b-46c4-ba2c-2193c29369e4&quot;,&quot;Title&quot;:&quot;Enter Title Here&quot;,&quot;IsAgendaChapter&quot;:false,&quot;Children&quot;:[]}]},{&quot;Id&quot;:&quot;30457aea-b0f0-4789-9554-a85a57dcca12&quot;,&quot;Title&quot;:&quot;Frameworks and Assessments&quot;,&quot;IsAgendaChapter&quot;:true,&quot;Children&quot;:[{&quot;Id&quot;:&quot;729929c4-2c5f-473b-abca-42fab921b5e7&quot;,&quot;Title&quot;:&quot;Framework 1&quot;,&quot;IsAgendaChapter&quot;:false,&quot;Children&quot;:[]},{&quot;Id&quot;:&quot;6c164296-528f-461f-af99-d90281f4e902&quot;,&quot;Title&quot;:&quot;Framework 2&quot;,&quot;IsAgendaChapter&quot;:false,&quot;Children&quot;:[]},{&quot;Id&quot;:&quot;01136266-91c2-4b76-8125-2c4f98fce0bc&quot;,&quot;Title&quot;:&quot;Framework 3&quot;,&quot;IsAgendaChapter&quot;:false,&quot;Children&quot;:[]},{&quot;Id&quot;:&quot;9d735206-1ade-44ea-aba3-2e0f0bded5d2&quot;,&quot;Title&quot;:&quot;Framework 4&quot;,&quot;IsAgendaChapter&quot;:false,&quot;Children&quot;:[]},{&quot;Id&quot;:&quot;e9538e81-d527-449c-84dd-7753ad57d694&quot;,&quot;Title&quot;:&quot;Framework 5&quot;,&quot;IsAgendaChapter&quot;:false,&quot;Children&quot;:[]},{&quot;Id&quot;:&quot;5dfc23ae-41a2-4ec9-a704-12ccbb985071&quot;,&quot;Title&quot;:&quot;Framework 6&quot;,&quot;IsAgendaChapter&quot;:false,&quot;Children&quot;:[]},{&quot;Id&quot;:&quot;0175a300-7920-4513-bdd7-5707fdfd3263&quot;,&quot;Title&quot;:&quot;Framework 7&quot;,&quot;IsAgendaChapter&quot;:false,&quot;Children&quot;:[]}]},{&quot;Id&quot;:&quot;0bebc7ca-6571-4fff-92fe-a84581a02417&quot;,&quot;Title&quot;:&quot;Executive Summaries&quot;,&quot;IsAgendaChapter&quot;:true,&quot;Children&quot;:[{&quot;Id&quot;:&quot;f52105b0-0e63-44a2-af57-c0dfc82cc587&quot;,&quot;Title&quot;:&quot;Exec 1&quot;,&quot;IsAgendaChapter&quot;:false,&quot;Children&quot;:[]},{&quot;Id&quot;:&quot;4a91c697-0484-41bd-9499-1c1ade14fc5a&quot;,&quot;Title&quot;:&quot;Exec 2&quot;,&quot;IsAgendaChapter&quot;:false,&quot;Children&quot;:[]},{&quot;Id&quot;:&quot;14f92e1e-73a8-4e52-a9b1-0b2a2a878cdd&quot;,&quot;Title&quot;:&quot;Exec 3 &quot;,&quot;IsAgendaChapter&quot;:false,&quot;Children&quot;:[]},{&quot;Id&quot;:&quot;fbb4b661-d233-4b94-b094-b0152ad07e86&quot;,&quot;Title&quot;:&quot;Exec 4&quot;,&quot;IsAgendaChapter&quot;:false,&quot;Children&quot;:[]},{&quot;Id&quot;:&quot;3ab27de1-cfa2-4abc-a43c-8a4c455ed59f&quot;,&quot;Title&quot;:&quot;Exec 5&quot;,&quot;IsAgendaChapter&quot;:false,&quot;Children&quot;:[]},{&quot;Id&quot;:&quot;e2fd1df4-1ce9-48dc-8ff7-642565fdc700&quot;,&quot;Title&quot;:&quot;Exec 6&quot;,&quot;IsAgendaChapter&quot;:false,&quot;Children&quot;:[]},{&quot;Id&quot;:&quot;fa3fdaa0-ec09-4434-823c-a20da5fd3337&quot;,&quot;Title&quot;:&quot;Exec 7&quot;,&quot;IsAgendaChapter&quot;:false,&quot;Children&quot;:[]},{&quot;Id&quot;:&quot;fa6a85c8-9813-45e4-bc9c-33900163a0a0&quot;,&quot;Title&quot;:&quot;Exec 8&quot;,&quot;IsAgendaChapter&quot;:false,&quot;Children&quot;:[]}]}]}"/>
  <p:tag name="AUXI_AGENDA_PREFERENCES" val="{&quot;Name&quot;:&quot;&quot;,&quot;DesignName&quot;:&quot;1_Office Theme&quot;,&quot;LayoutName&quot;:&quot;3_obfuscated&quot;,&quot;CreateSections&quot;:false,&quot;SetChildrenChapterSettings&quot;:false,&quot;ShapeHeight&quot;:40.0,&quot;VerticalSpacing&quot;:3.0,&quot;MarginTop&quot;:25.0,&quot;MarginLeft&quot;:10.0,&quot;MarginBottom&quot;:12.0,&quot;MarginRight&quot;:10.0,&quot;CreateLinks&quot;:true,&quot;Numbering&quot;:{&quot;EnableNumbering&quot;:true,&quot;Levels&quot;:[{&quot;Item1&quot;:1,&quot;Item2&quot;:1},{&quot;Item1&quot;:5,&quot;Item2&quot;:1}]},&quot;TitlePref&quot;:{&quot;ShapePreferences&quot;:{&quot;ShapeColor&quot;:0,&quot;ShapeTextColor&quot;:10995584,&quot;Font&quot;:&quot;calibri&quot;,&quot;FontSize&quot;:25.0,&quot;Bold&quot;:true,&quot;Underline&quot;:false,&quot;Italic&quot;:false,&quot;AutofitTextToShape&quot;:false},&quot;Title&quot;:&quot;Agenda&quot;,&quot;Left&quot;:5.0,&quot;Top&quot;:14.0,&quot;UseChapterNameAsTitle&quot;:false,&quot;UseSlideMasterSlideTitle&quot;:true},&quot;Chapters&quot;:{&quot;ShapeColor&quot;:16777215,&quot;ShapeTextColor&quot;:10995584,&quot;Font&quot;:&quot;calibri&quot;,&quot;FontSize&quot;:20.0,&quot;Bold&quot;:false,&quot;Underline&quot;:false,&quot;Italic&quot;:false,&quot;AutofitTextToShape&quot;:true},&quot;HighlightedChapter&quot;:{&quot;ShapeColor&quot;:10995584,&quot;ShapeTextColor&quot;:16777215,&quot;Font&quot;:&quot;calibri&quot;,&quot;FontSize&quot;:20.0,&quot;Bold&quot;:true,&quot;Underline&quot;:false,&quot;Italic&quot;:false,&quot;AutofitTextToShape&quot;:true},&quot;ChildrenChapters&quot;:{&quot;ShapeColor&quot;:16777215,&quot;ShapeTextColor&quot;:16777215,&quot;Font&quot;:&quot;calibri&quot;,&quot;FontSize&quot;:20.0,&quot;Bold&quot;:false,&quot;Underline&quot;:false,&quot;Italic&quot;:false,&quot;AutofitTextToShape&quot;:true}}"/>
</p:tagLst>
</file>

<file path=ppt/tags/tag10.xml><?xml version="1.0" encoding="utf-8"?>
<p:tagLst xmlns:a="http://schemas.openxmlformats.org/drawingml/2006/main" xmlns:r="http://schemas.openxmlformats.org/officeDocument/2006/relationships" xmlns:p="http://schemas.openxmlformats.org/presentationml/2006/main">
  <p:tag name="SHAPENAME" val="TopLine"/>
</p:tagLst>
</file>

<file path=ppt/tags/tag100.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101.xml><?xml version="1.0" encoding="utf-8"?>
<p:tagLst xmlns:a="http://schemas.openxmlformats.org/drawingml/2006/main" xmlns:r="http://schemas.openxmlformats.org/officeDocument/2006/relationships" xmlns:p="http://schemas.openxmlformats.org/presentationml/2006/main">
  <p:tag name="AUXI_AGENDA_SLIDE" val="{&quot;ID&quot;:&quot;6c164296-528f-461f-af99-d90281f4e902&quot;,&quot;IsAgendaSection&quot;:false,&quot;Title&quot;:&quot;&quot;,&quot;Level&quot;:-1}"/>
</p:tagLst>
</file>

<file path=ppt/tags/tag102.xml><?xml version="1.0" encoding="utf-8"?>
<p:tagLst xmlns:a="http://schemas.openxmlformats.org/drawingml/2006/main" xmlns:r="http://schemas.openxmlformats.org/officeDocument/2006/relationships" xmlns:p="http://schemas.openxmlformats.org/presentationml/2006/main">
  <p:tag name="AUXI_AGENDA_SLIDE" val="{&quot;ID&quot;:&quot;01136266-91c2-4b76-8125-2c4f98fce0bc&quot;,&quot;IsAgendaSection&quot;:false,&quot;Title&quot;:&quot;&quot;,&quot;Level&quot;:-1}"/>
</p:tagLst>
</file>

<file path=ppt/tags/tag103.xml><?xml version="1.0" encoding="utf-8"?>
<p:tagLst xmlns:a="http://schemas.openxmlformats.org/drawingml/2006/main" xmlns:r="http://schemas.openxmlformats.org/officeDocument/2006/relationships" xmlns:p="http://schemas.openxmlformats.org/presentationml/2006/main">
  <p:tag name="AUXI_AGENDA_SLIDE" val="{&quot;ID&quot;:&quot;9d735206-1ade-44ea-aba3-2e0f0bded5d2&quot;,&quot;IsAgendaSection&quot;:false,&quot;Title&quot;:&quot;&quot;,&quot;Level&quot;:-1}"/>
</p:tagLst>
</file>

<file path=ppt/tags/tag104.xml><?xml version="1.0" encoding="utf-8"?>
<p:tagLst xmlns:a="http://schemas.openxmlformats.org/drawingml/2006/main" xmlns:r="http://schemas.openxmlformats.org/officeDocument/2006/relationships" xmlns:p="http://schemas.openxmlformats.org/presentationml/2006/main">
  <p:tag name="AUXI_AGENDA_SLIDE" val="{&quot;ID&quot;:&quot;e9538e81-d527-449c-84dd-7753ad57d694&quot;,&quot;IsAgendaSection&quot;:false,&quot;Title&quot;:&quot;&quot;,&quot;Level&quot;:-1}"/>
</p:tagLst>
</file>

<file path=ppt/tags/tag105.xml><?xml version="1.0" encoding="utf-8"?>
<p:tagLst xmlns:a="http://schemas.openxmlformats.org/drawingml/2006/main" xmlns:r="http://schemas.openxmlformats.org/officeDocument/2006/relationships" xmlns:p="http://schemas.openxmlformats.org/presentationml/2006/main">
  <p:tag name="AUXI_AGENDA_SLIDE" val="{&quot;ID&quot;:&quot;5dfc23ae-41a2-4ec9-a704-12ccbb985071&quot;,&quot;IsAgendaSection&quot;:false,&quot;Title&quot;:&quot;&quot;,&quot;Level&quot;:-1}"/>
</p:tagLst>
</file>

<file path=ppt/tags/tag106.xml><?xml version="1.0" encoding="utf-8"?>
<p:tagLst xmlns:a="http://schemas.openxmlformats.org/drawingml/2006/main" xmlns:r="http://schemas.openxmlformats.org/officeDocument/2006/relationships" xmlns:p="http://schemas.openxmlformats.org/presentationml/2006/main">
  <p:tag name="AUXI_AGENDA_SLIDE" val="{&quot;ID&quot;:&quot;0175a300-7920-4513-bdd7-5707fdfd3263&quot;,&quot;IsAgendaSection&quot;:false,&quot;Title&quot;:&quot;&quot;,&quot;Level&quot;:-1}"/>
</p:tagLst>
</file>

<file path=ppt/tags/tag107.xml><?xml version="1.0" encoding="utf-8"?>
<p:tagLst xmlns:a="http://schemas.openxmlformats.org/drawingml/2006/main" xmlns:r="http://schemas.openxmlformats.org/officeDocument/2006/relationships" xmlns:p="http://schemas.openxmlformats.org/presentationml/2006/main">
  <p:tag name="AUXI_AGENDA_SLIDE" val="{&quot;ID&quot;:&quot;f52105b0-0e63-44a2-af57-c0dfc82cc587&quot;,&quot;IsAgendaSection&quot;:false,&quot;Title&quot;:&quot;&quot;,&quot;Level&quot;:-1}"/>
</p:tagLst>
</file>

<file path=ppt/tags/tag108.xml><?xml version="1.0" encoding="utf-8"?>
<p:tagLst xmlns:a="http://schemas.openxmlformats.org/drawingml/2006/main" xmlns:r="http://schemas.openxmlformats.org/officeDocument/2006/relationships" xmlns:p="http://schemas.openxmlformats.org/presentationml/2006/main">
  <p:tag name="AUXI_AGENDA_SLIDE" val="{&quot;ID&quot;:&quot;4a91c697-0484-41bd-9499-1c1ade14fc5a&quot;,&quot;IsAgendaSection&quot;:false,&quot;Title&quot;:&quot;&quot;,&quot;Level&quot;:-1}"/>
</p:tagLst>
</file>

<file path=ppt/tags/tag109.xml><?xml version="1.0" encoding="utf-8"?>
<p:tagLst xmlns:a="http://schemas.openxmlformats.org/drawingml/2006/main" xmlns:r="http://schemas.openxmlformats.org/officeDocument/2006/relationships" xmlns:p="http://schemas.openxmlformats.org/presentationml/2006/main">
  <p:tag name="NAME" val="BigStat"/>
</p:tagLst>
</file>

<file path=ppt/tags/tag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0.xml><?xml version="1.0" encoding="utf-8"?>
<p:tagLst xmlns:a="http://schemas.openxmlformats.org/drawingml/2006/main" xmlns:r="http://schemas.openxmlformats.org/officeDocument/2006/relationships" xmlns:p="http://schemas.openxmlformats.org/presentationml/2006/main">
  <p:tag name="NAME" val="BigStat"/>
</p:tagLst>
</file>

<file path=ppt/tags/tag111.xml><?xml version="1.0" encoding="utf-8"?>
<p:tagLst xmlns:a="http://schemas.openxmlformats.org/drawingml/2006/main" xmlns:r="http://schemas.openxmlformats.org/officeDocument/2006/relationships" xmlns:p="http://schemas.openxmlformats.org/presentationml/2006/main">
  <p:tag name="NAME" val="BigStat"/>
</p:tagLst>
</file>

<file path=ppt/tags/tag112.xml><?xml version="1.0" encoding="utf-8"?>
<p:tagLst xmlns:a="http://schemas.openxmlformats.org/drawingml/2006/main" xmlns:r="http://schemas.openxmlformats.org/officeDocument/2006/relationships" xmlns:p="http://schemas.openxmlformats.org/presentationml/2006/main">
  <p:tag name="NAME" val="BigStat"/>
</p:tagLst>
</file>

<file path=ppt/tags/tag113.xml><?xml version="1.0" encoding="utf-8"?>
<p:tagLst xmlns:a="http://schemas.openxmlformats.org/drawingml/2006/main" xmlns:r="http://schemas.openxmlformats.org/officeDocument/2006/relationships" xmlns:p="http://schemas.openxmlformats.org/presentationml/2006/main">
  <p:tag name="NAME" val="HeadingWithBodyText"/>
</p:tagLst>
</file>

<file path=ppt/tags/tag114.xml><?xml version="1.0" encoding="utf-8"?>
<p:tagLst xmlns:a="http://schemas.openxmlformats.org/drawingml/2006/main" xmlns:r="http://schemas.openxmlformats.org/officeDocument/2006/relationships" xmlns:p="http://schemas.openxmlformats.org/presentationml/2006/main">
  <p:tag name="NAME" val="HeadingWithBodyText"/>
</p:tagLst>
</file>

<file path=ppt/tags/tag115.xml><?xml version="1.0" encoding="utf-8"?>
<p:tagLst xmlns:a="http://schemas.openxmlformats.org/drawingml/2006/main" xmlns:r="http://schemas.openxmlformats.org/officeDocument/2006/relationships" xmlns:p="http://schemas.openxmlformats.org/presentationml/2006/main">
  <p:tag name="AUXI_AGENDA_SLIDE" val="{&quot;ID&quot;:&quot;14f92e1e-73a8-4e52-a9b1-0b2a2a878cdd&quot;,&quot;IsAgendaSection&quot;:false,&quot;Title&quot;:&quot;&quot;,&quot;Level&quot;:-1}"/>
</p:tagLst>
</file>

<file path=ppt/tags/tag116.xml><?xml version="1.0" encoding="utf-8"?>
<p:tagLst xmlns:a="http://schemas.openxmlformats.org/drawingml/2006/main" xmlns:r="http://schemas.openxmlformats.org/officeDocument/2006/relationships" xmlns:p="http://schemas.openxmlformats.org/presentationml/2006/main">
  <p:tag name="AUXI_AGENDA_SLIDE" val="{&quot;ID&quot;:&quot;fbb4b661-d233-4b94-b094-b0152ad07e86&quot;,&quot;IsAgendaSection&quot;:false,&quot;Title&quot;:&quot;&quot;,&quot;Level&quot;:-1}"/>
</p:tagLst>
</file>

<file path=ppt/tags/tag117.xml><?xml version="1.0" encoding="utf-8"?>
<p:tagLst xmlns:a="http://schemas.openxmlformats.org/drawingml/2006/main" xmlns:r="http://schemas.openxmlformats.org/officeDocument/2006/relationships" xmlns:p="http://schemas.openxmlformats.org/presentationml/2006/main">
  <p:tag name="NAME" val="CustomIcon"/>
</p:tagLst>
</file>

<file path=ppt/tags/tag118.xml><?xml version="1.0" encoding="utf-8"?>
<p:tagLst xmlns:a="http://schemas.openxmlformats.org/drawingml/2006/main" xmlns:r="http://schemas.openxmlformats.org/officeDocument/2006/relationships" xmlns:p="http://schemas.openxmlformats.org/presentationml/2006/main">
  <p:tag name="NAME" val="CustomIcon"/>
</p:tagLst>
</file>

<file path=ppt/tags/tag119.xml><?xml version="1.0" encoding="utf-8"?>
<p:tagLst xmlns:a="http://schemas.openxmlformats.org/drawingml/2006/main" xmlns:r="http://schemas.openxmlformats.org/officeDocument/2006/relationships" xmlns:p="http://schemas.openxmlformats.org/presentationml/2006/main">
  <p:tag name="NAME" val="CustomIcon"/>
</p:tagLst>
</file>

<file path=ppt/tags/tag12.xml><?xml version="1.0" encoding="utf-8"?>
<p:tagLst xmlns:a="http://schemas.openxmlformats.org/drawingml/2006/main" xmlns:r="http://schemas.openxmlformats.org/officeDocument/2006/relationships" xmlns:p="http://schemas.openxmlformats.org/presentationml/2006/main">
  <p:tag name="SHAPENAME" val="5. Source"/>
</p:tagLst>
</file>

<file path=ppt/tags/tag120.xml><?xml version="1.0" encoding="utf-8"?>
<p:tagLst xmlns:a="http://schemas.openxmlformats.org/drawingml/2006/main" xmlns:r="http://schemas.openxmlformats.org/officeDocument/2006/relationships" xmlns:p="http://schemas.openxmlformats.org/presentationml/2006/main">
  <p:tag name="NAME" val="CustomIcon"/>
</p:tagLst>
</file>

<file path=ppt/tags/tag121.xml><?xml version="1.0" encoding="utf-8"?>
<p:tagLst xmlns:a="http://schemas.openxmlformats.org/drawingml/2006/main" xmlns:r="http://schemas.openxmlformats.org/officeDocument/2006/relationships" xmlns:p="http://schemas.openxmlformats.org/presentationml/2006/main">
  <p:tag name="AUXI_AGENDA_SLIDE" val="{&quot;ID&quot;:&quot;3ab27de1-cfa2-4abc-a43c-8a4c455ed59f&quot;,&quot;IsAgendaSection&quot;:false,&quot;Title&quot;:&quot;&quot;,&quot;Level&quot;:-1}"/>
</p:tagLst>
</file>

<file path=ppt/tags/tag122.xml><?xml version="1.0" encoding="utf-8"?>
<p:tagLst xmlns:a="http://schemas.openxmlformats.org/drawingml/2006/main" xmlns:r="http://schemas.openxmlformats.org/officeDocument/2006/relationships" xmlns:p="http://schemas.openxmlformats.org/presentationml/2006/main">
  <p:tag name="NAME" val="CustomIcon"/>
</p:tagLst>
</file>

<file path=ppt/tags/tag123.xml><?xml version="1.0" encoding="utf-8"?>
<p:tagLst xmlns:a="http://schemas.openxmlformats.org/drawingml/2006/main" xmlns:r="http://schemas.openxmlformats.org/officeDocument/2006/relationships" xmlns:p="http://schemas.openxmlformats.org/presentationml/2006/main">
  <p:tag name="NAME" val="CustomIcon"/>
</p:tagLst>
</file>

<file path=ppt/tags/tag124.xml><?xml version="1.0" encoding="utf-8"?>
<p:tagLst xmlns:a="http://schemas.openxmlformats.org/drawingml/2006/main" xmlns:r="http://schemas.openxmlformats.org/officeDocument/2006/relationships" xmlns:p="http://schemas.openxmlformats.org/presentationml/2006/main">
  <p:tag name="NAME" val="CustomIcon"/>
</p:tagLst>
</file>

<file path=ppt/tags/tag125.xml><?xml version="1.0" encoding="utf-8"?>
<p:tagLst xmlns:a="http://schemas.openxmlformats.org/drawingml/2006/main" xmlns:r="http://schemas.openxmlformats.org/officeDocument/2006/relationships" xmlns:p="http://schemas.openxmlformats.org/presentationml/2006/main">
  <p:tag name="NAME" val="CustomIcon"/>
</p:tagLst>
</file>

<file path=ppt/tags/tag126.xml><?xml version="1.0" encoding="utf-8"?>
<p:tagLst xmlns:a="http://schemas.openxmlformats.org/drawingml/2006/main" xmlns:r="http://schemas.openxmlformats.org/officeDocument/2006/relationships" xmlns:p="http://schemas.openxmlformats.org/presentationml/2006/main">
  <p:tag name="NAME" val="CustomIcon"/>
</p:tagLst>
</file>

<file path=ppt/tags/tag127.xml><?xml version="1.0" encoding="utf-8"?>
<p:tagLst xmlns:a="http://schemas.openxmlformats.org/drawingml/2006/main" xmlns:r="http://schemas.openxmlformats.org/officeDocument/2006/relationships" xmlns:p="http://schemas.openxmlformats.org/presentationml/2006/main">
  <p:tag name="NAME" val="CustomIcon"/>
</p:tagLst>
</file>

<file path=ppt/tags/tag128.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29.xml><?xml version="1.0" encoding="utf-8"?>
<p:tagLst xmlns:a="http://schemas.openxmlformats.org/drawingml/2006/main" xmlns:r="http://schemas.openxmlformats.org/officeDocument/2006/relationships" xmlns:p="http://schemas.openxmlformats.org/presentationml/2006/main">
  <p:tag name="AUXI_AGENDA_SLIDE" val="{&quot;ID&quot;:&quot;fa3fdaa0-ec09-4434-823c-a20da5fd3337&quot;,&quot;IsAgendaSection&quot;:false,&quot;Title&quot;:&quot;&quot;,&quot;Level&quot;:-1}"/>
</p:tagLst>
</file>

<file path=ppt/tags/tag13.xml><?xml version="1.0" encoding="utf-8"?>
<p:tagLst xmlns:a="http://schemas.openxmlformats.org/drawingml/2006/main" xmlns:r="http://schemas.openxmlformats.org/officeDocument/2006/relationships" xmlns:p="http://schemas.openxmlformats.org/presentationml/2006/main">
  <p:tag name="SHAPENAME" val="BottomLine"/>
</p:tagLst>
</file>

<file path=ppt/tags/tag130.xml><?xml version="1.0" encoding="utf-8"?>
<p:tagLst xmlns:a="http://schemas.openxmlformats.org/drawingml/2006/main" xmlns:r="http://schemas.openxmlformats.org/officeDocument/2006/relationships" xmlns:p="http://schemas.openxmlformats.org/presentationml/2006/main">
  <p:tag name="AUXI_AGENDA_SLIDE" val="{&quot;ID&quot;:&quot;f52105b0-0e63-44a2-af57-c0dfc82cc587&quot;,&quot;IsAgendaSection&quot;:false,&quot;Title&quot;:&quot;&quot;,&quot;Level&quot;:-1}"/>
</p:tagLst>
</file>

<file path=ppt/tags/tag131.xml><?xml version="1.0" encoding="utf-8"?>
<p:tagLst xmlns:a="http://schemas.openxmlformats.org/drawingml/2006/main" xmlns:r="http://schemas.openxmlformats.org/officeDocument/2006/relationships" xmlns:p="http://schemas.openxmlformats.org/presentationml/2006/main">
  <p:tag name="SYMBOLNAME" val="Checkmark"/>
  <p:tag name="CIRCLESTATUS" val="White"/>
  <p:tag name="NAME" val="CheckmarkWhite"/>
</p:tagLst>
</file>

<file path=ppt/tags/tag132.xml><?xml version="1.0" encoding="utf-8"?>
<p:tagLst xmlns:a="http://schemas.openxmlformats.org/drawingml/2006/main" xmlns:r="http://schemas.openxmlformats.org/officeDocument/2006/relationships" xmlns:p="http://schemas.openxmlformats.org/presentationml/2006/main">
  <p:tag name="SYMBOLNAME" val="Checkmark"/>
  <p:tag name="CIRCLESTATUS" val="White"/>
  <p:tag name="NAME" val="CheckmarkWhite"/>
</p:tagLst>
</file>

<file path=ppt/tags/tag133.xml><?xml version="1.0" encoding="utf-8"?>
<p:tagLst xmlns:a="http://schemas.openxmlformats.org/drawingml/2006/main" xmlns:r="http://schemas.openxmlformats.org/officeDocument/2006/relationships" xmlns:p="http://schemas.openxmlformats.org/presentationml/2006/main">
  <p:tag name="SYMBOLNAME" val="Checkmark"/>
  <p:tag name="CIRCLESTATUS" val="White"/>
  <p:tag name="NAME" val="CheckmarkWhite"/>
</p:tagLst>
</file>

<file path=ppt/tags/tag134.xml><?xml version="1.0" encoding="utf-8"?>
<p:tagLst xmlns:a="http://schemas.openxmlformats.org/drawingml/2006/main" xmlns:r="http://schemas.openxmlformats.org/officeDocument/2006/relationships" xmlns:p="http://schemas.openxmlformats.org/presentationml/2006/main">
  <p:tag name="SYMBOLNAME" val="Checkmark"/>
  <p:tag name="CIRCLESTATUS" val="White"/>
  <p:tag name="NAME" val="CheckmarkWhite"/>
</p:tagLst>
</file>

<file path=ppt/tags/tag135.xml><?xml version="1.0" encoding="utf-8"?>
<p:tagLst xmlns:a="http://schemas.openxmlformats.org/drawingml/2006/main" xmlns:r="http://schemas.openxmlformats.org/officeDocument/2006/relationships" xmlns:p="http://schemas.openxmlformats.org/presentationml/2006/main">
  <p:tag name="SYMBOLNAME" val="Checkmark"/>
  <p:tag name="CIRCLESTATUS" val="White"/>
  <p:tag name="NAME" val="CheckmarkWhite"/>
</p:tagLst>
</file>

<file path=ppt/tags/tag136.xml><?xml version="1.0" encoding="utf-8"?>
<p:tagLst xmlns:a="http://schemas.openxmlformats.org/drawingml/2006/main" xmlns:r="http://schemas.openxmlformats.org/officeDocument/2006/relationships" xmlns:p="http://schemas.openxmlformats.org/presentationml/2006/main">
  <p:tag name="SYMBOLNAME" val="Checkmark"/>
  <p:tag name="CIRCLESTATUS" val="White"/>
  <p:tag name="NAME" val="CheckmarkWhite"/>
</p:tagLst>
</file>

<file path=ppt/tags/tag137.xml><?xml version="1.0" encoding="utf-8"?>
<p:tagLst xmlns:a="http://schemas.openxmlformats.org/drawingml/2006/main" xmlns:r="http://schemas.openxmlformats.org/officeDocument/2006/relationships" xmlns:p="http://schemas.openxmlformats.org/presentationml/2006/main">
  <p:tag name="AUXI_AGENDA_SLIDE" val="{&quot;ID&quot;:&quot;fa6a85c8-9813-45e4-bc9c-33900163a0a0&quot;,&quot;IsAgendaSection&quot;:false,&quot;Title&quot;:&quot;&quot;,&quot;Level&quot;:-1}"/>
</p:tagLst>
</file>

<file path=ppt/tags/tag138.xml><?xml version="1.0" encoding="utf-8"?>
<p:tagLst xmlns:a="http://schemas.openxmlformats.org/drawingml/2006/main" xmlns:r="http://schemas.openxmlformats.org/officeDocument/2006/relationships" xmlns:p="http://schemas.openxmlformats.org/presentationml/2006/main">
  <p:tag name="AUXI_AGENDA_SLIDE" val="{&quot;ID&quot;:&quot;fa6a85c8-9813-45e4-bc9c-33900163a0a0&quot;,&quot;IsAgendaSection&quot;:false,&quot;Title&quot;:&quot;&quot;,&quot;Level&quot;:-1}"/>
</p:tagLst>
</file>

<file path=ppt/tags/tag1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xml><?xml version="1.0" encoding="utf-8"?>
<p:tagLst xmlns:a="http://schemas.openxmlformats.org/drawingml/2006/main" xmlns:r="http://schemas.openxmlformats.org/officeDocument/2006/relationships" xmlns:p="http://schemas.openxmlformats.org/presentationml/2006/main">
  <p:tag name="SHAPENAME" val="TopLine"/>
</p:tagLst>
</file>

<file path=ppt/tags/tag140.xml><?xml version="1.0" encoding="utf-8"?>
<p:tagLst xmlns:a="http://schemas.openxmlformats.org/drawingml/2006/main" xmlns:r="http://schemas.openxmlformats.org/officeDocument/2006/relationships" xmlns:p="http://schemas.openxmlformats.org/presentationml/2006/main">
  <p:tag name="AUXI_AGENDA_SLIDE" val="{&quot;ID&quot;:&quot;fa6a85c8-9813-45e4-bc9c-33900163a0a0&quot;,&quot;IsAgendaSection&quot;:false,&quot;Title&quot;:&quot;&quot;,&quot;Level&quot;:-1}"/>
</p:tagLst>
</file>

<file path=ppt/tags/tag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2.xml><?xml version="1.0" encoding="utf-8"?>
<p:tagLst xmlns:a="http://schemas.openxmlformats.org/drawingml/2006/main" xmlns:r="http://schemas.openxmlformats.org/officeDocument/2006/relationships" xmlns:p="http://schemas.openxmlformats.org/presentationml/2006/main">
  <p:tag name="SHAPENAME" val="5. Source"/>
</p:tagLst>
</file>

<file path=ppt/tags/tag3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xml><?xml version="1.0" encoding="utf-8"?>
<p:tagLst xmlns:a="http://schemas.openxmlformats.org/drawingml/2006/main" xmlns:r="http://schemas.openxmlformats.org/officeDocument/2006/relationships" xmlns:p="http://schemas.openxmlformats.org/presentationml/2006/main">
  <p:tag name="SHAPENAME" val="5. Source"/>
</p:tagLst>
</file>

<file path=ppt/tags/tag4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1.xml><?xml version="1.0" encoding="utf-8"?>
<p:tagLst xmlns:a="http://schemas.openxmlformats.org/drawingml/2006/main" xmlns:r="http://schemas.openxmlformats.org/officeDocument/2006/relationships" xmlns:p="http://schemas.openxmlformats.org/presentationml/2006/main">
  <p:tag name="SHAPENAME" val="5. Source"/>
</p:tagLst>
</file>

<file path=ppt/tags/tag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AUXI_AGENDA_SLIDE" val="{&quot;ID&quot;:&quot;a28a9eca-f078-4baf-9b32-0f225596e2cb&quot;,&quot;IsAgendaSection&quot;:false,&quot;Title&quot;:&quot;&quot;,&quot;Level&quot;:-1}"/>
</p:tagLst>
</file>

<file path=ppt/tags/tag51.xml><?xml version="1.0" encoding="utf-8"?>
<p:tagLst xmlns:a="http://schemas.openxmlformats.org/drawingml/2006/main" xmlns:r="http://schemas.openxmlformats.org/officeDocument/2006/relationships" xmlns:p="http://schemas.openxmlformats.org/presentationml/2006/main">
  <p:tag name="AUXI_AGENDA_SLIDE" val="{&quot;ID&quot;:&quot;f7ccc36c-2d2b-46c4-ba2c-2193c29369e4&quot;,&quot;IsAgendaSection&quot;:false,&quot;Title&quot;:&quot;&quot;,&quot;Level&quot;:-1}"/>
</p:tagLst>
</file>

<file path=ppt/tags/tag52.xml><?xml version="1.0" encoding="utf-8"?>
<p:tagLst xmlns:a="http://schemas.openxmlformats.org/drawingml/2006/main" xmlns:r="http://schemas.openxmlformats.org/officeDocument/2006/relationships" xmlns:p="http://schemas.openxmlformats.org/presentationml/2006/main">
  <p:tag name="AUXI_AGENDA_SLIDE" val="{&quot;ID&quot;:&quot;0bebc7ca-6571-4fff-92fe-a84581a02417&quot;,&quot;IsAgendaSection&quot;:true,&quot;Title&quot;:&quot;Executive Summaries&quot;,&quot;Level&quot;:0}"/>
</p:tagLst>
</file>

<file path=ppt/tags/tag53.xml><?xml version="1.0" encoding="utf-8"?>
<p:tagLst xmlns:a="http://schemas.openxmlformats.org/drawingml/2006/main" xmlns:r="http://schemas.openxmlformats.org/officeDocument/2006/relationships" xmlns:p="http://schemas.openxmlformats.org/presentationml/2006/main">
  <p:tag name="AUXI_AGENDA_SHAPE" val="Title"/>
</p:tagLst>
</file>

<file path=ppt/tags/tag54.xml><?xml version="1.0" encoding="utf-8"?>
<p:tagLst xmlns:a="http://schemas.openxmlformats.org/drawingml/2006/main" xmlns:r="http://schemas.openxmlformats.org/officeDocument/2006/relationships" xmlns:p="http://schemas.openxmlformats.org/presentationml/2006/main">
  <p:tag name="AUXI_AGENDA_SHAPE" val="Group"/>
</p:tagLst>
</file>

<file path=ppt/tags/tag55.xml><?xml version="1.0" encoding="utf-8"?>
<p:tagLst xmlns:a="http://schemas.openxmlformats.org/drawingml/2006/main" xmlns:r="http://schemas.openxmlformats.org/officeDocument/2006/relationships" xmlns:p="http://schemas.openxmlformats.org/presentationml/2006/main">
  <p:tag name="AUXI_AGENDA_SHAPE" val="h0"/>
</p:tagLst>
</file>

<file path=ppt/tags/tag56.xml><?xml version="1.0" encoding="utf-8"?>
<p:tagLst xmlns:a="http://schemas.openxmlformats.org/drawingml/2006/main" xmlns:r="http://schemas.openxmlformats.org/officeDocument/2006/relationships" xmlns:p="http://schemas.openxmlformats.org/presentationml/2006/main">
  <p:tag name="AUXI_AGENDA_SHAPE" val="h0"/>
</p:tagLst>
</file>

<file path=ppt/tags/tag57.xml><?xml version="1.0" encoding="utf-8"?>
<p:tagLst xmlns:a="http://schemas.openxmlformats.org/drawingml/2006/main" xmlns:r="http://schemas.openxmlformats.org/officeDocument/2006/relationships" xmlns:p="http://schemas.openxmlformats.org/presentationml/2006/main">
  <p:tag name="AUXI_AGENDA_SHAPE" val="n1"/>
</p:tagLst>
</file>

<file path=ppt/tags/tag58.xml><?xml version="1.0" encoding="utf-8"?>
<p:tagLst xmlns:a="http://schemas.openxmlformats.org/drawingml/2006/main" xmlns:r="http://schemas.openxmlformats.org/officeDocument/2006/relationships" xmlns:p="http://schemas.openxmlformats.org/presentationml/2006/main">
  <p:tag name="AUXI_AGENDA_SHAPE" val="n1"/>
</p:tagLst>
</file>

<file path=ppt/tags/tag59.xml><?xml version="1.0" encoding="utf-8"?>
<p:tagLst xmlns:a="http://schemas.openxmlformats.org/drawingml/2006/main" xmlns:r="http://schemas.openxmlformats.org/officeDocument/2006/relationships" xmlns:p="http://schemas.openxmlformats.org/presentationml/2006/main">
  <p:tag name="AUXI_AGENDA_SHAPE" val="n2"/>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AUXI_AGENDA_SHAPE" val="n2"/>
</p:tagLst>
</file>

<file path=ppt/tags/tag61.xml><?xml version="1.0" encoding="utf-8"?>
<p:tagLst xmlns:a="http://schemas.openxmlformats.org/drawingml/2006/main" xmlns:r="http://schemas.openxmlformats.org/officeDocument/2006/relationships" xmlns:p="http://schemas.openxmlformats.org/presentationml/2006/main">
  <p:tag name="AUXI_AGENDA_SLIDE" val="{&quot;ID&quot;:&quot;7d6a1dc6-c69d-4712-bda1-631fa0d51b32&quot;,&quot;IsAgendaSection&quot;:true,&quot;Title&quot;:&quot;Title Slides&quot;,&quot;Level&quot;:0}"/>
</p:tagLst>
</file>

<file path=ppt/tags/tag62.xml><?xml version="1.0" encoding="utf-8"?>
<p:tagLst xmlns:a="http://schemas.openxmlformats.org/drawingml/2006/main" xmlns:r="http://schemas.openxmlformats.org/officeDocument/2006/relationships" xmlns:p="http://schemas.openxmlformats.org/presentationml/2006/main">
  <p:tag name="AUXI_AGENDA_SHAPE" val="Title"/>
</p:tagLst>
</file>

<file path=ppt/tags/tag63.xml><?xml version="1.0" encoding="utf-8"?>
<p:tagLst xmlns:a="http://schemas.openxmlformats.org/drawingml/2006/main" xmlns:r="http://schemas.openxmlformats.org/officeDocument/2006/relationships" xmlns:p="http://schemas.openxmlformats.org/presentationml/2006/main">
  <p:tag name="AUXI_AGENDA_SHAPE" val="Group"/>
</p:tagLst>
</file>

<file path=ppt/tags/tag64.xml><?xml version="1.0" encoding="utf-8"?>
<p:tagLst xmlns:a="http://schemas.openxmlformats.org/drawingml/2006/main" xmlns:r="http://schemas.openxmlformats.org/officeDocument/2006/relationships" xmlns:p="http://schemas.openxmlformats.org/presentationml/2006/main">
  <p:tag name="AUXI_AGENDA_SHAPE" val="h0"/>
</p:tagLst>
</file>

<file path=ppt/tags/tag65.xml><?xml version="1.0" encoding="utf-8"?>
<p:tagLst xmlns:a="http://schemas.openxmlformats.org/drawingml/2006/main" xmlns:r="http://schemas.openxmlformats.org/officeDocument/2006/relationships" xmlns:p="http://schemas.openxmlformats.org/presentationml/2006/main">
  <p:tag name="AUXI_AGENDA_SHAPE" val="h0"/>
</p:tagLst>
</file>

<file path=ppt/tags/tag66.xml><?xml version="1.0" encoding="utf-8"?>
<p:tagLst xmlns:a="http://schemas.openxmlformats.org/drawingml/2006/main" xmlns:r="http://schemas.openxmlformats.org/officeDocument/2006/relationships" xmlns:p="http://schemas.openxmlformats.org/presentationml/2006/main">
  <p:tag name="AUXI_AGENDA_SHAPE" val="n1"/>
</p:tagLst>
</file>

<file path=ppt/tags/tag67.xml><?xml version="1.0" encoding="utf-8"?>
<p:tagLst xmlns:a="http://schemas.openxmlformats.org/drawingml/2006/main" xmlns:r="http://schemas.openxmlformats.org/officeDocument/2006/relationships" xmlns:p="http://schemas.openxmlformats.org/presentationml/2006/main">
  <p:tag name="AUXI_AGENDA_SHAPE" val="n1"/>
</p:tagLst>
</file>

<file path=ppt/tags/tag68.xml><?xml version="1.0" encoding="utf-8"?>
<p:tagLst xmlns:a="http://schemas.openxmlformats.org/drawingml/2006/main" xmlns:r="http://schemas.openxmlformats.org/officeDocument/2006/relationships" xmlns:p="http://schemas.openxmlformats.org/presentationml/2006/main">
  <p:tag name="AUXI_AGENDA_SHAPE" val="n2"/>
</p:tagLst>
</file>

<file path=ppt/tags/tag69.xml><?xml version="1.0" encoding="utf-8"?>
<p:tagLst xmlns:a="http://schemas.openxmlformats.org/drawingml/2006/main" xmlns:r="http://schemas.openxmlformats.org/officeDocument/2006/relationships" xmlns:p="http://schemas.openxmlformats.org/presentationml/2006/main">
  <p:tag name="AUXI_AGENDA_SHAPE" val="n2"/>
</p:tagLst>
</file>

<file path=ppt/tags/tag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0.xml><?xml version="1.0" encoding="utf-8"?>
<p:tagLst xmlns:a="http://schemas.openxmlformats.org/drawingml/2006/main" xmlns:r="http://schemas.openxmlformats.org/officeDocument/2006/relationships" xmlns:p="http://schemas.openxmlformats.org/presentationml/2006/main">
  <p:tag name="AUXI_AGENDA_SLIDE" val="{&quot;ID&quot;:&quot;30457aea-b0f0-4789-9554-a85a57dcca12&quot;,&quot;IsAgendaSection&quot;:true,&quot;Title&quot;:&quot;Frameworks and Assessments&quot;,&quot;Level&quot;:0}"/>
</p:tagLst>
</file>

<file path=ppt/tags/tag71.xml><?xml version="1.0" encoding="utf-8"?>
<p:tagLst xmlns:a="http://schemas.openxmlformats.org/drawingml/2006/main" xmlns:r="http://schemas.openxmlformats.org/officeDocument/2006/relationships" xmlns:p="http://schemas.openxmlformats.org/presentationml/2006/main">
  <p:tag name="AUXI_AGENDA_SHAPE" val="Title"/>
</p:tagLst>
</file>

<file path=ppt/tags/tag72.xml><?xml version="1.0" encoding="utf-8"?>
<p:tagLst xmlns:a="http://schemas.openxmlformats.org/drawingml/2006/main" xmlns:r="http://schemas.openxmlformats.org/officeDocument/2006/relationships" xmlns:p="http://schemas.openxmlformats.org/presentationml/2006/main">
  <p:tag name="AUXI_AGENDA_SHAPE" val="Group"/>
</p:tagLst>
</file>

<file path=ppt/tags/tag73.xml><?xml version="1.0" encoding="utf-8"?>
<p:tagLst xmlns:a="http://schemas.openxmlformats.org/drawingml/2006/main" xmlns:r="http://schemas.openxmlformats.org/officeDocument/2006/relationships" xmlns:p="http://schemas.openxmlformats.org/presentationml/2006/main">
  <p:tag name="AUXI_AGENDA_SHAPE" val="h0"/>
</p:tagLst>
</file>

<file path=ppt/tags/tag74.xml><?xml version="1.0" encoding="utf-8"?>
<p:tagLst xmlns:a="http://schemas.openxmlformats.org/drawingml/2006/main" xmlns:r="http://schemas.openxmlformats.org/officeDocument/2006/relationships" xmlns:p="http://schemas.openxmlformats.org/presentationml/2006/main">
  <p:tag name="AUXI_AGENDA_SHAPE" val="h0"/>
</p:tagLst>
</file>

<file path=ppt/tags/tag75.xml><?xml version="1.0" encoding="utf-8"?>
<p:tagLst xmlns:a="http://schemas.openxmlformats.org/drawingml/2006/main" xmlns:r="http://schemas.openxmlformats.org/officeDocument/2006/relationships" xmlns:p="http://schemas.openxmlformats.org/presentationml/2006/main">
  <p:tag name="AUXI_AGENDA_SHAPE" val="n1"/>
</p:tagLst>
</file>

<file path=ppt/tags/tag76.xml><?xml version="1.0" encoding="utf-8"?>
<p:tagLst xmlns:a="http://schemas.openxmlformats.org/drawingml/2006/main" xmlns:r="http://schemas.openxmlformats.org/officeDocument/2006/relationships" xmlns:p="http://schemas.openxmlformats.org/presentationml/2006/main">
  <p:tag name="AUXI_AGENDA_SHAPE" val="n1"/>
</p:tagLst>
</file>

<file path=ppt/tags/tag77.xml><?xml version="1.0" encoding="utf-8"?>
<p:tagLst xmlns:a="http://schemas.openxmlformats.org/drawingml/2006/main" xmlns:r="http://schemas.openxmlformats.org/officeDocument/2006/relationships" xmlns:p="http://schemas.openxmlformats.org/presentationml/2006/main">
  <p:tag name="AUXI_AGENDA_SHAPE" val="n2"/>
</p:tagLst>
</file>

<file path=ppt/tags/tag78.xml><?xml version="1.0" encoding="utf-8"?>
<p:tagLst xmlns:a="http://schemas.openxmlformats.org/drawingml/2006/main" xmlns:r="http://schemas.openxmlformats.org/officeDocument/2006/relationships" xmlns:p="http://schemas.openxmlformats.org/presentationml/2006/main">
  <p:tag name="AUXI_AGENDA_SHAPE" val="n2"/>
</p:tagLst>
</file>

<file path=ppt/tags/tag79.xml><?xml version="1.0" encoding="utf-8"?>
<p:tagLst xmlns:a="http://schemas.openxmlformats.org/drawingml/2006/main" xmlns:r="http://schemas.openxmlformats.org/officeDocument/2006/relationships" xmlns:p="http://schemas.openxmlformats.org/presentationml/2006/main">
  <p:tag name="AUXI_AGENDA_SLIDE" val="{&quot;ID&quot;:&quot;729929c4-2c5f-473b-abca-42fab921b5e7&quot;,&quot;IsAgendaSection&quot;:false,&quot;Title&quot;:&quot;&quot;,&quot;Level&quot;:-1}"/>
</p:tagLst>
</file>

<file path=ppt/tags/tag8.xml><?xml version="1.0" encoding="utf-8"?>
<p:tagLst xmlns:a="http://schemas.openxmlformats.org/drawingml/2006/main" xmlns:r="http://schemas.openxmlformats.org/officeDocument/2006/relationships" xmlns:p="http://schemas.openxmlformats.org/presentationml/2006/main">
  <p:tag name="SHAPENAME" val="5. Source"/>
</p:tagLst>
</file>

<file path=ppt/tags/tag80.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81.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82.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83.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84.xml><?xml version="1.0" encoding="utf-8"?>
<p:tagLst xmlns:a="http://schemas.openxmlformats.org/drawingml/2006/main" xmlns:r="http://schemas.openxmlformats.org/officeDocument/2006/relationships" xmlns:p="http://schemas.openxmlformats.org/presentationml/2006/main">
  <p:tag name="AUXI_KEYWORD" val="x"/>
  <p:tag name="AUXI_INDEX" val="23"/>
  <p:tag name="NAME" val="CustomIcon"/>
</p:tagLst>
</file>

<file path=ppt/tags/tag85.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86.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87.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88.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89.xml><?xml version="1.0" encoding="utf-8"?>
<p:tagLst xmlns:a="http://schemas.openxmlformats.org/drawingml/2006/main" xmlns:r="http://schemas.openxmlformats.org/officeDocument/2006/relationships" xmlns:p="http://schemas.openxmlformats.org/presentationml/2006/main">
  <p:tag name="AUXI_KEYWORD" val="x"/>
  <p:tag name="AUXI_INDEX" val="23"/>
  <p:tag name="NAME" val="CustomIcon"/>
</p:tagLst>
</file>

<file path=ppt/tags/tag9.xml><?xml version="1.0" encoding="utf-8"?>
<p:tagLst xmlns:a="http://schemas.openxmlformats.org/drawingml/2006/main" xmlns:r="http://schemas.openxmlformats.org/officeDocument/2006/relationships" xmlns:p="http://schemas.openxmlformats.org/presentationml/2006/main">
  <p:tag name="SHAPENAME" val="BottomLine"/>
</p:tagLst>
</file>

<file path=ppt/tags/tag90.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91.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92.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93.xml><?xml version="1.0" encoding="utf-8"?>
<p:tagLst xmlns:a="http://schemas.openxmlformats.org/drawingml/2006/main" xmlns:r="http://schemas.openxmlformats.org/officeDocument/2006/relationships" xmlns:p="http://schemas.openxmlformats.org/presentationml/2006/main">
  <p:tag name="AUXI_KEYWORD" val="x"/>
  <p:tag name="AUXI_INDEX" val="23"/>
  <p:tag name="NAME" val="CustomIcon"/>
</p:tagLst>
</file>

<file path=ppt/tags/tag94.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95.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96.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97.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98.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99.xml><?xml version="1.0" encoding="utf-8"?>
<p:tagLst xmlns:a="http://schemas.openxmlformats.org/drawingml/2006/main" xmlns:r="http://schemas.openxmlformats.org/officeDocument/2006/relationships" xmlns:p="http://schemas.openxmlformats.org/presentationml/2006/main">
  <p:tag name="AUXI_KEYWORD" val="x"/>
  <p:tag name="AUXI_INDEX" val="23"/>
  <p:tag name="NAME" val="CustomIcon"/>
</p:tagLst>
</file>

<file path=ppt/theme/theme1.xml><?xml version="1.0" encoding="utf-8"?>
<a:theme xmlns:a="http://schemas.openxmlformats.org/drawingml/2006/main" name="1_Office Theme">
  <a:themeElements>
    <a:clrScheme name="auxi colors">
      <a:dk1>
        <a:srgbClr val="80C7A7"/>
      </a:dk1>
      <a:lt1>
        <a:srgbClr val="FFFFFF"/>
      </a:lt1>
      <a:dk2>
        <a:srgbClr val="3F3F3F"/>
      </a:dk2>
      <a:lt2>
        <a:srgbClr val="000000"/>
      </a:lt2>
      <a:accent1>
        <a:srgbClr val="80C7A7"/>
      </a:accent1>
      <a:accent2>
        <a:srgbClr val="80C7A7"/>
      </a:accent2>
      <a:accent3>
        <a:srgbClr val="80C7A7"/>
      </a:accent3>
      <a:accent4>
        <a:srgbClr val="80C7A7"/>
      </a:accent4>
      <a:accent5>
        <a:srgbClr val="80C7A7"/>
      </a:accent5>
      <a:accent6>
        <a:srgbClr val="80C7A7"/>
      </a:accent6>
      <a:hlink>
        <a:srgbClr val="FFFFFF"/>
      </a:hlink>
      <a:folHlink>
        <a:srgbClr val="000000"/>
      </a:folHlink>
    </a:clrScheme>
    <a:fontScheme name="Modern 0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200" dirty="0" smtClean="0">
            <a:latin typeface="Calibri" panose="020F0502020204030204" pitchFamily="34" charset="0"/>
            <a:cs typeface="Calibri" panose="020F0502020204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ct val="150000"/>
          </a:lnSpc>
          <a:defRPr sz="1200" dirty="0" smtClean="0">
            <a:solidFill>
              <a:schemeClr val="bg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2616</Words>
  <Application>Microsoft Office PowerPoint</Application>
  <PresentationFormat>Widescreen</PresentationFormat>
  <Paragraphs>341</Paragraphs>
  <Slides>23</Slides>
  <Notes>5</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1_Office Theme</vt:lpstr>
      <vt:lpstr>Enter Title Here Enter Subtitle Here</vt:lpstr>
      <vt:lpstr>Enter Title Here</vt:lpstr>
      <vt:lpstr>Agenda</vt:lpstr>
      <vt:lpstr>Agenda</vt:lpstr>
      <vt:lpstr>Agenda</vt:lpstr>
      <vt:lpstr>Framework 1</vt:lpstr>
      <vt:lpstr>Framework 2</vt:lpstr>
      <vt:lpstr>Framework 3</vt:lpstr>
      <vt:lpstr>Framework 4</vt:lpstr>
      <vt:lpstr>Framework 5</vt:lpstr>
      <vt:lpstr>Framework 6</vt:lpstr>
      <vt:lpstr>Framework 7</vt:lpstr>
      <vt:lpstr>Exec 1</vt:lpstr>
      <vt:lpstr>Exec 2</vt:lpstr>
      <vt:lpstr>Exec 3 </vt:lpstr>
      <vt:lpstr>Exec 4</vt:lpstr>
      <vt:lpstr>Exec 5</vt:lpstr>
      <vt:lpstr>Exec 6</vt:lpstr>
      <vt:lpstr>Exec 7</vt:lpstr>
      <vt:lpstr>Exec 8</vt:lpstr>
      <vt:lpstr>Exec 9</vt:lpstr>
      <vt:lpstr>Exec 10</vt:lpstr>
      <vt:lpstr>Exec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 Here</dc:title>
  <dc:creator>Zainab Kassab</dc:creator>
  <cp:lastModifiedBy>Zainab Kassab</cp:lastModifiedBy>
  <cp:revision>40</cp:revision>
  <dcterms:created xsi:type="dcterms:W3CDTF">2021-12-07T13:57:54Z</dcterms:created>
  <dcterms:modified xsi:type="dcterms:W3CDTF">2023-03-03T16:49:32Z</dcterms:modified>
</cp:coreProperties>
</file>