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 id="2147483667" r:id="rId4"/>
  </p:sldMasterIdLst>
  <p:sldIdLst>
    <p:sldId id="256" r:id="rId5"/>
    <p:sldId id="264" r:id="rId6"/>
    <p:sldId id="288" r:id="rId7"/>
    <p:sldId id="261" r:id="rId8"/>
    <p:sldId id="267" r:id="rId9"/>
    <p:sldId id="266" r:id="rId10"/>
    <p:sldId id="312" r:id="rId11"/>
    <p:sldId id="313" r:id="rId12"/>
    <p:sldId id="314" r:id="rId13"/>
    <p:sldId id="265" r:id="rId14"/>
    <p:sldId id="317" r:id="rId15"/>
    <p:sldId id="318" r:id="rId16"/>
    <p:sldId id="319" r:id="rId17"/>
    <p:sldId id="315" r:id="rId18"/>
    <p:sldId id="316" r:id="rId19"/>
    <p:sldId id="320" r:id="rId20"/>
    <p:sldId id="321" r:id="rId21"/>
    <p:sldId id="322" r:id="rId22"/>
    <p:sldId id="326" r:id="rId23"/>
    <p:sldId id="327" r:id="rId24"/>
    <p:sldId id="262" r:id="rId2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D8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26" autoAdjust="0"/>
    <p:restoredTop sz="94660"/>
  </p:normalViewPr>
  <p:slideViewPr>
    <p:cSldViewPr>
      <p:cViewPr>
        <p:scale>
          <a:sx n="102" d="100"/>
          <a:sy n="102" d="100"/>
        </p:scale>
        <p:origin x="-636" y="6"/>
      </p:cViewPr>
      <p:guideLst>
        <p:guide orient="horz" pos="16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05210"/>
            <a:ext cx="9144000" cy="522725"/>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anose="020B0604020202020204" pitchFamily="34" charset="0"/>
              </a:defRPr>
            </a:lvl1pPr>
          </a:lstStyle>
          <a:p>
            <a:pPr lvl="0"/>
            <a:r>
              <a:rPr lang="en-US" altLang="ko-KR" dirty="0">
                <a:ea typeface="Malgun Gothic" panose="020B0503020000020004" pitchFamily="50" charset="-127"/>
              </a:rPr>
              <a:t>FREE PPT TEMPLATES</a:t>
            </a:r>
            <a:endParaRPr lang="en-US" altLang="ko-KR" dirty="0"/>
          </a:p>
        </p:txBody>
      </p:sp>
      <p:sp>
        <p:nvSpPr>
          <p:cNvPr id="11" name="Text Placeholder 9"/>
          <p:cNvSpPr>
            <a:spLocks noGrp="1"/>
          </p:cNvSpPr>
          <p:nvPr>
            <p:ph type="body" sz="quarter" idx="11" hasCustomPrompt="1"/>
          </p:nvPr>
        </p:nvSpPr>
        <p:spPr>
          <a:xfrm>
            <a:off x="-148" y="4227934"/>
            <a:ext cx="9144000" cy="288032"/>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anose="020B0604020202020204" pitchFamily="34" charset="0"/>
              </a:defRPr>
            </a:lvl1pPr>
          </a:lstStyle>
          <a:p>
            <a:pPr lvl="0"/>
            <a:r>
              <a:rPr lang="en-US" altLang="ko-KR" dirty="0"/>
              <a:t>INSTERT THE TITLE OF YOUR PRESENTATION HERE</a:t>
            </a:r>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4" name="Rectangle 3"/>
          <p:cNvSpPr/>
          <p:nvPr userDrawn="1"/>
        </p:nvSpPr>
        <p:spPr>
          <a:xfrm>
            <a:off x="4572000" y="0"/>
            <a:ext cx="410445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 hasCustomPrompt="1"/>
          </p:nvPr>
        </p:nvSpPr>
        <p:spPr>
          <a:xfrm>
            <a:off x="0" y="1995686"/>
            <a:ext cx="9144000" cy="28803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347864" y="131536"/>
            <a:ext cx="5796136"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4104000" y="1798321"/>
            <a:ext cx="504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824000" y="3465106"/>
            <a:ext cx="432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937417"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1968708"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795621" y="230919"/>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613166" y="3399271"/>
            <a:ext cx="3293944"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795621" y="1815095"/>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621504" y="1814524"/>
            <a:ext cx="1468228"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7178918" y="230919"/>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041"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81898" y="1731279"/>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3507854"/>
            <a:ext cx="9144000" cy="1635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ICON SETS LAYOUT</a:t>
            </a:r>
            <a:endParaRPr lang="en-US" altLang="ko-KR" dirty="0"/>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2253238"/>
            <a:ext cx="4572000"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SECTION BREAK</a:t>
            </a:r>
            <a:endParaRPr lang="en-US" altLang="ko-KR" dirty="0"/>
          </a:p>
        </p:txBody>
      </p:sp>
      <p:sp>
        <p:nvSpPr>
          <p:cNvPr id="11" name="Text Placeholder 9"/>
          <p:cNvSpPr>
            <a:spLocks noGrp="1"/>
          </p:cNvSpPr>
          <p:nvPr>
            <p:ph type="body" sz="quarter" idx="11" hasCustomPrompt="1"/>
          </p:nvPr>
        </p:nvSpPr>
        <p:spPr>
          <a:xfrm>
            <a:off x="4572000" y="2726814"/>
            <a:ext cx="45720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Oval 1"/>
          <p:cNvSpPr/>
          <p:nvPr userDrawn="1"/>
        </p:nvSpPr>
        <p:spPr>
          <a:xfrm>
            <a:off x="2699792" y="699542"/>
            <a:ext cx="3744416" cy="3744416"/>
          </a:xfrm>
          <a:prstGeom prst="ellipse">
            <a:avLst/>
          </a:prstGeom>
          <a:solidFill>
            <a:schemeClr val="accent1">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699792" y="2181230"/>
            <a:ext cx="374441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anose="020B0604020202020204" pitchFamily="34" charset="0"/>
              </a:defRPr>
            </a:lvl1pPr>
          </a:lstStyle>
          <a:p>
            <a:pPr lvl="0"/>
            <a:r>
              <a:rPr lang="en-US" altLang="ko-KR" dirty="0"/>
              <a:t>Thank you</a:t>
            </a:r>
            <a:endParaRPr lang="en-US" altLang="ko-KR" dirty="0"/>
          </a:p>
        </p:txBody>
      </p:sp>
      <p:sp>
        <p:nvSpPr>
          <p:cNvPr id="11" name="Text Placeholder 9"/>
          <p:cNvSpPr>
            <a:spLocks noGrp="1"/>
          </p:cNvSpPr>
          <p:nvPr>
            <p:ph type="body" sz="quarter" idx="11" hasCustomPrompt="1"/>
          </p:nvPr>
        </p:nvSpPr>
        <p:spPr>
          <a:xfrm>
            <a:off x="2699644" y="2757294"/>
            <a:ext cx="374441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57200" y="4683919"/>
            <a:ext cx="2133600" cy="357188"/>
          </a:xfrm>
          <a:prstGeom prst="rect">
            <a:avLst/>
          </a:prstGeom>
        </p:spPr>
        <p:txBody>
          <a:bodyPr/>
          <a:lstStyle/>
          <a:p>
            <a:pPr lvl="0" eaLnBrk="1" hangingPunct="1"/>
            <a:endParaRPr dirty="0">
              <a:latin typeface="Arial" panose="020B0604020202020204" pitchFamily="34" charset="0"/>
            </a:endParaRPr>
          </a:p>
        </p:txBody>
      </p:sp>
      <p:sp>
        <p:nvSpPr>
          <p:cNvPr id="5" name="Footer Placeholder 4"/>
          <p:cNvSpPr>
            <a:spLocks noGrp="1"/>
          </p:cNvSpPr>
          <p:nvPr>
            <p:ph type="ftr" sz="quarter" idx="11"/>
          </p:nvPr>
        </p:nvSpPr>
        <p:spPr>
          <a:xfrm>
            <a:off x="3124200" y="4683919"/>
            <a:ext cx="2895600" cy="357188"/>
          </a:xfrm>
          <a:prstGeom prst="rect">
            <a:avLst/>
          </a:prstGeom>
        </p:spPr>
        <p:txBody>
          <a:bodyPr/>
          <a:lstStyle/>
          <a:p>
            <a:pPr lvl="0" eaLnBrk="1" hangingPunct="1"/>
            <a:endParaRPr dirty="0">
              <a:latin typeface="Arial" panose="020B0604020202020204" pitchFamily="34" charset="0"/>
            </a:endParaRPr>
          </a:p>
        </p:txBody>
      </p:sp>
      <p:sp>
        <p:nvSpPr>
          <p:cNvPr id="6" name="Slide Number Placeholder 5"/>
          <p:cNvSpPr>
            <a:spLocks noGrp="1"/>
          </p:cNvSpPr>
          <p:nvPr>
            <p:ph type="sldNum" sz="quarter" idx="12"/>
          </p:nvPr>
        </p:nvSpPr>
        <p:spPr>
          <a:xfrm>
            <a:off x="6553200" y="4683919"/>
            <a:ext cx="2133600" cy="357188"/>
          </a:xfrm>
          <a:prstGeom prst="rect">
            <a:avLst/>
          </a:prstGeom>
        </p:spPr>
        <p:txBody>
          <a:bodyPr/>
          <a:lstStyle/>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4812507"/>
            <a:ext cx="2133600" cy="27384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8B21C31-2B69-4024-A5DE-D364BD3D2DEB}" type="datetimeFigureOut">
              <a:rPr kumimoji="0" lang="en-US" sz="1200" b="0" i="0" u="none" strike="noStrike" kern="1200" cap="none" spc="0" normalizeH="0" baseline="0" noProof="0" smtClean="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dirty="0" smtClean="0">
              <a:ln>
                <a:noFill/>
              </a:ln>
              <a:solidFill>
                <a:schemeClr val="tx1">
                  <a:shade val="50000"/>
                </a:schemeClr>
              </a:solidFill>
              <a:effectLst/>
              <a:uLnTx/>
              <a:uFillTx/>
              <a:latin typeface="+mn-lt"/>
              <a:ea typeface="+mn-ea"/>
              <a:cs typeface="+mn-cs"/>
            </a:endParaRPr>
          </a:p>
        </p:txBody>
      </p:sp>
      <p:sp>
        <p:nvSpPr>
          <p:cNvPr id="6" name="Footer Placeholder 5"/>
          <p:cNvSpPr>
            <a:spLocks noGrp="1"/>
          </p:cNvSpPr>
          <p:nvPr>
            <p:ph type="ftr" sz="quarter" idx="11"/>
          </p:nvPr>
        </p:nvSpPr>
        <p:spPr>
          <a:xfrm>
            <a:off x="3124200" y="4812507"/>
            <a:ext cx="2895600" cy="273844"/>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hade val="50000"/>
                </a:schemeClr>
              </a:solidFill>
              <a:effectLst/>
              <a:uLnTx/>
              <a:uFillTx/>
              <a:latin typeface="+mn-lt"/>
              <a:ea typeface="+mn-ea"/>
              <a:cs typeface="+mn-cs"/>
            </a:endParaRPr>
          </a:p>
        </p:txBody>
      </p:sp>
      <p:sp>
        <p:nvSpPr>
          <p:cNvPr id="7" name="Slide Number Placeholder 6"/>
          <p:cNvSpPr>
            <a:spLocks noGrp="1"/>
          </p:cNvSpPr>
          <p:nvPr>
            <p:ph type="sldNum" sz="quarter" idx="12"/>
          </p:nvPr>
        </p:nvSpPr>
        <p:spPr>
          <a:xfrm>
            <a:off x="7924800" y="4812507"/>
            <a:ext cx="762000" cy="273844"/>
          </a:xfrm>
          <a:prstGeom prst="rect">
            <a:avLst/>
          </a:prstGeom>
        </p:spPr>
        <p:txBody>
          <a:bodyPr/>
          <a:lstStyle/>
          <a:p>
            <a:pPr lvl="0">
              <a:buNone/>
            </a:pPr>
            <a:fld id="{9A0DB2DC-4C9A-4742-B13C-FB6460FD3503}" type="slidenum">
              <a:rPr lang="en-US" dirty="0">
                <a:latin typeface="Book Antiqua" panose="02040602050305030304" pitchFamily="18" charset="0"/>
              </a:rPr>
            </a:fld>
            <a:endParaRPr lang="en-US" dirty="0">
              <a:latin typeface="Book Antiqua" panose="0204060205030503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395536"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339502"/>
            <a:ext cx="424847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179512" y="915566"/>
            <a:ext cx="4248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4" Type="http://schemas.openxmlformats.org/officeDocument/2006/relationships/theme" Target="../theme/theme2.xml"/><Relationship Id="rId13" Type="http://schemas.openxmlformats.org/officeDocument/2006/relationships/slideLayout" Target="../slideLayouts/slideLayout17.xml"/><Relationship Id="rId12" Type="http://schemas.openxmlformats.org/officeDocument/2006/relationships/slideLayout" Target="../slideLayouts/slideLayout16.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4.jpeg"/><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0"/>
            <a:r>
              <a:rPr lang="en-US" altLang="ko-KR" sz="3600" dirty="0"/>
              <a:t>Web development</a:t>
            </a:r>
            <a:endParaRPr lang="en-US" altLang="ko-KR" sz="3600" dirty="0"/>
          </a:p>
        </p:txBody>
      </p:sp>
      <p:sp>
        <p:nvSpPr>
          <p:cNvPr id="5" name="TextBox 4"/>
          <p:cNvSpPr txBox="1"/>
          <p:nvPr/>
        </p:nvSpPr>
        <p:spPr>
          <a:xfrm>
            <a:off x="7596336" y="195486"/>
            <a:ext cx="1440160" cy="338554"/>
          </a:xfrm>
          <a:prstGeom prst="rect">
            <a:avLst/>
          </a:prstGeom>
          <a:noFill/>
        </p:spPr>
        <p:txBody>
          <a:bodyPr wrap="square" rtlCol="0">
            <a:spAutoFit/>
          </a:bodyPr>
          <a:lstStyle/>
          <a:p>
            <a:pPr algn="ctr"/>
            <a:endParaRPr lang="ko-KR" altLang="en-US" sz="1600" dirty="0">
              <a:solidFill>
                <a:schemeClr val="tx1">
                  <a:lumMod val="75000"/>
                  <a:lumOff val="25000"/>
                </a:schemeClr>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34273"/>
            <a:ext cx="9144000" cy="576064"/>
          </a:xfrm>
        </p:spPr>
        <p:txBody>
          <a:bodyPr/>
          <a:lstStyle/>
          <a:p>
            <a:r>
              <a:rPr lang="en-US" dirty="0" smtClean="0"/>
              <a:t>HTML</a:t>
            </a:r>
            <a:endParaRPr lang="en-US" dirty="0"/>
          </a:p>
        </p:txBody>
      </p:sp>
      <p:sp>
        <p:nvSpPr>
          <p:cNvPr id="26" name="Rectangle 25"/>
          <p:cNvSpPr>
            <a:spLocks noGrp="1"/>
          </p:cNvSpPr>
          <p:nvPr/>
        </p:nvSpPr>
        <p:spPr>
          <a:xfrm>
            <a:off x="323528" y="1275606"/>
            <a:ext cx="7067128" cy="288032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pPr eaLnBrk="1" hangingPunct="1"/>
            <a:r>
              <a:rPr sz="2000" dirty="0"/>
              <a:t>HTML stands for Hyper Text Markup Language</a:t>
            </a:r>
            <a:endParaRPr sz="2000" dirty="0"/>
          </a:p>
          <a:p>
            <a:pPr eaLnBrk="1" hangingPunct="1"/>
            <a:r>
              <a:rPr sz="2000" dirty="0"/>
              <a:t>HTML is the standard markup language for creating Web pages</a:t>
            </a:r>
            <a:endParaRPr sz="2000" dirty="0"/>
          </a:p>
          <a:p>
            <a:pPr eaLnBrk="1" hangingPunct="1"/>
            <a:r>
              <a:rPr sz="2000" dirty="0"/>
              <a:t>HTML describes the structure of a Web page</a:t>
            </a:r>
            <a:endParaRPr sz="2000" dirty="0"/>
          </a:p>
          <a:p>
            <a:pPr eaLnBrk="1" hangingPunct="1"/>
            <a:r>
              <a:rPr sz="2000" dirty="0"/>
              <a:t>HTML consists of a series of elements</a:t>
            </a:r>
            <a:endParaRPr sz="2000" dirty="0"/>
          </a:p>
          <a:p>
            <a:pPr eaLnBrk="1" hangingPunct="1"/>
            <a:r>
              <a:rPr sz="2000" dirty="0"/>
              <a:t>HTML elements tell the browser how to display the content</a:t>
            </a:r>
            <a:endParaRPr sz="2000" dirty="0"/>
          </a:p>
          <a:p>
            <a:pPr eaLnBrk="1" hangingPunct="1"/>
            <a:r>
              <a:rPr sz="2000" dirty="0"/>
              <a:t>HTML elements label pieces of content such as "this is a heading", "this is a paragraph", "this is a link", etc.</a:t>
            </a:r>
            <a:endParaRPr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34273"/>
            <a:ext cx="9144000" cy="576064"/>
          </a:xfrm>
        </p:spPr>
        <p:txBody>
          <a:bodyPr/>
          <a:lstStyle/>
          <a:p>
            <a:r>
              <a:rPr lang="en-US" dirty="0"/>
              <a:t>CSS</a:t>
            </a:r>
            <a:endParaRPr lang="en-US" dirty="0"/>
          </a:p>
        </p:txBody>
      </p:sp>
      <p:sp>
        <p:nvSpPr>
          <p:cNvPr id="26" name="Rectangle 25"/>
          <p:cNvSpPr>
            <a:spLocks noGrp="1"/>
          </p:cNvSpPr>
          <p:nvPr/>
        </p:nvSpPr>
        <p:spPr>
          <a:xfrm>
            <a:off x="323528" y="1275606"/>
            <a:ext cx="7067128" cy="288032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pPr eaLnBrk="1" hangingPunct="1"/>
            <a:r>
              <a:rPr sz="2000" dirty="0"/>
              <a:t>CSS stands for Cascading Style Sheets</a:t>
            </a:r>
            <a:endParaRPr sz="2000" dirty="0"/>
          </a:p>
          <a:p>
            <a:pPr eaLnBrk="1" hangingPunct="1"/>
            <a:r>
              <a:rPr sz="2000" dirty="0"/>
              <a:t>CSS describes how HTML elements are to be displayed on screen, paper, or in other media</a:t>
            </a:r>
            <a:endParaRPr sz="2000" dirty="0"/>
          </a:p>
          <a:p>
            <a:pPr eaLnBrk="1" hangingPunct="1"/>
            <a:r>
              <a:rPr sz="2000" dirty="0"/>
              <a:t>CSS saves a lot of work. It can control the layout of multiple web pages all at once</a:t>
            </a:r>
            <a:endParaRPr sz="2000" dirty="0"/>
          </a:p>
          <a:p>
            <a:pPr eaLnBrk="1" hangingPunct="1"/>
            <a:r>
              <a:rPr sz="2000" dirty="0"/>
              <a:t>External stylesheets are stored in CSS files</a:t>
            </a:r>
            <a:endParaRPr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34273"/>
            <a:ext cx="9144000" cy="576064"/>
          </a:xfrm>
        </p:spPr>
        <p:txBody>
          <a:bodyPr/>
          <a:lstStyle/>
          <a:p>
            <a:r>
              <a:rPr lang="en-US" dirty="0" smtClean="0"/>
              <a:t>PHP</a:t>
            </a:r>
            <a:endParaRPr lang="en-US" dirty="0"/>
          </a:p>
        </p:txBody>
      </p:sp>
      <p:sp>
        <p:nvSpPr>
          <p:cNvPr id="26" name="Rectangle 25"/>
          <p:cNvSpPr>
            <a:spLocks noGrp="1"/>
          </p:cNvSpPr>
          <p:nvPr/>
        </p:nvSpPr>
        <p:spPr>
          <a:xfrm>
            <a:off x="323528" y="1275606"/>
            <a:ext cx="7067128" cy="288032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pPr eaLnBrk="1" hangingPunct="1"/>
            <a:r>
              <a:rPr sz="2000" dirty="0"/>
              <a:t>PHP is an acronym for "PHP: Hypertext Preprocessor"</a:t>
            </a:r>
            <a:endParaRPr sz="2000" dirty="0"/>
          </a:p>
          <a:p>
            <a:pPr eaLnBrk="1" hangingPunct="1"/>
            <a:r>
              <a:rPr sz="2000" dirty="0"/>
              <a:t>PHP is a widely-used, open source scripting language</a:t>
            </a:r>
            <a:endParaRPr sz="2000" dirty="0"/>
          </a:p>
          <a:p>
            <a:pPr eaLnBrk="1" hangingPunct="1"/>
            <a:r>
              <a:rPr sz="2000" dirty="0"/>
              <a:t>PHP scripts are executed on the server</a:t>
            </a:r>
            <a:endParaRPr sz="2000" dirty="0"/>
          </a:p>
          <a:p>
            <a:pPr eaLnBrk="1" hangingPunct="1"/>
            <a:r>
              <a:rPr sz="2000" dirty="0"/>
              <a:t>PHP is free to download and use</a:t>
            </a:r>
            <a:endParaRPr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34273"/>
            <a:ext cx="9144000" cy="576064"/>
          </a:xfrm>
        </p:spPr>
        <p:txBody>
          <a:bodyPr/>
          <a:lstStyle/>
          <a:p>
            <a:r>
              <a:rPr lang="en-US" dirty="0" smtClean="0"/>
              <a:t>MY SQL</a:t>
            </a:r>
            <a:endParaRPr lang="en-US" dirty="0"/>
          </a:p>
        </p:txBody>
      </p:sp>
      <p:sp>
        <p:nvSpPr>
          <p:cNvPr id="26" name="Rectangle 25"/>
          <p:cNvSpPr>
            <a:spLocks noGrp="1"/>
          </p:cNvSpPr>
          <p:nvPr/>
        </p:nvSpPr>
        <p:spPr>
          <a:xfrm>
            <a:off x="323528" y="1275606"/>
            <a:ext cx="7067128" cy="288032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pPr eaLnBrk="1" hangingPunct="1"/>
            <a:r>
              <a:rPr sz="2000" dirty="0"/>
              <a:t>MySQL is a database system used on the web</a:t>
            </a:r>
            <a:endParaRPr sz="2000" dirty="0"/>
          </a:p>
          <a:p>
            <a:pPr eaLnBrk="1" hangingPunct="1"/>
            <a:r>
              <a:rPr sz="2000" dirty="0"/>
              <a:t>MySQL is a database system that runs on a server</a:t>
            </a:r>
            <a:endParaRPr sz="2000" dirty="0"/>
          </a:p>
          <a:p>
            <a:pPr eaLnBrk="1" hangingPunct="1"/>
            <a:r>
              <a:rPr sz="2000" dirty="0"/>
              <a:t>MySQL is ideal for both small and large applications</a:t>
            </a:r>
            <a:endParaRPr sz="2000" dirty="0"/>
          </a:p>
          <a:p>
            <a:pPr eaLnBrk="1" hangingPunct="1"/>
            <a:r>
              <a:rPr sz="2000" dirty="0"/>
              <a:t>MySQL is very fast, reliable, and easy to use</a:t>
            </a:r>
            <a:endParaRPr sz="2000" dirty="0"/>
          </a:p>
          <a:p>
            <a:pPr eaLnBrk="1" hangingPunct="1"/>
            <a:r>
              <a:rPr sz="2000" dirty="0"/>
              <a:t>MySQL uses standard SQL</a:t>
            </a:r>
            <a:endParaRPr sz="2000" dirty="0"/>
          </a:p>
          <a:p>
            <a:pPr eaLnBrk="1" hangingPunct="1"/>
            <a:r>
              <a:rPr sz="2000" dirty="0"/>
              <a:t>MySQL compiles on a number of platforms</a:t>
            </a:r>
            <a:endParaRPr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96336" y="195486"/>
            <a:ext cx="1440160" cy="338554"/>
          </a:xfrm>
          <a:prstGeom prst="rect">
            <a:avLst/>
          </a:prstGeom>
          <a:noFill/>
        </p:spPr>
        <p:txBody>
          <a:bodyPr wrap="square" rtlCol="0">
            <a:spAutoFit/>
          </a:bodyPr>
          <a:lstStyle/>
          <a:p>
            <a:pPr algn="ctr"/>
            <a:endParaRPr lang="ko-KR" altLang="en-US" sz="1600" dirty="0">
              <a:solidFill>
                <a:schemeClr val="tx1">
                  <a:lumMod val="75000"/>
                  <a:lumOff val="25000"/>
                </a:schemeClr>
              </a:solidFill>
              <a:cs typeface="Arial" panose="020B0604020202020204" pitchFamily="34" charset="0"/>
            </a:endParaRPr>
          </a:p>
        </p:txBody>
      </p:sp>
      <p:sp>
        <p:nvSpPr>
          <p:cNvPr id="3" name="Text Box 2"/>
          <p:cNvSpPr txBox="1"/>
          <p:nvPr/>
        </p:nvSpPr>
        <p:spPr>
          <a:xfrm>
            <a:off x="2329181" y="3776980"/>
            <a:ext cx="4304665" cy="706755"/>
          </a:xfrm>
          <a:prstGeom prst="rect">
            <a:avLst/>
          </a:prstGeom>
          <a:noFill/>
        </p:spPr>
        <p:txBody>
          <a:bodyPr wrap="none" rtlCol="0">
            <a:spAutoFit/>
          </a:bodyPr>
          <a:p>
            <a:pPr algn="ctr"/>
            <a:r>
              <a:rPr lang="en-US" altLang="zh-CN" sz="4000" b="1">
                <a:solidFill>
                  <a:schemeClr val="accent1"/>
                </a:solidFill>
                <a:effectLst>
                  <a:outerShdw blurRad="38100" dist="25400" dir="5400000" algn="ctr" rotWithShape="0">
                    <a:srgbClr val="6E747A">
                      <a:alpha val="43000"/>
                    </a:srgbClr>
                  </a:outerShdw>
                </a:effectLst>
              </a:rPr>
              <a:t>Project Overview</a:t>
            </a:r>
            <a:endParaRPr lang="en-US" altLang="zh-CN" sz="4000" b="1">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Home Page</a:t>
            </a:r>
            <a:endParaRPr lang="en-US" altLang="ko-KR" dirty="0"/>
          </a:p>
        </p:txBody>
      </p:sp>
      <p:sp>
        <p:nvSpPr>
          <p:cNvPr id="26" name="Rectangle 25"/>
          <p:cNvSpPr>
            <a:spLocks noGrp="1"/>
          </p:cNvSpPr>
          <p:nvPr/>
        </p:nvSpPr>
        <p:spPr>
          <a:xfrm>
            <a:off x="323528" y="1275606"/>
            <a:ext cx="7067128" cy="288032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pPr eaLnBrk="1" hangingPunct="1"/>
            <a:endParaRPr sz="2000" dirty="0"/>
          </a:p>
        </p:txBody>
      </p:sp>
      <p:pic>
        <p:nvPicPr>
          <p:cNvPr id="3" name="Picture 2" descr="WhatsApp Image 2020-10-25 at 01.47.06"/>
          <p:cNvPicPr>
            <a:picLocks noChangeAspect="1"/>
          </p:cNvPicPr>
          <p:nvPr/>
        </p:nvPicPr>
        <p:blipFill>
          <a:blip r:embed="rId1"/>
          <a:stretch>
            <a:fillRect/>
          </a:stretch>
        </p:blipFill>
        <p:spPr>
          <a:xfrm>
            <a:off x="1324610" y="1275715"/>
            <a:ext cx="6065520" cy="340677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Login Sinup</a:t>
            </a:r>
            <a:endParaRPr lang="en-US" altLang="ko-KR" dirty="0"/>
          </a:p>
        </p:txBody>
      </p:sp>
      <p:sp>
        <p:nvSpPr>
          <p:cNvPr id="26" name="Rectangle 25"/>
          <p:cNvSpPr>
            <a:spLocks noGrp="1"/>
          </p:cNvSpPr>
          <p:nvPr/>
        </p:nvSpPr>
        <p:spPr>
          <a:xfrm>
            <a:off x="323528" y="1275606"/>
            <a:ext cx="7067128" cy="288032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pPr eaLnBrk="1" hangingPunct="1"/>
            <a:endParaRPr sz="2000" dirty="0"/>
          </a:p>
        </p:txBody>
      </p:sp>
      <p:pic>
        <p:nvPicPr>
          <p:cNvPr id="3" name="Picture 2" descr="WhatsApp Image 2020-10-25 at 01.47.06"/>
          <p:cNvPicPr>
            <a:picLocks noChangeAspect="1"/>
          </p:cNvPicPr>
          <p:nvPr/>
        </p:nvPicPr>
        <p:blipFill>
          <a:blip r:embed="rId1"/>
          <a:stretch>
            <a:fillRect/>
          </a:stretch>
        </p:blipFill>
        <p:spPr>
          <a:xfrm>
            <a:off x="651510" y="1275715"/>
            <a:ext cx="3753485" cy="1753870"/>
          </a:xfrm>
          <a:prstGeom prst="rect">
            <a:avLst/>
          </a:prstGeom>
        </p:spPr>
      </p:pic>
      <p:pic>
        <p:nvPicPr>
          <p:cNvPr id="6" name="Picture 5" descr="WhatsApp Image 2020-10-25 at 01.53.49"/>
          <p:cNvPicPr>
            <a:picLocks noChangeAspect="1"/>
          </p:cNvPicPr>
          <p:nvPr/>
        </p:nvPicPr>
        <p:blipFill>
          <a:blip r:embed="rId2"/>
          <a:stretch>
            <a:fillRect/>
          </a:stretch>
        </p:blipFill>
        <p:spPr>
          <a:xfrm>
            <a:off x="4480560" y="2580005"/>
            <a:ext cx="3980180" cy="223583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Quiz</a:t>
            </a:r>
            <a:endParaRPr lang="en-US" altLang="ko-KR" dirty="0"/>
          </a:p>
        </p:txBody>
      </p:sp>
      <p:sp>
        <p:nvSpPr>
          <p:cNvPr id="26" name="Rectangle 25"/>
          <p:cNvSpPr>
            <a:spLocks noGrp="1"/>
          </p:cNvSpPr>
          <p:nvPr/>
        </p:nvSpPr>
        <p:spPr>
          <a:xfrm>
            <a:off x="323528" y="1275606"/>
            <a:ext cx="7067128" cy="288032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pPr eaLnBrk="1" hangingPunct="1"/>
            <a:endParaRPr sz="2000" dirty="0"/>
          </a:p>
        </p:txBody>
      </p:sp>
      <p:pic>
        <p:nvPicPr>
          <p:cNvPr id="3" name="Picture 2" descr="WhatsApp Image 2020-10-25 at 01.47.07 (1)"/>
          <p:cNvPicPr>
            <a:picLocks noChangeAspect="1"/>
          </p:cNvPicPr>
          <p:nvPr/>
        </p:nvPicPr>
        <p:blipFill>
          <a:blip r:embed="rId1"/>
          <a:stretch>
            <a:fillRect/>
          </a:stretch>
        </p:blipFill>
        <p:spPr>
          <a:xfrm>
            <a:off x="1489075" y="1275715"/>
            <a:ext cx="6165850" cy="346329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ltLang="ko-KR" dirty="0"/>
          </a:p>
        </p:txBody>
      </p:sp>
      <p:sp>
        <p:nvSpPr>
          <p:cNvPr id="26" name="Rectangle 25"/>
          <p:cNvSpPr>
            <a:spLocks noGrp="1"/>
          </p:cNvSpPr>
          <p:nvPr/>
        </p:nvSpPr>
        <p:spPr>
          <a:xfrm>
            <a:off x="323528" y="1275606"/>
            <a:ext cx="7067128" cy="288032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pPr eaLnBrk="1" hangingPunct="1"/>
            <a:endParaRPr sz="2000" dirty="0"/>
          </a:p>
        </p:txBody>
      </p:sp>
      <p:pic>
        <p:nvPicPr>
          <p:cNvPr id="3" name="Picture 2" descr="WhatsApp Image 2020-10-25 at 01.47.07"/>
          <p:cNvPicPr>
            <a:picLocks noChangeAspect="1"/>
          </p:cNvPicPr>
          <p:nvPr/>
        </p:nvPicPr>
        <p:blipFill>
          <a:blip r:embed="rId1"/>
          <a:stretch>
            <a:fillRect/>
          </a:stretch>
        </p:blipFill>
        <p:spPr>
          <a:xfrm>
            <a:off x="1141095" y="1108075"/>
            <a:ext cx="6861810" cy="385445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833370" y="404495"/>
            <a:ext cx="5418455" cy="1198880"/>
          </a:xfrm>
          <a:prstGeom prst="rect">
            <a:avLst/>
          </a:prstGeom>
          <a:noFill/>
        </p:spPr>
        <p:txBody>
          <a:bodyPr wrap="none" rtlCol="0">
            <a:spAutoFit/>
          </a:bodyPr>
          <a:p>
            <a:pPr algn="ctr"/>
            <a:r>
              <a:rPr lang="en-US" altLang="zh-CN" sz="7200" b="1">
                <a:solidFill>
                  <a:schemeClr val="accent1"/>
                </a:solidFill>
                <a:effectLst>
                  <a:outerShdw blurRad="38100" dist="25400" dir="5400000" algn="ctr" rotWithShape="0">
                    <a:srgbClr val="6E747A">
                      <a:alpha val="43000"/>
                    </a:srgbClr>
                  </a:outerShdw>
                </a:effectLst>
                <a:sym typeface="+mn-ea"/>
              </a:rPr>
              <a:t>Certificate 1</a:t>
            </a:r>
            <a:endParaRPr lang="en-US" altLang="zh-CN" sz="7200" b="1">
              <a:solidFill>
                <a:schemeClr val="accent1"/>
              </a:solidFill>
              <a:effectLst>
                <a:outerShdw blurRad="38100" dist="25400" dir="5400000" algn="ctr" rotWithShape="0">
                  <a:srgbClr val="6E747A">
                    <a:alpha val="43000"/>
                  </a:srgbClr>
                </a:outerShdw>
              </a:effectLst>
            </a:endParaRPr>
          </a:p>
        </p:txBody>
      </p:sp>
      <p:pic>
        <p:nvPicPr>
          <p:cNvPr id="5" name="Picture 4" descr="Screenshot (52)"/>
          <p:cNvPicPr>
            <a:picLocks noChangeAspect="1"/>
          </p:cNvPicPr>
          <p:nvPr/>
        </p:nvPicPr>
        <p:blipFill>
          <a:blip r:embed="rId1"/>
          <a:stretch>
            <a:fillRect/>
          </a:stretch>
        </p:blipFill>
        <p:spPr>
          <a:xfrm>
            <a:off x="3516630" y="1846580"/>
            <a:ext cx="4051300" cy="29413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Shweta Maurya</a:t>
            </a:r>
            <a:endParaRPr lang="en-US" altLang="ko-K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833370" y="404495"/>
            <a:ext cx="5418455" cy="1198880"/>
          </a:xfrm>
          <a:prstGeom prst="rect">
            <a:avLst/>
          </a:prstGeom>
          <a:noFill/>
        </p:spPr>
        <p:txBody>
          <a:bodyPr wrap="none" rtlCol="0">
            <a:spAutoFit/>
          </a:bodyPr>
          <a:p>
            <a:pPr algn="ctr"/>
            <a:r>
              <a:rPr lang="en-US" altLang="zh-CN" sz="7200" b="1">
                <a:solidFill>
                  <a:schemeClr val="accent1"/>
                </a:solidFill>
                <a:effectLst>
                  <a:outerShdw blurRad="38100" dist="25400" dir="5400000" algn="ctr" rotWithShape="0">
                    <a:srgbClr val="6E747A">
                      <a:alpha val="43000"/>
                    </a:srgbClr>
                  </a:outerShdw>
                </a:effectLst>
                <a:sym typeface="+mn-ea"/>
              </a:rPr>
              <a:t>Certificate 2</a:t>
            </a:r>
            <a:endParaRPr lang="en-US" altLang="zh-CN" sz="7200" b="1">
              <a:solidFill>
                <a:schemeClr val="accent1"/>
              </a:solidFill>
              <a:effectLst>
                <a:outerShdw blurRad="38100" dist="25400" dir="5400000" algn="ctr" rotWithShape="0">
                  <a:srgbClr val="6E747A">
                    <a:alpha val="43000"/>
                  </a:srgbClr>
                </a:outerShdw>
              </a:effectLst>
            </a:endParaRPr>
          </a:p>
        </p:txBody>
      </p:sp>
      <p:pic>
        <p:nvPicPr>
          <p:cNvPr id="2" name="Picture 1" descr="Screenshot (54)"/>
          <p:cNvPicPr>
            <a:picLocks noChangeAspect="1"/>
          </p:cNvPicPr>
          <p:nvPr/>
        </p:nvPicPr>
        <p:blipFill>
          <a:blip r:embed="rId1"/>
          <a:stretch>
            <a:fillRect/>
          </a:stretch>
        </p:blipFill>
        <p:spPr>
          <a:xfrm>
            <a:off x="3415665" y="1847850"/>
            <a:ext cx="4253865" cy="29508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THANKU !!</a:t>
            </a:r>
            <a:endParaRPr lang="ko-KR" altLang="en-US" dirty="0"/>
          </a:p>
        </p:txBody>
      </p:sp>
      <p:sp>
        <p:nvSpPr>
          <p:cNvPr id="3" name="Text Placeholder 2"/>
          <p:cNvSpPr>
            <a:spLocks noGrp="1"/>
          </p:cNvSpPr>
          <p:nvPr>
            <p:ph type="body" sz="quarter" idx="11"/>
          </p:nvPr>
        </p:nvSpPr>
        <p:spPr/>
        <p:txBody>
          <a:bodyPr/>
          <a:lstStyle/>
          <a:p>
            <a:pPr lvl="0"/>
            <a:r>
              <a:rPr lang="en-US" altLang="ko-KR" dirty="0" smtClean="0"/>
              <a:t>For your Support</a:t>
            </a:r>
            <a:endParaRPr lang="en-US" altLang="ko-KR" dirty="0"/>
          </a:p>
        </p:txBody>
      </p:sp>
      <p:sp>
        <p:nvSpPr>
          <p:cNvPr id="4" name="Rounded Rectangle 27"/>
          <p:cNvSpPr/>
          <p:nvPr/>
        </p:nvSpPr>
        <p:spPr>
          <a:xfrm>
            <a:off x="4241667" y="1589480"/>
            <a:ext cx="660663" cy="5074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9552" y="411510"/>
            <a:ext cx="5148064" cy="720080"/>
          </a:xfrm>
        </p:spPr>
        <p:txBody>
          <a:bodyPr/>
          <a:lstStyle/>
          <a:p>
            <a:r>
              <a:rPr lang="en-IN" sz="2400" dirty="0" smtClean="0"/>
              <a:t>Introduction </a:t>
            </a:r>
            <a:r>
              <a:rPr lang="en-IN" sz="2400" dirty="0"/>
              <a:t>to the </a:t>
            </a:r>
            <a:r>
              <a:rPr lang="en-IN" sz="2400" dirty="0" smtClean="0"/>
              <a:t>organization</a:t>
            </a:r>
            <a:endParaRPr lang="en-US" sz="2400" dirty="0"/>
          </a:p>
        </p:txBody>
      </p:sp>
      <p:sp>
        <p:nvSpPr>
          <p:cNvPr id="4" name="Content Placeholder 2"/>
          <p:cNvSpPr txBox="1"/>
          <p:nvPr/>
        </p:nvSpPr>
        <p:spPr>
          <a:xfrm>
            <a:off x="611560" y="1275606"/>
            <a:ext cx="7460208" cy="3672408"/>
          </a:xfrm>
          <a:prstGeom prst="rect">
            <a:avLst/>
          </a:prstGeom>
        </p:spPr>
        <p:txBody>
          <a:bodyPr>
            <a:noAutofit/>
          </a:bodyP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508000">
              <a:spcBef>
                <a:spcPts val="1110"/>
              </a:spcBef>
              <a:buFont typeface="Wingdings 3" panose="05040102010807070707" charset="2"/>
              <a:buNone/>
              <a:defRPr/>
            </a:pPr>
            <a:endParaRPr lang="en-IN" sz="1100" dirty="0">
              <a:solidFill>
                <a:schemeClr val="tx1">
                  <a:lumMod val="75000"/>
                  <a:lumOff val="25000"/>
                </a:schemeClr>
              </a:solidFill>
              <a:latin typeface="Bahnschrift" panose="020B0502040204020203" pitchFamily="34" charset="0"/>
            </a:endParaRPr>
          </a:p>
        </p:txBody>
      </p:sp>
      <p:pic>
        <p:nvPicPr>
          <p:cNvPr id="5" name="Picture 4" descr="android-development"/>
          <p:cNvPicPr>
            <a:picLocks noChangeAspect="1" noChangeArrowheads="1"/>
          </p:cNvPicPr>
          <p:nvPr/>
        </p:nvPicPr>
        <p:blipFill>
          <a:blip r:embed="rId1" cstate="print"/>
          <a:srcRect/>
          <a:stretch>
            <a:fillRect/>
          </a:stretch>
        </p:blipFill>
        <p:spPr>
          <a:xfrm>
            <a:off x="5580112" y="4121037"/>
            <a:ext cx="1913954" cy="1005171"/>
          </a:xfrm>
          <a:prstGeom prst="rect">
            <a:avLst/>
          </a:prstGeom>
          <a:noFill/>
          <a:ln w="9525">
            <a:noFill/>
            <a:miter lim="800000"/>
            <a:headEnd/>
            <a:tailEnd/>
          </a:ln>
        </p:spPr>
      </p:pic>
      <p:sp>
        <p:nvSpPr>
          <p:cNvPr id="6" name="Content Placeholder 3"/>
          <p:cNvSpPr txBox="1"/>
          <p:nvPr/>
        </p:nvSpPr>
        <p:spPr>
          <a:xfrm>
            <a:off x="395536" y="1200151"/>
            <a:ext cx="8291264" cy="3394472"/>
          </a:xfrm>
          <a:prstGeom prst="rect">
            <a:avLst/>
          </a:prstGeom>
        </p:spPr>
        <p:txBody>
          <a:bodyPr vert="horz">
            <a:normAutofit/>
          </a:bodyP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48640" indent="-411480" latinLnBrk="0">
              <a:buClr>
                <a:schemeClr val="tx1">
                  <a:shade val="95000"/>
                </a:schemeClr>
              </a:buClr>
              <a:buSzPct val="65000"/>
              <a:buFont typeface="Wingdings 2" panose="05020102010507070707"/>
              <a:buChar char=""/>
              <a:defRPr/>
            </a:pPr>
            <a:endParaRPr lang="en-US" sz="2600" dirty="0"/>
          </a:p>
        </p:txBody>
      </p:sp>
      <p:sp>
        <p:nvSpPr>
          <p:cNvPr id="7" name="Content Placeholder 3"/>
          <p:cNvSpPr txBox="1"/>
          <p:nvPr/>
        </p:nvSpPr>
        <p:spPr>
          <a:xfrm>
            <a:off x="395536" y="987574"/>
            <a:ext cx="8291264" cy="3423471"/>
          </a:xfrm>
          <a:prstGeom prst="rect">
            <a:avLst/>
          </a:prstGeom>
          <a:solidFill>
            <a:schemeClr val="bg2">
              <a:lumMod val="10000"/>
            </a:schemeClr>
          </a:solidFill>
        </p:spPr>
        <p:txBody>
          <a:bodyPr vert="horz">
            <a:normAutofit fontScale="60000"/>
          </a:bodyP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a:solidFill>
                  <a:schemeClr val="bg1"/>
                </a:solidFill>
              </a:rPr>
              <a:t>Udemy, Inc. is an American massive open online course (MOOC) provider aimed at professional adults and students. It was founded in May 2010 by Eren Bali, Gagan Biyani, and Oktay Caglar.</a:t>
            </a:r>
            <a:endParaRPr lang="en-US" sz="2800">
              <a:solidFill>
                <a:schemeClr val="bg1"/>
              </a:solidFill>
            </a:endParaRPr>
          </a:p>
          <a:p>
            <a:r>
              <a:rPr lang="en-US" sz="2800">
                <a:solidFill>
                  <a:schemeClr val="bg1"/>
                </a:solidFill>
              </a:rPr>
              <a:t>As of Jan 2020, the platform has more than 35 million students and 57,000 instructors teaching courses in over 65 languages. There have been over 400 million course enrollments. Students and instructors come from 180+ countries and 2/3 of the students are located outside of the U.S.</a:t>
            </a:r>
            <a:endParaRPr lang="en-US" sz="2800">
              <a:solidFill>
                <a:schemeClr val="bg1"/>
              </a:solidFill>
            </a:endParaRPr>
          </a:p>
          <a:p>
            <a:endParaRPr lang="en-US" sz="2800">
              <a:solidFill>
                <a:schemeClr val="bg1"/>
              </a:solidFill>
            </a:endParaRPr>
          </a:p>
          <a:p>
            <a:r>
              <a:rPr lang="en-US" sz="2800">
                <a:solidFill>
                  <a:schemeClr val="bg1"/>
                </a:solidFill>
              </a:rPr>
              <a:t>Students take courses largely as a means of improving job-related skills. Some courses generate credit toward technical certification. Udemy has made a special effort to attract corporate trainers seeking to create coursework for employees of their company.] As of 2020, there are more than 130,000 courses on the website.</a:t>
            </a:r>
            <a:endParaRPr lang="en-US" sz="280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p:nvPr/>
        </p:nvSpPr>
        <p:spPr>
          <a:xfrm>
            <a:off x="2411760" y="267494"/>
            <a:ext cx="673224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smtClean="0">
                <a:solidFill>
                  <a:schemeClr val="tx1">
                    <a:lumMod val="75000"/>
                    <a:lumOff val="25000"/>
                  </a:schemeClr>
                </a:solidFill>
                <a:cs typeface="Arial" panose="020B0604020202020204" pitchFamily="34" charset="0"/>
              </a:rPr>
              <a:t>Topics</a:t>
            </a:r>
            <a:endParaRPr lang="en-US" sz="3600" dirty="0">
              <a:solidFill>
                <a:schemeClr val="tx1">
                  <a:lumMod val="75000"/>
                  <a:lumOff val="25000"/>
                </a:schemeClr>
              </a:solidFill>
              <a:cs typeface="Arial" panose="020B0604020202020204" pitchFamily="34" charset="0"/>
            </a:endParaRPr>
          </a:p>
        </p:txBody>
      </p:sp>
      <p:grpSp>
        <p:nvGrpSpPr>
          <p:cNvPr id="30" name="Group 29"/>
          <p:cNvGrpSpPr/>
          <p:nvPr/>
        </p:nvGrpSpPr>
        <p:grpSpPr>
          <a:xfrm>
            <a:off x="2988072" y="1060953"/>
            <a:ext cx="5611091" cy="576000"/>
            <a:chOff x="2984973" y="1131591"/>
            <a:chExt cx="5611091" cy="576000"/>
          </a:xfrm>
        </p:grpSpPr>
        <p:sp>
          <p:nvSpPr>
            <p:cNvPr id="4" name="Round Same Side Corner Rectangle 3"/>
            <p:cNvSpPr/>
            <p:nvPr/>
          </p:nvSpPr>
          <p:spPr>
            <a:xfrm rot="5400000">
              <a:off x="5719936" y="-1240513"/>
              <a:ext cx="432048" cy="532020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5" name="AutoShape 92"/>
            <p:cNvSpPr>
              <a:spLocks noChangeAspect="1" noChangeArrowheads="1"/>
            </p:cNvSpPr>
            <p:nvPr/>
          </p:nvSpPr>
          <p:spPr bwMode="auto">
            <a:xfrm rot="16200000" flipH="1">
              <a:off x="2984973" y="1131591"/>
              <a:ext cx="576000" cy="576000"/>
            </a:xfrm>
            <a:prstGeom prst="ellipse">
              <a:avLst/>
            </a:prstGeom>
            <a:solidFill>
              <a:schemeClr val="bg1"/>
            </a:solidFill>
            <a:ln w="50800">
              <a:solidFill>
                <a:schemeClr val="accent1"/>
              </a:solidFill>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6" name="TextBox 5"/>
            <p:cNvSpPr txBox="1"/>
            <p:nvPr/>
          </p:nvSpPr>
          <p:spPr>
            <a:xfrm>
              <a:off x="2988072" y="1234925"/>
              <a:ext cx="569802" cy="369332"/>
            </a:xfrm>
            <a:prstGeom prst="rect">
              <a:avLst/>
            </a:prstGeom>
            <a:noFill/>
          </p:spPr>
          <p:txBody>
            <a:bodyPr wrap="square" tIns="0" bIns="0" rtlCol="0" anchor="ctr">
              <a:spAutoFit/>
            </a:bodyPr>
            <a:lstStyle/>
            <a:p>
              <a:pPr algn="ctr"/>
              <a:r>
                <a:rPr lang="en-US" altLang="ko-KR" sz="2400" b="1" dirty="0">
                  <a:solidFill>
                    <a:schemeClr val="accent1"/>
                  </a:solidFill>
                  <a:cs typeface="Arial" panose="020B0604020202020204" pitchFamily="34" charset="0"/>
                </a:rPr>
                <a:t>01</a:t>
              </a:r>
              <a:endParaRPr lang="en-US" altLang="ko-KR" sz="2400" b="1" dirty="0">
                <a:solidFill>
                  <a:schemeClr val="accent1"/>
                </a:solidFill>
                <a:cs typeface="Arial" panose="020B0604020202020204" pitchFamily="34" charset="0"/>
              </a:endParaRPr>
            </a:p>
          </p:txBody>
        </p:sp>
        <p:sp>
          <p:nvSpPr>
            <p:cNvPr id="7" name="TextBox 6"/>
            <p:cNvSpPr txBox="1"/>
            <p:nvPr/>
          </p:nvSpPr>
          <p:spPr bwMode="auto">
            <a:xfrm>
              <a:off x="3667248" y="1258798"/>
              <a:ext cx="4752528" cy="30670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smtClean="0">
                  <a:solidFill>
                    <a:schemeClr val="bg1"/>
                  </a:solidFill>
                  <a:cs typeface="Arial" panose="020B0604020202020204" pitchFamily="34" charset="0"/>
                </a:rPr>
                <a:t>Why do I choose  this project</a:t>
              </a:r>
              <a:endParaRPr lang="en-US" altLang="ko-KR" sz="1400" b="1" dirty="0">
                <a:solidFill>
                  <a:schemeClr val="bg1"/>
                </a:solidFill>
                <a:cs typeface="Arial" panose="020B0604020202020204" pitchFamily="34" charset="0"/>
              </a:endParaRPr>
            </a:p>
          </p:txBody>
        </p:sp>
      </p:grpSp>
      <p:grpSp>
        <p:nvGrpSpPr>
          <p:cNvPr id="31" name="Group 30"/>
          <p:cNvGrpSpPr/>
          <p:nvPr/>
        </p:nvGrpSpPr>
        <p:grpSpPr>
          <a:xfrm>
            <a:off x="2984973" y="2023433"/>
            <a:ext cx="5611091" cy="576000"/>
            <a:chOff x="2984973" y="2023433"/>
            <a:chExt cx="5611091" cy="576000"/>
          </a:xfrm>
        </p:grpSpPr>
        <p:sp>
          <p:nvSpPr>
            <p:cNvPr id="15" name="Round Same Side Corner Rectangle 14"/>
            <p:cNvSpPr/>
            <p:nvPr/>
          </p:nvSpPr>
          <p:spPr>
            <a:xfrm rot="5400000">
              <a:off x="5719936" y="-348671"/>
              <a:ext cx="432048" cy="532020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6" name="AutoShape 92"/>
            <p:cNvSpPr>
              <a:spLocks noChangeAspect="1" noChangeArrowheads="1"/>
            </p:cNvSpPr>
            <p:nvPr/>
          </p:nvSpPr>
          <p:spPr bwMode="auto">
            <a:xfrm rot="16200000" flipH="1">
              <a:off x="2984973" y="2023433"/>
              <a:ext cx="576000" cy="576000"/>
            </a:xfrm>
            <a:prstGeom prst="ellipse">
              <a:avLst/>
            </a:prstGeom>
            <a:solidFill>
              <a:schemeClr val="bg1"/>
            </a:solidFill>
            <a:ln w="50800">
              <a:solidFill>
                <a:schemeClr val="accent2"/>
              </a:solidFill>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7" name="TextBox 16"/>
            <p:cNvSpPr txBox="1"/>
            <p:nvPr/>
          </p:nvSpPr>
          <p:spPr>
            <a:xfrm>
              <a:off x="2988072" y="2126767"/>
              <a:ext cx="569802" cy="369332"/>
            </a:xfrm>
            <a:prstGeom prst="rect">
              <a:avLst/>
            </a:prstGeom>
            <a:noFill/>
          </p:spPr>
          <p:txBody>
            <a:bodyPr wrap="square" tIns="0" bIns="0" rtlCol="0" anchor="ctr">
              <a:spAutoFit/>
            </a:bodyPr>
            <a:lstStyle/>
            <a:p>
              <a:pPr algn="ctr"/>
              <a:r>
                <a:rPr lang="en-US" altLang="ko-KR" sz="2400" b="1" dirty="0">
                  <a:solidFill>
                    <a:schemeClr val="accent2"/>
                  </a:solidFill>
                  <a:cs typeface="Arial" panose="020B0604020202020204" pitchFamily="34" charset="0"/>
                </a:rPr>
                <a:t>02</a:t>
              </a:r>
              <a:endParaRPr lang="en-US" altLang="ko-KR" sz="2400" b="1" dirty="0">
                <a:solidFill>
                  <a:schemeClr val="accent2"/>
                </a:solidFill>
                <a:cs typeface="Arial" panose="020B0604020202020204" pitchFamily="34" charset="0"/>
              </a:endParaRPr>
            </a:p>
          </p:txBody>
        </p:sp>
        <p:sp>
          <p:nvSpPr>
            <p:cNvPr id="18" name="TextBox 17"/>
            <p:cNvSpPr txBox="1"/>
            <p:nvPr/>
          </p:nvSpPr>
          <p:spPr bwMode="auto">
            <a:xfrm>
              <a:off x="3673598" y="2157625"/>
              <a:ext cx="4752528" cy="30670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anose="020B0604020202020204" pitchFamily="34" charset="0"/>
                </a:rPr>
                <a:t>Software /Hardware Requirement</a:t>
              </a:r>
              <a:endParaRPr lang="en-US" altLang="ko-KR" sz="1400" b="1" dirty="0">
                <a:solidFill>
                  <a:schemeClr val="bg1"/>
                </a:solidFill>
                <a:cs typeface="Arial" panose="020B0604020202020204" pitchFamily="34" charset="0"/>
              </a:endParaRPr>
            </a:p>
          </p:txBody>
        </p:sp>
      </p:grpSp>
      <p:grpSp>
        <p:nvGrpSpPr>
          <p:cNvPr id="32" name="Group 31"/>
          <p:cNvGrpSpPr/>
          <p:nvPr/>
        </p:nvGrpSpPr>
        <p:grpSpPr>
          <a:xfrm>
            <a:off x="2991171" y="2944755"/>
            <a:ext cx="5611091" cy="576000"/>
            <a:chOff x="2984973" y="2915275"/>
            <a:chExt cx="5611091" cy="576000"/>
          </a:xfrm>
        </p:grpSpPr>
        <p:sp>
          <p:nvSpPr>
            <p:cNvPr id="20" name="Round Same Side Corner Rectangle 19"/>
            <p:cNvSpPr/>
            <p:nvPr/>
          </p:nvSpPr>
          <p:spPr>
            <a:xfrm rot="5400000">
              <a:off x="5719936" y="543171"/>
              <a:ext cx="432048" cy="5320208"/>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1" name="AutoShape 92"/>
            <p:cNvSpPr>
              <a:spLocks noChangeAspect="1" noChangeArrowheads="1"/>
            </p:cNvSpPr>
            <p:nvPr/>
          </p:nvSpPr>
          <p:spPr bwMode="auto">
            <a:xfrm rot="16200000" flipH="1">
              <a:off x="2984973" y="2915275"/>
              <a:ext cx="576000" cy="576000"/>
            </a:xfrm>
            <a:prstGeom prst="ellipse">
              <a:avLst/>
            </a:prstGeom>
            <a:solidFill>
              <a:schemeClr val="bg1"/>
            </a:solidFill>
            <a:ln w="50800">
              <a:solidFill>
                <a:schemeClr val="accent3"/>
              </a:solidFill>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22" name="TextBox 21"/>
            <p:cNvSpPr txBox="1"/>
            <p:nvPr/>
          </p:nvSpPr>
          <p:spPr>
            <a:xfrm>
              <a:off x="2988072" y="3018609"/>
              <a:ext cx="569802" cy="369332"/>
            </a:xfrm>
            <a:prstGeom prst="rect">
              <a:avLst/>
            </a:prstGeom>
            <a:noFill/>
          </p:spPr>
          <p:txBody>
            <a:bodyPr wrap="square" tIns="0" bIns="0" rtlCol="0" anchor="ctr">
              <a:spAutoFit/>
            </a:bodyPr>
            <a:lstStyle/>
            <a:p>
              <a:pPr algn="ctr"/>
              <a:r>
                <a:rPr lang="en-US" altLang="ko-KR" sz="2400" b="1" dirty="0">
                  <a:solidFill>
                    <a:schemeClr val="accent3"/>
                  </a:solidFill>
                  <a:cs typeface="Arial" panose="020B0604020202020204" pitchFamily="34" charset="0"/>
                </a:rPr>
                <a:t>03</a:t>
              </a:r>
              <a:endParaRPr lang="en-US" altLang="ko-KR" sz="2400" b="1" dirty="0">
                <a:solidFill>
                  <a:schemeClr val="accent3"/>
                </a:solidFill>
                <a:cs typeface="Arial" panose="020B0604020202020204" pitchFamily="34" charset="0"/>
              </a:endParaRPr>
            </a:p>
          </p:txBody>
        </p:sp>
        <p:sp>
          <p:nvSpPr>
            <p:cNvPr id="23" name="TextBox 22"/>
            <p:cNvSpPr txBox="1"/>
            <p:nvPr/>
          </p:nvSpPr>
          <p:spPr bwMode="auto">
            <a:xfrm>
              <a:off x="3667248" y="3041946"/>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endParaRPr lang="en-US" altLang="ko-KR" sz="1400" b="1" dirty="0">
                <a:solidFill>
                  <a:schemeClr val="bg1"/>
                </a:solidFill>
                <a:cs typeface="Arial" panose="020B0604020202020204" pitchFamily="34" charset="0"/>
              </a:endParaRPr>
            </a:p>
          </p:txBody>
        </p:sp>
      </p:grpSp>
      <p:grpSp>
        <p:nvGrpSpPr>
          <p:cNvPr id="33" name="Group 32"/>
          <p:cNvGrpSpPr/>
          <p:nvPr/>
        </p:nvGrpSpPr>
        <p:grpSpPr>
          <a:xfrm>
            <a:off x="2984973" y="3807117"/>
            <a:ext cx="5611091" cy="576000"/>
            <a:chOff x="2984973" y="3807117"/>
            <a:chExt cx="5611091" cy="576000"/>
          </a:xfrm>
        </p:grpSpPr>
        <p:sp>
          <p:nvSpPr>
            <p:cNvPr id="25" name="Round Same Side Corner Rectangle 24"/>
            <p:cNvSpPr/>
            <p:nvPr/>
          </p:nvSpPr>
          <p:spPr>
            <a:xfrm rot="5400000">
              <a:off x="5719936" y="1435013"/>
              <a:ext cx="432048" cy="5320208"/>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6" name="AutoShape 92"/>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accent4"/>
              </a:solidFill>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27" name="TextBox 26"/>
            <p:cNvSpPr txBox="1"/>
            <p:nvPr/>
          </p:nvSpPr>
          <p:spPr>
            <a:xfrm>
              <a:off x="2988072" y="3910451"/>
              <a:ext cx="569802" cy="369332"/>
            </a:xfrm>
            <a:prstGeom prst="rect">
              <a:avLst/>
            </a:prstGeom>
            <a:noFill/>
          </p:spPr>
          <p:txBody>
            <a:bodyPr wrap="square" tIns="0" bIns="0" rtlCol="0" anchor="ctr">
              <a:spAutoFit/>
            </a:bodyPr>
            <a:lstStyle/>
            <a:p>
              <a:pPr algn="ctr"/>
              <a:r>
                <a:rPr lang="en-US" altLang="ko-KR" sz="2400" b="1" dirty="0">
                  <a:solidFill>
                    <a:schemeClr val="accent4"/>
                  </a:solidFill>
                  <a:cs typeface="Arial" panose="020B0604020202020204" pitchFamily="34" charset="0"/>
                </a:rPr>
                <a:t>04</a:t>
              </a:r>
              <a:endParaRPr lang="en-US" altLang="ko-KR" sz="2400" b="1" dirty="0">
                <a:solidFill>
                  <a:schemeClr val="accent4"/>
                </a:solidFill>
                <a:cs typeface="Arial" panose="020B0604020202020204" pitchFamily="34" charset="0"/>
              </a:endParaRPr>
            </a:p>
          </p:txBody>
        </p:sp>
        <p:sp>
          <p:nvSpPr>
            <p:cNvPr id="28" name="TextBox 27"/>
            <p:cNvSpPr txBox="1"/>
            <p:nvPr/>
          </p:nvSpPr>
          <p:spPr bwMode="auto">
            <a:xfrm>
              <a:off x="3667248" y="3934324"/>
              <a:ext cx="4752528" cy="306705"/>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anose="020B0604020202020204" pitchFamily="34" charset="0"/>
                </a:rPr>
                <a:t>  Overview of the project</a:t>
              </a:r>
              <a:endParaRPr lang="en-US" altLang="ko-KR" sz="1400" b="1" dirty="0">
                <a:solidFill>
                  <a:schemeClr val="bg1"/>
                </a:solidFill>
                <a:cs typeface="Arial" panose="020B0604020202020204" pitchFamily="34" charset="0"/>
              </a:endParaRPr>
            </a:p>
          </p:txBody>
        </p:sp>
      </p:grpSp>
      <p:sp>
        <p:nvSpPr>
          <p:cNvPr id="2" name="Rectangle 1"/>
          <p:cNvSpPr/>
          <p:nvPr/>
        </p:nvSpPr>
        <p:spPr>
          <a:xfrm>
            <a:off x="3851920" y="3007892"/>
            <a:ext cx="2520280" cy="337185"/>
          </a:xfrm>
          <a:prstGeom prst="rect">
            <a:avLst/>
          </a:prstGeom>
        </p:spPr>
        <p:txBody>
          <a:bodyPr wrap="square">
            <a:spAutoFit/>
          </a:bodyPr>
          <a:lstStyle/>
          <a:p>
            <a:pPr>
              <a:defRPr/>
            </a:pPr>
            <a:r>
              <a:rPr lang="en-US" altLang="ko-KR" sz="1600" dirty="0">
                <a:solidFill>
                  <a:schemeClr val="bg1"/>
                </a:solidFill>
                <a:cs typeface="Arial" panose="020B0604020202020204" pitchFamily="34" charset="0"/>
              </a:rPr>
              <a:t>Fundamental languages</a:t>
            </a:r>
            <a:endParaRPr lang="en-US" altLang="ko-KR" sz="1600" dirty="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96336" y="195486"/>
            <a:ext cx="1440160" cy="338554"/>
          </a:xfrm>
          <a:prstGeom prst="rect">
            <a:avLst/>
          </a:prstGeom>
          <a:noFill/>
        </p:spPr>
        <p:txBody>
          <a:bodyPr wrap="square" rtlCol="0">
            <a:spAutoFit/>
          </a:bodyPr>
          <a:lstStyle/>
          <a:p>
            <a:pPr algn="ctr"/>
            <a:endParaRPr lang="ko-KR" altLang="en-US" sz="1600" dirty="0">
              <a:solidFill>
                <a:schemeClr val="tx1">
                  <a:lumMod val="75000"/>
                  <a:lumOff val="25000"/>
                </a:schemeClr>
              </a:solidFill>
              <a:cs typeface="Arial" panose="020B0604020202020204" pitchFamily="34" charset="0"/>
            </a:endParaRPr>
          </a:p>
        </p:txBody>
      </p:sp>
      <p:sp>
        <p:nvSpPr>
          <p:cNvPr id="3" name="Text Box 2"/>
          <p:cNvSpPr txBox="1"/>
          <p:nvPr/>
        </p:nvSpPr>
        <p:spPr>
          <a:xfrm>
            <a:off x="862013" y="3776980"/>
            <a:ext cx="7239000" cy="706755"/>
          </a:xfrm>
          <a:prstGeom prst="rect">
            <a:avLst/>
          </a:prstGeom>
          <a:noFill/>
        </p:spPr>
        <p:txBody>
          <a:bodyPr wrap="none" rtlCol="0">
            <a:spAutoFit/>
          </a:bodyPr>
          <a:p>
            <a:pPr algn="ctr"/>
            <a:r>
              <a:rPr lang="en-US" altLang="zh-CN" sz="4000" b="1">
                <a:solidFill>
                  <a:schemeClr val="accent1"/>
                </a:solidFill>
                <a:effectLst>
                  <a:outerShdw blurRad="38100" dist="25400" dir="5400000" algn="ctr" rotWithShape="0">
                    <a:srgbClr val="6E747A">
                      <a:alpha val="43000"/>
                    </a:srgbClr>
                  </a:outerShdw>
                </a:effectLst>
                <a:sym typeface="+mn-ea"/>
              </a:rPr>
              <a:t>Why do I choose this project </a:t>
            </a:r>
            <a:endParaRPr lang="en-US" altLang="zh-CN" sz="4000" b="1">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96336" y="195486"/>
            <a:ext cx="1440160" cy="338554"/>
          </a:xfrm>
          <a:prstGeom prst="rect">
            <a:avLst/>
          </a:prstGeom>
          <a:noFill/>
        </p:spPr>
        <p:txBody>
          <a:bodyPr wrap="square" rtlCol="0">
            <a:spAutoFit/>
          </a:bodyPr>
          <a:lstStyle/>
          <a:p>
            <a:pPr algn="ctr"/>
            <a:endParaRPr lang="ko-KR" altLang="en-US" sz="1600" dirty="0">
              <a:solidFill>
                <a:schemeClr val="tx1">
                  <a:lumMod val="75000"/>
                  <a:lumOff val="25000"/>
                </a:schemeClr>
              </a:solidFill>
              <a:cs typeface="Arial" panose="020B0604020202020204" pitchFamily="34" charset="0"/>
            </a:endParaRPr>
          </a:p>
        </p:txBody>
      </p:sp>
      <p:sp>
        <p:nvSpPr>
          <p:cNvPr id="6" name="TextBox 5"/>
          <p:cNvSpPr txBox="1"/>
          <p:nvPr/>
        </p:nvSpPr>
        <p:spPr>
          <a:xfrm>
            <a:off x="5292080" y="3147814"/>
            <a:ext cx="4978895" cy="584775"/>
          </a:xfrm>
          <a:prstGeom prst="rect">
            <a:avLst/>
          </a:prstGeom>
          <a:noFill/>
        </p:spPr>
        <p:txBody>
          <a:bodyPr wrap="square" rtlCol="0" anchor="ctr">
            <a:spAutoFit/>
          </a:bodyPr>
          <a:lstStyle/>
          <a:p>
            <a:r>
              <a:rPr lang="en-US" sz="3200" b="1" dirty="0" smtClean="0">
                <a:solidFill>
                  <a:srgbClr val="FF0000"/>
                </a:solidFill>
              </a:rPr>
              <a:t>Few </a:t>
            </a:r>
            <a:r>
              <a:rPr lang="en-US" sz="3200" b="1" dirty="0">
                <a:solidFill>
                  <a:srgbClr val="FF0000"/>
                </a:solidFill>
              </a:rPr>
              <a:t>reasons</a:t>
            </a:r>
            <a:endParaRPr lang="ko-KR" altLang="en-US" sz="3200" b="1" dirty="0">
              <a:solidFill>
                <a:srgbClr val="FF0000"/>
              </a:solidFill>
              <a:cs typeface="Arial" panose="020B0604020202020204" pitchFamily="34" charset="0"/>
            </a:endParaRPr>
          </a:p>
        </p:txBody>
      </p:sp>
      <p:sp>
        <p:nvSpPr>
          <p:cNvPr id="7" name="Rectangle 6"/>
          <p:cNvSpPr>
            <a:spLocks noGrp="1"/>
          </p:cNvSpPr>
          <p:nvPr/>
        </p:nvSpPr>
        <p:spPr>
          <a:xfrm>
            <a:off x="457200" y="2931790"/>
            <a:ext cx="8229600" cy="2551014"/>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pPr eaLnBrk="1" hangingPunct="1"/>
            <a:r>
              <a:rPr sz="1800" dirty="0">
                <a:solidFill>
                  <a:srgbClr val="7030A0"/>
                </a:solidFill>
              </a:rPr>
              <a:t>Smart Phones</a:t>
            </a:r>
            <a:endParaRPr sz="1800" dirty="0">
              <a:solidFill>
                <a:srgbClr val="7030A0"/>
              </a:solidFill>
            </a:endParaRPr>
          </a:p>
          <a:p>
            <a:pPr lvl="1" eaLnBrk="1" hangingPunct="1"/>
            <a:r>
              <a:rPr sz="1800" dirty="0">
                <a:solidFill>
                  <a:srgbClr val="7030A0"/>
                </a:solidFill>
              </a:rPr>
              <a:t>Internet access anywhere</a:t>
            </a:r>
            <a:endParaRPr sz="1800" dirty="0">
              <a:solidFill>
                <a:srgbClr val="7030A0"/>
              </a:solidFill>
            </a:endParaRPr>
          </a:p>
          <a:p>
            <a:pPr lvl="1" eaLnBrk="1" hangingPunct="1"/>
            <a:r>
              <a:rPr sz="1800" dirty="0">
                <a:solidFill>
                  <a:srgbClr val="7030A0"/>
                </a:solidFill>
              </a:rPr>
              <a:t>Social networking</a:t>
            </a:r>
            <a:endParaRPr sz="1800" dirty="0">
              <a:solidFill>
                <a:srgbClr val="7030A0"/>
              </a:solidFill>
            </a:endParaRPr>
          </a:p>
          <a:p>
            <a:pPr eaLnBrk="1" hangingPunct="1"/>
            <a:r>
              <a:rPr sz="1800" dirty="0">
                <a:solidFill>
                  <a:srgbClr val="7030A0"/>
                </a:solidFill>
              </a:rPr>
              <a:t>Millions of mobile users</a:t>
            </a:r>
            <a:endParaRPr sz="1800" dirty="0">
              <a:solidFill>
                <a:srgbClr val="7030A0"/>
              </a:solidFill>
            </a:endParaRPr>
          </a:p>
          <a:p>
            <a:pPr eaLnBrk="1" hangingPunct="1"/>
            <a:r>
              <a:rPr lang="en-US" sz="1800" dirty="0">
                <a:solidFill>
                  <a:srgbClr val="7030A0"/>
                </a:solidFill>
              </a:rPr>
              <a:t>Due to covid everthing is turned online eg. schools and collages</a:t>
            </a:r>
            <a:endParaRPr lang="en-US" sz="1800" dirty="0">
              <a:solidFill>
                <a:srgbClr val="7030A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96336" y="195486"/>
            <a:ext cx="1440160" cy="338554"/>
          </a:xfrm>
          <a:prstGeom prst="rect">
            <a:avLst/>
          </a:prstGeom>
          <a:noFill/>
        </p:spPr>
        <p:txBody>
          <a:bodyPr wrap="square" rtlCol="0">
            <a:spAutoFit/>
          </a:bodyPr>
          <a:lstStyle/>
          <a:p>
            <a:pPr algn="ctr"/>
            <a:endParaRPr lang="ko-KR" altLang="en-US" sz="1600" dirty="0">
              <a:solidFill>
                <a:schemeClr val="tx1">
                  <a:lumMod val="75000"/>
                  <a:lumOff val="25000"/>
                </a:schemeClr>
              </a:solidFill>
              <a:cs typeface="Arial" panose="020B0604020202020204" pitchFamily="34" charset="0"/>
            </a:endParaRPr>
          </a:p>
        </p:txBody>
      </p:sp>
      <p:sp>
        <p:nvSpPr>
          <p:cNvPr id="3" name="Text Box 2"/>
          <p:cNvSpPr txBox="1"/>
          <p:nvPr/>
        </p:nvSpPr>
        <p:spPr>
          <a:xfrm>
            <a:off x="415608" y="3897630"/>
            <a:ext cx="8312150" cy="706755"/>
          </a:xfrm>
          <a:prstGeom prst="rect">
            <a:avLst/>
          </a:prstGeom>
          <a:noFill/>
        </p:spPr>
        <p:txBody>
          <a:bodyPr wrap="none" rtlCol="0">
            <a:spAutoFit/>
          </a:bodyPr>
          <a:p>
            <a:pPr algn="l">
              <a:defRPr/>
            </a:pPr>
            <a:r>
              <a:rPr lang="en-US" altLang="ko-KR" sz="4000" b="1" dirty="0">
                <a:solidFill>
                  <a:schemeClr val="accent3">
                    <a:lumMod val="75000"/>
                  </a:schemeClr>
                </a:solidFill>
                <a:cs typeface="Arial" panose="020B0604020202020204" pitchFamily="34" charset="0"/>
                <a:sym typeface="+mn-ea"/>
              </a:rPr>
              <a:t>Software / Hardware Requirement</a:t>
            </a:r>
            <a:endParaRPr lang="en-US" altLang="ko-KR" sz="4000" b="1" dirty="0">
              <a:solidFill>
                <a:schemeClr val="accent3">
                  <a:lumMod val="75000"/>
                </a:schemeClr>
              </a:solidFill>
              <a:effectLst>
                <a:outerShdw blurRad="38100" dist="25400" dir="5400000" algn="ctr" rotWithShape="0">
                  <a:srgbClr val="6E747A">
                    <a:alpha val="43000"/>
                  </a:srgbClr>
                </a:outerShdw>
              </a:effectLst>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96336" y="195486"/>
            <a:ext cx="1440160" cy="338554"/>
          </a:xfrm>
          <a:prstGeom prst="rect">
            <a:avLst/>
          </a:prstGeom>
          <a:noFill/>
        </p:spPr>
        <p:txBody>
          <a:bodyPr wrap="square" rtlCol="0">
            <a:spAutoFit/>
          </a:bodyPr>
          <a:lstStyle/>
          <a:p>
            <a:pPr algn="ctr"/>
            <a:endParaRPr lang="ko-KR" altLang="en-US" sz="1600" dirty="0">
              <a:solidFill>
                <a:schemeClr val="tx1">
                  <a:lumMod val="75000"/>
                  <a:lumOff val="25000"/>
                </a:schemeClr>
              </a:solidFill>
              <a:cs typeface="Arial" panose="020B0604020202020204" pitchFamily="34" charset="0"/>
            </a:endParaRPr>
          </a:p>
        </p:txBody>
      </p:sp>
      <p:sp>
        <p:nvSpPr>
          <p:cNvPr id="6" name="TextBox 5"/>
          <p:cNvSpPr txBox="1"/>
          <p:nvPr/>
        </p:nvSpPr>
        <p:spPr>
          <a:xfrm>
            <a:off x="5369560" y="3074035"/>
            <a:ext cx="3838575" cy="1938020"/>
          </a:xfrm>
          <a:prstGeom prst="rect">
            <a:avLst/>
          </a:prstGeom>
          <a:noFill/>
        </p:spPr>
        <p:txBody>
          <a:bodyPr wrap="square" rtlCol="0" anchor="ctr">
            <a:spAutoFit/>
          </a:bodyPr>
          <a:lstStyle/>
          <a:p>
            <a:r>
              <a:rPr lang="en-US" sz="2400" b="1" dirty="0">
                <a:gradFill>
                  <a:gsLst>
                    <a:gs pos="0">
                      <a:srgbClr val="14CD68"/>
                    </a:gs>
                    <a:gs pos="100000">
                      <a:srgbClr val="035C7D"/>
                    </a:gs>
                  </a:gsLst>
                  <a:lin scaled="0"/>
                </a:gradFill>
              </a:rPr>
              <a:t>Software Req.</a:t>
            </a:r>
            <a:endParaRPr lang="en-US" sz="2400" b="1" dirty="0">
              <a:gradFill>
                <a:gsLst>
                  <a:gs pos="0">
                    <a:srgbClr val="14CD68"/>
                  </a:gs>
                  <a:gs pos="100000">
                    <a:srgbClr val="035C7D"/>
                  </a:gs>
                </a:gsLst>
                <a:lin scaled="0"/>
              </a:gradFill>
            </a:endParaRPr>
          </a:p>
          <a:p>
            <a:r>
              <a:rPr lang="en-US" sz="2400" b="1" dirty="0">
                <a:gradFill>
                  <a:gsLst>
                    <a:gs pos="0">
                      <a:srgbClr val="14CD68"/>
                    </a:gs>
                    <a:gs pos="100000">
                      <a:srgbClr val="035C7D"/>
                    </a:gs>
                  </a:gsLst>
                  <a:lin scaled="0"/>
                </a:gradFill>
              </a:rPr>
              <a:t>Intel 3.0 ghz or higher processor</a:t>
            </a:r>
            <a:endParaRPr lang="en-US" sz="2400" b="1" dirty="0">
              <a:gradFill>
                <a:gsLst>
                  <a:gs pos="0">
                    <a:srgbClr val="14CD68"/>
                  </a:gs>
                  <a:gs pos="100000">
                    <a:srgbClr val="035C7D"/>
                  </a:gs>
                </a:gsLst>
                <a:lin scaled="0"/>
              </a:gradFill>
            </a:endParaRPr>
          </a:p>
          <a:p>
            <a:r>
              <a:rPr lang="en-US" sz="2400" b="1" dirty="0">
                <a:gradFill>
                  <a:gsLst>
                    <a:gs pos="0">
                      <a:srgbClr val="14CD68"/>
                    </a:gs>
                    <a:gs pos="100000">
                      <a:srgbClr val="035C7D"/>
                    </a:gs>
                  </a:gsLst>
                  <a:lin scaled="0"/>
                </a:gradFill>
              </a:rPr>
              <a:t>2 GB RAM</a:t>
            </a:r>
            <a:endParaRPr lang="en-US" sz="2400" b="1" dirty="0">
              <a:gradFill>
                <a:gsLst>
                  <a:gs pos="0">
                    <a:srgbClr val="14CD68"/>
                  </a:gs>
                  <a:gs pos="100000">
                    <a:srgbClr val="035C7D"/>
                  </a:gs>
                </a:gsLst>
                <a:lin scaled="0"/>
              </a:gradFill>
            </a:endParaRPr>
          </a:p>
          <a:p>
            <a:r>
              <a:rPr lang="en-US" sz="2400" b="1" dirty="0">
                <a:gradFill>
                  <a:gsLst>
                    <a:gs pos="0">
                      <a:srgbClr val="14CD68"/>
                    </a:gs>
                    <a:gs pos="100000">
                      <a:srgbClr val="035C7D"/>
                    </a:gs>
                  </a:gsLst>
                  <a:lin scaled="0"/>
                </a:gradFill>
              </a:rPr>
              <a:t>10 GB HDD Space</a:t>
            </a:r>
            <a:endParaRPr lang="en-US" sz="2400" b="1" dirty="0">
              <a:gradFill>
                <a:gsLst>
                  <a:gs pos="0">
                    <a:srgbClr val="14CD68"/>
                  </a:gs>
                  <a:gs pos="100000">
                    <a:srgbClr val="035C7D"/>
                  </a:gs>
                </a:gsLst>
                <a:lin scaled="0"/>
              </a:gradFill>
            </a:endParaRPr>
          </a:p>
        </p:txBody>
      </p:sp>
      <p:sp>
        <p:nvSpPr>
          <p:cNvPr id="2" name="TextBox 5"/>
          <p:cNvSpPr txBox="1"/>
          <p:nvPr/>
        </p:nvSpPr>
        <p:spPr>
          <a:xfrm>
            <a:off x="85090" y="3258820"/>
            <a:ext cx="3549650" cy="1568450"/>
          </a:xfrm>
          <a:prstGeom prst="rect">
            <a:avLst/>
          </a:prstGeom>
          <a:noFill/>
        </p:spPr>
        <p:txBody>
          <a:bodyPr wrap="square" rtlCol="0" anchor="ctr">
            <a:spAutoFit/>
          </a:bodyPr>
          <a:p>
            <a:r>
              <a:rPr lang="en-US" sz="2400" b="1" dirty="0">
                <a:gradFill>
                  <a:gsLst>
                    <a:gs pos="0">
                      <a:srgbClr val="FBFB11"/>
                    </a:gs>
                    <a:gs pos="100000">
                      <a:srgbClr val="838309"/>
                    </a:gs>
                  </a:gsLst>
                  <a:lin scaled="0"/>
                </a:gradFill>
              </a:rPr>
              <a:t>Hardware Req.</a:t>
            </a:r>
            <a:endParaRPr lang="en-US" sz="2400" b="1" dirty="0">
              <a:gradFill>
                <a:gsLst>
                  <a:gs pos="0">
                    <a:srgbClr val="FBFB11"/>
                  </a:gs>
                  <a:gs pos="100000">
                    <a:srgbClr val="838309"/>
                  </a:gs>
                </a:gsLst>
                <a:lin scaled="0"/>
              </a:gradFill>
            </a:endParaRPr>
          </a:p>
          <a:p>
            <a:r>
              <a:rPr lang="en-US" sz="2400" b="1" dirty="0">
                <a:gradFill>
                  <a:gsLst>
                    <a:gs pos="0">
                      <a:srgbClr val="FBFB11"/>
                    </a:gs>
                    <a:gs pos="100000">
                      <a:srgbClr val="838309"/>
                    </a:gs>
                  </a:gsLst>
                  <a:lin scaled="0"/>
                </a:gradFill>
              </a:rPr>
              <a:t>PHP</a:t>
            </a:r>
            <a:endParaRPr lang="en-US" sz="2400" b="1" dirty="0">
              <a:gradFill>
                <a:gsLst>
                  <a:gs pos="0">
                    <a:srgbClr val="FBFB11"/>
                  </a:gs>
                  <a:gs pos="100000">
                    <a:srgbClr val="838309"/>
                  </a:gs>
                </a:gsLst>
                <a:lin scaled="0"/>
              </a:gradFill>
            </a:endParaRPr>
          </a:p>
          <a:p>
            <a:r>
              <a:rPr lang="en-US" sz="2400" b="1" dirty="0">
                <a:gradFill>
                  <a:gsLst>
                    <a:gs pos="0">
                      <a:srgbClr val="FBFB11"/>
                    </a:gs>
                    <a:gs pos="100000">
                      <a:srgbClr val="838309"/>
                    </a:gs>
                  </a:gsLst>
                  <a:lin scaled="0"/>
                </a:gradFill>
              </a:rPr>
              <a:t>MySQL Server</a:t>
            </a:r>
            <a:endParaRPr lang="en-US" sz="2400" b="1" dirty="0">
              <a:gradFill>
                <a:gsLst>
                  <a:gs pos="0">
                    <a:srgbClr val="FBFB11"/>
                  </a:gs>
                  <a:gs pos="100000">
                    <a:srgbClr val="838309"/>
                  </a:gs>
                </a:gsLst>
                <a:lin scaled="0"/>
              </a:gradFill>
            </a:endParaRPr>
          </a:p>
          <a:p>
            <a:r>
              <a:rPr lang="en-US" sz="2400" b="1" dirty="0">
                <a:gradFill>
                  <a:gsLst>
                    <a:gs pos="0">
                      <a:srgbClr val="FBFB11"/>
                    </a:gs>
                    <a:gs pos="100000">
                      <a:srgbClr val="838309"/>
                    </a:gs>
                  </a:gsLst>
                  <a:lin scaled="0"/>
                </a:gradFill>
              </a:rPr>
              <a:t>XAMMP</a:t>
            </a:r>
            <a:endParaRPr lang="en-US" sz="2400" b="1" dirty="0">
              <a:gradFill>
                <a:gsLst>
                  <a:gs pos="0">
                    <a:srgbClr val="FBFB11"/>
                  </a:gs>
                  <a:gs pos="100000">
                    <a:srgbClr val="838309"/>
                  </a:gs>
                </a:gsLst>
                <a:lin scaled="0"/>
              </a:gra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96336" y="195486"/>
            <a:ext cx="1440160" cy="338554"/>
          </a:xfrm>
          <a:prstGeom prst="rect">
            <a:avLst/>
          </a:prstGeom>
          <a:noFill/>
        </p:spPr>
        <p:txBody>
          <a:bodyPr wrap="square" rtlCol="0">
            <a:spAutoFit/>
          </a:bodyPr>
          <a:lstStyle/>
          <a:p>
            <a:pPr algn="ctr"/>
            <a:endParaRPr lang="ko-KR" altLang="en-US" sz="1600" dirty="0">
              <a:solidFill>
                <a:schemeClr val="tx1">
                  <a:lumMod val="75000"/>
                  <a:lumOff val="25000"/>
                </a:schemeClr>
              </a:solidFill>
              <a:cs typeface="Arial" panose="020B0604020202020204" pitchFamily="34" charset="0"/>
            </a:endParaRPr>
          </a:p>
        </p:txBody>
      </p:sp>
      <p:sp>
        <p:nvSpPr>
          <p:cNvPr id="2" name="Text Box 1"/>
          <p:cNvSpPr txBox="1"/>
          <p:nvPr/>
        </p:nvSpPr>
        <p:spPr>
          <a:xfrm>
            <a:off x="2037398" y="3747770"/>
            <a:ext cx="4755515" cy="706755"/>
          </a:xfrm>
          <a:prstGeom prst="rect">
            <a:avLst/>
          </a:prstGeom>
          <a:noFill/>
        </p:spPr>
        <p:txBody>
          <a:bodyPr wrap="none" rtlCol="0">
            <a:spAutoFit/>
          </a:bodyPr>
          <a:p>
            <a:pPr algn="l">
              <a:defRPr/>
            </a:pPr>
            <a:r>
              <a:rPr lang="en-US" altLang="ko-KR" sz="4000" b="1" dirty="0">
                <a:solidFill>
                  <a:schemeClr val="accent3">
                    <a:lumMod val="75000"/>
                  </a:schemeClr>
                </a:solidFill>
                <a:effectLst>
                  <a:outerShdw blurRad="38100" dist="25400" dir="5400000" algn="ctr" rotWithShape="0">
                    <a:srgbClr val="6E747A">
                      <a:alpha val="43000"/>
                    </a:srgbClr>
                  </a:outerShdw>
                </a:effectLst>
                <a:cs typeface="Arial" panose="020B0604020202020204" pitchFamily="34" charset="0"/>
                <a:sym typeface="+mn-ea"/>
              </a:rPr>
              <a:t>Fundamental Units</a:t>
            </a:r>
            <a:endParaRPr lang="en-US" altLang="ko-KR" sz="4000" b="1" dirty="0">
              <a:solidFill>
                <a:schemeClr val="accent3">
                  <a:lumMod val="75000"/>
                </a:schemeClr>
              </a:solidFill>
              <a:effectLst>
                <a:outerShdw blurRad="38100" dist="25400" dir="5400000" algn="ctr" rotWithShape="0">
                  <a:srgbClr val="6E747A">
                    <a:alpha val="43000"/>
                  </a:srgbClr>
                </a:outerShdw>
              </a:effectLst>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2435</Words>
  <Application>WPS Presentation</Application>
  <PresentationFormat>On-screen Show (16:9)</PresentationFormat>
  <Paragraphs>101</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21</vt:i4>
      </vt:variant>
    </vt:vector>
  </HeadingPairs>
  <TitlesOfParts>
    <vt:vector size="35" baseType="lpstr">
      <vt:lpstr>Arial</vt:lpstr>
      <vt:lpstr>SimSun</vt:lpstr>
      <vt:lpstr>Wingdings</vt:lpstr>
      <vt:lpstr>Malgun Gothic</vt:lpstr>
      <vt:lpstr>Book Antiqua</vt:lpstr>
      <vt:lpstr>Wingdings 3</vt:lpstr>
      <vt:lpstr>Bahnschrift</vt:lpstr>
      <vt:lpstr>Wingdings 2</vt:lpstr>
      <vt:lpstr>Microsoft YaHei</vt:lpstr>
      <vt:lpstr>Arial Unicode MS</vt:lpstr>
      <vt:lpstr>Calibri</vt:lpstr>
      <vt:lpstr>Cover and End Slide Master</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Divyanshu</cp:lastModifiedBy>
  <cp:revision>112</cp:revision>
  <dcterms:created xsi:type="dcterms:W3CDTF">2016-12-05T23:26:00Z</dcterms:created>
  <dcterms:modified xsi:type="dcterms:W3CDTF">2020-10-26T09:07:29Z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