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02654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Topic-Array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274" y="2953107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Missing/Repeated numbers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FB77-9E58-4B23-B4FA-EA661635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Problem-1: first missing positive number in given unsorted array in O(n) times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71B561-5E07-42A2-B7F5-EA455D8A6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962652"/>
              </p:ext>
            </p:extLst>
          </p:nvPr>
        </p:nvGraphicFramePr>
        <p:xfrm>
          <a:off x="975939" y="2049817"/>
          <a:ext cx="2050740" cy="444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580">
                  <a:extLst>
                    <a:ext uri="{9D8B030D-6E8A-4147-A177-3AD203B41FA5}">
                      <a16:colId xmlns:a16="http://schemas.microsoft.com/office/drawing/2014/main" val="1138986506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1041429370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4047800383"/>
                    </a:ext>
                  </a:extLst>
                </a:gridCol>
              </a:tblGrid>
              <a:tr h="4448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2385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3EBBA85-F17E-4D6B-A3CB-0CFE2173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5916"/>
              </p:ext>
            </p:extLst>
          </p:nvPr>
        </p:nvGraphicFramePr>
        <p:xfrm>
          <a:off x="913796" y="3116062"/>
          <a:ext cx="21128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294">
                  <a:extLst>
                    <a:ext uri="{9D8B030D-6E8A-4147-A177-3AD203B41FA5}">
                      <a16:colId xmlns:a16="http://schemas.microsoft.com/office/drawing/2014/main" val="2138050856"/>
                    </a:ext>
                  </a:extLst>
                </a:gridCol>
                <a:gridCol w="704294">
                  <a:extLst>
                    <a:ext uri="{9D8B030D-6E8A-4147-A177-3AD203B41FA5}">
                      <a16:colId xmlns:a16="http://schemas.microsoft.com/office/drawing/2014/main" val="4104036129"/>
                    </a:ext>
                  </a:extLst>
                </a:gridCol>
                <a:gridCol w="704294">
                  <a:extLst>
                    <a:ext uri="{9D8B030D-6E8A-4147-A177-3AD203B41FA5}">
                      <a16:colId xmlns:a16="http://schemas.microsoft.com/office/drawing/2014/main" val="4253000311"/>
                    </a:ext>
                  </a:extLst>
                </a:gridCol>
              </a:tblGrid>
              <a:tr h="312938"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0585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D4A138-611A-43D2-A959-389992842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6946"/>
              </p:ext>
            </p:extLst>
          </p:nvPr>
        </p:nvGraphicFramePr>
        <p:xfrm>
          <a:off x="913795" y="3992536"/>
          <a:ext cx="2326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639">
                  <a:extLst>
                    <a:ext uri="{9D8B030D-6E8A-4147-A177-3AD203B41FA5}">
                      <a16:colId xmlns:a16="http://schemas.microsoft.com/office/drawing/2014/main" val="444681049"/>
                    </a:ext>
                  </a:extLst>
                </a:gridCol>
                <a:gridCol w="581639">
                  <a:extLst>
                    <a:ext uri="{9D8B030D-6E8A-4147-A177-3AD203B41FA5}">
                      <a16:colId xmlns:a16="http://schemas.microsoft.com/office/drawing/2014/main" val="3996817316"/>
                    </a:ext>
                  </a:extLst>
                </a:gridCol>
                <a:gridCol w="581639">
                  <a:extLst>
                    <a:ext uri="{9D8B030D-6E8A-4147-A177-3AD203B41FA5}">
                      <a16:colId xmlns:a16="http://schemas.microsoft.com/office/drawing/2014/main" val="2881078724"/>
                    </a:ext>
                  </a:extLst>
                </a:gridCol>
                <a:gridCol w="581639">
                  <a:extLst>
                    <a:ext uri="{9D8B030D-6E8A-4147-A177-3AD203B41FA5}">
                      <a16:colId xmlns:a16="http://schemas.microsoft.com/office/drawing/2014/main" val="335327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7252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496072-21FD-448E-944B-44071B86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52855"/>
              </p:ext>
            </p:extLst>
          </p:nvPr>
        </p:nvGraphicFramePr>
        <p:xfrm>
          <a:off x="913794" y="4944797"/>
          <a:ext cx="55669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272">
                  <a:extLst>
                    <a:ext uri="{9D8B030D-6E8A-4147-A177-3AD203B41FA5}">
                      <a16:colId xmlns:a16="http://schemas.microsoft.com/office/drawing/2014/main" val="3035932096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1350830079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3982066598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748823845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3771128689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1199559930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4156909423"/>
                    </a:ext>
                  </a:extLst>
                </a:gridCol>
              </a:tblGrid>
              <a:tr h="29302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06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784D80-278D-49A2-BC5E-6B6E85FF5DC1}"/>
              </a:ext>
            </a:extLst>
          </p:cNvPr>
          <p:cNvSpPr txBox="1"/>
          <p:nvPr/>
        </p:nvSpPr>
        <p:spPr>
          <a:xfrm>
            <a:off x="3986074" y="2107094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68610-6ABF-42B8-8D3C-DE94DBEA633A}"/>
              </a:ext>
            </a:extLst>
          </p:cNvPr>
          <p:cNvSpPr txBox="1"/>
          <p:nvPr/>
        </p:nvSpPr>
        <p:spPr>
          <a:xfrm>
            <a:off x="4048218" y="3049815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D052B-7AC0-45AB-B04F-82D58A095854}"/>
              </a:ext>
            </a:extLst>
          </p:cNvPr>
          <p:cNvSpPr txBox="1"/>
          <p:nvPr/>
        </p:nvSpPr>
        <p:spPr>
          <a:xfrm>
            <a:off x="4145872" y="3992536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C1AD4-B197-49D7-875A-CA1FCAA25642}"/>
              </a:ext>
            </a:extLst>
          </p:cNvPr>
          <p:cNvSpPr txBox="1"/>
          <p:nvPr/>
        </p:nvSpPr>
        <p:spPr>
          <a:xfrm>
            <a:off x="7199790" y="4948844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4</a:t>
            </a:r>
          </a:p>
        </p:txBody>
      </p:sp>
    </p:spTree>
    <p:extLst>
      <p:ext uri="{BB962C8B-B14F-4D97-AF65-F5344CB8AC3E}">
        <p14:creationId xmlns:p14="http://schemas.microsoft.com/office/powerpoint/2010/main" val="379713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693-0B3B-4E29-A455-BAAC169B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0456-2ACF-438D-B46B-C1693794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Crete a set  and store all the elements of array. we are going to loop in inside of array.</a:t>
            </a:r>
          </a:p>
          <a:p>
            <a:r>
              <a:rPr lang="en-US" dirty="0"/>
              <a:t>We know that we are finding missing positive integer o range of our array will be 1 to n+1 element in the array.</a:t>
            </a:r>
          </a:p>
          <a:p>
            <a:r>
              <a:rPr lang="en-US" dirty="0"/>
              <a:t>Loop 1 to n+1 element. And check 1 is in our array then so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8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F0C1-7CD2-4070-883C-095BCFFB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linear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BD02-CBEA-4AA0-AD28-D5980383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 should not be nested.</a:t>
            </a:r>
          </a:p>
          <a:p>
            <a:r>
              <a:rPr lang="en-US" dirty="0"/>
              <a:t>We need to look all the numbers which are negative and greater then n(index range).</a:t>
            </a:r>
          </a:p>
          <a:p>
            <a:r>
              <a:rPr lang="en-US" dirty="0"/>
              <a:t>N = 7 greater then n and negative are </a:t>
            </a:r>
          </a:p>
          <a:p>
            <a:pPr marL="36900" indent="0">
              <a:buNone/>
            </a:pPr>
            <a:r>
              <a:rPr lang="en-US" dirty="0"/>
              <a:t>20, -5,-2.</a:t>
            </a:r>
          </a:p>
          <a:p>
            <a:r>
              <a:rPr lang="en-US" dirty="0"/>
              <a:t>We’ll ignore numbers n&gt; 7 and negative numbers. We’ll change those numbers to 1.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1A1DC1C-0640-475D-BAA2-C303D716F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52932"/>
              </p:ext>
            </p:extLst>
          </p:nvPr>
        </p:nvGraphicFramePr>
        <p:xfrm>
          <a:off x="6314591" y="3750944"/>
          <a:ext cx="55669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272">
                  <a:extLst>
                    <a:ext uri="{9D8B030D-6E8A-4147-A177-3AD203B41FA5}">
                      <a16:colId xmlns:a16="http://schemas.microsoft.com/office/drawing/2014/main" val="3035932096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1350830079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3982066598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748823845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3771128689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1199559930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4156909423"/>
                    </a:ext>
                  </a:extLst>
                </a:gridCol>
              </a:tblGrid>
              <a:tr h="29302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0630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1982EF3-BD69-41DB-91A1-19CF2140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47620"/>
              </p:ext>
            </p:extLst>
          </p:nvPr>
        </p:nvGraphicFramePr>
        <p:xfrm>
          <a:off x="6314591" y="5006843"/>
          <a:ext cx="556690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272">
                  <a:extLst>
                    <a:ext uri="{9D8B030D-6E8A-4147-A177-3AD203B41FA5}">
                      <a16:colId xmlns:a16="http://schemas.microsoft.com/office/drawing/2014/main" val="3035932096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1350830079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3982066598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748823845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3771128689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1199559930"/>
                    </a:ext>
                  </a:extLst>
                </a:gridCol>
                <a:gridCol w="795272">
                  <a:extLst>
                    <a:ext uri="{9D8B030D-6E8A-4147-A177-3AD203B41FA5}">
                      <a16:colId xmlns:a16="http://schemas.microsoft.com/office/drawing/2014/main" val="4156909423"/>
                    </a:ext>
                  </a:extLst>
                </a:gridCol>
              </a:tblGrid>
              <a:tr h="293028"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7F81-0662-4C2D-8D86-95A98062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BAD5-F255-4D9D-98C7-846D5844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{F939F7AE-7180-4392-8188-8531B2A7AA86}tf11665031</Template>
  <TotalTime>181</TotalTime>
  <Words>201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Arial Nova Light</vt:lpstr>
      <vt:lpstr>Wingdings 2</vt:lpstr>
      <vt:lpstr>SlateVTI</vt:lpstr>
      <vt:lpstr>Topic-Array</vt:lpstr>
      <vt:lpstr>Problem-1: first missing positive number in given unsorted array in O(n) times</vt:lpstr>
      <vt:lpstr>Brute force method</vt:lpstr>
      <vt:lpstr>For linear 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Topic-Array</dc:title>
  <dc:creator>Shweta Jaiswal</dc:creator>
  <cp:lastModifiedBy>Shweta Jaiswal</cp:lastModifiedBy>
  <cp:revision>6</cp:revision>
  <dcterms:created xsi:type="dcterms:W3CDTF">2020-07-20T12:55:24Z</dcterms:created>
  <dcterms:modified xsi:type="dcterms:W3CDTF">2020-07-20T15:57:14Z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