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733799"/>
          </a:xfrm>
        </p:spPr>
        <p:txBody>
          <a:bodyPr/>
          <a:lstStyle/>
          <a:p>
            <a:r>
              <a:rPr lang="en-US" b="1" i="1" u="sng" dirty="0" smtClean="0"/>
              <a:t>DRILL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143000"/>
          </a:xfrm>
        </p:spPr>
        <p:txBody>
          <a:bodyPr>
            <a:normAutofit fontScale="70000" lnSpcReduction="20000"/>
          </a:bodyPr>
          <a:lstStyle/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sz="3400" b="1" dirty="0" err="1" smtClean="0">
                <a:solidFill>
                  <a:schemeClr val="tx1"/>
                </a:solidFill>
              </a:rPr>
              <a:t>Shweta</a:t>
            </a:r>
            <a:r>
              <a:rPr lang="en-US" sz="3400" b="1" dirty="0" smtClean="0">
                <a:solidFill>
                  <a:schemeClr val="tx1"/>
                </a:solidFill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</a:rPr>
              <a:t>Saini</a:t>
            </a:r>
            <a:endParaRPr lang="en-US" sz="3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3400" b="1" dirty="0" smtClean="0">
                <a:solidFill>
                  <a:schemeClr val="tx1"/>
                </a:solidFill>
              </a:rPr>
              <a:t>18CSU245</a:t>
            </a:r>
            <a:endParaRPr lang="en-US" sz="3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p\Desktop\New folder\14755586421442212540pjpjpjpjpjpjpjpjpj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3810000" cy="312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u="sng" dirty="0" smtClean="0"/>
              <a:t>Procedural approach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4800" b="1" dirty="0" smtClean="0"/>
              <a:t>-</a:t>
            </a:r>
            <a:r>
              <a:rPr lang="en-US" sz="2400" b="1" dirty="0" smtClean="0"/>
              <a:t>Open ms word</a:t>
            </a:r>
            <a:br>
              <a:rPr lang="en-US" sz="2400" b="1" dirty="0" smtClean="0"/>
            </a:br>
            <a:r>
              <a:rPr lang="en-US" sz="4800" b="1" dirty="0" smtClean="0"/>
              <a:t>-</a:t>
            </a:r>
            <a:r>
              <a:rPr lang="en-US" sz="2400" b="1" dirty="0" smtClean="0"/>
              <a:t>Write application for generating  report cards.</a:t>
            </a:r>
            <a:br>
              <a:rPr lang="en-US" sz="2400" b="1" dirty="0" smtClean="0"/>
            </a:br>
            <a:r>
              <a:rPr lang="en-US" sz="4800" b="1" dirty="0" smtClean="0"/>
              <a:t>-</a:t>
            </a:r>
            <a:r>
              <a:rPr lang="en-US" sz="2400" b="1" dirty="0" smtClean="0"/>
              <a:t>Mention the last date for receiving the result.</a:t>
            </a:r>
            <a:br>
              <a:rPr lang="en-US" sz="2400" b="1" dirty="0" smtClean="0"/>
            </a:br>
            <a:r>
              <a:rPr lang="en-US" sz="4800" b="1" dirty="0" smtClean="0"/>
              <a:t>-</a:t>
            </a:r>
            <a:r>
              <a:rPr lang="en-US" sz="2400" b="1" dirty="0" smtClean="0"/>
              <a:t>Mentioned receivers name</a:t>
            </a:r>
            <a:br>
              <a:rPr lang="en-US" sz="2400" b="1" dirty="0" smtClean="0"/>
            </a:br>
            <a:r>
              <a:rPr lang="en-US" sz="5300" b="1" dirty="0" smtClean="0"/>
              <a:t>-</a:t>
            </a:r>
            <a:r>
              <a:rPr lang="en-US" sz="2400" b="1" dirty="0" smtClean="0"/>
              <a:t>Press send.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440362"/>
          </a:xfrm>
        </p:spPr>
        <p:txBody>
          <a:bodyPr>
            <a:normAutofit/>
          </a:bodyPr>
          <a:lstStyle/>
          <a:p>
            <a:pPr algn="l"/>
            <a:r>
              <a:rPr lang="en-US" sz="5400" b="1" u="sng" dirty="0" smtClean="0"/>
              <a:t>Object oriented approach</a:t>
            </a:r>
            <a:br>
              <a:rPr lang="en-US" sz="5400" b="1" u="sng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Open ms word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Write key points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thinks to whom it need to send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Write application to generate report cards.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Mention important details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wrote receivers name</a:t>
            </a:r>
            <a:br>
              <a:rPr lang="en-US" sz="2800" dirty="0" smtClean="0"/>
            </a:br>
            <a:r>
              <a:rPr lang="en-US" sz="3600" dirty="0" smtClean="0"/>
              <a:t>-</a:t>
            </a:r>
            <a:r>
              <a:rPr lang="en-US" sz="2800" dirty="0" smtClean="0"/>
              <a:t>press send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2 </vt:lpstr>
      <vt:lpstr> Procedural approach -Open ms word -Write application for generating  report cards. -Mention the last date for receiving the result. -Mentioned receivers name -Press send.   </vt:lpstr>
      <vt:lpstr>Object oriented approach -Open ms word -Write key points -thinks to whom it need to send -Write application to generate report cards. -Mention important details -wrote receivers name -press send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2</dc:title>
  <dc:creator>hp</dc:creator>
  <cp:lastModifiedBy>hp</cp:lastModifiedBy>
  <cp:revision>2</cp:revision>
  <dcterms:created xsi:type="dcterms:W3CDTF">2006-08-16T00:00:00Z</dcterms:created>
  <dcterms:modified xsi:type="dcterms:W3CDTF">2019-01-09T15:06:39Z</dcterms:modified>
</cp:coreProperties>
</file>