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Design for bank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732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Project Scope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dirty="0"/>
              <a:t>To implement network connection for bank using CISCO Packet Tracer. The proposed plan is for multistoried banks with not more than 3 floors. The model has arrangements for multiple departments like ATM, Insurance, IT, etc. Along with proper network connection, features like effective communication between departments, secure ATM services is also required</a:t>
            </a:r>
            <a:r>
              <a:rPr lang="en-US" dirty="0" smtClean="0"/>
              <a:t>.</a:t>
            </a:r>
          </a:p>
          <a:p>
            <a:pPr marL="2286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4289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abstract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Aim</a:t>
            </a:r>
          </a:p>
          <a:p>
            <a:pPr marL="0" indent="0">
              <a:buNone/>
            </a:pPr>
            <a:endParaRPr lang="en-US" sz="1200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implement network design for a Bank that has multiple departments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o keep the working of these departments, separate from each other.</a:t>
            </a:r>
            <a:endParaRPr lang="en-IN" dirty="0"/>
          </a:p>
          <a:p>
            <a:pPr lvl="1"/>
            <a:r>
              <a:rPr lang="en-US" dirty="0" smtClean="0"/>
              <a:t>E</a:t>
            </a:r>
            <a:r>
              <a:rPr lang="en-US" dirty="0"/>
              <a:t>ffective communication between all departments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</a:t>
            </a:r>
            <a:r>
              <a:rPr lang="en-US" dirty="0"/>
              <a:t>o keep the ATM related actions as secure as possible.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130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 description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780958"/>
              </p:ext>
            </p:extLst>
          </p:nvPr>
        </p:nvGraphicFramePr>
        <p:xfrm>
          <a:off x="3398809" y="1949566"/>
          <a:ext cx="5361218" cy="48052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0122"/>
                <a:gridCol w="3335026"/>
                <a:gridCol w="1876070"/>
              </a:tblGrid>
              <a:tr h="19046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>
                          <a:effectLst/>
                        </a:rPr>
                        <a:t>Module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u="sng" dirty="0">
                          <a:effectLst/>
                        </a:rPr>
                        <a:t>Description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</a:tr>
              <a:tr h="11075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Basic Network Setup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check the scope of a project/model like this and keep a track of the competition involved. Also, to introduce new features into the model/project.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</a:tr>
              <a:tr h="7383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Network Design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design a network that can function efficiently and smoothly for multiple consumer/staff.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</a:tr>
              <a:tr h="110755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Priority Levels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The department/network part handling consumers is expected to have maximum network usage. Thus, to set up priority levels is important in such a model/project.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</a:tr>
              <a:tr h="73837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Transmission Speed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Network usage is expected to be good in a bank. Thus, transmission speed along with quality is required.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</a:tr>
              <a:tr h="3691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000" dirty="0" smtClean="0"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Security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 meet the security requirements of a bank.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</a:tr>
              <a:tr h="55378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000" dirty="0" smtClean="0">
                        <a:effectLst/>
                        <a:latin typeface="Adobe Fan Heiti Std B" panose="020B0700000000000000" pitchFamily="34" charset="-128"/>
                        <a:ea typeface="Adobe Fan Heiti Std B" panose="020B07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Reliability Check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To make a model such that the error rate is as low as possible.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361" marR="6236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Screenshots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1" b="4682"/>
          <a:stretch/>
        </p:blipFill>
        <p:spPr>
          <a:xfrm>
            <a:off x="2355762" y="2116183"/>
            <a:ext cx="7478888" cy="3905055"/>
          </a:xfrm>
        </p:spPr>
      </p:pic>
      <p:cxnSp>
        <p:nvCxnSpPr>
          <p:cNvPr id="8" name="Straight Connector 7"/>
          <p:cNvCxnSpPr/>
          <p:nvPr/>
        </p:nvCxnSpPr>
        <p:spPr>
          <a:xfrm>
            <a:off x="6228271" y="5391510"/>
            <a:ext cx="8627" cy="6297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28271" y="5391510"/>
            <a:ext cx="359775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17396" y="5391510"/>
            <a:ext cx="8627" cy="62972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36898" y="6021238"/>
            <a:ext cx="359775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877780" y="5641675"/>
            <a:ext cx="1579171" cy="2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10986999" y="5719312"/>
            <a:ext cx="681900" cy="3019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1467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Screenshots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23358" y="4114800"/>
            <a:ext cx="10437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976045" y="3657597"/>
            <a:ext cx="969212" cy="3278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500" dirty="0" smtClean="0">
                <a:solidFill>
                  <a:schemeClr val="bg1"/>
                </a:solidFill>
              </a:rPr>
              <a:t>Successful Output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651" y="3577544"/>
            <a:ext cx="7049111" cy="1074513"/>
          </a:xfrm>
        </p:spPr>
      </p:pic>
    </p:spTree>
    <p:extLst>
      <p:ext uri="{BB962C8B-B14F-4D97-AF65-F5344CB8AC3E}">
        <p14:creationId xmlns:p14="http://schemas.microsoft.com/office/powerpoint/2010/main" val="410649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41</TotalTime>
  <Words>251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Fan Heiti Std B</vt:lpstr>
      <vt:lpstr>Calibri</vt:lpstr>
      <vt:lpstr>Corbel</vt:lpstr>
      <vt:lpstr>Times New Roman</vt:lpstr>
      <vt:lpstr>Wingdings</vt:lpstr>
      <vt:lpstr>Banded</vt:lpstr>
      <vt:lpstr>Network Design for bank</vt:lpstr>
      <vt:lpstr>Project abstract</vt:lpstr>
      <vt:lpstr>Project abstract</vt:lpstr>
      <vt:lpstr>Modules description</vt:lpstr>
      <vt:lpstr>Design Screenshots</vt:lpstr>
      <vt:lpstr>OUTPUT Screenshots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Design for bank</dc:title>
  <dc:creator>SHWETA</dc:creator>
  <cp:lastModifiedBy>Microsoft account</cp:lastModifiedBy>
  <cp:revision>8</cp:revision>
  <dcterms:created xsi:type="dcterms:W3CDTF">2021-10-22T10:30:50Z</dcterms:created>
  <dcterms:modified xsi:type="dcterms:W3CDTF">2022-06-05T14:54:26Z</dcterms:modified>
</cp:coreProperties>
</file>