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CF5"/>
    <a:srgbClr val="41C1DF"/>
    <a:srgbClr val="F9C57F"/>
    <a:srgbClr val="F49210"/>
    <a:srgbClr val="B9E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9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79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6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6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3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2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7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7E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55273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55273" y="779966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4795570" y="431176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7688250" y="431176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55274" y="1684658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4795570" y="1684658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0575944" y="763794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3655247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7119668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779967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Shweta Arya</cp:lastModifiedBy>
  <cp:revision>7</cp:revision>
  <dcterms:created xsi:type="dcterms:W3CDTF">2023-07-31T02:01:30Z</dcterms:created>
  <dcterms:modified xsi:type="dcterms:W3CDTF">2024-03-06T10:44:21Z</dcterms:modified>
</cp:coreProperties>
</file>