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1" r:id="rId4"/>
    <p:sldId id="274" r:id="rId5"/>
    <p:sldId id="272" r:id="rId6"/>
    <p:sldId id="275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9" r:id="rId16"/>
    <p:sldId id="283" r:id="rId17"/>
    <p:sldId id="284" r:id="rId18"/>
    <p:sldId id="285" r:id="rId19"/>
    <p:sldId id="286" r:id="rId20"/>
    <p:sldId id="290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80" autoAdjust="0"/>
  </p:normalViewPr>
  <p:slideViewPr>
    <p:cSldViewPr snapToGrid="0">
      <p:cViewPr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30EE9E-4D74-4EBD-99DB-2FA0188490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0F0E8-337D-4D4F-8435-55F3AA2814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75BC-E533-463E-AEE4-B00522794F6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DB26BB-E884-4D31-8449-FE8EBA552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E1E6C03-1587-43FB-BB9F-353B445CF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02E37-0F9E-49A0-A0F1-EEFC8CBE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E27CF-BF5F-4BE2-86EF-EFDA0346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4CBE-38F1-44EB-BE55-02428B8A5F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CBE-38F1-44EB-BE55-02428B8A5F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CBE-38F1-44EB-BE55-02428B8A5F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CBE-38F1-44EB-BE55-02428B8A5F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0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4EB289-DB3D-4ABF-A3DC-DDF484A7306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594994-DFEB-4AD2-B92C-CD2F505F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F4EAF780-85C1-4E02-82E5-0D5FF166C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b="54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8A1F7-5BB8-4B2F-8019-D553A82C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Sentient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44E6-E3D0-4AB3-AD86-71636D1B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News summarizer based on sequence to sequence RNN</a:t>
            </a:r>
          </a:p>
        </p:txBody>
      </p:sp>
    </p:spTree>
    <p:extLst>
      <p:ext uri="{BB962C8B-B14F-4D97-AF65-F5344CB8AC3E}">
        <p14:creationId xmlns:p14="http://schemas.microsoft.com/office/powerpoint/2010/main" val="64577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237-4D89-4DC8-8363-63EB0CE8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761"/>
            <a:ext cx="9905998" cy="4282440"/>
          </a:xfrm>
        </p:spPr>
        <p:txBody>
          <a:bodyPr/>
          <a:lstStyle/>
          <a:p>
            <a:r>
              <a:rPr lang="en-US" dirty="0"/>
              <a:t>Responsible for providing news to the client</a:t>
            </a:r>
          </a:p>
          <a:p>
            <a:r>
              <a:rPr lang="en-US" dirty="0"/>
              <a:t>Will be implemented using node </a:t>
            </a:r>
            <a:r>
              <a:rPr lang="en-US" dirty="0" err="1"/>
              <a:t>js</a:t>
            </a:r>
            <a:r>
              <a:rPr lang="en-US" dirty="0"/>
              <a:t>/java</a:t>
            </a:r>
          </a:p>
          <a:p>
            <a:r>
              <a:rPr lang="en-US" dirty="0"/>
              <a:t>Query the text summarizer</a:t>
            </a:r>
          </a:p>
          <a:p>
            <a:r>
              <a:rPr lang="en-US" dirty="0"/>
              <a:t>Stores data in database </a:t>
            </a:r>
          </a:p>
          <a:p>
            <a:r>
              <a:rPr lang="en-US" dirty="0"/>
              <a:t>Only point of interaction to user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7C4F53-4F11-4E2C-879E-A5D16DC4F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899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Sentient news server</a:t>
            </a:r>
          </a:p>
        </p:txBody>
      </p:sp>
    </p:spTree>
    <p:extLst>
      <p:ext uri="{BB962C8B-B14F-4D97-AF65-F5344CB8AC3E}">
        <p14:creationId xmlns:p14="http://schemas.microsoft.com/office/powerpoint/2010/main" val="200036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49F3-CE06-44F2-AD4C-04E14B67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5891"/>
            <a:ext cx="9905998" cy="4385310"/>
          </a:xfrm>
        </p:spPr>
        <p:txBody>
          <a:bodyPr/>
          <a:lstStyle/>
          <a:p>
            <a:r>
              <a:rPr lang="en-US" dirty="0"/>
              <a:t>Using mongo </a:t>
            </a:r>
            <a:r>
              <a:rPr lang="en-US" dirty="0" err="1"/>
              <a:t>db</a:t>
            </a:r>
            <a:r>
              <a:rPr lang="en-US" dirty="0"/>
              <a:t> to store the summary</a:t>
            </a:r>
          </a:p>
          <a:p>
            <a:r>
              <a:rPr lang="en-US" dirty="0"/>
              <a:t>Summarizer will run only once a day</a:t>
            </a:r>
          </a:p>
          <a:p>
            <a:r>
              <a:rPr lang="en-US" dirty="0"/>
              <a:t>The sentient server will store data here after collecting it from the summarizer</a:t>
            </a:r>
          </a:p>
          <a:p>
            <a:r>
              <a:rPr lang="en-US" dirty="0"/>
              <a:t>The client requested summary will be queried </a:t>
            </a:r>
          </a:p>
          <a:p>
            <a:r>
              <a:rPr lang="en-US" dirty="0"/>
              <a:t>Will make system resilient even when the system is down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8DD419-B196-4DA1-ABCB-23FDA62D51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899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Sentient smart storage</a:t>
            </a:r>
          </a:p>
        </p:txBody>
      </p:sp>
    </p:spTree>
    <p:extLst>
      <p:ext uri="{BB962C8B-B14F-4D97-AF65-F5344CB8AC3E}">
        <p14:creationId xmlns:p14="http://schemas.microsoft.com/office/powerpoint/2010/main" val="288063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8BE5D4B-86CF-4530-9EA2-05D5E7BD2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5" y="1096808"/>
            <a:ext cx="6915663" cy="466807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CEBD2-798F-4B7D-A9E4-97FA7DFA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19919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629D-2DBB-4C73-829A-E8F5F9CB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346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73F2-82E8-4ADC-8768-9AFBC69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62075"/>
            <a:ext cx="9877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A24-FED7-499F-9197-7156A3D8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3470"/>
          </a:xfrm>
        </p:spPr>
        <p:txBody>
          <a:bodyPr/>
          <a:lstStyle/>
          <a:p>
            <a:r>
              <a:rPr lang="en-US" dirty="0"/>
              <a:t>Training: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471ECE-75B2-4720-BD20-64968BED9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796" y="1280795"/>
            <a:ext cx="6923454" cy="41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A29D-A917-41C3-B6F7-86C5E1B1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205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19AD-153D-46E0-A092-9BFA26D0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4481"/>
            <a:ext cx="9905998" cy="4236720"/>
          </a:xfrm>
        </p:spPr>
        <p:txBody>
          <a:bodyPr/>
          <a:lstStyle/>
          <a:p>
            <a:r>
              <a:rPr lang="en-US" dirty="0"/>
              <a:t>CNN dataset with 781 words per article on average</a:t>
            </a:r>
          </a:p>
          <a:p>
            <a:r>
              <a:rPr lang="en-US" dirty="0"/>
              <a:t>Approximately 4 sentences of summary</a:t>
            </a:r>
          </a:p>
          <a:p>
            <a:r>
              <a:rPr lang="en-US" dirty="0"/>
              <a:t>287,226 training pairs, 11,490 testing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9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0A38-E19B-4FBF-A36E-98DAF351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1E43-D358-4AC7-950A-AE29208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761"/>
            <a:ext cx="9905998" cy="4282440"/>
          </a:xfrm>
        </p:spPr>
        <p:txBody>
          <a:bodyPr/>
          <a:lstStyle/>
          <a:p>
            <a:r>
              <a:rPr lang="en-US" dirty="0"/>
              <a:t>256 dimensional hidden layer</a:t>
            </a:r>
          </a:p>
          <a:p>
            <a:r>
              <a:rPr lang="en-US" dirty="0"/>
              <a:t>128 dimension word embeddings</a:t>
            </a:r>
          </a:p>
          <a:p>
            <a:r>
              <a:rPr lang="en-US" dirty="0"/>
              <a:t>Training on 50k words</a:t>
            </a:r>
          </a:p>
          <a:p>
            <a:r>
              <a:rPr lang="en-US" dirty="0"/>
              <a:t>No pretraining for word embeddings</a:t>
            </a:r>
          </a:p>
          <a:p>
            <a:r>
              <a:rPr lang="en-US" dirty="0"/>
              <a:t>Learned from scratch</a:t>
            </a:r>
          </a:p>
          <a:p>
            <a:r>
              <a:rPr lang="en-US" dirty="0"/>
              <a:t>Length of summary – 100 tokens</a:t>
            </a:r>
          </a:p>
          <a:p>
            <a:r>
              <a:rPr lang="en-US" dirty="0"/>
              <a:t>Length of articles 400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626B-3F29-4D08-883A-B57B87C5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6290"/>
          </a:xfrm>
        </p:spPr>
        <p:txBody>
          <a:bodyPr/>
          <a:lstStyle/>
          <a:p>
            <a:r>
              <a:rPr lang="en-US" dirty="0"/>
              <a:t>Outputs: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F83CD-46B2-4910-B2E5-E5D8D3BF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65" y="1268730"/>
            <a:ext cx="4187585" cy="5176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71A95-4EED-4119-8AB1-53F8C7C6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4497"/>
            <a:ext cx="4357808" cy="51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346F-F088-4C0D-B78D-4645C45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3430"/>
          </a:xfrm>
        </p:spPr>
        <p:txBody>
          <a:bodyPr/>
          <a:lstStyle/>
          <a:p>
            <a:r>
              <a:rPr lang="en-US" dirty="0"/>
              <a:t>Observation: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0147-F557-4D59-B3F2-6631DC55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031"/>
            <a:ext cx="9905998" cy="4408170"/>
          </a:xfrm>
        </p:spPr>
        <p:txBody>
          <a:bodyPr/>
          <a:lstStyle/>
          <a:p>
            <a:r>
              <a:rPr lang="en-US" dirty="0"/>
              <a:t>Basic model performs poorly for rouge.</a:t>
            </a:r>
          </a:p>
          <a:p>
            <a:r>
              <a:rPr lang="en-US" dirty="0"/>
              <a:t>Facts are generated incorrectly</a:t>
            </a:r>
          </a:p>
          <a:p>
            <a:r>
              <a:rPr lang="en-US" dirty="0"/>
              <a:t>Summaries are mostly repetitive</a:t>
            </a:r>
          </a:p>
          <a:p>
            <a:r>
              <a:rPr lang="en-US" dirty="0"/>
              <a:t>Pointer network performed better even with the fewer epoch</a:t>
            </a:r>
          </a:p>
          <a:p>
            <a:r>
              <a:rPr lang="en-US" dirty="0"/>
              <a:t>OOV words are handled easily</a:t>
            </a:r>
          </a:p>
          <a:p>
            <a:r>
              <a:rPr lang="en-US" dirty="0"/>
              <a:t>Still repetition</a:t>
            </a:r>
          </a:p>
          <a:p>
            <a:r>
              <a:rPr lang="en-US" dirty="0"/>
              <a:t>With coverage the repetitions are solved</a:t>
            </a:r>
          </a:p>
        </p:txBody>
      </p:sp>
    </p:spTree>
    <p:extLst>
      <p:ext uri="{BB962C8B-B14F-4D97-AF65-F5344CB8AC3E}">
        <p14:creationId xmlns:p14="http://schemas.microsoft.com/office/powerpoint/2010/main" val="293114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90E8-DCAC-44CF-B9FC-6F62D8F2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775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DAE97-51F2-424A-88AE-36410F45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" y="1557337"/>
            <a:ext cx="4810125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F99C2-7EF1-4523-A2F0-3331DDE8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67" y="1557336"/>
            <a:ext cx="4818306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924F0-F0AD-4FDE-B4E2-28DC47ABCF09}"/>
              </a:ext>
            </a:extLst>
          </p:cNvPr>
          <p:cNvSpPr txBox="1"/>
          <p:nvPr/>
        </p:nvSpPr>
        <p:spPr>
          <a:xfrm>
            <a:off x="1284287" y="5749290"/>
            <a:ext cx="10024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To The Point: Summarization with Pointer-Generator Networks Abigail See Stanford University abisee@stanford.edu Peter J. Liu Google Brain peterjliu@google.com Christopher D. Manning Stanford University manning@stanford.edu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057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F13F-6543-437B-B9A7-DE85D748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6280"/>
          </a:xfrm>
        </p:spPr>
        <p:txBody>
          <a:bodyPr anchor="b">
            <a:normAutofit/>
          </a:bodyPr>
          <a:lstStyle/>
          <a:p>
            <a:r>
              <a:rPr lang="en-US" dirty="0"/>
              <a:t>Overview architecture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36F14-0E04-4C12-88EF-8AB2A6A2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3D269-A771-4FFC-A230-5F8D19EA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" y="1474470"/>
            <a:ext cx="113347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8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049E0A-999F-4CCD-BF1B-3BDB62D6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2" y="708660"/>
            <a:ext cx="10626857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8E9D93-1ABF-492E-AF3E-A42DEBA38963}"/>
              </a:ext>
            </a:extLst>
          </p:cNvPr>
          <p:cNvSpPr/>
          <p:nvPr/>
        </p:nvSpPr>
        <p:spPr>
          <a:xfrm>
            <a:off x="871722" y="4919186"/>
            <a:ext cx="10729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Get To The Point: Summarization with Pointer-Generator Networks Abigail See Stanford University abisee@stanford.edu Peter J. Liu Google Brain peterjliu@google.com Christopher D. Manning Stanford University manning@stanford.edu</a:t>
            </a:r>
          </a:p>
        </p:txBody>
      </p:sp>
    </p:spTree>
    <p:extLst>
      <p:ext uri="{BB962C8B-B14F-4D97-AF65-F5344CB8AC3E}">
        <p14:creationId xmlns:p14="http://schemas.microsoft.com/office/powerpoint/2010/main" val="142336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4A47-AC7D-4469-B0EF-C6E7CACC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0580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07E8-D08C-45E3-92A3-2C3EE91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4481"/>
            <a:ext cx="9905998" cy="4236720"/>
          </a:xfrm>
        </p:spPr>
        <p:txBody>
          <a:bodyPr/>
          <a:lstStyle/>
          <a:p>
            <a:r>
              <a:rPr lang="en-US" dirty="0"/>
              <a:t>We have been able to complete a basic model and started to train our summarizer. </a:t>
            </a:r>
          </a:p>
          <a:p>
            <a:r>
              <a:rPr lang="en-US" dirty="0"/>
              <a:t>We have been training the summarizer for three days and monitoring the logs. The dataset that we are using is the CNN/Daily Mail dataset which is approximately 2GB in size. </a:t>
            </a:r>
          </a:p>
          <a:p>
            <a:r>
              <a:rPr lang="en-US" dirty="0"/>
              <a:t>Also, we are building the backend server and database system in parallel. We have been able to hit the intended milestones and have approximately covered 50% of the task.</a:t>
            </a:r>
          </a:p>
        </p:txBody>
      </p:sp>
    </p:spTree>
    <p:extLst>
      <p:ext uri="{BB962C8B-B14F-4D97-AF65-F5344CB8AC3E}">
        <p14:creationId xmlns:p14="http://schemas.microsoft.com/office/powerpoint/2010/main" val="42190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8D87-B052-4E54-88BB-275E67C6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summarizer: the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8F6ED-6E73-41B7-9487-AA3437E5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7391"/>
            <a:ext cx="9905998" cy="38138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Sequence to sequence attentional model:</a:t>
            </a:r>
          </a:p>
          <a:p>
            <a:r>
              <a:rPr lang="en-US" dirty="0"/>
              <a:t>The encoder : consist of bidirectional LSTM</a:t>
            </a:r>
          </a:p>
          <a:p>
            <a:r>
              <a:rPr lang="en-US" dirty="0"/>
              <a:t>It takes the input word embeddings and produces a context vector.(hidden state)</a:t>
            </a:r>
          </a:p>
          <a:p>
            <a:r>
              <a:rPr lang="en-US" dirty="0"/>
              <a:t>Decoder has single layer unidirectional LSTM</a:t>
            </a:r>
          </a:p>
          <a:p>
            <a:r>
              <a:rPr lang="en-US" dirty="0"/>
              <a:t>It has same number of hidden states as encoder.</a:t>
            </a:r>
          </a:p>
          <a:p>
            <a:r>
              <a:rPr lang="en-US" dirty="0"/>
              <a:t>Decoder at each stage receives word embedding of previous word and a decoder state St and attention distribution is calculated</a:t>
            </a:r>
          </a:p>
          <a:p>
            <a:r>
              <a:rPr lang="en-US" dirty="0"/>
              <a:t>Attention distribution is used with context vector from encoder to produce a weighted sum</a:t>
            </a:r>
          </a:p>
        </p:txBody>
      </p:sp>
    </p:spTree>
    <p:extLst>
      <p:ext uri="{BB962C8B-B14F-4D97-AF65-F5344CB8AC3E}">
        <p14:creationId xmlns:p14="http://schemas.microsoft.com/office/powerpoint/2010/main" val="121473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DCC-A64C-44E9-9D1C-4E64AC13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4880"/>
          </a:xfrm>
        </p:spPr>
        <p:txBody>
          <a:bodyPr/>
          <a:lstStyle/>
          <a:p>
            <a:r>
              <a:rPr lang="en-US" dirty="0"/>
              <a:t>Basic attention based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948A3-7D6B-48CB-8753-B9275009E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200" y="1879600"/>
            <a:ext cx="6448425" cy="349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A83D26-ABBA-4C5C-B512-C72A28A76515}"/>
              </a:ext>
            </a:extLst>
          </p:cNvPr>
          <p:cNvSpPr txBox="1"/>
          <p:nvPr/>
        </p:nvSpPr>
        <p:spPr>
          <a:xfrm>
            <a:off x="1520190" y="5543550"/>
            <a:ext cx="890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Ramesh </a:t>
            </a:r>
            <a:r>
              <a:rPr lang="en-US" sz="900" dirty="0" err="1"/>
              <a:t>Nallapati</a:t>
            </a:r>
            <a:r>
              <a:rPr lang="en-US" sz="900" dirty="0"/>
              <a:t>, Bowen Zhou, Cicero dos Santos, C¸ </a:t>
            </a:r>
            <a:r>
              <a:rPr lang="en-US" sz="900" dirty="0" err="1"/>
              <a:t>aglar</a:t>
            </a:r>
            <a:r>
              <a:rPr lang="en-US" sz="900" dirty="0"/>
              <a:t> </a:t>
            </a:r>
            <a:r>
              <a:rPr lang="en-US" sz="900" dirty="0" err="1"/>
              <a:t>Gulc¸ehre</a:t>
            </a:r>
            <a:r>
              <a:rPr lang="en-US" sz="900" dirty="0"/>
              <a:t>, and Bing Xiang. 2016. Abstractive text summarization using sequence-to-sequence RNNs and beyond</a:t>
            </a:r>
          </a:p>
        </p:txBody>
      </p:sp>
    </p:spTree>
    <p:extLst>
      <p:ext uri="{BB962C8B-B14F-4D97-AF65-F5344CB8AC3E}">
        <p14:creationId xmlns:p14="http://schemas.microsoft.com/office/powerpoint/2010/main" val="12800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5F14-B8F0-451D-A3E8-B3A55844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68680"/>
            <a:ext cx="9905998" cy="49225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Pointer generator network:</a:t>
            </a:r>
          </a:p>
          <a:p>
            <a:r>
              <a:rPr lang="en-US" dirty="0"/>
              <a:t>Allows both copying words via pointing and generating words from a fixed vocabulary.</a:t>
            </a:r>
          </a:p>
          <a:p>
            <a:r>
              <a:rPr lang="en-US" dirty="0"/>
              <a:t>In addition to the previous model we use generation probability.</a:t>
            </a:r>
          </a:p>
          <a:p>
            <a:r>
              <a:rPr lang="en-US" dirty="0"/>
              <a:t>this is a soft switch which tells that whether we should use the words from vocab or simply by copying from the input sequence.</a:t>
            </a:r>
          </a:p>
          <a:p>
            <a:r>
              <a:rPr lang="en-US" dirty="0"/>
              <a:t>Advantage of this model.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411353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8750-1E19-4799-9FAB-26BF4267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4860"/>
          </a:xfrm>
        </p:spPr>
        <p:txBody>
          <a:bodyPr/>
          <a:lstStyle/>
          <a:p>
            <a:r>
              <a:rPr lang="en-US" dirty="0"/>
              <a:t>Pointer generator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0359-FE59-46C5-819E-2FB0816B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42" y="1250632"/>
            <a:ext cx="8577731" cy="4327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C5447-E104-4283-92FD-57F04DB7B743}"/>
              </a:ext>
            </a:extLst>
          </p:cNvPr>
          <p:cNvSpPr txBox="1"/>
          <p:nvPr/>
        </p:nvSpPr>
        <p:spPr>
          <a:xfrm>
            <a:off x="1314450" y="5909310"/>
            <a:ext cx="8583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Get To The Point: Summarization with Pointer-Generator Networks Abigail See Stanford University abisee@stanford.edu Peter J. Liu Google Brain peterjliu@google.com Christopher D. Manning Stanford University manning@stanford.edu</a:t>
            </a:r>
          </a:p>
        </p:txBody>
      </p:sp>
    </p:spTree>
    <p:extLst>
      <p:ext uri="{BB962C8B-B14F-4D97-AF65-F5344CB8AC3E}">
        <p14:creationId xmlns:p14="http://schemas.microsoft.com/office/powerpoint/2010/main" val="32442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DED3-F526-49B2-80B3-635C06A1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1580"/>
            <a:ext cx="9905998" cy="45796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Coverage mechanism:</a:t>
            </a:r>
          </a:p>
          <a:p>
            <a:r>
              <a:rPr lang="en-US" dirty="0"/>
              <a:t>Sequence to sequence model common problem repetition</a:t>
            </a:r>
          </a:p>
          <a:p>
            <a:r>
              <a:rPr lang="en-US" dirty="0"/>
              <a:t>Coverage vector c: sums the attention distribution over all previous time steps used as an input to attention mechanism </a:t>
            </a:r>
          </a:p>
          <a:p>
            <a:r>
              <a:rPr lang="en-US" dirty="0"/>
              <a:t> unnormalized distribution over the source document that represent the degree of coverage those words received from attention mechanism.</a:t>
            </a:r>
          </a:p>
          <a:p>
            <a:r>
              <a:rPr lang="en-US" dirty="0"/>
              <a:t>Coverage loss penalize the repetitive attended location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68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0F0A-4193-4758-8DBF-EC338BE6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0"/>
          </a:xfrm>
        </p:spPr>
        <p:txBody>
          <a:bodyPr/>
          <a:lstStyle/>
          <a:p>
            <a:r>
              <a:rPr lang="en-US" dirty="0" err="1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016D-BF15-43E9-A840-C60A407E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601"/>
            <a:ext cx="9905998" cy="3657600"/>
          </a:xfrm>
        </p:spPr>
        <p:txBody>
          <a:bodyPr/>
          <a:lstStyle/>
          <a:p>
            <a:r>
              <a:rPr lang="en-US" dirty="0"/>
              <a:t>For training and testing : CNN dataset</a:t>
            </a:r>
          </a:p>
          <a:p>
            <a:r>
              <a:rPr lang="en-US" dirty="0"/>
              <a:t>Model will use latest news articles on deployment</a:t>
            </a:r>
          </a:p>
          <a:p>
            <a:r>
              <a:rPr lang="en-US" dirty="0"/>
              <a:t>CNN , Daily mail API</a:t>
            </a:r>
          </a:p>
          <a:p>
            <a:r>
              <a:rPr lang="en-US" dirty="0"/>
              <a:t>Summarizer will request the news and data </a:t>
            </a:r>
            <a:r>
              <a:rPr lang="en-US" dirty="0" err="1"/>
              <a:t>collecter</a:t>
            </a:r>
            <a:r>
              <a:rPr lang="en-US" dirty="0"/>
              <a:t> will receive the request</a:t>
            </a:r>
          </a:p>
          <a:p>
            <a:r>
              <a:rPr lang="en-US" dirty="0"/>
              <a:t>Preprocessing layer removes images and save only the articles and 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EEA9CF-22F3-4FF0-B214-6AC39009882D}"/>
              </a:ext>
            </a:extLst>
          </p:cNvPr>
          <p:cNvSpPr txBox="1">
            <a:spLocks/>
          </p:cNvSpPr>
          <p:nvPr/>
        </p:nvSpPr>
        <p:spPr>
          <a:xfrm>
            <a:off x="1141413" y="1371600"/>
            <a:ext cx="990599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Sentient Data Collector and Preprocessor</a:t>
            </a:r>
          </a:p>
        </p:txBody>
      </p:sp>
    </p:spTree>
    <p:extLst>
      <p:ext uri="{BB962C8B-B14F-4D97-AF65-F5344CB8AC3E}">
        <p14:creationId xmlns:p14="http://schemas.microsoft.com/office/powerpoint/2010/main" val="13462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2E10-F4BB-470E-AA03-558FDDF8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sequence to sequence model</a:t>
            </a:r>
          </a:p>
          <a:p>
            <a:r>
              <a:rPr lang="en-US" dirty="0"/>
              <a:t>Attention mechanism</a:t>
            </a:r>
          </a:p>
          <a:p>
            <a:r>
              <a:rPr lang="en-US" dirty="0"/>
              <a:t>Pointer generator</a:t>
            </a:r>
          </a:p>
          <a:p>
            <a:r>
              <a:rPr lang="en-US" dirty="0"/>
              <a:t>Coverage mechanism</a:t>
            </a:r>
          </a:p>
          <a:p>
            <a:r>
              <a:rPr lang="en-US" dirty="0"/>
              <a:t>Interacts with the preprocessing layer  to collect the new data</a:t>
            </a:r>
          </a:p>
          <a:p>
            <a:r>
              <a:rPr lang="en-US" dirty="0"/>
              <a:t>Interacts with database to store the summary</a:t>
            </a:r>
          </a:p>
          <a:p>
            <a:r>
              <a:rPr lang="en-US" dirty="0"/>
              <a:t>Using AWS ML AMI for the same and p2 instances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34E19-AE3E-4C98-958B-5C1ED7AAACBD}"/>
              </a:ext>
            </a:extLst>
          </p:cNvPr>
          <p:cNvSpPr txBox="1">
            <a:spLocks/>
          </p:cNvSpPr>
          <p:nvPr/>
        </p:nvSpPr>
        <p:spPr>
          <a:xfrm>
            <a:off x="1141413" y="1371600"/>
            <a:ext cx="990599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/>
              <a:t>Sentient smart summarizer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428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1751</TotalTime>
  <Words>731</Words>
  <Application>Microsoft Office PowerPoint</Application>
  <PresentationFormat>Widescreen</PresentationFormat>
  <Paragraphs>87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Mesh</vt:lpstr>
      <vt:lpstr>Sentient</vt:lpstr>
      <vt:lpstr>Overview architecture </vt:lpstr>
      <vt:lpstr>Text summarizer: the algorithm</vt:lpstr>
      <vt:lpstr>Basic attention based model</vt:lpstr>
      <vt:lpstr>PowerPoint Presentation</vt:lpstr>
      <vt:lpstr>Pointer generator networks</vt:lpstr>
      <vt:lpstr>PowerPoint Presentation</vt:lpstr>
      <vt:lpstr>MOdules</vt:lpstr>
      <vt:lpstr>PowerPoint Presentation</vt:lpstr>
      <vt:lpstr>Sentient news server</vt:lpstr>
      <vt:lpstr>Sentient smart storage</vt:lpstr>
      <vt:lpstr>Flow diagram</vt:lpstr>
      <vt:lpstr>Class diagram </vt:lpstr>
      <vt:lpstr>Training: </vt:lpstr>
      <vt:lpstr>dataset</vt:lpstr>
      <vt:lpstr>Experiment: </vt:lpstr>
      <vt:lpstr>Outputs: sample</vt:lpstr>
      <vt:lpstr>Observation:</vt:lpstr>
      <vt:lpstr>comparison</vt:lpstr>
      <vt:lpstr>PowerPoint Presentation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</dc:title>
  <dc:creator>Sweta</dc:creator>
  <cp:lastModifiedBy>Sweta</cp:lastModifiedBy>
  <cp:revision>49</cp:revision>
  <dcterms:created xsi:type="dcterms:W3CDTF">2017-09-19T00:08:56Z</dcterms:created>
  <dcterms:modified xsi:type="dcterms:W3CDTF">2017-10-23T03:17:33Z</dcterms:modified>
</cp:coreProperties>
</file>