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9542" y="1369115"/>
            <a:ext cx="6831878" cy="11771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IBM </a:t>
            </a:r>
            <a:r>
              <a:rPr lang="en-US" sz="3200" dirty="0"/>
              <a:t>Applied Data Science Project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3252" y="4458724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Predicting </a:t>
            </a:r>
            <a:r>
              <a:rPr lang="en-US" sz="3200" b="1" dirty="0"/>
              <a:t>a New location for </a:t>
            </a:r>
            <a:r>
              <a:rPr lang="en-US" sz="3200" b="1" dirty="0" smtClean="0"/>
              <a:t>‘Cafe </a:t>
            </a:r>
            <a:r>
              <a:rPr lang="en-US" sz="3200" b="1" dirty="0"/>
              <a:t>Coffee </a:t>
            </a:r>
            <a:r>
              <a:rPr lang="en-US" sz="3200" b="1" dirty="0" smtClean="0"/>
              <a:t>day’ shop </a:t>
            </a:r>
            <a:r>
              <a:rPr lang="en-US" sz="3200" b="1" dirty="0"/>
              <a:t>in Bangalore, India</a:t>
            </a:r>
          </a:p>
          <a:p>
            <a:pPr algn="ctr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03067" y="674808"/>
            <a:ext cx="8175770" cy="11360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/>
              <a:t>Coursera Capstone Project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9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Capstone project is to analyze and get the best location for the CCD to open a new outlet in Bangalore , India .</a:t>
            </a:r>
            <a:br>
              <a:rPr lang="en-US" dirty="0"/>
            </a:br>
            <a:r>
              <a:rPr lang="en-US" dirty="0"/>
              <a:t>Using Data science methodology and machine learning techniques like Clustering , </a:t>
            </a:r>
            <a:r>
              <a:rPr lang="en-US" dirty="0" smtClean="0"/>
              <a:t>segmentation.</a:t>
            </a:r>
          </a:p>
          <a:p>
            <a:r>
              <a:rPr lang="en-US" dirty="0" smtClean="0"/>
              <a:t>This </a:t>
            </a:r>
            <a:r>
              <a:rPr lang="en-US" dirty="0"/>
              <a:t>project aims to provide solutions to answer the business problem</a:t>
            </a:r>
            <a:br>
              <a:rPr lang="en-US" dirty="0"/>
            </a:br>
            <a:r>
              <a:rPr lang="en-US" dirty="0"/>
              <a:t>i.e. in the city of Bangalore , if a CCD owner wishes to open a New Outlet , which is the best suitable place 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1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solve the mentioned Problem, we need the following</a:t>
            </a:r>
          </a:p>
          <a:p>
            <a:pPr lvl="0"/>
            <a:r>
              <a:rPr lang="en-US" dirty="0"/>
              <a:t>List the Neighborhoods of Bangalore. This defines the scope of this project which is confined to the city Bangalore, a city in Karnataka state.</a:t>
            </a:r>
          </a:p>
          <a:p>
            <a:pPr lvl="0"/>
            <a:r>
              <a:rPr lang="en-US" dirty="0"/>
              <a:t>Latitude and Longitude of this Neighborhood. This is required to plot the map and also get the venue data</a:t>
            </a:r>
          </a:p>
          <a:p>
            <a:pPr lvl="0"/>
            <a:r>
              <a:rPr lang="en-US" dirty="0"/>
              <a:t>Venue data i.e. particular data related to Cafe Coffee shops. We will use this data to perform clustering on the neighborhoods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5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Scarping using Wikipedia Page </a:t>
            </a:r>
          </a:p>
          <a:p>
            <a:r>
              <a:rPr lang="en-US" dirty="0" smtClean="0"/>
              <a:t>Get Latitude and Longitude using Geocoder </a:t>
            </a:r>
          </a:p>
          <a:p>
            <a:r>
              <a:rPr lang="en-US" dirty="0" smtClean="0"/>
              <a:t>Use Foursquare API to get location data </a:t>
            </a:r>
          </a:p>
          <a:p>
            <a:r>
              <a:rPr lang="en-US" dirty="0" smtClean="0"/>
              <a:t>Group data by Neighborhood </a:t>
            </a:r>
          </a:p>
          <a:p>
            <a:r>
              <a:rPr lang="en-US" dirty="0" smtClean="0"/>
              <a:t>Filter Venue category by Coffee Shops </a:t>
            </a:r>
          </a:p>
          <a:p>
            <a:r>
              <a:rPr lang="en-US" dirty="0" smtClean="0"/>
              <a:t>Perform Clustering on the data using k-means algorithm </a:t>
            </a:r>
          </a:p>
          <a:p>
            <a:r>
              <a:rPr lang="en-US" dirty="0" smtClean="0"/>
              <a:t>Visualize clusters in a map using Folium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0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ategorize </a:t>
            </a:r>
            <a:r>
              <a:rPr lang="en-US" dirty="0"/>
              <a:t>the neighborhoods into 4 clusters on the frequency of occurrence for Coffee shops </a:t>
            </a:r>
          </a:p>
          <a:p>
            <a:r>
              <a:rPr lang="en-US" dirty="0" smtClean="0"/>
              <a:t>       Cluster </a:t>
            </a:r>
            <a:r>
              <a:rPr lang="en-US" dirty="0"/>
              <a:t>0:  Neighborhoods with high number of Coffee Shops  </a:t>
            </a:r>
          </a:p>
          <a:p>
            <a:r>
              <a:rPr lang="en-US" dirty="0"/>
              <a:t>       Cluster 1:  Neighborhoods with moderate number of Coffee Shops  </a:t>
            </a:r>
          </a:p>
          <a:p>
            <a:r>
              <a:rPr lang="en-US" dirty="0"/>
              <a:t>       Cluster 2:  Neighborhoods with high number of Coffee Shops  </a:t>
            </a:r>
          </a:p>
          <a:p>
            <a:r>
              <a:rPr lang="en-US" dirty="0"/>
              <a:t>       Cluster 3:  Neighborhoods with low number of Coffee 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7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of the Coffee shops are concentrated in the central are of </a:t>
            </a:r>
            <a:r>
              <a:rPr lang="en-US" dirty="0" smtClean="0"/>
              <a:t>Bangalore.</a:t>
            </a:r>
          </a:p>
          <a:p>
            <a:r>
              <a:rPr lang="en-US" dirty="0"/>
              <a:t>highest number in cluster 0 &amp; 2 and moderate number in Cluster </a:t>
            </a:r>
            <a:r>
              <a:rPr lang="en-US" dirty="0" smtClean="0"/>
              <a:t>1</a:t>
            </a:r>
          </a:p>
          <a:p>
            <a:r>
              <a:rPr lang="en-US" dirty="0"/>
              <a:t>cluster 3 has very low number of Coffee shops. This represents a great opportunity and high potential areas to open a new Coffee Shops as there is little competition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0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recommends property developers to capitalize on these findings to open new shops in neighborhoods in cluster 3. </a:t>
            </a:r>
            <a:endParaRPr lang="en-US" dirty="0" smtClean="0"/>
          </a:p>
          <a:p>
            <a:r>
              <a:rPr lang="en-US" dirty="0" smtClean="0"/>
              <a:t>Property </a:t>
            </a:r>
            <a:r>
              <a:rPr lang="en-US" dirty="0"/>
              <a:t>developers are advised to avoid neighborhoods in cluster 0 and 2 which are highly concentration of shops and suffering intense competition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4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 proposed </a:t>
            </a:r>
            <a:r>
              <a:rPr lang="en-US" dirty="0"/>
              <a:t>by this project is: The neighborhood in cluster 3 are the most preferred locations to open a new Coffee shop.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findings of this project will help the relevant stakeholders to capitalize on the opportunities on high potential locations while avoiding overcrowded areas in their decision to open a new Coffee shop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1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818" y="5306946"/>
            <a:ext cx="3616038" cy="1280890"/>
          </a:xfrm>
        </p:spPr>
        <p:txBody>
          <a:bodyPr/>
          <a:lstStyle/>
          <a:p>
            <a:r>
              <a:rPr lang="en-US" dirty="0" smtClean="0"/>
              <a:t>Thank You. .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288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399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IBM Applied Data Science Project </vt:lpstr>
      <vt:lpstr>Business Problem </vt:lpstr>
      <vt:lpstr>Data </vt:lpstr>
      <vt:lpstr>Methodology</vt:lpstr>
      <vt:lpstr>Results</vt:lpstr>
      <vt:lpstr>Discussions</vt:lpstr>
      <vt:lpstr>Recommendations</vt:lpstr>
      <vt:lpstr>Conclusion</vt:lpstr>
      <vt:lpstr>Thank You. . .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Applied Data Science Project</dc:title>
  <dc:creator>Shweta Ramrao Kallurkar</dc:creator>
  <cp:lastModifiedBy>Shweta Ramrao Kallurkar</cp:lastModifiedBy>
  <cp:revision>4</cp:revision>
  <dcterms:created xsi:type="dcterms:W3CDTF">2019-10-22T16:09:56Z</dcterms:created>
  <dcterms:modified xsi:type="dcterms:W3CDTF">2019-10-22T16:32:00Z</dcterms:modified>
</cp:coreProperties>
</file>