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3" r:id="rId8"/>
    <p:sldId id="264" r:id="rId9"/>
    <p:sldId id="269" r:id="rId10"/>
    <p:sldId id="270" r:id="rId11"/>
    <p:sldId id="271" r:id="rId12"/>
    <p:sldId id="272" r:id="rId13"/>
    <p:sldId id="273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13A5A54-3208-4A83-93A7-B4C678BCB10C}" type="datetimeFigureOut">
              <a:rPr lang="en-IN" smtClean="0"/>
              <a:pPr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C2CF54D-29EE-47FA-A653-53B48F700D9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11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5A54-3208-4A83-93A7-B4C678BCB10C}" type="datetimeFigureOut">
              <a:rPr lang="en-IN" smtClean="0"/>
              <a:pPr/>
              <a:t>03-09-2022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F54D-29EE-47FA-A653-53B48F700D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93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5A54-3208-4A83-93A7-B4C678BCB10C}" type="datetimeFigureOut">
              <a:rPr lang="en-IN" smtClean="0"/>
              <a:pPr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F54D-29EE-47FA-A653-53B48F700D9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65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5A54-3208-4A83-93A7-B4C678BCB10C}" type="datetimeFigureOut">
              <a:rPr lang="en-IN" smtClean="0"/>
              <a:pPr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F54D-29EE-47FA-A653-53B48F700D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74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5A54-3208-4A83-93A7-B4C678BCB10C}" type="datetimeFigureOut">
              <a:rPr lang="en-IN" smtClean="0"/>
              <a:pPr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F54D-29EE-47FA-A653-53B48F700D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59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5A54-3208-4A83-93A7-B4C678BCB10C}" type="datetimeFigureOut">
              <a:rPr lang="en-IN" smtClean="0"/>
              <a:pPr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F54D-29EE-47FA-A653-53B48F700D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923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5A54-3208-4A83-93A7-B4C678BCB10C}" type="datetimeFigureOut">
              <a:rPr lang="en-IN" smtClean="0"/>
              <a:pPr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F54D-29EE-47FA-A653-53B48F700D9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016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5A54-3208-4A83-93A7-B4C678BCB10C}" type="datetimeFigureOut">
              <a:rPr lang="en-IN" smtClean="0"/>
              <a:pPr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F54D-29EE-47FA-A653-53B48F700D9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609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5A54-3208-4A83-93A7-B4C678BCB10C}" type="datetimeFigureOut">
              <a:rPr lang="en-IN" smtClean="0"/>
              <a:pPr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F54D-29EE-47FA-A653-53B48F700D9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0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5A54-3208-4A83-93A7-B4C678BCB10C}" type="datetimeFigureOut">
              <a:rPr lang="en-IN" smtClean="0"/>
              <a:pPr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F54D-29EE-47FA-A653-53B48F700D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16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5A54-3208-4A83-93A7-B4C678BCB10C}" type="datetimeFigureOut">
              <a:rPr lang="en-IN" smtClean="0"/>
              <a:pPr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F54D-29EE-47FA-A653-53B48F700D9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68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5A54-3208-4A83-93A7-B4C678BCB10C}" type="datetimeFigureOut">
              <a:rPr lang="en-IN" smtClean="0"/>
              <a:pPr/>
              <a:t>03-09-2022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F54D-29EE-47FA-A653-53B48F700D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96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5A54-3208-4A83-93A7-B4C678BCB10C}" type="datetimeFigureOut">
              <a:rPr lang="en-IN" smtClean="0"/>
              <a:pPr/>
              <a:t>03-09-2022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F54D-29EE-47FA-A653-53B48F700D9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8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5A54-3208-4A83-93A7-B4C678BCB10C}" type="datetimeFigureOut">
              <a:rPr lang="en-IN" smtClean="0"/>
              <a:pPr/>
              <a:t>03-09-2022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F54D-29EE-47FA-A653-53B48F700D9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05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5A54-3208-4A83-93A7-B4C678BCB10C}" type="datetimeFigureOut">
              <a:rPr lang="en-IN" smtClean="0"/>
              <a:pPr/>
              <a:t>03-09-2022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F54D-29EE-47FA-A653-53B48F700D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8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5A54-3208-4A83-93A7-B4C678BCB10C}" type="datetimeFigureOut">
              <a:rPr lang="en-IN" smtClean="0"/>
              <a:pPr/>
              <a:t>03-09-2022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F54D-29EE-47FA-A653-53B48F700D9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71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5A54-3208-4A83-93A7-B4C678BCB10C}" type="datetimeFigureOut">
              <a:rPr lang="en-IN" smtClean="0"/>
              <a:pPr/>
              <a:t>03-09-2022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CF54D-29EE-47FA-A653-53B48F700D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0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3A5A54-3208-4A83-93A7-B4C678BCB10C}" type="datetimeFigureOut">
              <a:rPr lang="en-IN" smtClean="0"/>
              <a:pPr/>
              <a:t>03-09-2022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2CF54D-29EE-47FA-A653-53B48F700D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62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5236"/>
            <a:ext cx="9144000" cy="951136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Jukebox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543" y="1841679"/>
            <a:ext cx="9144000" cy="2807593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Programming Project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Shweta Yogiraj Landge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890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55" y="1508328"/>
            <a:ext cx="8976575" cy="3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94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33" y="1267095"/>
            <a:ext cx="7733333" cy="4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76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34" y="1133762"/>
            <a:ext cx="9169758" cy="4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73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97" y="1171977"/>
            <a:ext cx="9285668" cy="430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Improvements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Can make this application more User friendly.</a:t>
            </a:r>
          </a:p>
          <a:p>
            <a:r>
              <a:rPr lang="en-IN" dirty="0" smtClean="0"/>
              <a:t>Can add more features such as play the items in the playlist in queue, shuffle playlist or play next or previous item from list.</a:t>
            </a:r>
          </a:p>
          <a:p>
            <a:r>
              <a:rPr lang="en-IN" dirty="0" smtClean="0"/>
              <a:t>Also User can follow the Playlist created by other users and play items from that list.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89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3" y="901521"/>
            <a:ext cx="9826580" cy="468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2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The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Jukebox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Jukeboxes were invented even before digital music come into existence and certainly much before streaming music became available.</a:t>
            </a:r>
          </a:p>
          <a:p>
            <a:r>
              <a:rPr lang="en-IN" dirty="0" smtClean="0"/>
              <a:t>Jukeboxes were commonly used in restaurants and bars to enable customers to choose what music they want to listen.</a:t>
            </a:r>
          </a:p>
          <a:p>
            <a:r>
              <a:rPr lang="en-IN" dirty="0" smtClean="0"/>
              <a:t>Electronics and digital jukeboxes became prevalent from the 70′s and 80′s.</a:t>
            </a:r>
          </a:p>
          <a:p>
            <a:r>
              <a:rPr lang="en-IN" dirty="0" smtClean="0"/>
              <a:t>Modern jukeboxes are fully computerized and stream music from internet directly.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592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39851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Technology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Feature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Table Structure of DBMS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ER Diagram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99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Used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Java</a:t>
            </a:r>
          </a:p>
          <a:p>
            <a:r>
              <a:rPr lang="en-IN" dirty="0" smtClean="0"/>
              <a:t>MySQL</a:t>
            </a:r>
          </a:p>
          <a:p>
            <a:r>
              <a:rPr lang="en-IN" dirty="0" smtClean="0"/>
              <a:t>External Libraries – mysql.connector.java</a:t>
            </a:r>
          </a:p>
          <a:p>
            <a:r>
              <a:rPr lang="en-IN" dirty="0" smtClean="0"/>
              <a:t>Draw.io – Online tool for database Tables.</a:t>
            </a:r>
          </a:p>
          <a:p>
            <a:r>
              <a:rPr lang="en-IN" dirty="0" smtClean="0"/>
              <a:t>online.visual-paradigm.com – Online tool for ER Diagram.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50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Working on all the concept, knowledge and skills learned in Java program.</a:t>
            </a:r>
          </a:p>
          <a:p>
            <a:r>
              <a:rPr lang="en-IN" dirty="0" smtClean="0"/>
              <a:t>Applying clean coding, standard and guidelines to demonstrate the software engineering competency.</a:t>
            </a:r>
          </a:p>
          <a:p>
            <a:r>
              <a:rPr lang="en-IN" dirty="0" smtClean="0"/>
              <a:t>Using Professional skills learned during the program to prepare and present my project to the Stakeholders.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1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014092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249" y="2627290"/>
            <a:ext cx="9601196" cy="3451537"/>
          </a:xfrm>
        </p:spPr>
        <p:txBody>
          <a:bodyPr>
            <a:normAutofit/>
          </a:bodyPr>
          <a:lstStyle/>
          <a:p>
            <a:r>
              <a:rPr lang="en-IN" dirty="0" smtClean="0"/>
              <a:t>In this project, I am designing the modern Jukebox which contain songs by various artists and podcasts by celebrity.</a:t>
            </a:r>
          </a:p>
          <a:p>
            <a:r>
              <a:rPr lang="en-IN" dirty="0" smtClean="0"/>
              <a:t>The songs in Jukebox are categorized on basis of artist, album name and genre and the Podcasts are categorized on the basis celebrity name and Podcast publish date.</a:t>
            </a:r>
          </a:p>
          <a:p>
            <a:r>
              <a:rPr lang="en-IN" dirty="0" smtClean="0"/>
              <a:t>User can search the music based on above category and result will be shown in alphabetical order.</a:t>
            </a:r>
          </a:p>
        </p:txBody>
      </p:sp>
    </p:spTree>
    <p:extLst>
      <p:ext uri="{BB962C8B-B14F-4D97-AF65-F5344CB8AC3E}">
        <p14:creationId xmlns:p14="http://schemas.microsoft.com/office/powerpoint/2010/main" val="235167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756078"/>
            <a:ext cx="9601196" cy="3119789"/>
          </a:xfrm>
        </p:spPr>
        <p:txBody>
          <a:bodyPr/>
          <a:lstStyle/>
          <a:p>
            <a:r>
              <a:rPr lang="en-IN" dirty="0"/>
              <a:t>User can create playlist of song or podcast or combination or both. </a:t>
            </a:r>
            <a:endParaRPr lang="en-IN" dirty="0" smtClean="0"/>
          </a:p>
          <a:p>
            <a:r>
              <a:rPr lang="en-IN" dirty="0" smtClean="0"/>
              <a:t>User can add song  and podcast to created playlist as well as existing playlist.</a:t>
            </a:r>
          </a:p>
          <a:p>
            <a:r>
              <a:rPr lang="en-IN" dirty="0"/>
              <a:t>O</a:t>
            </a:r>
            <a:r>
              <a:rPr lang="en-IN" dirty="0" smtClean="0"/>
              <a:t>ne </a:t>
            </a:r>
            <a:r>
              <a:rPr lang="en-IN" dirty="0"/>
              <a:t>user can create multiple </a:t>
            </a:r>
            <a:r>
              <a:rPr lang="en-IN" dirty="0" smtClean="0"/>
              <a:t>playlist and can see the content of playlist.</a:t>
            </a:r>
          </a:p>
          <a:p>
            <a:r>
              <a:rPr lang="en-IN" dirty="0" smtClean="0"/>
              <a:t>User can play any song or podcast from playlist.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77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09871" y="721573"/>
            <a:ext cx="452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Table structure of DBMS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6" y="1493948"/>
            <a:ext cx="10212946" cy="4443213"/>
          </a:xfrm>
          <a:prstGeom prst="rect">
            <a:avLst/>
          </a:prstGeom>
          <a:ln w="2857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66404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0181" y="734097"/>
            <a:ext cx="3618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 Diagram of Class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05" y="1794260"/>
            <a:ext cx="7991513" cy="3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56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818</TotalTime>
  <Words>339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Bahnschrift SemiBold</vt:lpstr>
      <vt:lpstr>Garamond</vt:lpstr>
      <vt:lpstr>Organic</vt:lpstr>
      <vt:lpstr>The Jukebox</vt:lpstr>
      <vt:lpstr>The Jukebox</vt:lpstr>
      <vt:lpstr>Content</vt:lpstr>
      <vt:lpstr>Technology Used</vt:lpstr>
      <vt:lpstr>Objective</vt:lpstr>
      <vt:lpstr>Feature</vt:lpstr>
      <vt:lpstr>Feature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Improvements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Jukebox</dc:title>
  <dc:creator>shweta y. landge</dc:creator>
  <cp:lastModifiedBy>shweta y. landge</cp:lastModifiedBy>
  <cp:revision>35</cp:revision>
  <dcterms:created xsi:type="dcterms:W3CDTF">2022-09-01T10:07:12Z</dcterms:created>
  <dcterms:modified xsi:type="dcterms:W3CDTF">2022-09-03T08:01:13Z</dcterms:modified>
</cp:coreProperties>
</file>