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99DE-B27F-4D11-8F2B-F08B97ED8BCA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838B-8FFD-4EB8-AAAF-684BB8CD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5990" y="4221088"/>
            <a:ext cx="4002987" cy="177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105775" cy="5256212"/>
          </a:xfrm>
        </p:spPr>
        <p:txBody>
          <a:bodyPr>
            <a:noAutofit/>
          </a:bodyPr>
          <a:lstStyle/>
          <a:p>
            <a:r>
              <a:rPr lang="fr-FR" sz="1800" dirty="0" smtClean="0"/>
              <a:t>1 application (EAR) </a:t>
            </a:r>
            <a:r>
              <a:rPr lang="fr-FR" sz="1800" dirty="0" err="1" smtClean="0"/>
              <a:t>build</a:t>
            </a:r>
            <a:r>
              <a:rPr lang="fr-FR" sz="1800" dirty="0" smtClean="0"/>
              <a:t> &amp; </a:t>
            </a:r>
            <a:r>
              <a:rPr lang="fr-FR" sz="1800" dirty="0" err="1" smtClean="0"/>
              <a:t>maintain</a:t>
            </a:r>
            <a:r>
              <a:rPr lang="fr-FR" sz="1800" dirty="0" smtClean="0"/>
              <a:t> by 4 teams</a:t>
            </a:r>
          </a:p>
          <a:p>
            <a:pPr lvl="1"/>
            <a:r>
              <a:rPr lang="fr-FR" sz="1600" dirty="0" smtClean="0"/>
              <a:t>Team 1: </a:t>
            </a:r>
            <a:r>
              <a:rPr lang="fr-FR" sz="1600" dirty="0" err="1" smtClean="0"/>
              <a:t>Database</a:t>
            </a:r>
            <a:endParaRPr lang="fr-FR" sz="1600" dirty="0" smtClean="0"/>
          </a:p>
          <a:p>
            <a:pPr lvl="2"/>
            <a:r>
              <a:rPr lang="fr-FR" sz="1400" dirty="0" err="1" smtClean="0"/>
              <a:t>Technology</a:t>
            </a:r>
            <a:r>
              <a:rPr lang="fr-FR" sz="1400" dirty="0" smtClean="0"/>
              <a:t>: PL/SQL</a:t>
            </a:r>
          </a:p>
          <a:p>
            <a:pPr lvl="2"/>
            <a:r>
              <a:rPr lang="fr-FR" sz="1400" dirty="0" err="1" smtClean="0"/>
              <a:t>Delivery</a:t>
            </a:r>
            <a:r>
              <a:rPr lang="fr-FR" sz="1400" dirty="0" smtClean="0"/>
              <a:t>: SQL files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contain</a:t>
            </a:r>
            <a:r>
              <a:rPr lang="fr-FR" sz="1400" dirty="0" smtClean="0"/>
              <a:t> upgrade for production </a:t>
            </a:r>
            <a:r>
              <a:rPr lang="fr-FR" sz="1400" dirty="0" err="1" smtClean="0"/>
              <a:t>database</a:t>
            </a:r>
            <a:r>
              <a:rPr lang="fr-FR" sz="1400" dirty="0" smtClean="0"/>
              <a:t>.</a:t>
            </a:r>
          </a:p>
          <a:p>
            <a:pPr lvl="2"/>
            <a:r>
              <a:rPr lang="fr-FR" sz="1400" dirty="0" err="1" smtClean="0"/>
              <a:t>Members</a:t>
            </a:r>
            <a:r>
              <a:rPr lang="fr-FR" sz="1400" dirty="0" smtClean="0"/>
              <a:t>: 1DBA + 2 PL/SQL </a:t>
            </a:r>
            <a:r>
              <a:rPr lang="fr-FR" sz="1400" dirty="0" err="1" smtClean="0"/>
              <a:t>developpers</a:t>
            </a:r>
            <a:endParaRPr lang="fr-FR" sz="1400" dirty="0" smtClean="0"/>
          </a:p>
          <a:p>
            <a:pPr lvl="1"/>
            <a:r>
              <a:rPr lang="fr-FR" sz="1600" dirty="0" smtClean="0"/>
              <a:t>Team 2: Common</a:t>
            </a:r>
          </a:p>
          <a:p>
            <a:pPr lvl="2"/>
            <a:r>
              <a:rPr lang="fr-FR" sz="1400" dirty="0" err="1" smtClean="0"/>
              <a:t>Technology</a:t>
            </a:r>
            <a:r>
              <a:rPr lang="fr-FR" sz="1400" dirty="0" smtClean="0"/>
              <a:t>: Java</a:t>
            </a:r>
          </a:p>
          <a:p>
            <a:pPr lvl="2"/>
            <a:r>
              <a:rPr lang="fr-FR" sz="1400" dirty="0" err="1" smtClean="0"/>
              <a:t>Delivery</a:t>
            </a:r>
            <a:r>
              <a:rPr lang="fr-FR" sz="1400" dirty="0" smtClean="0"/>
              <a:t>: 1 jar file </a:t>
            </a:r>
          </a:p>
          <a:p>
            <a:pPr lvl="2"/>
            <a:r>
              <a:rPr lang="fr-FR" sz="1400" dirty="0" err="1" smtClean="0"/>
              <a:t>Members</a:t>
            </a:r>
            <a:r>
              <a:rPr lang="fr-FR" sz="1400" dirty="0" smtClean="0"/>
              <a:t>: 20p (</a:t>
            </a:r>
            <a:r>
              <a:rPr lang="fr-FR" sz="1400" dirty="0" err="1" smtClean="0"/>
              <a:t>developer</a:t>
            </a:r>
            <a:r>
              <a:rPr lang="fr-FR" sz="1400" dirty="0" smtClean="0"/>
              <a:t> + Project manager)</a:t>
            </a:r>
          </a:p>
          <a:p>
            <a:pPr lvl="1"/>
            <a:r>
              <a:rPr lang="fr-FR" sz="1600" dirty="0" smtClean="0"/>
              <a:t>Team 3: Business Layer</a:t>
            </a:r>
          </a:p>
          <a:p>
            <a:pPr lvl="2"/>
            <a:r>
              <a:rPr lang="fr-FR" sz="1400" dirty="0" err="1" smtClean="0"/>
              <a:t>Technology</a:t>
            </a:r>
            <a:r>
              <a:rPr lang="fr-FR" sz="1400" dirty="0" smtClean="0"/>
              <a:t>: Java</a:t>
            </a:r>
          </a:p>
          <a:p>
            <a:pPr lvl="2"/>
            <a:r>
              <a:rPr lang="fr-FR" sz="1400" dirty="0" err="1" smtClean="0"/>
              <a:t>Delivery</a:t>
            </a:r>
            <a:r>
              <a:rPr lang="fr-FR" sz="1400" dirty="0" smtClean="0"/>
              <a:t>: 1 jar file</a:t>
            </a:r>
          </a:p>
          <a:p>
            <a:pPr lvl="2"/>
            <a:r>
              <a:rPr lang="fr-FR" sz="1400" dirty="0" err="1" smtClean="0"/>
              <a:t>Members</a:t>
            </a:r>
            <a:r>
              <a:rPr lang="fr-FR" sz="1400" dirty="0" smtClean="0"/>
              <a:t>: 4p (</a:t>
            </a:r>
            <a:r>
              <a:rPr lang="fr-FR" sz="1400" dirty="0" err="1" smtClean="0"/>
              <a:t>developer</a:t>
            </a:r>
            <a:r>
              <a:rPr lang="fr-FR" sz="1400" dirty="0" smtClean="0"/>
              <a:t> + Project manager)</a:t>
            </a:r>
          </a:p>
          <a:p>
            <a:pPr lvl="1"/>
            <a:r>
              <a:rPr lang="fr-FR" sz="1600" dirty="0" smtClean="0"/>
              <a:t>Team 4: </a:t>
            </a:r>
            <a:r>
              <a:rPr lang="fr-FR" sz="1600" dirty="0" err="1" smtClean="0"/>
              <a:t>WebApp</a:t>
            </a:r>
            <a:endParaRPr lang="fr-FR" sz="1600" dirty="0" smtClean="0"/>
          </a:p>
          <a:p>
            <a:pPr lvl="2"/>
            <a:r>
              <a:rPr lang="fr-FR" sz="1400" dirty="0" err="1" smtClean="0"/>
              <a:t>Technology</a:t>
            </a:r>
            <a:r>
              <a:rPr lang="fr-FR" sz="1400" dirty="0" smtClean="0"/>
              <a:t>: JEE </a:t>
            </a:r>
          </a:p>
          <a:p>
            <a:pPr lvl="2"/>
            <a:r>
              <a:rPr lang="fr-FR" sz="1400" dirty="0" err="1" smtClean="0"/>
              <a:t>Delivery</a:t>
            </a:r>
            <a:r>
              <a:rPr lang="fr-FR" sz="1400" dirty="0" smtClean="0"/>
              <a:t>: 1 </a:t>
            </a:r>
            <a:r>
              <a:rPr lang="fr-FR" sz="1400" dirty="0" err="1" smtClean="0"/>
              <a:t>War</a:t>
            </a:r>
            <a:r>
              <a:rPr lang="fr-FR" sz="1400" dirty="0" smtClean="0"/>
              <a:t> file.</a:t>
            </a:r>
          </a:p>
          <a:p>
            <a:pPr lvl="2"/>
            <a:r>
              <a:rPr lang="fr-FR" sz="1400" dirty="0" err="1" smtClean="0"/>
              <a:t>Members</a:t>
            </a:r>
            <a:r>
              <a:rPr lang="fr-FR" sz="1400" dirty="0" smtClean="0"/>
              <a:t>: 6p (</a:t>
            </a:r>
            <a:r>
              <a:rPr lang="fr-FR" sz="1400" dirty="0" err="1" smtClean="0"/>
              <a:t>developpers</a:t>
            </a:r>
            <a:r>
              <a:rPr lang="fr-FR" sz="1400" dirty="0" smtClean="0"/>
              <a:t> + Project manager)</a:t>
            </a:r>
          </a:p>
          <a:p>
            <a:pPr lvl="2"/>
            <a:endParaRPr lang="fr-FR" sz="1400" dirty="0" smtClean="0"/>
          </a:p>
        </p:txBody>
      </p:sp>
      <p:sp>
        <p:nvSpPr>
          <p:cNvPr id="13" name="Down Arrow 12"/>
          <p:cNvSpPr/>
          <p:nvPr/>
        </p:nvSpPr>
        <p:spPr>
          <a:xfrm>
            <a:off x="8316416" y="4581128"/>
            <a:ext cx="144016" cy="52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8316416" y="5177774"/>
            <a:ext cx="144016" cy="52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Lam</dc:creator>
  <cp:lastModifiedBy>Nguyen Lam</cp:lastModifiedBy>
  <cp:revision>3</cp:revision>
  <dcterms:created xsi:type="dcterms:W3CDTF">2013-08-28T14:02:40Z</dcterms:created>
  <dcterms:modified xsi:type="dcterms:W3CDTF">2013-08-28T14:16:48Z</dcterms:modified>
</cp:coreProperties>
</file>