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95" r:id="rId6"/>
    <p:sldId id="272" r:id="rId7"/>
    <p:sldId id="291" r:id="rId8"/>
    <p:sldId id="293" r:id="rId9"/>
    <p:sldId id="294" r:id="rId10"/>
    <p:sldId id="292" r:id="rId11"/>
    <p:sldId id="296" r:id="rId12"/>
    <p:sldId id="29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E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75DFF-53BF-4EA9-BFCB-79BF5DD64B0B}" v="57" dt="2023-03-14T14:18:54.010"/>
    <p1510:client id="{495BBCC0-F01C-43D0-B499-2D18B140CDE3}" v="14" dt="2023-03-23T14:50:22.038"/>
    <p1510:client id="{66799F8C-B2C7-4C5C-AF21-883E8B2E5002}" v="306" dt="2023-03-23T15:31:13.566"/>
    <p1510:client id="{B47DEAE9-3A17-4951-9A90-955AFC35B436}" v="6" dt="2023-03-23T15:24:49.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687F6-28DC-4256-81BB-2DB6C62B181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950FD34-C528-4E3B-A0DD-EEB1174A588F}">
      <dgm:prSet/>
      <dgm:spPr/>
      <dgm:t>
        <a:bodyPr/>
        <a:lstStyle/>
        <a:p>
          <a:r>
            <a:rPr lang="en-US" b="1" dirty="0"/>
            <a:t>Test Case: </a:t>
          </a:r>
          <a:r>
            <a:rPr lang="en-US" dirty="0"/>
            <a:t>is collection of Test Case Title, Summary, Preconditions, Test Procedure, Test Estimation and other parameters which are necessary in testing activity.</a:t>
          </a:r>
        </a:p>
      </dgm:t>
    </dgm:pt>
    <dgm:pt modelId="{CF126090-55E5-41FE-A730-5FCE854C905D}" type="parTrans" cxnId="{442CDBE1-D1B3-466B-9FF1-DB631136C95F}">
      <dgm:prSet/>
      <dgm:spPr/>
      <dgm:t>
        <a:bodyPr/>
        <a:lstStyle/>
        <a:p>
          <a:endParaRPr lang="en-US"/>
        </a:p>
      </dgm:t>
    </dgm:pt>
    <dgm:pt modelId="{6DD42D52-6414-4347-AA0D-523CD37385CC}" type="sibTrans" cxnId="{442CDBE1-D1B3-466B-9FF1-DB631136C95F}">
      <dgm:prSet/>
      <dgm:spPr/>
      <dgm:t>
        <a:bodyPr/>
        <a:lstStyle/>
        <a:p>
          <a:endParaRPr lang="en-US"/>
        </a:p>
      </dgm:t>
    </dgm:pt>
    <dgm:pt modelId="{7F7A5F4E-5EB4-495B-B819-422F43832BDA}">
      <dgm:prSet/>
      <dgm:spPr/>
      <dgm:t>
        <a:bodyPr/>
        <a:lstStyle/>
        <a:p>
          <a:r>
            <a:rPr lang="en-US" b="1"/>
            <a:t>Test Step: i</a:t>
          </a:r>
          <a:r>
            <a:rPr lang="en-US"/>
            <a:t>s a single step in Test Procedure that contains action to be performed by Tester and expected result.</a:t>
          </a:r>
        </a:p>
      </dgm:t>
    </dgm:pt>
    <dgm:pt modelId="{53333F58-29FC-4C72-8FE1-31EB6619B56D}" type="parTrans" cxnId="{AE7527A8-9E3A-42D3-A7A0-55E6479E2687}">
      <dgm:prSet/>
      <dgm:spPr/>
      <dgm:t>
        <a:bodyPr/>
        <a:lstStyle/>
        <a:p>
          <a:endParaRPr lang="en-US"/>
        </a:p>
      </dgm:t>
    </dgm:pt>
    <dgm:pt modelId="{B3C6322C-8EFA-44A6-AE9F-C1650FB56FDA}" type="sibTrans" cxnId="{AE7527A8-9E3A-42D3-A7A0-55E6479E2687}">
      <dgm:prSet/>
      <dgm:spPr/>
      <dgm:t>
        <a:bodyPr/>
        <a:lstStyle/>
        <a:p>
          <a:endParaRPr lang="en-US"/>
        </a:p>
      </dgm:t>
    </dgm:pt>
    <dgm:pt modelId="{EA85FE19-2FBC-4027-8043-C06B72E3767F}">
      <dgm:prSet/>
      <dgm:spPr/>
      <dgm:t>
        <a:bodyPr/>
        <a:lstStyle/>
        <a:p>
          <a:r>
            <a:rPr lang="en-US" b="1" dirty="0"/>
            <a:t>Test Estimation: </a:t>
          </a:r>
          <a:r>
            <a:rPr lang="en-US" dirty="0"/>
            <a:t>is the approximate time (in minutes/hours) involved to perform a testing activity.</a:t>
          </a:r>
        </a:p>
      </dgm:t>
    </dgm:pt>
    <dgm:pt modelId="{C16CC6D0-2E89-4F7E-AFBC-3E7F5EE9E9E0}" type="parTrans" cxnId="{03680876-3342-4440-BFBB-F56780C81F35}">
      <dgm:prSet/>
      <dgm:spPr/>
      <dgm:t>
        <a:bodyPr/>
        <a:lstStyle/>
        <a:p>
          <a:endParaRPr lang="en-US"/>
        </a:p>
      </dgm:t>
    </dgm:pt>
    <dgm:pt modelId="{AC7CC16E-E376-4608-B31B-26F7672BA563}" type="sibTrans" cxnId="{03680876-3342-4440-BFBB-F56780C81F35}">
      <dgm:prSet/>
      <dgm:spPr/>
      <dgm:t>
        <a:bodyPr/>
        <a:lstStyle/>
        <a:p>
          <a:endParaRPr lang="en-US"/>
        </a:p>
      </dgm:t>
    </dgm:pt>
    <dgm:pt modelId="{65674224-7BD1-421F-89B4-163D6D4A9CA5}">
      <dgm:prSet/>
      <dgm:spPr/>
      <dgm:t>
        <a:bodyPr/>
        <a:lstStyle/>
        <a:p>
          <a:r>
            <a:rPr lang="en-US" b="1" dirty="0"/>
            <a:t>Actual Execution Time: </a:t>
          </a:r>
          <a:r>
            <a:rPr lang="en-US" dirty="0"/>
            <a:t>is the amount time (in minutes/hours) spent on the planned testing activity.</a:t>
          </a:r>
        </a:p>
      </dgm:t>
    </dgm:pt>
    <dgm:pt modelId="{5A8FD135-4975-4748-9FC3-3214F5020444}" type="parTrans" cxnId="{5BE59B22-AE12-4358-8DCD-EA30223025FB}">
      <dgm:prSet/>
      <dgm:spPr/>
      <dgm:t>
        <a:bodyPr/>
        <a:lstStyle/>
        <a:p>
          <a:endParaRPr lang="en-US"/>
        </a:p>
      </dgm:t>
    </dgm:pt>
    <dgm:pt modelId="{98B595AF-4436-415E-85C9-FC0DBD267820}" type="sibTrans" cxnId="{5BE59B22-AE12-4358-8DCD-EA30223025FB}">
      <dgm:prSet/>
      <dgm:spPr/>
      <dgm:t>
        <a:bodyPr/>
        <a:lstStyle/>
        <a:p>
          <a:endParaRPr lang="en-US"/>
        </a:p>
      </dgm:t>
    </dgm:pt>
    <dgm:pt modelId="{D0B986BE-998A-4BCD-970C-3E740DAEADA0}">
      <dgm:prSet/>
      <dgm:spPr/>
      <dgm:t>
        <a:bodyPr/>
        <a:lstStyle/>
        <a:p>
          <a:r>
            <a:rPr lang="en-US" b="1" dirty="0"/>
            <a:t>Remaining Estimation: </a:t>
          </a:r>
          <a:r>
            <a:rPr lang="en-US" dirty="0"/>
            <a:t>is the difference in Estimated time and Actual time in a testing activity</a:t>
          </a:r>
          <a:r>
            <a:rPr lang="en-US" b="1" dirty="0"/>
            <a:t>.</a:t>
          </a:r>
          <a:endParaRPr lang="en-US" dirty="0"/>
        </a:p>
      </dgm:t>
    </dgm:pt>
    <dgm:pt modelId="{0C7BBB46-B02F-46F4-9129-C2F2EFDF47A5}" type="parTrans" cxnId="{5228F7B9-1722-4B71-946A-AB513FC0D319}">
      <dgm:prSet/>
      <dgm:spPr/>
      <dgm:t>
        <a:bodyPr/>
        <a:lstStyle/>
        <a:p>
          <a:endParaRPr lang="en-US"/>
        </a:p>
      </dgm:t>
    </dgm:pt>
    <dgm:pt modelId="{D1BAB09B-D3B4-4500-A056-F9B5D05DE1C7}" type="sibTrans" cxnId="{5228F7B9-1722-4B71-946A-AB513FC0D319}">
      <dgm:prSet/>
      <dgm:spPr/>
      <dgm:t>
        <a:bodyPr/>
        <a:lstStyle/>
        <a:p>
          <a:endParaRPr lang="en-US"/>
        </a:p>
      </dgm:t>
    </dgm:pt>
    <dgm:pt modelId="{BE04ADB3-FD3A-4D43-83E3-C0FD1896E7C8}">
      <dgm:prSet/>
      <dgm:spPr/>
      <dgm:t>
        <a:bodyPr/>
        <a:lstStyle/>
        <a:p>
          <a:r>
            <a:rPr lang="en-US" b="1" dirty="0"/>
            <a:t>Burndown report: </a:t>
          </a:r>
          <a:r>
            <a:rPr lang="en-US" dirty="0"/>
            <a:t>is a run chart of outstanding work.  It is useful for predicting when planned activity will be completed.</a:t>
          </a:r>
        </a:p>
      </dgm:t>
    </dgm:pt>
    <dgm:pt modelId="{851CCB96-C884-45DE-ABF2-66F9A5B4AF50}" type="parTrans" cxnId="{8F9AF106-0447-4B25-933A-7C05B322E8A1}">
      <dgm:prSet/>
      <dgm:spPr/>
      <dgm:t>
        <a:bodyPr/>
        <a:lstStyle/>
        <a:p>
          <a:endParaRPr lang="en-US"/>
        </a:p>
      </dgm:t>
    </dgm:pt>
    <dgm:pt modelId="{7884A47A-D0B5-4814-AECD-511279796159}" type="sibTrans" cxnId="{8F9AF106-0447-4B25-933A-7C05B322E8A1}">
      <dgm:prSet/>
      <dgm:spPr/>
      <dgm:t>
        <a:bodyPr/>
        <a:lstStyle/>
        <a:p>
          <a:endParaRPr lang="en-US"/>
        </a:p>
      </dgm:t>
    </dgm:pt>
    <dgm:pt modelId="{8C0C260E-FAEB-443F-A790-167CA464E84E}">
      <dgm:prSet/>
      <dgm:spPr/>
      <dgm:t>
        <a:bodyPr/>
        <a:lstStyle/>
        <a:p>
          <a:r>
            <a:rPr lang="en-US" b="1" dirty="0"/>
            <a:t>Test Progress Report: </a:t>
          </a:r>
          <a:r>
            <a:rPr lang="en-US" dirty="0"/>
            <a:t>is a document summarizing the testing activities and test results. </a:t>
          </a:r>
        </a:p>
      </dgm:t>
    </dgm:pt>
    <dgm:pt modelId="{88CFB6EB-0BCD-4C58-A1B1-CDD6B3EDF694}" type="parTrans" cxnId="{651464C5-89F2-4D59-913D-16A9262A2A90}">
      <dgm:prSet/>
      <dgm:spPr/>
      <dgm:t>
        <a:bodyPr/>
        <a:lstStyle/>
        <a:p>
          <a:endParaRPr lang="en-US"/>
        </a:p>
      </dgm:t>
    </dgm:pt>
    <dgm:pt modelId="{6D021AA5-1332-4832-8AB7-201A16284E55}" type="sibTrans" cxnId="{651464C5-89F2-4D59-913D-16A9262A2A90}">
      <dgm:prSet/>
      <dgm:spPr/>
      <dgm:t>
        <a:bodyPr/>
        <a:lstStyle/>
        <a:p>
          <a:endParaRPr lang="en-US"/>
        </a:p>
      </dgm:t>
    </dgm:pt>
    <dgm:pt modelId="{EBB38A8D-1866-4072-BAF2-6ED02ADC9061}">
      <dgm:prSet/>
      <dgm:spPr/>
      <dgm:t>
        <a:bodyPr/>
        <a:lstStyle/>
        <a:p>
          <a:r>
            <a:rPr lang="en-US" b="1" dirty="0"/>
            <a:t>Product Progress Test Report: </a:t>
          </a:r>
          <a:r>
            <a:rPr lang="en-US" b="0" dirty="0"/>
            <a:t>is a document that provides an overview of the product performance towards testing activities</a:t>
          </a:r>
        </a:p>
      </dgm:t>
    </dgm:pt>
    <dgm:pt modelId="{452B7118-8BCE-4C46-9340-9CDD28FDCA3B}" type="parTrans" cxnId="{B1C75DB1-D4EF-4BCA-862C-286E82F4CD85}">
      <dgm:prSet/>
      <dgm:spPr/>
      <dgm:t>
        <a:bodyPr/>
        <a:lstStyle/>
        <a:p>
          <a:endParaRPr lang="en-US"/>
        </a:p>
      </dgm:t>
    </dgm:pt>
    <dgm:pt modelId="{528D0890-D966-4416-BE20-089356575934}" type="sibTrans" cxnId="{B1C75DB1-D4EF-4BCA-862C-286E82F4CD85}">
      <dgm:prSet/>
      <dgm:spPr/>
      <dgm:t>
        <a:bodyPr/>
        <a:lstStyle/>
        <a:p>
          <a:endParaRPr lang="en-US"/>
        </a:p>
      </dgm:t>
    </dgm:pt>
    <dgm:pt modelId="{2F0785EB-5FC5-4C3A-87F1-E34787666B0D}">
      <dgm:prSet/>
      <dgm:spPr/>
      <dgm:t>
        <a:bodyPr/>
        <a:lstStyle/>
        <a:p>
          <a:r>
            <a:rPr lang="en-US" b="1" dirty="0"/>
            <a:t>Product Comparison Report: </a:t>
          </a:r>
          <a:r>
            <a:rPr lang="en-US" b="0" dirty="0"/>
            <a:t>is document that provides comparison of the test report on versions/revisions.</a:t>
          </a:r>
        </a:p>
      </dgm:t>
    </dgm:pt>
    <dgm:pt modelId="{DB1876F9-7D03-453A-ABB1-6C49F3EBAA75}" type="parTrans" cxnId="{D995863C-866A-4E9D-BB71-53C27CFFA9CE}">
      <dgm:prSet/>
      <dgm:spPr/>
      <dgm:t>
        <a:bodyPr/>
        <a:lstStyle/>
        <a:p>
          <a:endParaRPr lang="en-US"/>
        </a:p>
      </dgm:t>
    </dgm:pt>
    <dgm:pt modelId="{7647F759-663F-4E44-8365-7ED41A1E5AEA}" type="sibTrans" cxnId="{D995863C-866A-4E9D-BB71-53C27CFFA9CE}">
      <dgm:prSet/>
      <dgm:spPr/>
      <dgm:t>
        <a:bodyPr/>
        <a:lstStyle/>
        <a:p>
          <a:endParaRPr lang="en-US"/>
        </a:p>
      </dgm:t>
    </dgm:pt>
    <dgm:pt modelId="{D005A345-E0B4-4A3C-AE18-574F31B92544}" type="pres">
      <dgm:prSet presAssocID="{65B687F6-28DC-4256-81BB-2DB6C62B181F}" presName="diagram" presStyleCnt="0">
        <dgm:presLayoutVars>
          <dgm:dir/>
          <dgm:resizeHandles val="exact"/>
        </dgm:presLayoutVars>
      </dgm:prSet>
      <dgm:spPr/>
    </dgm:pt>
    <dgm:pt modelId="{68260FC3-BEEC-468C-84C7-DAED2749E0C7}" type="pres">
      <dgm:prSet presAssocID="{6950FD34-C528-4E3B-A0DD-EEB1174A588F}" presName="node" presStyleLbl="node1" presStyleIdx="0" presStyleCnt="9">
        <dgm:presLayoutVars>
          <dgm:bulletEnabled val="1"/>
        </dgm:presLayoutVars>
      </dgm:prSet>
      <dgm:spPr/>
    </dgm:pt>
    <dgm:pt modelId="{BBDD4433-8A33-45DB-AB51-A96E20CB90D6}" type="pres">
      <dgm:prSet presAssocID="{6DD42D52-6414-4347-AA0D-523CD37385CC}" presName="sibTrans" presStyleCnt="0"/>
      <dgm:spPr/>
    </dgm:pt>
    <dgm:pt modelId="{F8A22F86-15C1-449D-9BEA-3D9BE2AEF775}" type="pres">
      <dgm:prSet presAssocID="{7F7A5F4E-5EB4-495B-B819-422F43832BDA}" presName="node" presStyleLbl="node1" presStyleIdx="1" presStyleCnt="9">
        <dgm:presLayoutVars>
          <dgm:bulletEnabled val="1"/>
        </dgm:presLayoutVars>
      </dgm:prSet>
      <dgm:spPr/>
    </dgm:pt>
    <dgm:pt modelId="{DC2AADFC-4AB2-4374-9678-CB012DE22AF6}" type="pres">
      <dgm:prSet presAssocID="{B3C6322C-8EFA-44A6-AE9F-C1650FB56FDA}" presName="sibTrans" presStyleCnt="0"/>
      <dgm:spPr/>
    </dgm:pt>
    <dgm:pt modelId="{3154E24D-8D6C-4FF5-A872-F2B9D54B7E8B}" type="pres">
      <dgm:prSet presAssocID="{EA85FE19-2FBC-4027-8043-C06B72E3767F}" presName="node" presStyleLbl="node1" presStyleIdx="2" presStyleCnt="9">
        <dgm:presLayoutVars>
          <dgm:bulletEnabled val="1"/>
        </dgm:presLayoutVars>
      </dgm:prSet>
      <dgm:spPr/>
    </dgm:pt>
    <dgm:pt modelId="{83C089EB-B0F2-4467-B29C-17AD35F242FB}" type="pres">
      <dgm:prSet presAssocID="{AC7CC16E-E376-4608-B31B-26F7672BA563}" presName="sibTrans" presStyleCnt="0"/>
      <dgm:spPr/>
    </dgm:pt>
    <dgm:pt modelId="{1C616F1C-9AB0-45E7-A56B-4419539E80C6}" type="pres">
      <dgm:prSet presAssocID="{65674224-7BD1-421F-89B4-163D6D4A9CA5}" presName="node" presStyleLbl="node1" presStyleIdx="3" presStyleCnt="9">
        <dgm:presLayoutVars>
          <dgm:bulletEnabled val="1"/>
        </dgm:presLayoutVars>
      </dgm:prSet>
      <dgm:spPr/>
    </dgm:pt>
    <dgm:pt modelId="{B6F433CB-775C-49B3-BB48-DB61E6051458}" type="pres">
      <dgm:prSet presAssocID="{98B595AF-4436-415E-85C9-FC0DBD267820}" presName="sibTrans" presStyleCnt="0"/>
      <dgm:spPr/>
    </dgm:pt>
    <dgm:pt modelId="{ECE88546-0DDB-42A7-B1D2-FF92B87BE3E1}" type="pres">
      <dgm:prSet presAssocID="{D0B986BE-998A-4BCD-970C-3E740DAEADA0}" presName="node" presStyleLbl="node1" presStyleIdx="4" presStyleCnt="9">
        <dgm:presLayoutVars>
          <dgm:bulletEnabled val="1"/>
        </dgm:presLayoutVars>
      </dgm:prSet>
      <dgm:spPr/>
    </dgm:pt>
    <dgm:pt modelId="{CCFB0AE2-6B4C-4AC9-8514-E18ACA7F6474}" type="pres">
      <dgm:prSet presAssocID="{D1BAB09B-D3B4-4500-A056-F9B5D05DE1C7}" presName="sibTrans" presStyleCnt="0"/>
      <dgm:spPr/>
    </dgm:pt>
    <dgm:pt modelId="{805364AB-A388-4B0F-BC59-B26DCCC4793D}" type="pres">
      <dgm:prSet presAssocID="{BE04ADB3-FD3A-4D43-83E3-C0FD1896E7C8}" presName="node" presStyleLbl="node1" presStyleIdx="5" presStyleCnt="9">
        <dgm:presLayoutVars>
          <dgm:bulletEnabled val="1"/>
        </dgm:presLayoutVars>
      </dgm:prSet>
      <dgm:spPr/>
    </dgm:pt>
    <dgm:pt modelId="{913153FF-DA33-402E-AC76-4F4D0F8C8A9C}" type="pres">
      <dgm:prSet presAssocID="{7884A47A-D0B5-4814-AECD-511279796159}" presName="sibTrans" presStyleCnt="0"/>
      <dgm:spPr/>
    </dgm:pt>
    <dgm:pt modelId="{FAE493E5-330F-45DC-ABD2-4790860EE1CA}" type="pres">
      <dgm:prSet presAssocID="{8C0C260E-FAEB-443F-A790-167CA464E84E}" presName="node" presStyleLbl="node1" presStyleIdx="6" presStyleCnt="9">
        <dgm:presLayoutVars>
          <dgm:bulletEnabled val="1"/>
        </dgm:presLayoutVars>
      </dgm:prSet>
      <dgm:spPr/>
    </dgm:pt>
    <dgm:pt modelId="{E504B215-6C99-4EE9-B88E-B3D96D47EFF1}" type="pres">
      <dgm:prSet presAssocID="{6D021AA5-1332-4832-8AB7-201A16284E55}" presName="sibTrans" presStyleCnt="0"/>
      <dgm:spPr/>
    </dgm:pt>
    <dgm:pt modelId="{6A2FC797-9DA0-4141-B561-B7F23216ED7F}" type="pres">
      <dgm:prSet presAssocID="{EBB38A8D-1866-4072-BAF2-6ED02ADC9061}" presName="node" presStyleLbl="node1" presStyleIdx="7" presStyleCnt="9">
        <dgm:presLayoutVars>
          <dgm:bulletEnabled val="1"/>
        </dgm:presLayoutVars>
      </dgm:prSet>
      <dgm:spPr/>
    </dgm:pt>
    <dgm:pt modelId="{8491193B-56B3-4B95-94E5-4B5B6D8DB0C0}" type="pres">
      <dgm:prSet presAssocID="{528D0890-D966-4416-BE20-089356575934}" presName="sibTrans" presStyleCnt="0"/>
      <dgm:spPr/>
    </dgm:pt>
    <dgm:pt modelId="{41363290-AA5E-4D8A-9945-245C0D74717D}" type="pres">
      <dgm:prSet presAssocID="{2F0785EB-5FC5-4C3A-87F1-E34787666B0D}" presName="node" presStyleLbl="node1" presStyleIdx="8" presStyleCnt="9">
        <dgm:presLayoutVars>
          <dgm:bulletEnabled val="1"/>
        </dgm:presLayoutVars>
      </dgm:prSet>
      <dgm:spPr/>
    </dgm:pt>
  </dgm:ptLst>
  <dgm:cxnLst>
    <dgm:cxn modelId="{3D2FD206-0AB2-409E-9B07-A8DEBE5D3D6F}" type="presOf" srcId="{8C0C260E-FAEB-443F-A790-167CA464E84E}" destId="{FAE493E5-330F-45DC-ABD2-4790860EE1CA}" srcOrd="0" destOrd="0" presId="urn:microsoft.com/office/officeart/2005/8/layout/default"/>
    <dgm:cxn modelId="{8F9AF106-0447-4B25-933A-7C05B322E8A1}" srcId="{65B687F6-28DC-4256-81BB-2DB6C62B181F}" destId="{BE04ADB3-FD3A-4D43-83E3-C0FD1896E7C8}" srcOrd="5" destOrd="0" parTransId="{851CCB96-C884-45DE-ABF2-66F9A5B4AF50}" sibTransId="{7884A47A-D0B5-4814-AECD-511279796159}"/>
    <dgm:cxn modelId="{AE4EC31E-D9F1-4E87-9F32-CB6A793E3ECD}" type="presOf" srcId="{6950FD34-C528-4E3B-A0DD-EEB1174A588F}" destId="{68260FC3-BEEC-468C-84C7-DAED2749E0C7}" srcOrd="0" destOrd="0" presId="urn:microsoft.com/office/officeart/2005/8/layout/default"/>
    <dgm:cxn modelId="{5BE59B22-AE12-4358-8DCD-EA30223025FB}" srcId="{65B687F6-28DC-4256-81BB-2DB6C62B181F}" destId="{65674224-7BD1-421F-89B4-163D6D4A9CA5}" srcOrd="3" destOrd="0" parTransId="{5A8FD135-4975-4748-9FC3-3214F5020444}" sibTransId="{98B595AF-4436-415E-85C9-FC0DBD267820}"/>
    <dgm:cxn modelId="{ABA32736-1266-42EA-9D86-0663D7583C91}" type="presOf" srcId="{65B687F6-28DC-4256-81BB-2DB6C62B181F}" destId="{D005A345-E0B4-4A3C-AE18-574F31B92544}" srcOrd="0" destOrd="0" presId="urn:microsoft.com/office/officeart/2005/8/layout/default"/>
    <dgm:cxn modelId="{D995863C-866A-4E9D-BB71-53C27CFFA9CE}" srcId="{65B687F6-28DC-4256-81BB-2DB6C62B181F}" destId="{2F0785EB-5FC5-4C3A-87F1-E34787666B0D}" srcOrd="8" destOrd="0" parTransId="{DB1876F9-7D03-453A-ABB1-6C49F3EBAA75}" sibTransId="{7647F759-663F-4E44-8365-7ED41A1E5AEA}"/>
    <dgm:cxn modelId="{1E46F460-46F7-4399-A15D-43D321128E3C}" type="presOf" srcId="{BE04ADB3-FD3A-4D43-83E3-C0FD1896E7C8}" destId="{805364AB-A388-4B0F-BC59-B26DCCC4793D}" srcOrd="0" destOrd="0" presId="urn:microsoft.com/office/officeart/2005/8/layout/default"/>
    <dgm:cxn modelId="{EFB39B73-9BB1-4BF7-808A-73983662C274}" type="presOf" srcId="{65674224-7BD1-421F-89B4-163D6D4A9CA5}" destId="{1C616F1C-9AB0-45E7-A56B-4419539E80C6}" srcOrd="0" destOrd="0" presId="urn:microsoft.com/office/officeart/2005/8/layout/default"/>
    <dgm:cxn modelId="{03680876-3342-4440-BFBB-F56780C81F35}" srcId="{65B687F6-28DC-4256-81BB-2DB6C62B181F}" destId="{EA85FE19-2FBC-4027-8043-C06B72E3767F}" srcOrd="2" destOrd="0" parTransId="{C16CC6D0-2E89-4F7E-AFBC-3E7F5EE9E9E0}" sibTransId="{AC7CC16E-E376-4608-B31B-26F7672BA563}"/>
    <dgm:cxn modelId="{F405BB77-1035-4BE2-A3B9-4E5F7956CFAB}" type="presOf" srcId="{7F7A5F4E-5EB4-495B-B819-422F43832BDA}" destId="{F8A22F86-15C1-449D-9BEA-3D9BE2AEF775}" srcOrd="0" destOrd="0" presId="urn:microsoft.com/office/officeart/2005/8/layout/default"/>
    <dgm:cxn modelId="{0F4A7D58-F9E2-432A-B15A-BF8B759C9725}" type="presOf" srcId="{2F0785EB-5FC5-4C3A-87F1-E34787666B0D}" destId="{41363290-AA5E-4D8A-9945-245C0D74717D}" srcOrd="0" destOrd="0" presId="urn:microsoft.com/office/officeart/2005/8/layout/default"/>
    <dgm:cxn modelId="{AE7527A8-9E3A-42D3-A7A0-55E6479E2687}" srcId="{65B687F6-28DC-4256-81BB-2DB6C62B181F}" destId="{7F7A5F4E-5EB4-495B-B819-422F43832BDA}" srcOrd="1" destOrd="0" parTransId="{53333F58-29FC-4C72-8FE1-31EB6619B56D}" sibTransId="{B3C6322C-8EFA-44A6-AE9F-C1650FB56FDA}"/>
    <dgm:cxn modelId="{AFBC37B0-3C55-4FCE-89FF-29764E058414}" type="presOf" srcId="{EBB38A8D-1866-4072-BAF2-6ED02ADC9061}" destId="{6A2FC797-9DA0-4141-B561-B7F23216ED7F}" srcOrd="0" destOrd="0" presId="urn:microsoft.com/office/officeart/2005/8/layout/default"/>
    <dgm:cxn modelId="{B1C75DB1-D4EF-4BCA-862C-286E82F4CD85}" srcId="{65B687F6-28DC-4256-81BB-2DB6C62B181F}" destId="{EBB38A8D-1866-4072-BAF2-6ED02ADC9061}" srcOrd="7" destOrd="0" parTransId="{452B7118-8BCE-4C46-9340-9CDD28FDCA3B}" sibTransId="{528D0890-D966-4416-BE20-089356575934}"/>
    <dgm:cxn modelId="{5228F7B9-1722-4B71-946A-AB513FC0D319}" srcId="{65B687F6-28DC-4256-81BB-2DB6C62B181F}" destId="{D0B986BE-998A-4BCD-970C-3E740DAEADA0}" srcOrd="4" destOrd="0" parTransId="{0C7BBB46-B02F-46F4-9129-C2F2EFDF47A5}" sibTransId="{D1BAB09B-D3B4-4500-A056-F9B5D05DE1C7}"/>
    <dgm:cxn modelId="{651464C5-89F2-4D59-913D-16A9262A2A90}" srcId="{65B687F6-28DC-4256-81BB-2DB6C62B181F}" destId="{8C0C260E-FAEB-443F-A790-167CA464E84E}" srcOrd="6" destOrd="0" parTransId="{88CFB6EB-0BCD-4C58-A1B1-CDD6B3EDF694}" sibTransId="{6D021AA5-1332-4832-8AB7-201A16284E55}"/>
    <dgm:cxn modelId="{442CDBE1-D1B3-466B-9FF1-DB631136C95F}" srcId="{65B687F6-28DC-4256-81BB-2DB6C62B181F}" destId="{6950FD34-C528-4E3B-A0DD-EEB1174A588F}" srcOrd="0" destOrd="0" parTransId="{CF126090-55E5-41FE-A730-5FCE854C905D}" sibTransId="{6DD42D52-6414-4347-AA0D-523CD37385CC}"/>
    <dgm:cxn modelId="{FB1850F2-D2B2-4418-AA31-F29F4B90FA60}" type="presOf" srcId="{D0B986BE-998A-4BCD-970C-3E740DAEADA0}" destId="{ECE88546-0DDB-42A7-B1D2-FF92B87BE3E1}" srcOrd="0" destOrd="0" presId="urn:microsoft.com/office/officeart/2005/8/layout/default"/>
    <dgm:cxn modelId="{22FBBFFD-EF29-4522-AFE6-59AEBE3429D0}" type="presOf" srcId="{EA85FE19-2FBC-4027-8043-C06B72E3767F}" destId="{3154E24D-8D6C-4FF5-A872-F2B9D54B7E8B}" srcOrd="0" destOrd="0" presId="urn:microsoft.com/office/officeart/2005/8/layout/default"/>
    <dgm:cxn modelId="{21C639FF-6F7F-4276-947B-709AC144D9F6}" type="presParOf" srcId="{D005A345-E0B4-4A3C-AE18-574F31B92544}" destId="{68260FC3-BEEC-468C-84C7-DAED2749E0C7}" srcOrd="0" destOrd="0" presId="urn:microsoft.com/office/officeart/2005/8/layout/default"/>
    <dgm:cxn modelId="{59F73843-1C64-4A31-AFE3-690B7B3C75B3}" type="presParOf" srcId="{D005A345-E0B4-4A3C-AE18-574F31B92544}" destId="{BBDD4433-8A33-45DB-AB51-A96E20CB90D6}" srcOrd="1" destOrd="0" presId="urn:microsoft.com/office/officeart/2005/8/layout/default"/>
    <dgm:cxn modelId="{B6B30288-7DF1-46FD-B7BE-99D4D1AF06A9}" type="presParOf" srcId="{D005A345-E0B4-4A3C-AE18-574F31B92544}" destId="{F8A22F86-15C1-449D-9BEA-3D9BE2AEF775}" srcOrd="2" destOrd="0" presId="urn:microsoft.com/office/officeart/2005/8/layout/default"/>
    <dgm:cxn modelId="{22DD9A0B-E443-4FF8-9554-4221E00192EE}" type="presParOf" srcId="{D005A345-E0B4-4A3C-AE18-574F31B92544}" destId="{DC2AADFC-4AB2-4374-9678-CB012DE22AF6}" srcOrd="3" destOrd="0" presId="urn:microsoft.com/office/officeart/2005/8/layout/default"/>
    <dgm:cxn modelId="{D0D839B7-B244-4767-900E-3E1FB5277C2B}" type="presParOf" srcId="{D005A345-E0B4-4A3C-AE18-574F31B92544}" destId="{3154E24D-8D6C-4FF5-A872-F2B9D54B7E8B}" srcOrd="4" destOrd="0" presId="urn:microsoft.com/office/officeart/2005/8/layout/default"/>
    <dgm:cxn modelId="{799C2324-19FB-4938-8664-4FEF825AF8D2}" type="presParOf" srcId="{D005A345-E0B4-4A3C-AE18-574F31B92544}" destId="{83C089EB-B0F2-4467-B29C-17AD35F242FB}" srcOrd="5" destOrd="0" presId="urn:microsoft.com/office/officeart/2005/8/layout/default"/>
    <dgm:cxn modelId="{2EDB8824-4B20-498E-A47B-0309C489C248}" type="presParOf" srcId="{D005A345-E0B4-4A3C-AE18-574F31B92544}" destId="{1C616F1C-9AB0-45E7-A56B-4419539E80C6}" srcOrd="6" destOrd="0" presId="urn:microsoft.com/office/officeart/2005/8/layout/default"/>
    <dgm:cxn modelId="{0B52F018-B3F5-40F9-B2D3-E1CC41451C05}" type="presParOf" srcId="{D005A345-E0B4-4A3C-AE18-574F31B92544}" destId="{B6F433CB-775C-49B3-BB48-DB61E6051458}" srcOrd="7" destOrd="0" presId="urn:microsoft.com/office/officeart/2005/8/layout/default"/>
    <dgm:cxn modelId="{F7C3A7A2-CB33-4F84-BC5F-77C402784AC7}" type="presParOf" srcId="{D005A345-E0B4-4A3C-AE18-574F31B92544}" destId="{ECE88546-0DDB-42A7-B1D2-FF92B87BE3E1}" srcOrd="8" destOrd="0" presId="urn:microsoft.com/office/officeart/2005/8/layout/default"/>
    <dgm:cxn modelId="{C9771954-EEA6-4CF1-8BF2-AAE04929B254}" type="presParOf" srcId="{D005A345-E0B4-4A3C-AE18-574F31B92544}" destId="{CCFB0AE2-6B4C-4AC9-8514-E18ACA7F6474}" srcOrd="9" destOrd="0" presId="urn:microsoft.com/office/officeart/2005/8/layout/default"/>
    <dgm:cxn modelId="{F5CEA820-E507-4CDD-BF67-6E312FD7E00D}" type="presParOf" srcId="{D005A345-E0B4-4A3C-AE18-574F31B92544}" destId="{805364AB-A388-4B0F-BC59-B26DCCC4793D}" srcOrd="10" destOrd="0" presId="urn:microsoft.com/office/officeart/2005/8/layout/default"/>
    <dgm:cxn modelId="{13BE1674-9FC5-48FD-ABEB-ED12EE0D5C6C}" type="presParOf" srcId="{D005A345-E0B4-4A3C-AE18-574F31B92544}" destId="{913153FF-DA33-402E-AC76-4F4D0F8C8A9C}" srcOrd="11" destOrd="0" presId="urn:microsoft.com/office/officeart/2005/8/layout/default"/>
    <dgm:cxn modelId="{4BAA0B2F-886B-4321-A9FF-DB69DD2D0D67}" type="presParOf" srcId="{D005A345-E0B4-4A3C-AE18-574F31B92544}" destId="{FAE493E5-330F-45DC-ABD2-4790860EE1CA}" srcOrd="12" destOrd="0" presId="urn:microsoft.com/office/officeart/2005/8/layout/default"/>
    <dgm:cxn modelId="{C269F95B-3DBB-46E1-88E6-2A47E33DC92F}" type="presParOf" srcId="{D005A345-E0B4-4A3C-AE18-574F31B92544}" destId="{E504B215-6C99-4EE9-B88E-B3D96D47EFF1}" srcOrd="13" destOrd="0" presId="urn:microsoft.com/office/officeart/2005/8/layout/default"/>
    <dgm:cxn modelId="{281F8E39-13EF-4B9A-A079-371F40913186}" type="presParOf" srcId="{D005A345-E0B4-4A3C-AE18-574F31B92544}" destId="{6A2FC797-9DA0-4141-B561-B7F23216ED7F}" srcOrd="14" destOrd="0" presId="urn:microsoft.com/office/officeart/2005/8/layout/default"/>
    <dgm:cxn modelId="{6831BF0A-E687-4F47-87DF-DE286D167E3D}" type="presParOf" srcId="{D005A345-E0B4-4A3C-AE18-574F31B92544}" destId="{8491193B-56B3-4B95-94E5-4B5B6D8DB0C0}" srcOrd="15" destOrd="0" presId="urn:microsoft.com/office/officeart/2005/8/layout/default"/>
    <dgm:cxn modelId="{E8917A82-4DE9-4BBC-8695-804F2C8B9845}" type="presParOf" srcId="{D005A345-E0B4-4A3C-AE18-574F31B92544}" destId="{41363290-AA5E-4D8A-9945-245C0D74717D}"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378B9-E9CD-4E5F-979D-90FA954C08BE}"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98D6F2A5-493A-4D44-A583-86D9231A9AB9}">
      <dgm:prSet custT="1"/>
      <dgm:spPr/>
      <dgm:t>
        <a:bodyPr/>
        <a:lstStyle/>
        <a:p>
          <a:pPr>
            <a:lnSpc>
              <a:spcPct val="100000"/>
            </a:lnSpc>
          </a:pPr>
          <a:r>
            <a:rPr lang="en-US" sz="1100" b="1" dirty="0"/>
            <a:t>Test Report </a:t>
          </a:r>
          <a:r>
            <a:rPr lang="en-US" sz="900" dirty="0"/>
            <a:t>is a document which contains a summary of test activities and test results of a testing project. </a:t>
          </a:r>
        </a:p>
      </dgm:t>
    </dgm:pt>
    <dgm:pt modelId="{48B11FA4-A283-46EB-9BBE-10B8884089D2}" type="parTrans" cxnId="{17FADFFE-697F-4636-91E1-C3390A908253}">
      <dgm:prSet/>
      <dgm:spPr/>
      <dgm:t>
        <a:bodyPr/>
        <a:lstStyle/>
        <a:p>
          <a:endParaRPr lang="en-US"/>
        </a:p>
      </dgm:t>
    </dgm:pt>
    <dgm:pt modelId="{883B5ECF-584D-4BD3-9F87-6DAA4615FA37}" type="sibTrans" cxnId="{17FADFFE-697F-4636-91E1-C3390A908253}">
      <dgm:prSet/>
      <dgm:spPr/>
      <dgm:t>
        <a:bodyPr/>
        <a:lstStyle/>
        <a:p>
          <a:endParaRPr lang="en-US"/>
        </a:p>
      </dgm:t>
    </dgm:pt>
    <dgm:pt modelId="{E092E667-1448-4B74-B7DA-ADCFECFFA4CB}">
      <dgm:prSet custT="1"/>
      <dgm:spPr/>
      <dgm:t>
        <a:bodyPr/>
        <a:lstStyle/>
        <a:p>
          <a:pPr>
            <a:lnSpc>
              <a:spcPct val="100000"/>
            </a:lnSpc>
          </a:pPr>
          <a:r>
            <a:rPr lang="en-US" sz="900" dirty="0"/>
            <a:t>Test report is an assessment of </a:t>
          </a:r>
          <a:r>
            <a:rPr lang="en-US" sz="1100" b="1" dirty="0"/>
            <a:t>how well the Testing is performed ?</a:t>
          </a:r>
          <a:endParaRPr lang="en-US" sz="900" dirty="0"/>
        </a:p>
      </dgm:t>
    </dgm:pt>
    <dgm:pt modelId="{6A8D1290-BB20-4204-B10F-456DDCD4095D}" type="parTrans" cxnId="{4BE29D94-9660-4F87-BCD4-A0D3936646CE}">
      <dgm:prSet/>
      <dgm:spPr/>
      <dgm:t>
        <a:bodyPr/>
        <a:lstStyle/>
        <a:p>
          <a:endParaRPr lang="en-US"/>
        </a:p>
      </dgm:t>
    </dgm:pt>
    <dgm:pt modelId="{CBACDD50-3C81-40E7-90E9-D60D60155D9B}" type="sibTrans" cxnId="{4BE29D94-9660-4F87-BCD4-A0D3936646CE}">
      <dgm:prSet/>
      <dgm:spPr/>
      <dgm:t>
        <a:bodyPr/>
        <a:lstStyle/>
        <a:p>
          <a:endParaRPr lang="en-US"/>
        </a:p>
      </dgm:t>
    </dgm:pt>
    <dgm:pt modelId="{CEE9DF73-645C-4A7F-B2AC-12BFA84D41DE}">
      <dgm:prSet custT="1"/>
      <dgm:spPr/>
      <dgm:t>
        <a:bodyPr/>
        <a:lstStyle/>
        <a:p>
          <a:pPr>
            <a:lnSpc>
              <a:spcPct val="100000"/>
            </a:lnSpc>
          </a:pPr>
          <a:r>
            <a:rPr lang="en-US" sz="900" dirty="0"/>
            <a:t>Based on the test reports, stakeholders can evaluate the quality of the tested product and </a:t>
          </a:r>
          <a:r>
            <a:rPr lang="en-US" sz="1100" b="1" dirty="0"/>
            <a:t>decide how to proceed for product release.</a:t>
          </a:r>
          <a:endParaRPr lang="en-US" sz="900" b="1" dirty="0"/>
        </a:p>
      </dgm:t>
    </dgm:pt>
    <dgm:pt modelId="{3B8251DC-D5D1-4F90-A6DB-ABA74E1E927F}" type="parTrans" cxnId="{18E2E354-33A2-4E0F-B1F3-C16188D448DE}">
      <dgm:prSet/>
      <dgm:spPr/>
      <dgm:t>
        <a:bodyPr/>
        <a:lstStyle/>
        <a:p>
          <a:endParaRPr lang="en-US"/>
        </a:p>
      </dgm:t>
    </dgm:pt>
    <dgm:pt modelId="{B67D2316-1963-4B62-8FF8-7E6FA759D78B}" type="sibTrans" cxnId="{18E2E354-33A2-4E0F-B1F3-C16188D448DE}">
      <dgm:prSet/>
      <dgm:spPr/>
      <dgm:t>
        <a:bodyPr/>
        <a:lstStyle/>
        <a:p>
          <a:endParaRPr lang="en-US"/>
        </a:p>
      </dgm:t>
    </dgm:pt>
    <dgm:pt modelId="{6A3E16AC-7FB8-44D8-A499-448847F9B366}">
      <dgm:prSet custT="1"/>
      <dgm:spPr/>
      <dgm:t>
        <a:bodyPr/>
        <a:lstStyle/>
        <a:p>
          <a:pPr>
            <a:lnSpc>
              <a:spcPct val="100000"/>
            </a:lnSpc>
          </a:pPr>
          <a:r>
            <a:rPr lang="en-US" sz="1100" b="1" dirty="0"/>
            <a:t>Test reports:</a:t>
          </a:r>
          <a:endParaRPr lang="en-US" sz="1100" dirty="0"/>
        </a:p>
      </dgm:t>
    </dgm:pt>
    <dgm:pt modelId="{ECD1C599-ED88-46B2-A9EC-997D957B2D63}" type="parTrans" cxnId="{903846D5-20E1-4803-9839-55D113791E82}">
      <dgm:prSet/>
      <dgm:spPr/>
      <dgm:t>
        <a:bodyPr/>
        <a:lstStyle/>
        <a:p>
          <a:endParaRPr lang="en-US"/>
        </a:p>
      </dgm:t>
    </dgm:pt>
    <dgm:pt modelId="{5AD07204-36A5-476B-96BC-2DCD385F355A}" type="sibTrans" cxnId="{903846D5-20E1-4803-9839-55D113791E82}">
      <dgm:prSet/>
      <dgm:spPr/>
      <dgm:t>
        <a:bodyPr/>
        <a:lstStyle/>
        <a:p>
          <a:endParaRPr lang="en-US"/>
        </a:p>
      </dgm:t>
    </dgm:pt>
    <dgm:pt modelId="{7969FDF8-4691-4415-9560-477245C0F0E4}">
      <dgm:prSet custT="1"/>
      <dgm:spPr/>
      <dgm:t>
        <a:bodyPr/>
        <a:lstStyle/>
        <a:p>
          <a:pPr>
            <a:lnSpc>
              <a:spcPct val="100000"/>
            </a:lnSpc>
          </a:pPr>
          <a:r>
            <a:rPr lang="en-US" sz="1100" b="1" dirty="0"/>
            <a:t>Burndown chart </a:t>
          </a:r>
          <a:r>
            <a:rPr lang="en-US" sz="1100" dirty="0"/>
            <a:t>: </a:t>
          </a:r>
          <a:r>
            <a:rPr lang="en-US" sz="900" dirty="0"/>
            <a:t>Provides an overview of the test process from start to end of milestone</a:t>
          </a:r>
        </a:p>
      </dgm:t>
    </dgm:pt>
    <dgm:pt modelId="{C699E2DD-5729-4E2A-B2A7-032845680440}" type="parTrans" cxnId="{23C7451C-9CAB-4542-94E8-F1238A2A688A}">
      <dgm:prSet/>
      <dgm:spPr/>
      <dgm:t>
        <a:bodyPr/>
        <a:lstStyle/>
        <a:p>
          <a:endParaRPr lang="en-US"/>
        </a:p>
      </dgm:t>
    </dgm:pt>
    <dgm:pt modelId="{7B8E3133-1225-4378-9A61-ED467F0BA7C5}" type="sibTrans" cxnId="{23C7451C-9CAB-4542-94E8-F1238A2A688A}">
      <dgm:prSet/>
      <dgm:spPr/>
      <dgm:t>
        <a:bodyPr/>
        <a:lstStyle/>
        <a:p>
          <a:endParaRPr lang="en-US"/>
        </a:p>
      </dgm:t>
    </dgm:pt>
    <dgm:pt modelId="{7AF86FA2-E5C2-4A9B-8AE5-B8A9EEA62370}">
      <dgm:prSet custT="1"/>
      <dgm:spPr/>
      <dgm:t>
        <a:bodyPr/>
        <a:lstStyle/>
        <a:p>
          <a:pPr>
            <a:lnSpc>
              <a:spcPct val="100000"/>
            </a:lnSpc>
          </a:pPr>
          <a:r>
            <a:rPr lang="en-US" sz="1100" b="1" dirty="0"/>
            <a:t>Test Progress Report </a:t>
          </a:r>
          <a:r>
            <a:rPr lang="en-US" sz="1100" dirty="0"/>
            <a:t> </a:t>
          </a:r>
          <a:r>
            <a:rPr lang="en-US" sz="900" dirty="0"/>
            <a:t>How the test process is proceeding ?</a:t>
          </a:r>
        </a:p>
      </dgm:t>
    </dgm:pt>
    <dgm:pt modelId="{B5F653B6-C6C1-4EEF-AD4B-F665DAD3BEA3}" type="parTrans" cxnId="{356DFA47-4A22-45CE-9734-B6004748FE0E}">
      <dgm:prSet/>
      <dgm:spPr/>
      <dgm:t>
        <a:bodyPr/>
        <a:lstStyle/>
        <a:p>
          <a:endParaRPr lang="en-US"/>
        </a:p>
      </dgm:t>
    </dgm:pt>
    <dgm:pt modelId="{13F7BD6B-F4B0-468A-A889-36B5BE92F0E7}" type="sibTrans" cxnId="{356DFA47-4A22-45CE-9734-B6004748FE0E}">
      <dgm:prSet/>
      <dgm:spPr/>
      <dgm:t>
        <a:bodyPr/>
        <a:lstStyle/>
        <a:p>
          <a:endParaRPr lang="en-US"/>
        </a:p>
      </dgm:t>
    </dgm:pt>
    <dgm:pt modelId="{331BB76E-280D-46AD-9FEF-BCBECC05E676}">
      <dgm:prSet custT="1"/>
      <dgm:spPr/>
      <dgm:t>
        <a:bodyPr/>
        <a:lstStyle/>
        <a:p>
          <a:r>
            <a:rPr lang="en-US" sz="900" dirty="0"/>
            <a:t>In units of Number of </a:t>
          </a:r>
          <a:r>
            <a:rPr lang="en-US" sz="1200" b="1" dirty="0"/>
            <a:t>Test Cases</a:t>
          </a:r>
        </a:p>
      </dgm:t>
    </dgm:pt>
    <dgm:pt modelId="{B9807CEB-047E-4C05-B8CB-FE10A2E89228}" type="parTrans" cxnId="{2FBFA4EF-ED64-42B3-9E3E-0B023C19DD57}">
      <dgm:prSet/>
      <dgm:spPr/>
      <dgm:t>
        <a:bodyPr/>
        <a:lstStyle/>
        <a:p>
          <a:endParaRPr lang="en-US"/>
        </a:p>
      </dgm:t>
    </dgm:pt>
    <dgm:pt modelId="{921794A7-CEED-43CC-91D3-1C89017D634F}" type="sibTrans" cxnId="{2FBFA4EF-ED64-42B3-9E3E-0B023C19DD57}">
      <dgm:prSet/>
      <dgm:spPr/>
      <dgm:t>
        <a:bodyPr/>
        <a:lstStyle/>
        <a:p>
          <a:endParaRPr lang="en-US"/>
        </a:p>
      </dgm:t>
    </dgm:pt>
    <dgm:pt modelId="{6AD9BC00-4189-4414-95BE-003587B1D582}">
      <dgm:prSet custT="1"/>
      <dgm:spPr/>
      <dgm:t>
        <a:bodyPr/>
        <a:lstStyle/>
        <a:p>
          <a:r>
            <a:rPr lang="en-US" sz="900" dirty="0"/>
            <a:t>In units of Number of </a:t>
          </a:r>
          <a:r>
            <a:rPr lang="en-US" sz="1200" b="1" dirty="0"/>
            <a:t>Test Steps</a:t>
          </a:r>
          <a:endParaRPr lang="en-US" sz="1500" b="1" dirty="0"/>
        </a:p>
      </dgm:t>
    </dgm:pt>
    <dgm:pt modelId="{6A78B17E-24CE-4704-80D5-63C5CEBDCDA9}" type="parTrans" cxnId="{430C86E8-B9EB-4BD6-BC90-E776ED808419}">
      <dgm:prSet/>
      <dgm:spPr/>
      <dgm:t>
        <a:bodyPr/>
        <a:lstStyle/>
        <a:p>
          <a:endParaRPr lang="en-US"/>
        </a:p>
      </dgm:t>
    </dgm:pt>
    <dgm:pt modelId="{36C7C94C-A8FE-4C60-A737-94F8940147CE}" type="sibTrans" cxnId="{430C86E8-B9EB-4BD6-BC90-E776ED808419}">
      <dgm:prSet/>
      <dgm:spPr/>
      <dgm:t>
        <a:bodyPr/>
        <a:lstStyle/>
        <a:p>
          <a:endParaRPr lang="en-US"/>
        </a:p>
      </dgm:t>
    </dgm:pt>
    <dgm:pt modelId="{BB4C33FA-AF89-475B-919F-D9C19AB93693}">
      <dgm:prSet custT="1"/>
      <dgm:spPr/>
      <dgm:t>
        <a:bodyPr/>
        <a:lstStyle/>
        <a:p>
          <a:pPr>
            <a:lnSpc>
              <a:spcPct val="100000"/>
            </a:lnSpc>
          </a:pPr>
          <a:r>
            <a:rPr lang="en-US" sz="1100" b="1" dirty="0"/>
            <a:t>Product Progress Report</a:t>
          </a:r>
          <a:r>
            <a:rPr lang="en-US" sz="1100" dirty="0"/>
            <a:t> : </a:t>
          </a:r>
          <a:r>
            <a:rPr lang="en-US" sz="900" dirty="0"/>
            <a:t>How  good is the Product ?</a:t>
          </a:r>
          <a:endParaRPr lang="en-US" sz="1100" dirty="0"/>
        </a:p>
      </dgm:t>
    </dgm:pt>
    <dgm:pt modelId="{61FBBFC7-4E20-4A57-A6BF-0624DA4A5E3E}" type="parTrans" cxnId="{B60A96F6-B75F-430A-8443-1DDFC4B7FD25}">
      <dgm:prSet/>
      <dgm:spPr/>
      <dgm:t>
        <a:bodyPr/>
        <a:lstStyle/>
        <a:p>
          <a:endParaRPr lang="en-US"/>
        </a:p>
      </dgm:t>
    </dgm:pt>
    <dgm:pt modelId="{5BA364BC-CA86-4178-9E02-18724E29C454}" type="sibTrans" cxnId="{B60A96F6-B75F-430A-8443-1DDFC4B7FD25}">
      <dgm:prSet/>
      <dgm:spPr/>
      <dgm:t>
        <a:bodyPr/>
        <a:lstStyle/>
        <a:p>
          <a:endParaRPr lang="en-US"/>
        </a:p>
      </dgm:t>
    </dgm:pt>
    <dgm:pt modelId="{E04C0368-E9ED-465E-BEFB-207844C71033}">
      <dgm:prSet custT="1"/>
      <dgm:spPr/>
      <dgm:t>
        <a:bodyPr/>
        <a:lstStyle/>
        <a:p>
          <a:r>
            <a:rPr lang="en-US" sz="900" dirty="0"/>
            <a:t>In units of Number of </a:t>
          </a:r>
          <a:r>
            <a:rPr lang="en-US" sz="1200" b="1" dirty="0"/>
            <a:t>Test Cases</a:t>
          </a:r>
          <a:endParaRPr lang="en-US" sz="1500" b="1" dirty="0"/>
        </a:p>
      </dgm:t>
    </dgm:pt>
    <dgm:pt modelId="{9832608C-1FB3-45ED-8999-0BBCC481E382}" type="parTrans" cxnId="{B90F981C-BB25-407F-A07D-C2504DD22E0F}">
      <dgm:prSet/>
      <dgm:spPr/>
      <dgm:t>
        <a:bodyPr/>
        <a:lstStyle/>
        <a:p>
          <a:endParaRPr lang="en-US"/>
        </a:p>
      </dgm:t>
    </dgm:pt>
    <dgm:pt modelId="{BD394AB3-DB2B-420C-8CD4-879397BC5136}" type="sibTrans" cxnId="{B90F981C-BB25-407F-A07D-C2504DD22E0F}">
      <dgm:prSet/>
      <dgm:spPr/>
      <dgm:t>
        <a:bodyPr/>
        <a:lstStyle/>
        <a:p>
          <a:endParaRPr lang="en-US"/>
        </a:p>
      </dgm:t>
    </dgm:pt>
    <dgm:pt modelId="{33277DD6-9BBC-4183-AA79-5428676D8B16}">
      <dgm:prSet custT="1"/>
      <dgm:spPr/>
      <dgm:t>
        <a:bodyPr/>
        <a:lstStyle/>
        <a:p>
          <a:r>
            <a:rPr lang="en-US" sz="900" dirty="0"/>
            <a:t>In units of Number of </a:t>
          </a:r>
          <a:r>
            <a:rPr lang="en-US" sz="1200" b="1" dirty="0"/>
            <a:t>Test Steps</a:t>
          </a:r>
          <a:endParaRPr lang="en-US" sz="1500" b="1" dirty="0"/>
        </a:p>
      </dgm:t>
    </dgm:pt>
    <dgm:pt modelId="{C2D227D7-C871-4D2E-821F-FC9A7A7E38B5}" type="parTrans" cxnId="{FCF903F2-D834-4F0F-B1FB-674B41CDA3A1}">
      <dgm:prSet/>
      <dgm:spPr/>
      <dgm:t>
        <a:bodyPr/>
        <a:lstStyle/>
        <a:p>
          <a:endParaRPr lang="en-US"/>
        </a:p>
      </dgm:t>
    </dgm:pt>
    <dgm:pt modelId="{9F38BA26-D764-4F7B-A79B-4EFB12771B20}" type="sibTrans" cxnId="{FCF903F2-D834-4F0F-B1FB-674B41CDA3A1}">
      <dgm:prSet/>
      <dgm:spPr/>
      <dgm:t>
        <a:bodyPr/>
        <a:lstStyle/>
        <a:p>
          <a:endParaRPr lang="en-US"/>
        </a:p>
      </dgm:t>
    </dgm:pt>
    <dgm:pt modelId="{7C685505-4EE2-458F-8E04-049BC6C4A467}">
      <dgm:prSet custT="1"/>
      <dgm:spPr/>
      <dgm:t>
        <a:bodyPr/>
        <a:lstStyle/>
        <a:p>
          <a:pPr>
            <a:lnSpc>
              <a:spcPct val="100000"/>
            </a:lnSpc>
          </a:pPr>
          <a:r>
            <a:rPr lang="de-DE" sz="1200" b="1" dirty="0"/>
            <a:t>Product Revision/Build comparison report</a:t>
          </a:r>
          <a:endParaRPr lang="en-US" sz="1200" b="1" dirty="0"/>
        </a:p>
      </dgm:t>
    </dgm:pt>
    <dgm:pt modelId="{73DB1FCA-9B3F-4CA8-85BC-54A366FDEE46}" type="parTrans" cxnId="{523E1ADB-6448-4EEC-B3C9-E43401222BD9}">
      <dgm:prSet/>
      <dgm:spPr/>
      <dgm:t>
        <a:bodyPr/>
        <a:lstStyle/>
        <a:p>
          <a:endParaRPr lang="en-US"/>
        </a:p>
      </dgm:t>
    </dgm:pt>
    <dgm:pt modelId="{D332074E-7127-4D54-8590-6B9482D01DE7}" type="sibTrans" cxnId="{523E1ADB-6448-4EEC-B3C9-E43401222BD9}">
      <dgm:prSet/>
      <dgm:spPr/>
      <dgm:t>
        <a:bodyPr/>
        <a:lstStyle/>
        <a:p>
          <a:endParaRPr lang="en-US"/>
        </a:p>
      </dgm:t>
    </dgm:pt>
    <dgm:pt modelId="{85F26960-7909-41B8-BFF6-20A16E0EFAB2}" type="pres">
      <dgm:prSet presAssocID="{40F378B9-E9CD-4E5F-979D-90FA954C08BE}" presName="hierChild1" presStyleCnt="0">
        <dgm:presLayoutVars>
          <dgm:chPref val="1"/>
          <dgm:dir/>
          <dgm:animOne val="branch"/>
          <dgm:animLvl val="lvl"/>
          <dgm:resizeHandles/>
        </dgm:presLayoutVars>
      </dgm:prSet>
      <dgm:spPr/>
    </dgm:pt>
    <dgm:pt modelId="{1232F968-87E8-4BD0-8F9D-29E3590FB747}" type="pres">
      <dgm:prSet presAssocID="{98D6F2A5-493A-4D44-A583-86D9231A9AB9}" presName="hierRoot1" presStyleCnt="0"/>
      <dgm:spPr/>
    </dgm:pt>
    <dgm:pt modelId="{59DDDAC4-9E99-4430-B10B-DBFE230B17FF}" type="pres">
      <dgm:prSet presAssocID="{98D6F2A5-493A-4D44-A583-86D9231A9AB9}" presName="composite" presStyleCnt="0"/>
      <dgm:spPr/>
    </dgm:pt>
    <dgm:pt modelId="{72A01079-17C2-4EDB-8326-3109CB25C411}" type="pres">
      <dgm:prSet presAssocID="{98D6F2A5-493A-4D44-A583-86D9231A9AB9}" presName="background" presStyleLbl="node0" presStyleIdx="0" presStyleCnt="4"/>
      <dgm:spPr/>
    </dgm:pt>
    <dgm:pt modelId="{FB8C7534-0BEF-43D9-97A8-63FEE4561E62}" type="pres">
      <dgm:prSet presAssocID="{98D6F2A5-493A-4D44-A583-86D9231A9AB9}" presName="text" presStyleLbl="fgAcc0" presStyleIdx="0" presStyleCnt="4" custScaleX="154205" custLinFactY="-28914" custLinFactNeighborX="43774" custLinFactNeighborY="-100000">
        <dgm:presLayoutVars>
          <dgm:chPref val="3"/>
        </dgm:presLayoutVars>
      </dgm:prSet>
      <dgm:spPr/>
    </dgm:pt>
    <dgm:pt modelId="{DA7E3F00-3920-423B-B94F-A8162C9ACB33}" type="pres">
      <dgm:prSet presAssocID="{98D6F2A5-493A-4D44-A583-86D9231A9AB9}" presName="hierChild2" presStyleCnt="0"/>
      <dgm:spPr/>
    </dgm:pt>
    <dgm:pt modelId="{6B98B89F-AFAC-4D68-B889-F45AE02A79C3}" type="pres">
      <dgm:prSet presAssocID="{E092E667-1448-4B74-B7DA-ADCFECFFA4CB}" presName="hierRoot1" presStyleCnt="0"/>
      <dgm:spPr/>
    </dgm:pt>
    <dgm:pt modelId="{BDEBC198-711B-4713-9BAB-94B1F82A3F7C}" type="pres">
      <dgm:prSet presAssocID="{E092E667-1448-4B74-B7DA-ADCFECFFA4CB}" presName="composite" presStyleCnt="0"/>
      <dgm:spPr/>
    </dgm:pt>
    <dgm:pt modelId="{3D5A0BC5-4D2A-46BD-98C6-1D4C47CAC3B6}" type="pres">
      <dgm:prSet presAssocID="{E092E667-1448-4B74-B7DA-ADCFECFFA4CB}" presName="background" presStyleLbl="node0" presStyleIdx="1" presStyleCnt="4"/>
      <dgm:spPr/>
    </dgm:pt>
    <dgm:pt modelId="{DC2EBC14-3801-4562-861C-618A21A34B35}" type="pres">
      <dgm:prSet presAssocID="{E092E667-1448-4B74-B7DA-ADCFECFFA4CB}" presName="text" presStyleLbl="fgAcc0" presStyleIdx="1" presStyleCnt="4" custScaleX="162175" custLinFactY="-28914" custLinFactNeighborX="83137" custLinFactNeighborY="-100000">
        <dgm:presLayoutVars>
          <dgm:chPref val="3"/>
        </dgm:presLayoutVars>
      </dgm:prSet>
      <dgm:spPr/>
    </dgm:pt>
    <dgm:pt modelId="{B4AAB62C-D91A-44BC-9F5B-49B0279B7A96}" type="pres">
      <dgm:prSet presAssocID="{E092E667-1448-4B74-B7DA-ADCFECFFA4CB}" presName="hierChild2" presStyleCnt="0"/>
      <dgm:spPr/>
    </dgm:pt>
    <dgm:pt modelId="{5C0D6277-75AB-4C11-84E5-6144C7AB4BE3}" type="pres">
      <dgm:prSet presAssocID="{CEE9DF73-645C-4A7F-B2AC-12BFA84D41DE}" presName="hierRoot1" presStyleCnt="0"/>
      <dgm:spPr/>
    </dgm:pt>
    <dgm:pt modelId="{9B557040-409E-4E6C-A24A-732C774B4F98}" type="pres">
      <dgm:prSet presAssocID="{CEE9DF73-645C-4A7F-B2AC-12BFA84D41DE}" presName="composite" presStyleCnt="0"/>
      <dgm:spPr/>
    </dgm:pt>
    <dgm:pt modelId="{9F004032-1ADA-4FCD-ABE7-939A16F58F69}" type="pres">
      <dgm:prSet presAssocID="{CEE9DF73-645C-4A7F-B2AC-12BFA84D41DE}" presName="background" presStyleLbl="node0" presStyleIdx="2" presStyleCnt="4"/>
      <dgm:spPr/>
    </dgm:pt>
    <dgm:pt modelId="{06C47EAD-C471-434D-A32A-244D080BB8E4}" type="pres">
      <dgm:prSet presAssocID="{CEE9DF73-645C-4A7F-B2AC-12BFA84D41DE}" presName="text" presStyleLbl="fgAcc0" presStyleIdx="2" presStyleCnt="4" custScaleX="218507" custLinFactX="18819" custLinFactY="-28914" custLinFactNeighborX="100000" custLinFactNeighborY="-100000">
        <dgm:presLayoutVars>
          <dgm:chPref val="3"/>
        </dgm:presLayoutVars>
      </dgm:prSet>
      <dgm:spPr/>
    </dgm:pt>
    <dgm:pt modelId="{65787F8E-0068-4644-AFFE-29B05EF63B0F}" type="pres">
      <dgm:prSet presAssocID="{CEE9DF73-645C-4A7F-B2AC-12BFA84D41DE}" presName="hierChild2" presStyleCnt="0"/>
      <dgm:spPr/>
    </dgm:pt>
    <dgm:pt modelId="{E2A3481F-957A-44F0-BA00-9F5634EE72B7}" type="pres">
      <dgm:prSet presAssocID="{6A3E16AC-7FB8-44D8-A499-448847F9B366}" presName="hierRoot1" presStyleCnt="0"/>
      <dgm:spPr/>
    </dgm:pt>
    <dgm:pt modelId="{34122382-B54E-4C4B-A585-4D774D6FE3C4}" type="pres">
      <dgm:prSet presAssocID="{6A3E16AC-7FB8-44D8-A499-448847F9B366}" presName="composite" presStyleCnt="0"/>
      <dgm:spPr/>
    </dgm:pt>
    <dgm:pt modelId="{65C9A3F7-6156-4316-AFA1-8F2B923D9CE1}" type="pres">
      <dgm:prSet presAssocID="{6A3E16AC-7FB8-44D8-A499-448847F9B366}" presName="background" presStyleLbl="node0" presStyleIdx="3" presStyleCnt="4"/>
      <dgm:spPr/>
    </dgm:pt>
    <dgm:pt modelId="{04E222CD-A5DC-4E34-BB6F-F7680C5F2D7C}" type="pres">
      <dgm:prSet presAssocID="{6A3E16AC-7FB8-44D8-A499-448847F9B366}" presName="text" presStyleLbl="fgAcc0" presStyleIdx="3" presStyleCnt="4" custScaleX="177948" custLinFactX="55874" custLinFactNeighborX="100000">
        <dgm:presLayoutVars>
          <dgm:chPref val="3"/>
        </dgm:presLayoutVars>
      </dgm:prSet>
      <dgm:spPr/>
    </dgm:pt>
    <dgm:pt modelId="{EF45885D-E510-4641-A18E-C2A44454F076}" type="pres">
      <dgm:prSet presAssocID="{6A3E16AC-7FB8-44D8-A499-448847F9B366}" presName="hierChild2" presStyleCnt="0"/>
      <dgm:spPr/>
    </dgm:pt>
    <dgm:pt modelId="{9413B591-7BEA-43E1-9E0E-76ED1AFD2EC8}" type="pres">
      <dgm:prSet presAssocID="{C699E2DD-5729-4E2A-B2A7-032845680440}" presName="Name10" presStyleLbl="parChTrans1D2" presStyleIdx="0" presStyleCnt="4"/>
      <dgm:spPr/>
    </dgm:pt>
    <dgm:pt modelId="{230C2CF6-5FE2-4824-88F7-6D5ACD668F3F}" type="pres">
      <dgm:prSet presAssocID="{7969FDF8-4691-4415-9560-477245C0F0E4}" presName="hierRoot2" presStyleCnt="0"/>
      <dgm:spPr/>
    </dgm:pt>
    <dgm:pt modelId="{3E83FCDF-A366-462C-B3FB-17669620F926}" type="pres">
      <dgm:prSet presAssocID="{7969FDF8-4691-4415-9560-477245C0F0E4}" presName="composite2" presStyleCnt="0"/>
      <dgm:spPr/>
    </dgm:pt>
    <dgm:pt modelId="{F4E44DBF-A11E-4CB4-8CAC-C0612A688C6B}" type="pres">
      <dgm:prSet presAssocID="{7969FDF8-4691-4415-9560-477245C0F0E4}" presName="background2" presStyleLbl="node2" presStyleIdx="0" presStyleCnt="4"/>
      <dgm:spPr/>
    </dgm:pt>
    <dgm:pt modelId="{77EEA43D-FAA6-4FB2-AE1B-41719CE4C78F}" type="pres">
      <dgm:prSet presAssocID="{7969FDF8-4691-4415-9560-477245C0F0E4}" presName="text2" presStyleLbl="fgAcc2" presStyleIdx="0" presStyleCnt="4" custScaleX="139856" custLinFactX="-100000" custLinFactNeighborX="-129073">
        <dgm:presLayoutVars>
          <dgm:chPref val="3"/>
        </dgm:presLayoutVars>
      </dgm:prSet>
      <dgm:spPr/>
    </dgm:pt>
    <dgm:pt modelId="{F1815302-5910-4F74-A902-C524ED90B244}" type="pres">
      <dgm:prSet presAssocID="{7969FDF8-4691-4415-9560-477245C0F0E4}" presName="hierChild3" presStyleCnt="0"/>
      <dgm:spPr/>
    </dgm:pt>
    <dgm:pt modelId="{F358B125-21E0-4427-9058-E38E71623CC1}" type="pres">
      <dgm:prSet presAssocID="{B5F653B6-C6C1-4EEF-AD4B-F665DAD3BEA3}" presName="Name10" presStyleLbl="parChTrans1D2" presStyleIdx="1" presStyleCnt="4"/>
      <dgm:spPr/>
    </dgm:pt>
    <dgm:pt modelId="{A46DFA6E-2603-4E59-A608-6DA5EC874DEA}" type="pres">
      <dgm:prSet presAssocID="{7AF86FA2-E5C2-4A9B-8AE5-B8A9EEA62370}" presName="hierRoot2" presStyleCnt="0"/>
      <dgm:spPr/>
    </dgm:pt>
    <dgm:pt modelId="{11B50211-3CA3-46B5-992D-16194A6DBFB6}" type="pres">
      <dgm:prSet presAssocID="{7AF86FA2-E5C2-4A9B-8AE5-B8A9EEA62370}" presName="composite2" presStyleCnt="0"/>
      <dgm:spPr/>
    </dgm:pt>
    <dgm:pt modelId="{92EE9B45-3E5F-4AA3-88F5-D32FD6F32537}" type="pres">
      <dgm:prSet presAssocID="{7AF86FA2-E5C2-4A9B-8AE5-B8A9EEA62370}" presName="background2" presStyleLbl="node2" presStyleIdx="1" presStyleCnt="4"/>
      <dgm:spPr/>
    </dgm:pt>
    <dgm:pt modelId="{9A8B0E35-0B9A-4D0D-BA6E-6A4EBB427EB4}" type="pres">
      <dgm:prSet presAssocID="{7AF86FA2-E5C2-4A9B-8AE5-B8A9EEA62370}" presName="text2" presStyleLbl="fgAcc2" presStyleIdx="1" presStyleCnt="4" custScaleX="153286" custLinFactX="-60425" custLinFactNeighborX="-100000">
        <dgm:presLayoutVars>
          <dgm:chPref val="3"/>
        </dgm:presLayoutVars>
      </dgm:prSet>
      <dgm:spPr/>
    </dgm:pt>
    <dgm:pt modelId="{F98D74D2-995D-4134-A05A-25439845286D}" type="pres">
      <dgm:prSet presAssocID="{7AF86FA2-E5C2-4A9B-8AE5-B8A9EEA62370}" presName="hierChild3" presStyleCnt="0"/>
      <dgm:spPr/>
    </dgm:pt>
    <dgm:pt modelId="{81A35894-BB95-40E6-AED3-14761C4F61C7}" type="pres">
      <dgm:prSet presAssocID="{B9807CEB-047E-4C05-B8CB-FE10A2E89228}" presName="Name17" presStyleLbl="parChTrans1D3" presStyleIdx="0" presStyleCnt="4"/>
      <dgm:spPr/>
    </dgm:pt>
    <dgm:pt modelId="{4E7F6AEB-2613-4A5D-A3C3-E32F96F10528}" type="pres">
      <dgm:prSet presAssocID="{331BB76E-280D-46AD-9FEF-BCBECC05E676}" presName="hierRoot3" presStyleCnt="0"/>
      <dgm:spPr/>
    </dgm:pt>
    <dgm:pt modelId="{76BF2D69-55BF-42AF-BACF-BA9EFBECB101}" type="pres">
      <dgm:prSet presAssocID="{331BB76E-280D-46AD-9FEF-BCBECC05E676}" presName="composite3" presStyleCnt="0"/>
      <dgm:spPr/>
    </dgm:pt>
    <dgm:pt modelId="{7D3A3A66-DF7D-4CE1-87DC-98284F0BEB8B}" type="pres">
      <dgm:prSet presAssocID="{331BB76E-280D-46AD-9FEF-BCBECC05E676}" presName="background3" presStyleLbl="node3" presStyleIdx="0" presStyleCnt="4"/>
      <dgm:spPr/>
    </dgm:pt>
    <dgm:pt modelId="{FD81810B-CF8F-4D39-A250-2BB7E328AFCC}" type="pres">
      <dgm:prSet presAssocID="{331BB76E-280D-46AD-9FEF-BCBECC05E676}" presName="text3" presStyleLbl="fgAcc3" presStyleIdx="0" presStyleCnt="4" custScaleX="113727" custLinFactX="-94184" custLinFactNeighborX="-100000" custLinFactNeighborY="34109">
        <dgm:presLayoutVars>
          <dgm:chPref val="3"/>
        </dgm:presLayoutVars>
      </dgm:prSet>
      <dgm:spPr/>
    </dgm:pt>
    <dgm:pt modelId="{AEA0F1E2-950F-4DAB-8BDA-093D1E2742BE}" type="pres">
      <dgm:prSet presAssocID="{331BB76E-280D-46AD-9FEF-BCBECC05E676}" presName="hierChild4" presStyleCnt="0"/>
      <dgm:spPr/>
    </dgm:pt>
    <dgm:pt modelId="{575F0A83-8EA4-4FD1-B634-2866713E3387}" type="pres">
      <dgm:prSet presAssocID="{6A78B17E-24CE-4704-80D5-63C5CEBDCDA9}" presName="Name17" presStyleLbl="parChTrans1D3" presStyleIdx="1" presStyleCnt="4"/>
      <dgm:spPr/>
    </dgm:pt>
    <dgm:pt modelId="{8A91236B-1FEF-48E2-A04A-BDA6BB98B644}" type="pres">
      <dgm:prSet presAssocID="{6AD9BC00-4189-4414-95BE-003587B1D582}" presName="hierRoot3" presStyleCnt="0"/>
      <dgm:spPr/>
    </dgm:pt>
    <dgm:pt modelId="{ADD966F7-F263-4D0D-ACAA-6D7E0397D474}" type="pres">
      <dgm:prSet presAssocID="{6AD9BC00-4189-4414-95BE-003587B1D582}" presName="composite3" presStyleCnt="0"/>
      <dgm:spPr/>
    </dgm:pt>
    <dgm:pt modelId="{57BDF302-97B3-4817-8E36-15259C8662CA}" type="pres">
      <dgm:prSet presAssocID="{6AD9BC00-4189-4414-95BE-003587B1D582}" presName="background3" presStyleLbl="node3" presStyleIdx="1" presStyleCnt="4"/>
      <dgm:spPr/>
    </dgm:pt>
    <dgm:pt modelId="{24343E6E-7268-4EA3-BC1F-C71B05E6D4BC}" type="pres">
      <dgm:prSet presAssocID="{6AD9BC00-4189-4414-95BE-003587B1D582}" presName="text3" presStyleLbl="fgAcc3" presStyleIdx="1" presStyleCnt="4" custScaleX="122499" custLinFactX="-55883" custLinFactNeighborX="-100000" custLinFactNeighborY="34109">
        <dgm:presLayoutVars>
          <dgm:chPref val="3"/>
        </dgm:presLayoutVars>
      </dgm:prSet>
      <dgm:spPr/>
    </dgm:pt>
    <dgm:pt modelId="{96946995-7418-4632-B85F-2CA8E8F989CF}" type="pres">
      <dgm:prSet presAssocID="{6AD9BC00-4189-4414-95BE-003587B1D582}" presName="hierChild4" presStyleCnt="0"/>
      <dgm:spPr/>
    </dgm:pt>
    <dgm:pt modelId="{26FA7AC6-9802-414D-8FED-58D1028E96DF}" type="pres">
      <dgm:prSet presAssocID="{61FBBFC7-4E20-4A57-A6BF-0624DA4A5E3E}" presName="Name10" presStyleLbl="parChTrans1D2" presStyleIdx="2" presStyleCnt="4"/>
      <dgm:spPr/>
    </dgm:pt>
    <dgm:pt modelId="{C0D8789C-7A9D-462B-A091-5438FB1DCC44}" type="pres">
      <dgm:prSet presAssocID="{BB4C33FA-AF89-475B-919F-D9C19AB93693}" presName="hierRoot2" presStyleCnt="0"/>
      <dgm:spPr/>
    </dgm:pt>
    <dgm:pt modelId="{D57EFD1D-F2DC-46D1-BD99-47C91B97C9A7}" type="pres">
      <dgm:prSet presAssocID="{BB4C33FA-AF89-475B-919F-D9C19AB93693}" presName="composite2" presStyleCnt="0"/>
      <dgm:spPr/>
    </dgm:pt>
    <dgm:pt modelId="{26243829-63BB-4C53-9ADC-56835D690D63}" type="pres">
      <dgm:prSet presAssocID="{BB4C33FA-AF89-475B-919F-D9C19AB93693}" presName="background2" presStyleLbl="node2" presStyleIdx="2" presStyleCnt="4"/>
      <dgm:spPr/>
    </dgm:pt>
    <dgm:pt modelId="{348E73A0-F570-4652-A282-B1E672A4D198}" type="pres">
      <dgm:prSet presAssocID="{BB4C33FA-AF89-475B-919F-D9C19AB93693}" presName="text2" presStyleLbl="fgAcc2" presStyleIdx="2" presStyleCnt="4" custScaleX="141543" custLinFactX="-8625" custLinFactNeighborX="-100000">
        <dgm:presLayoutVars>
          <dgm:chPref val="3"/>
        </dgm:presLayoutVars>
      </dgm:prSet>
      <dgm:spPr/>
    </dgm:pt>
    <dgm:pt modelId="{537C715A-53D4-490D-BD43-6B2CBDE54D2E}" type="pres">
      <dgm:prSet presAssocID="{BB4C33FA-AF89-475B-919F-D9C19AB93693}" presName="hierChild3" presStyleCnt="0"/>
      <dgm:spPr/>
    </dgm:pt>
    <dgm:pt modelId="{41F6939F-04DF-4765-9625-22E2407566A9}" type="pres">
      <dgm:prSet presAssocID="{9832608C-1FB3-45ED-8999-0BBCC481E382}" presName="Name17" presStyleLbl="parChTrans1D3" presStyleIdx="2" presStyleCnt="4"/>
      <dgm:spPr/>
    </dgm:pt>
    <dgm:pt modelId="{BC85D9FF-3947-4833-85F1-9B762E36A14B}" type="pres">
      <dgm:prSet presAssocID="{E04C0368-E9ED-465E-BEFB-207844C71033}" presName="hierRoot3" presStyleCnt="0"/>
      <dgm:spPr/>
    </dgm:pt>
    <dgm:pt modelId="{D28FFD95-0412-49D9-BCB4-D66ACF1FB55D}" type="pres">
      <dgm:prSet presAssocID="{E04C0368-E9ED-465E-BEFB-207844C71033}" presName="composite3" presStyleCnt="0"/>
      <dgm:spPr/>
    </dgm:pt>
    <dgm:pt modelId="{C706DE4F-95A0-40FC-BA9D-F99F78684663}" type="pres">
      <dgm:prSet presAssocID="{E04C0368-E9ED-465E-BEFB-207844C71033}" presName="background3" presStyleLbl="node3" presStyleIdx="2" presStyleCnt="4"/>
      <dgm:spPr/>
    </dgm:pt>
    <dgm:pt modelId="{66063829-84DF-4943-8925-C5D4191B3DE1}" type="pres">
      <dgm:prSet presAssocID="{E04C0368-E9ED-465E-BEFB-207844C71033}" presName="text3" presStyleLbl="fgAcc3" presStyleIdx="2" presStyleCnt="4" custScaleX="110437" custLinFactX="-8625" custLinFactNeighborX="-100000" custLinFactNeighborY="34109">
        <dgm:presLayoutVars>
          <dgm:chPref val="3"/>
        </dgm:presLayoutVars>
      </dgm:prSet>
      <dgm:spPr/>
    </dgm:pt>
    <dgm:pt modelId="{A9BF9C6C-3603-48C8-A1F7-A738CAA048C1}" type="pres">
      <dgm:prSet presAssocID="{E04C0368-E9ED-465E-BEFB-207844C71033}" presName="hierChild4" presStyleCnt="0"/>
      <dgm:spPr/>
    </dgm:pt>
    <dgm:pt modelId="{DC7AE7D0-7E3E-40FC-A9A8-25A190FBEEB4}" type="pres">
      <dgm:prSet presAssocID="{C2D227D7-C871-4D2E-821F-FC9A7A7E38B5}" presName="Name17" presStyleLbl="parChTrans1D3" presStyleIdx="3" presStyleCnt="4"/>
      <dgm:spPr/>
    </dgm:pt>
    <dgm:pt modelId="{8B203F9F-F882-4920-9170-9041A4631406}" type="pres">
      <dgm:prSet presAssocID="{33277DD6-9BBC-4183-AA79-5428676D8B16}" presName="hierRoot3" presStyleCnt="0"/>
      <dgm:spPr/>
    </dgm:pt>
    <dgm:pt modelId="{8B31EAEA-0802-49B9-8776-22DABE931935}" type="pres">
      <dgm:prSet presAssocID="{33277DD6-9BBC-4183-AA79-5428676D8B16}" presName="composite3" presStyleCnt="0"/>
      <dgm:spPr/>
    </dgm:pt>
    <dgm:pt modelId="{16E65762-953C-4C2F-BD1A-1D6E26F18C40}" type="pres">
      <dgm:prSet presAssocID="{33277DD6-9BBC-4183-AA79-5428676D8B16}" presName="background3" presStyleLbl="node3" presStyleIdx="3" presStyleCnt="4"/>
      <dgm:spPr/>
    </dgm:pt>
    <dgm:pt modelId="{EDFF8834-AAB0-4E87-87D3-A4F1CC5ECD81}" type="pres">
      <dgm:prSet presAssocID="{33277DD6-9BBC-4183-AA79-5428676D8B16}" presName="text3" presStyleLbl="fgAcc3" presStyleIdx="3" presStyleCnt="4" custScaleX="119749" custLinFactNeighborX="-89850" custLinFactNeighborY="34109">
        <dgm:presLayoutVars>
          <dgm:chPref val="3"/>
        </dgm:presLayoutVars>
      </dgm:prSet>
      <dgm:spPr/>
    </dgm:pt>
    <dgm:pt modelId="{32E40721-052F-4AA0-B989-A170531F8A58}" type="pres">
      <dgm:prSet presAssocID="{33277DD6-9BBC-4183-AA79-5428676D8B16}" presName="hierChild4" presStyleCnt="0"/>
      <dgm:spPr/>
    </dgm:pt>
    <dgm:pt modelId="{69BD542E-EC24-4180-B45B-E0B309DDCAC0}" type="pres">
      <dgm:prSet presAssocID="{73DB1FCA-9B3F-4CA8-85BC-54A366FDEE46}" presName="Name10" presStyleLbl="parChTrans1D2" presStyleIdx="3" presStyleCnt="4"/>
      <dgm:spPr/>
    </dgm:pt>
    <dgm:pt modelId="{13EC09D7-1544-44E1-91A2-BCCA16064228}" type="pres">
      <dgm:prSet presAssocID="{7C685505-4EE2-458F-8E04-049BC6C4A467}" presName="hierRoot2" presStyleCnt="0"/>
      <dgm:spPr/>
    </dgm:pt>
    <dgm:pt modelId="{200A930A-A565-4981-AB1B-D11843C5C6C9}" type="pres">
      <dgm:prSet presAssocID="{7C685505-4EE2-458F-8E04-049BC6C4A467}" presName="composite2" presStyleCnt="0"/>
      <dgm:spPr/>
    </dgm:pt>
    <dgm:pt modelId="{4D9E35C5-15F1-48E7-A156-4F09AA428B13}" type="pres">
      <dgm:prSet presAssocID="{7C685505-4EE2-458F-8E04-049BC6C4A467}" presName="background2" presStyleLbl="node2" presStyleIdx="3" presStyleCnt="4"/>
      <dgm:spPr/>
    </dgm:pt>
    <dgm:pt modelId="{66016EDE-29F1-4462-BFFB-8D6B75D4A1DE}" type="pres">
      <dgm:prSet presAssocID="{7C685505-4EE2-458F-8E04-049BC6C4A467}" presName="text2" presStyleLbl="fgAcc2" presStyleIdx="3" presStyleCnt="4" custScaleX="155971" custLinFactNeighborX="-41242">
        <dgm:presLayoutVars>
          <dgm:chPref val="3"/>
        </dgm:presLayoutVars>
      </dgm:prSet>
      <dgm:spPr/>
    </dgm:pt>
    <dgm:pt modelId="{CCC815E6-280F-4C7D-9BF1-4B069929D789}" type="pres">
      <dgm:prSet presAssocID="{7C685505-4EE2-458F-8E04-049BC6C4A467}" presName="hierChild3" presStyleCnt="0"/>
      <dgm:spPr/>
    </dgm:pt>
  </dgm:ptLst>
  <dgm:cxnLst>
    <dgm:cxn modelId="{27E2FD08-1ED5-422B-8097-7221E2A52046}" type="presOf" srcId="{40F378B9-E9CD-4E5F-979D-90FA954C08BE}" destId="{85F26960-7909-41B8-BFF6-20A16E0EFAB2}" srcOrd="0" destOrd="0" presId="urn:microsoft.com/office/officeart/2005/8/layout/hierarchy1"/>
    <dgm:cxn modelId="{DA3A560A-2A06-460B-96A6-D605068B6A04}" type="presOf" srcId="{6AD9BC00-4189-4414-95BE-003587B1D582}" destId="{24343E6E-7268-4EA3-BC1F-C71B05E6D4BC}" srcOrd="0" destOrd="0" presId="urn:microsoft.com/office/officeart/2005/8/layout/hierarchy1"/>
    <dgm:cxn modelId="{ECF7E812-7832-4FD0-A651-B872606064F2}" type="presOf" srcId="{6A3E16AC-7FB8-44D8-A499-448847F9B366}" destId="{04E222CD-A5DC-4E34-BB6F-F7680C5F2D7C}" srcOrd="0" destOrd="0" presId="urn:microsoft.com/office/officeart/2005/8/layout/hierarchy1"/>
    <dgm:cxn modelId="{23C7451C-9CAB-4542-94E8-F1238A2A688A}" srcId="{6A3E16AC-7FB8-44D8-A499-448847F9B366}" destId="{7969FDF8-4691-4415-9560-477245C0F0E4}" srcOrd="0" destOrd="0" parTransId="{C699E2DD-5729-4E2A-B2A7-032845680440}" sibTransId="{7B8E3133-1225-4378-9A61-ED467F0BA7C5}"/>
    <dgm:cxn modelId="{18476A1C-FAA3-46DF-8042-FF336CA70E79}" type="presOf" srcId="{6A78B17E-24CE-4704-80D5-63C5CEBDCDA9}" destId="{575F0A83-8EA4-4FD1-B634-2866713E3387}" srcOrd="0" destOrd="0" presId="urn:microsoft.com/office/officeart/2005/8/layout/hierarchy1"/>
    <dgm:cxn modelId="{B90F981C-BB25-407F-A07D-C2504DD22E0F}" srcId="{BB4C33FA-AF89-475B-919F-D9C19AB93693}" destId="{E04C0368-E9ED-465E-BEFB-207844C71033}" srcOrd="0" destOrd="0" parTransId="{9832608C-1FB3-45ED-8999-0BBCC481E382}" sibTransId="{BD394AB3-DB2B-420C-8CD4-879397BC5136}"/>
    <dgm:cxn modelId="{C3F4E825-083C-4CD9-9FAA-F475B1E219D8}" type="presOf" srcId="{73DB1FCA-9B3F-4CA8-85BC-54A366FDEE46}" destId="{69BD542E-EC24-4180-B45B-E0B309DDCAC0}" srcOrd="0" destOrd="0" presId="urn:microsoft.com/office/officeart/2005/8/layout/hierarchy1"/>
    <dgm:cxn modelId="{D37A1334-5E29-4288-9EFA-888BC0036896}" type="presOf" srcId="{CEE9DF73-645C-4A7F-B2AC-12BFA84D41DE}" destId="{06C47EAD-C471-434D-A32A-244D080BB8E4}" srcOrd="0" destOrd="0" presId="urn:microsoft.com/office/officeart/2005/8/layout/hierarchy1"/>
    <dgm:cxn modelId="{356DFA47-4A22-45CE-9734-B6004748FE0E}" srcId="{6A3E16AC-7FB8-44D8-A499-448847F9B366}" destId="{7AF86FA2-E5C2-4A9B-8AE5-B8A9EEA62370}" srcOrd="1" destOrd="0" parTransId="{B5F653B6-C6C1-4EEF-AD4B-F665DAD3BEA3}" sibTransId="{13F7BD6B-F4B0-468A-A889-36B5BE92F0E7}"/>
    <dgm:cxn modelId="{5E13F748-D67C-480D-B5F8-897ED39B2FB0}" type="presOf" srcId="{9832608C-1FB3-45ED-8999-0BBCC481E382}" destId="{41F6939F-04DF-4765-9625-22E2407566A9}" srcOrd="0" destOrd="0" presId="urn:microsoft.com/office/officeart/2005/8/layout/hierarchy1"/>
    <dgm:cxn modelId="{428F1C4D-E8C5-44DF-A0A6-3C9C0D26210A}" type="presOf" srcId="{B5F653B6-C6C1-4EEF-AD4B-F665DAD3BEA3}" destId="{F358B125-21E0-4427-9058-E38E71623CC1}" srcOrd="0" destOrd="0" presId="urn:microsoft.com/office/officeart/2005/8/layout/hierarchy1"/>
    <dgm:cxn modelId="{7357A854-CC07-49FD-A933-B5A1E56C5B74}" type="presOf" srcId="{7AF86FA2-E5C2-4A9B-8AE5-B8A9EEA62370}" destId="{9A8B0E35-0B9A-4D0D-BA6E-6A4EBB427EB4}" srcOrd="0" destOrd="0" presId="urn:microsoft.com/office/officeart/2005/8/layout/hierarchy1"/>
    <dgm:cxn modelId="{18E2E354-33A2-4E0F-B1F3-C16188D448DE}" srcId="{40F378B9-E9CD-4E5F-979D-90FA954C08BE}" destId="{CEE9DF73-645C-4A7F-B2AC-12BFA84D41DE}" srcOrd="2" destOrd="0" parTransId="{3B8251DC-D5D1-4F90-A6DB-ABA74E1E927F}" sibTransId="{B67D2316-1963-4B62-8FF8-7E6FA759D78B}"/>
    <dgm:cxn modelId="{36B0AA7D-BC51-4328-8D6F-DF9CB15ECA07}" type="presOf" srcId="{E04C0368-E9ED-465E-BEFB-207844C71033}" destId="{66063829-84DF-4943-8925-C5D4191B3DE1}" srcOrd="0" destOrd="0" presId="urn:microsoft.com/office/officeart/2005/8/layout/hierarchy1"/>
    <dgm:cxn modelId="{C25D8492-36C5-45B9-AAAB-CF6CD3315109}" type="presOf" srcId="{33277DD6-9BBC-4183-AA79-5428676D8B16}" destId="{EDFF8834-AAB0-4E87-87D3-A4F1CC5ECD81}" srcOrd="0" destOrd="0" presId="urn:microsoft.com/office/officeart/2005/8/layout/hierarchy1"/>
    <dgm:cxn modelId="{4BE29D94-9660-4F87-BCD4-A0D3936646CE}" srcId="{40F378B9-E9CD-4E5F-979D-90FA954C08BE}" destId="{E092E667-1448-4B74-B7DA-ADCFECFFA4CB}" srcOrd="1" destOrd="0" parTransId="{6A8D1290-BB20-4204-B10F-456DDCD4095D}" sibTransId="{CBACDD50-3C81-40E7-90E9-D60D60155D9B}"/>
    <dgm:cxn modelId="{E8685AAD-48E8-466D-BD8B-67326179B987}" type="presOf" srcId="{7969FDF8-4691-4415-9560-477245C0F0E4}" destId="{77EEA43D-FAA6-4FB2-AE1B-41719CE4C78F}" srcOrd="0" destOrd="0" presId="urn:microsoft.com/office/officeart/2005/8/layout/hierarchy1"/>
    <dgm:cxn modelId="{BD5089B4-AD94-4723-8945-47C75549AED4}" type="presOf" srcId="{7C685505-4EE2-458F-8E04-049BC6C4A467}" destId="{66016EDE-29F1-4462-BFFB-8D6B75D4A1DE}" srcOrd="0" destOrd="0" presId="urn:microsoft.com/office/officeart/2005/8/layout/hierarchy1"/>
    <dgm:cxn modelId="{40B780C0-9391-44DB-B7A5-1BD7EAAD4F27}" type="presOf" srcId="{331BB76E-280D-46AD-9FEF-BCBECC05E676}" destId="{FD81810B-CF8F-4D39-A250-2BB7E328AFCC}" srcOrd="0" destOrd="0" presId="urn:microsoft.com/office/officeart/2005/8/layout/hierarchy1"/>
    <dgm:cxn modelId="{8C729FC2-6092-4B33-BCA3-D267F4B54A9D}" type="presOf" srcId="{B9807CEB-047E-4C05-B8CB-FE10A2E89228}" destId="{81A35894-BB95-40E6-AED3-14761C4F61C7}" srcOrd="0" destOrd="0" presId="urn:microsoft.com/office/officeart/2005/8/layout/hierarchy1"/>
    <dgm:cxn modelId="{48E6EFC4-E7D6-4224-875B-3CC8B46902E0}" type="presOf" srcId="{C699E2DD-5729-4E2A-B2A7-032845680440}" destId="{9413B591-7BEA-43E1-9E0E-76ED1AFD2EC8}" srcOrd="0" destOrd="0" presId="urn:microsoft.com/office/officeart/2005/8/layout/hierarchy1"/>
    <dgm:cxn modelId="{29E82ECF-DD89-4D83-80CC-29F06F0F69B5}" type="presOf" srcId="{E092E667-1448-4B74-B7DA-ADCFECFFA4CB}" destId="{DC2EBC14-3801-4562-861C-618A21A34B35}" srcOrd="0" destOrd="0" presId="urn:microsoft.com/office/officeart/2005/8/layout/hierarchy1"/>
    <dgm:cxn modelId="{12E542D5-D875-4071-83E0-18E4AAA21BED}" type="presOf" srcId="{BB4C33FA-AF89-475B-919F-D9C19AB93693}" destId="{348E73A0-F570-4652-A282-B1E672A4D198}" srcOrd="0" destOrd="0" presId="urn:microsoft.com/office/officeart/2005/8/layout/hierarchy1"/>
    <dgm:cxn modelId="{903846D5-20E1-4803-9839-55D113791E82}" srcId="{40F378B9-E9CD-4E5F-979D-90FA954C08BE}" destId="{6A3E16AC-7FB8-44D8-A499-448847F9B366}" srcOrd="3" destOrd="0" parTransId="{ECD1C599-ED88-46B2-A9EC-997D957B2D63}" sibTransId="{5AD07204-36A5-476B-96BC-2DCD385F355A}"/>
    <dgm:cxn modelId="{7FC3E4D7-B209-4803-9332-D0FA6B969776}" type="presOf" srcId="{C2D227D7-C871-4D2E-821F-FC9A7A7E38B5}" destId="{DC7AE7D0-7E3E-40FC-A9A8-25A190FBEEB4}" srcOrd="0" destOrd="0" presId="urn:microsoft.com/office/officeart/2005/8/layout/hierarchy1"/>
    <dgm:cxn modelId="{523E1ADB-6448-4EEC-B3C9-E43401222BD9}" srcId="{6A3E16AC-7FB8-44D8-A499-448847F9B366}" destId="{7C685505-4EE2-458F-8E04-049BC6C4A467}" srcOrd="3" destOrd="0" parTransId="{73DB1FCA-9B3F-4CA8-85BC-54A366FDEE46}" sibTransId="{D332074E-7127-4D54-8590-6B9482D01DE7}"/>
    <dgm:cxn modelId="{AC3FB1E1-871E-47EA-99B7-509CB0B550AE}" type="presOf" srcId="{61FBBFC7-4E20-4A57-A6BF-0624DA4A5E3E}" destId="{26FA7AC6-9802-414D-8FED-58D1028E96DF}" srcOrd="0" destOrd="0" presId="urn:microsoft.com/office/officeart/2005/8/layout/hierarchy1"/>
    <dgm:cxn modelId="{430C86E8-B9EB-4BD6-BC90-E776ED808419}" srcId="{7AF86FA2-E5C2-4A9B-8AE5-B8A9EEA62370}" destId="{6AD9BC00-4189-4414-95BE-003587B1D582}" srcOrd="1" destOrd="0" parTransId="{6A78B17E-24CE-4704-80D5-63C5CEBDCDA9}" sibTransId="{36C7C94C-A8FE-4C60-A737-94F8940147CE}"/>
    <dgm:cxn modelId="{244934E9-F55E-4F85-AF5D-D8370AF9B4FE}" type="presOf" srcId="{98D6F2A5-493A-4D44-A583-86D9231A9AB9}" destId="{FB8C7534-0BEF-43D9-97A8-63FEE4561E62}" srcOrd="0" destOrd="0" presId="urn:microsoft.com/office/officeart/2005/8/layout/hierarchy1"/>
    <dgm:cxn modelId="{2FBFA4EF-ED64-42B3-9E3E-0B023C19DD57}" srcId="{7AF86FA2-E5C2-4A9B-8AE5-B8A9EEA62370}" destId="{331BB76E-280D-46AD-9FEF-BCBECC05E676}" srcOrd="0" destOrd="0" parTransId="{B9807CEB-047E-4C05-B8CB-FE10A2E89228}" sibTransId="{921794A7-CEED-43CC-91D3-1C89017D634F}"/>
    <dgm:cxn modelId="{FCF903F2-D834-4F0F-B1FB-674B41CDA3A1}" srcId="{BB4C33FA-AF89-475B-919F-D9C19AB93693}" destId="{33277DD6-9BBC-4183-AA79-5428676D8B16}" srcOrd="1" destOrd="0" parTransId="{C2D227D7-C871-4D2E-821F-FC9A7A7E38B5}" sibTransId="{9F38BA26-D764-4F7B-A79B-4EFB12771B20}"/>
    <dgm:cxn modelId="{B60A96F6-B75F-430A-8443-1DDFC4B7FD25}" srcId="{6A3E16AC-7FB8-44D8-A499-448847F9B366}" destId="{BB4C33FA-AF89-475B-919F-D9C19AB93693}" srcOrd="2" destOrd="0" parTransId="{61FBBFC7-4E20-4A57-A6BF-0624DA4A5E3E}" sibTransId="{5BA364BC-CA86-4178-9E02-18724E29C454}"/>
    <dgm:cxn modelId="{17FADFFE-697F-4636-91E1-C3390A908253}" srcId="{40F378B9-E9CD-4E5F-979D-90FA954C08BE}" destId="{98D6F2A5-493A-4D44-A583-86D9231A9AB9}" srcOrd="0" destOrd="0" parTransId="{48B11FA4-A283-46EB-9BBE-10B8884089D2}" sibTransId="{883B5ECF-584D-4BD3-9F87-6DAA4615FA37}"/>
    <dgm:cxn modelId="{B6411873-DFE4-4392-9436-A5D5B55C67DE}" type="presParOf" srcId="{85F26960-7909-41B8-BFF6-20A16E0EFAB2}" destId="{1232F968-87E8-4BD0-8F9D-29E3590FB747}" srcOrd="0" destOrd="0" presId="urn:microsoft.com/office/officeart/2005/8/layout/hierarchy1"/>
    <dgm:cxn modelId="{9B4690DE-188B-4837-BA2F-6C316ECF6B7F}" type="presParOf" srcId="{1232F968-87E8-4BD0-8F9D-29E3590FB747}" destId="{59DDDAC4-9E99-4430-B10B-DBFE230B17FF}" srcOrd="0" destOrd="0" presId="urn:microsoft.com/office/officeart/2005/8/layout/hierarchy1"/>
    <dgm:cxn modelId="{8D9CB376-833A-4DDC-B667-37AD5185B74A}" type="presParOf" srcId="{59DDDAC4-9E99-4430-B10B-DBFE230B17FF}" destId="{72A01079-17C2-4EDB-8326-3109CB25C411}" srcOrd="0" destOrd="0" presId="urn:microsoft.com/office/officeart/2005/8/layout/hierarchy1"/>
    <dgm:cxn modelId="{02CF2893-47A9-46D3-9C76-68FA92A73877}" type="presParOf" srcId="{59DDDAC4-9E99-4430-B10B-DBFE230B17FF}" destId="{FB8C7534-0BEF-43D9-97A8-63FEE4561E62}" srcOrd="1" destOrd="0" presId="urn:microsoft.com/office/officeart/2005/8/layout/hierarchy1"/>
    <dgm:cxn modelId="{0B06C33C-DCD4-4600-A088-EA928E5666DF}" type="presParOf" srcId="{1232F968-87E8-4BD0-8F9D-29E3590FB747}" destId="{DA7E3F00-3920-423B-B94F-A8162C9ACB33}" srcOrd="1" destOrd="0" presId="urn:microsoft.com/office/officeart/2005/8/layout/hierarchy1"/>
    <dgm:cxn modelId="{E9EE8F8B-6F9A-4830-A3ED-29F841113BE3}" type="presParOf" srcId="{85F26960-7909-41B8-BFF6-20A16E0EFAB2}" destId="{6B98B89F-AFAC-4D68-B889-F45AE02A79C3}" srcOrd="1" destOrd="0" presId="urn:microsoft.com/office/officeart/2005/8/layout/hierarchy1"/>
    <dgm:cxn modelId="{4A63F5FD-D2A4-4645-9A0B-FEBBF100CCB5}" type="presParOf" srcId="{6B98B89F-AFAC-4D68-B889-F45AE02A79C3}" destId="{BDEBC198-711B-4713-9BAB-94B1F82A3F7C}" srcOrd="0" destOrd="0" presId="urn:microsoft.com/office/officeart/2005/8/layout/hierarchy1"/>
    <dgm:cxn modelId="{90E310D3-70F8-487F-9AF7-604F8EBBA896}" type="presParOf" srcId="{BDEBC198-711B-4713-9BAB-94B1F82A3F7C}" destId="{3D5A0BC5-4D2A-46BD-98C6-1D4C47CAC3B6}" srcOrd="0" destOrd="0" presId="urn:microsoft.com/office/officeart/2005/8/layout/hierarchy1"/>
    <dgm:cxn modelId="{BE3026DD-6256-4578-AD0C-0375CEA0E669}" type="presParOf" srcId="{BDEBC198-711B-4713-9BAB-94B1F82A3F7C}" destId="{DC2EBC14-3801-4562-861C-618A21A34B35}" srcOrd="1" destOrd="0" presId="urn:microsoft.com/office/officeart/2005/8/layout/hierarchy1"/>
    <dgm:cxn modelId="{42F754FF-6435-454E-95FC-CA70D7D227B8}" type="presParOf" srcId="{6B98B89F-AFAC-4D68-B889-F45AE02A79C3}" destId="{B4AAB62C-D91A-44BC-9F5B-49B0279B7A96}" srcOrd="1" destOrd="0" presId="urn:microsoft.com/office/officeart/2005/8/layout/hierarchy1"/>
    <dgm:cxn modelId="{DC012666-390B-45ED-A073-7600D367AF7A}" type="presParOf" srcId="{85F26960-7909-41B8-BFF6-20A16E0EFAB2}" destId="{5C0D6277-75AB-4C11-84E5-6144C7AB4BE3}" srcOrd="2" destOrd="0" presId="urn:microsoft.com/office/officeart/2005/8/layout/hierarchy1"/>
    <dgm:cxn modelId="{8CE22BBA-A95B-4C23-87E0-01D66515DA55}" type="presParOf" srcId="{5C0D6277-75AB-4C11-84E5-6144C7AB4BE3}" destId="{9B557040-409E-4E6C-A24A-732C774B4F98}" srcOrd="0" destOrd="0" presId="urn:microsoft.com/office/officeart/2005/8/layout/hierarchy1"/>
    <dgm:cxn modelId="{216B082A-69EB-4C20-B4E6-F855DDA947E7}" type="presParOf" srcId="{9B557040-409E-4E6C-A24A-732C774B4F98}" destId="{9F004032-1ADA-4FCD-ABE7-939A16F58F69}" srcOrd="0" destOrd="0" presId="urn:microsoft.com/office/officeart/2005/8/layout/hierarchy1"/>
    <dgm:cxn modelId="{8F241655-F0F9-46CD-B662-49CACF2F0F10}" type="presParOf" srcId="{9B557040-409E-4E6C-A24A-732C774B4F98}" destId="{06C47EAD-C471-434D-A32A-244D080BB8E4}" srcOrd="1" destOrd="0" presId="urn:microsoft.com/office/officeart/2005/8/layout/hierarchy1"/>
    <dgm:cxn modelId="{236AD794-1E7D-47CF-968A-CC38A315EF2E}" type="presParOf" srcId="{5C0D6277-75AB-4C11-84E5-6144C7AB4BE3}" destId="{65787F8E-0068-4644-AFFE-29B05EF63B0F}" srcOrd="1" destOrd="0" presId="urn:microsoft.com/office/officeart/2005/8/layout/hierarchy1"/>
    <dgm:cxn modelId="{3D46DF47-B1AF-4DE3-AC6D-9A0C2AEDA140}" type="presParOf" srcId="{85F26960-7909-41B8-BFF6-20A16E0EFAB2}" destId="{E2A3481F-957A-44F0-BA00-9F5634EE72B7}" srcOrd="3" destOrd="0" presId="urn:microsoft.com/office/officeart/2005/8/layout/hierarchy1"/>
    <dgm:cxn modelId="{60568B81-40CD-464A-A813-140E9DCECBD0}" type="presParOf" srcId="{E2A3481F-957A-44F0-BA00-9F5634EE72B7}" destId="{34122382-B54E-4C4B-A585-4D774D6FE3C4}" srcOrd="0" destOrd="0" presId="urn:microsoft.com/office/officeart/2005/8/layout/hierarchy1"/>
    <dgm:cxn modelId="{8342D05C-983A-4342-9020-838B469B25A6}" type="presParOf" srcId="{34122382-B54E-4C4B-A585-4D774D6FE3C4}" destId="{65C9A3F7-6156-4316-AFA1-8F2B923D9CE1}" srcOrd="0" destOrd="0" presId="urn:microsoft.com/office/officeart/2005/8/layout/hierarchy1"/>
    <dgm:cxn modelId="{6A99C65B-9076-475C-A31E-B7B416D2D5B1}" type="presParOf" srcId="{34122382-B54E-4C4B-A585-4D774D6FE3C4}" destId="{04E222CD-A5DC-4E34-BB6F-F7680C5F2D7C}" srcOrd="1" destOrd="0" presId="urn:microsoft.com/office/officeart/2005/8/layout/hierarchy1"/>
    <dgm:cxn modelId="{BBFBCF85-7BAA-4C6F-B6BA-DDCE8EDE2BDB}" type="presParOf" srcId="{E2A3481F-957A-44F0-BA00-9F5634EE72B7}" destId="{EF45885D-E510-4641-A18E-C2A44454F076}" srcOrd="1" destOrd="0" presId="urn:microsoft.com/office/officeart/2005/8/layout/hierarchy1"/>
    <dgm:cxn modelId="{0A2B7D90-A5A0-48FA-BB9A-AF089A4F2258}" type="presParOf" srcId="{EF45885D-E510-4641-A18E-C2A44454F076}" destId="{9413B591-7BEA-43E1-9E0E-76ED1AFD2EC8}" srcOrd="0" destOrd="0" presId="urn:microsoft.com/office/officeart/2005/8/layout/hierarchy1"/>
    <dgm:cxn modelId="{4A2B178B-C908-4A39-9D32-1DB0D9985528}" type="presParOf" srcId="{EF45885D-E510-4641-A18E-C2A44454F076}" destId="{230C2CF6-5FE2-4824-88F7-6D5ACD668F3F}" srcOrd="1" destOrd="0" presId="urn:microsoft.com/office/officeart/2005/8/layout/hierarchy1"/>
    <dgm:cxn modelId="{BC8B93A9-91FF-48A2-965C-473F322AA67C}" type="presParOf" srcId="{230C2CF6-5FE2-4824-88F7-6D5ACD668F3F}" destId="{3E83FCDF-A366-462C-B3FB-17669620F926}" srcOrd="0" destOrd="0" presId="urn:microsoft.com/office/officeart/2005/8/layout/hierarchy1"/>
    <dgm:cxn modelId="{349E3FC4-4588-47F4-B633-A50EABB98930}" type="presParOf" srcId="{3E83FCDF-A366-462C-B3FB-17669620F926}" destId="{F4E44DBF-A11E-4CB4-8CAC-C0612A688C6B}" srcOrd="0" destOrd="0" presId="urn:microsoft.com/office/officeart/2005/8/layout/hierarchy1"/>
    <dgm:cxn modelId="{421B2F56-461E-4F85-8F87-6261F058AC54}" type="presParOf" srcId="{3E83FCDF-A366-462C-B3FB-17669620F926}" destId="{77EEA43D-FAA6-4FB2-AE1B-41719CE4C78F}" srcOrd="1" destOrd="0" presId="urn:microsoft.com/office/officeart/2005/8/layout/hierarchy1"/>
    <dgm:cxn modelId="{D3028CAB-23CE-4617-932F-9F732C81B506}" type="presParOf" srcId="{230C2CF6-5FE2-4824-88F7-6D5ACD668F3F}" destId="{F1815302-5910-4F74-A902-C524ED90B244}" srcOrd="1" destOrd="0" presId="urn:microsoft.com/office/officeart/2005/8/layout/hierarchy1"/>
    <dgm:cxn modelId="{8F3C2C13-83E8-4159-8F6F-62F96C76A51B}" type="presParOf" srcId="{EF45885D-E510-4641-A18E-C2A44454F076}" destId="{F358B125-21E0-4427-9058-E38E71623CC1}" srcOrd="2" destOrd="0" presId="urn:microsoft.com/office/officeart/2005/8/layout/hierarchy1"/>
    <dgm:cxn modelId="{DF9F1EE5-3A24-445E-AAAE-DA9EAB1663A4}" type="presParOf" srcId="{EF45885D-E510-4641-A18E-C2A44454F076}" destId="{A46DFA6E-2603-4E59-A608-6DA5EC874DEA}" srcOrd="3" destOrd="0" presId="urn:microsoft.com/office/officeart/2005/8/layout/hierarchy1"/>
    <dgm:cxn modelId="{B3D48B45-02AC-48D6-A848-EE0A573B2B8A}" type="presParOf" srcId="{A46DFA6E-2603-4E59-A608-6DA5EC874DEA}" destId="{11B50211-3CA3-46B5-992D-16194A6DBFB6}" srcOrd="0" destOrd="0" presId="urn:microsoft.com/office/officeart/2005/8/layout/hierarchy1"/>
    <dgm:cxn modelId="{97B5C241-E8EF-47DB-918B-96ACFE0FD791}" type="presParOf" srcId="{11B50211-3CA3-46B5-992D-16194A6DBFB6}" destId="{92EE9B45-3E5F-4AA3-88F5-D32FD6F32537}" srcOrd="0" destOrd="0" presId="urn:microsoft.com/office/officeart/2005/8/layout/hierarchy1"/>
    <dgm:cxn modelId="{C5BDF5FA-C6E2-466E-BAA0-73FBEE46AACE}" type="presParOf" srcId="{11B50211-3CA3-46B5-992D-16194A6DBFB6}" destId="{9A8B0E35-0B9A-4D0D-BA6E-6A4EBB427EB4}" srcOrd="1" destOrd="0" presId="urn:microsoft.com/office/officeart/2005/8/layout/hierarchy1"/>
    <dgm:cxn modelId="{282D2249-6A4F-4254-9126-5254E5B99DB9}" type="presParOf" srcId="{A46DFA6E-2603-4E59-A608-6DA5EC874DEA}" destId="{F98D74D2-995D-4134-A05A-25439845286D}" srcOrd="1" destOrd="0" presId="urn:microsoft.com/office/officeart/2005/8/layout/hierarchy1"/>
    <dgm:cxn modelId="{B4897D6F-BBF5-4BB4-9959-0F1DF6B408FA}" type="presParOf" srcId="{F98D74D2-995D-4134-A05A-25439845286D}" destId="{81A35894-BB95-40E6-AED3-14761C4F61C7}" srcOrd="0" destOrd="0" presId="urn:microsoft.com/office/officeart/2005/8/layout/hierarchy1"/>
    <dgm:cxn modelId="{06C68730-C5B9-4DD4-821C-E755F994E0DE}" type="presParOf" srcId="{F98D74D2-995D-4134-A05A-25439845286D}" destId="{4E7F6AEB-2613-4A5D-A3C3-E32F96F10528}" srcOrd="1" destOrd="0" presId="urn:microsoft.com/office/officeart/2005/8/layout/hierarchy1"/>
    <dgm:cxn modelId="{616CD31C-8C9D-4B73-9E58-7CAF5F55F77B}" type="presParOf" srcId="{4E7F6AEB-2613-4A5D-A3C3-E32F96F10528}" destId="{76BF2D69-55BF-42AF-BACF-BA9EFBECB101}" srcOrd="0" destOrd="0" presId="urn:microsoft.com/office/officeart/2005/8/layout/hierarchy1"/>
    <dgm:cxn modelId="{F0C3C9D3-9A37-4EA1-8B08-642E8191FA59}" type="presParOf" srcId="{76BF2D69-55BF-42AF-BACF-BA9EFBECB101}" destId="{7D3A3A66-DF7D-4CE1-87DC-98284F0BEB8B}" srcOrd="0" destOrd="0" presId="urn:microsoft.com/office/officeart/2005/8/layout/hierarchy1"/>
    <dgm:cxn modelId="{71D36E2C-327A-483C-88F7-27FB5E770BC0}" type="presParOf" srcId="{76BF2D69-55BF-42AF-BACF-BA9EFBECB101}" destId="{FD81810B-CF8F-4D39-A250-2BB7E328AFCC}" srcOrd="1" destOrd="0" presId="urn:microsoft.com/office/officeart/2005/8/layout/hierarchy1"/>
    <dgm:cxn modelId="{AE89166D-BCC5-4FCF-AE0C-49EE9698E0C5}" type="presParOf" srcId="{4E7F6AEB-2613-4A5D-A3C3-E32F96F10528}" destId="{AEA0F1E2-950F-4DAB-8BDA-093D1E2742BE}" srcOrd="1" destOrd="0" presId="urn:microsoft.com/office/officeart/2005/8/layout/hierarchy1"/>
    <dgm:cxn modelId="{929AE279-989C-4285-BE4B-3B876B8A6A5F}" type="presParOf" srcId="{F98D74D2-995D-4134-A05A-25439845286D}" destId="{575F0A83-8EA4-4FD1-B634-2866713E3387}" srcOrd="2" destOrd="0" presId="urn:microsoft.com/office/officeart/2005/8/layout/hierarchy1"/>
    <dgm:cxn modelId="{3E994E6C-5504-44EE-ADB1-E60E40F7286A}" type="presParOf" srcId="{F98D74D2-995D-4134-A05A-25439845286D}" destId="{8A91236B-1FEF-48E2-A04A-BDA6BB98B644}" srcOrd="3" destOrd="0" presId="urn:microsoft.com/office/officeart/2005/8/layout/hierarchy1"/>
    <dgm:cxn modelId="{15D99A1D-C126-4949-BEB5-8B64DE1D000A}" type="presParOf" srcId="{8A91236B-1FEF-48E2-A04A-BDA6BB98B644}" destId="{ADD966F7-F263-4D0D-ACAA-6D7E0397D474}" srcOrd="0" destOrd="0" presId="urn:microsoft.com/office/officeart/2005/8/layout/hierarchy1"/>
    <dgm:cxn modelId="{D4DA7CD6-A0E1-4508-BE05-9944D53DEBAE}" type="presParOf" srcId="{ADD966F7-F263-4D0D-ACAA-6D7E0397D474}" destId="{57BDF302-97B3-4817-8E36-15259C8662CA}" srcOrd="0" destOrd="0" presId="urn:microsoft.com/office/officeart/2005/8/layout/hierarchy1"/>
    <dgm:cxn modelId="{ED56006E-4C53-4813-AE19-03F0FD984C78}" type="presParOf" srcId="{ADD966F7-F263-4D0D-ACAA-6D7E0397D474}" destId="{24343E6E-7268-4EA3-BC1F-C71B05E6D4BC}" srcOrd="1" destOrd="0" presId="urn:microsoft.com/office/officeart/2005/8/layout/hierarchy1"/>
    <dgm:cxn modelId="{ED5A03DF-86A4-4551-A5CA-3C0099F0BFED}" type="presParOf" srcId="{8A91236B-1FEF-48E2-A04A-BDA6BB98B644}" destId="{96946995-7418-4632-B85F-2CA8E8F989CF}" srcOrd="1" destOrd="0" presId="urn:microsoft.com/office/officeart/2005/8/layout/hierarchy1"/>
    <dgm:cxn modelId="{E5ACF12C-53EA-4A6D-A4A3-417EDF593EE0}" type="presParOf" srcId="{EF45885D-E510-4641-A18E-C2A44454F076}" destId="{26FA7AC6-9802-414D-8FED-58D1028E96DF}" srcOrd="4" destOrd="0" presId="urn:microsoft.com/office/officeart/2005/8/layout/hierarchy1"/>
    <dgm:cxn modelId="{34E1B778-FE66-43ED-8C10-6EBF158F576E}" type="presParOf" srcId="{EF45885D-E510-4641-A18E-C2A44454F076}" destId="{C0D8789C-7A9D-462B-A091-5438FB1DCC44}" srcOrd="5" destOrd="0" presId="urn:microsoft.com/office/officeart/2005/8/layout/hierarchy1"/>
    <dgm:cxn modelId="{E72FFDAF-56E6-4D28-8F8A-6F6BB7D10294}" type="presParOf" srcId="{C0D8789C-7A9D-462B-A091-5438FB1DCC44}" destId="{D57EFD1D-F2DC-46D1-BD99-47C91B97C9A7}" srcOrd="0" destOrd="0" presId="urn:microsoft.com/office/officeart/2005/8/layout/hierarchy1"/>
    <dgm:cxn modelId="{2ACB680D-A529-4FFB-83AE-11DB384026B6}" type="presParOf" srcId="{D57EFD1D-F2DC-46D1-BD99-47C91B97C9A7}" destId="{26243829-63BB-4C53-9ADC-56835D690D63}" srcOrd="0" destOrd="0" presId="urn:microsoft.com/office/officeart/2005/8/layout/hierarchy1"/>
    <dgm:cxn modelId="{5D148B61-574C-401A-AE61-09E65B103254}" type="presParOf" srcId="{D57EFD1D-F2DC-46D1-BD99-47C91B97C9A7}" destId="{348E73A0-F570-4652-A282-B1E672A4D198}" srcOrd="1" destOrd="0" presId="urn:microsoft.com/office/officeart/2005/8/layout/hierarchy1"/>
    <dgm:cxn modelId="{87317387-8BB2-4C4C-962F-EFF9436F565E}" type="presParOf" srcId="{C0D8789C-7A9D-462B-A091-5438FB1DCC44}" destId="{537C715A-53D4-490D-BD43-6B2CBDE54D2E}" srcOrd="1" destOrd="0" presId="urn:microsoft.com/office/officeart/2005/8/layout/hierarchy1"/>
    <dgm:cxn modelId="{2A6DE9CB-B6F0-40ED-81B1-E3BB70948006}" type="presParOf" srcId="{537C715A-53D4-490D-BD43-6B2CBDE54D2E}" destId="{41F6939F-04DF-4765-9625-22E2407566A9}" srcOrd="0" destOrd="0" presId="urn:microsoft.com/office/officeart/2005/8/layout/hierarchy1"/>
    <dgm:cxn modelId="{55EA7760-95F3-46AC-95E9-7B5D553BC735}" type="presParOf" srcId="{537C715A-53D4-490D-BD43-6B2CBDE54D2E}" destId="{BC85D9FF-3947-4833-85F1-9B762E36A14B}" srcOrd="1" destOrd="0" presId="urn:microsoft.com/office/officeart/2005/8/layout/hierarchy1"/>
    <dgm:cxn modelId="{1A28B061-7479-4D1E-BCEB-4BC51AC97CE6}" type="presParOf" srcId="{BC85D9FF-3947-4833-85F1-9B762E36A14B}" destId="{D28FFD95-0412-49D9-BCB4-D66ACF1FB55D}" srcOrd="0" destOrd="0" presId="urn:microsoft.com/office/officeart/2005/8/layout/hierarchy1"/>
    <dgm:cxn modelId="{943FCCBC-E163-4458-A541-C47D72D456D1}" type="presParOf" srcId="{D28FFD95-0412-49D9-BCB4-D66ACF1FB55D}" destId="{C706DE4F-95A0-40FC-BA9D-F99F78684663}" srcOrd="0" destOrd="0" presId="urn:microsoft.com/office/officeart/2005/8/layout/hierarchy1"/>
    <dgm:cxn modelId="{18A5BD52-BBBC-48CA-81DB-5CA612162A19}" type="presParOf" srcId="{D28FFD95-0412-49D9-BCB4-D66ACF1FB55D}" destId="{66063829-84DF-4943-8925-C5D4191B3DE1}" srcOrd="1" destOrd="0" presId="urn:microsoft.com/office/officeart/2005/8/layout/hierarchy1"/>
    <dgm:cxn modelId="{0F497AA6-6069-4C7B-8474-696F00E7EE75}" type="presParOf" srcId="{BC85D9FF-3947-4833-85F1-9B762E36A14B}" destId="{A9BF9C6C-3603-48C8-A1F7-A738CAA048C1}" srcOrd="1" destOrd="0" presId="urn:microsoft.com/office/officeart/2005/8/layout/hierarchy1"/>
    <dgm:cxn modelId="{3009394B-3F2A-475E-942F-4DFADEA95E11}" type="presParOf" srcId="{537C715A-53D4-490D-BD43-6B2CBDE54D2E}" destId="{DC7AE7D0-7E3E-40FC-A9A8-25A190FBEEB4}" srcOrd="2" destOrd="0" presId="urn:microsoft.com/office/officeart/2005/8/layout/hierarchy1"/>
    <dgm:cxn modelId="{CEB43F74-972E-4F95-A7D9-206CA018D76D}" type="presParOf" srcId="{537C715A-53D4-490D-BD43-6B2CBDE54D2E}" destId="{8B203F9F-F882-4920-9170-9041A4631406}" srcOrd="3" destOrd="0" presId="urn:microsoft.com/office/officeart/2005/8/layout/hierarchy1"/>
    <dgm:cxn modelId="{1DB2FC35-706A-4800-8FCE-EB35505605DD}" type="presParOf" srcId="{8B203F9F-F882-4920-9170-9041A4631406}" destId="{8B31EAEA-0802-49B9-8776-22DABE931935}" srcOrd="0" destOrd="0" presId="urn:microsoft.com/office/officeart/2005/8/layout/hierarchy1"/>
    <dgm:cxn modelId="{8EADC792-0B15-42A0-A430-83DAD1E34600}" type="presParOf" srcId="{8B31EAEA-0802-49B9-8776-22DABE931935}" destId="{16E65762-953C-4C2F-BD1A-1D6E26F18C40}" srcOrd="0" destOrd="0" presId="urn:microsoft.com/office/officeart/2005/8/layout/hierarchy1"/>
    <dgm:cxn modelId="{2FDB80D3-5A4B-4CC5-8E6C-BDF06CB2F664}" type="presParOf" srcId="{8B31EAEA-0802-49B9-8776-22DABE931935}" destId="{EDFF8834-AAB0-4E87-87D3-A4F1CC5ECD81}" srcOrd="1" destOrd="0" presId="urn:microsoft.com/office/officeart/2005/8/layout/hierarchy1"/>
    <dgm:cxn modelId="{54DEB627-A983-4C0A-9BB1-3A0625C43083}" type="presParOf" srcId="{8B203F9F-F882-4920-9170-9041A4631406}" destId="{32E40721-052F-4AA0-B989-A170531F8A58}" srcOrd="1" destOrd="0" presId="urn:microsoft.com/office/officeart/2005/8/layout/hierarchy1"/>
    <dgm:cxn modelId="{FCC555DF-204B-46A6-B9CD-5E0CC53F22A2}" type="presParOf" srcId="{EF45885D-E510-4641-A18E-C2A44454F076}" destId="{69BD542E-EC24-4180-B45B-E0B309DDCAC0}" srcOrd="6" destOrd="0" presId="urn:microsoft.com/office/officeart/2005/8/layout/hierarchy1"/>
    <dgm:cxn modelId="{BE12456D-7297-48FE-A6BE-14B81954F00C}" type="presParOf" srcId="{EF45885D-E510-4641-A18E-C2A44454F076}" destId="{13EC09D7-1544-44E1-91A2-BCCA16064228}" srcOrd="7" destOrd="0" presId="urn:microsoft.com/office/officeart/2005/8/layout/hierarchy1"/>
    <dgm:cxn modelId="{7A75110D-C55B-42AA-844E-DBAC29456BFE}" type="presParOf" srcId="{13EC09D7-1544-44E1-91A2-BCCA16064228}" destId="{200A930A-A565-4981-AB1B-D11843C5C6C9}" srcOrd="0" destOrd="0" presId="urn:microsoft.com/office/officeart/2005/8/layout/hierarchy1"/>
    <dgm:cxn modelId="{80523113-B568-4829-8DF4-875CEA9E086B}" type="presParOf" srcId="{200A930A-A565-4981-AB1B-D11843C5C6C9}" destId="{4D9E35C5-15F1-48E7-A156-4F09AA428B13}" srcOrd="0" destOrd="0" presId="urn:microsoft.com/office/officeart/2005/8/layout/hierarchy1"/>
    <dgm:cxn modelId="{AB468BE6-E20B-4AB5-9673-082A021130B8}" type="presParOf" srcId="{200A930A-A565-4981-AB1B-D11843C5C6C9}" destId="{66016EDE-29F1-4462-BFFB-8D6B75D4A1DE}" srcOrd="1" destOrd="0" presId="urn:microsoft.com/office/officeart/2005/8/layout/hierarchy1"/>
    <dgm:cxn modelId="{D2A323EB-206A-428F-B0FE-339A66268513}" type="presParOf" srcId="{13EC09D7-1544-44E1-91A2-BCCA16064228}" destId="{CCC815E6-280F-4C7D-9BF1-4B069929D7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60FC3-BEEC-468C-84C7-DAED2749E0C7}">
      <dsp:nvSpPr>
        <dsp:cNvPr id="0" name=""/>
        <dsp:cNvSpPr/>
      </dsp:nvSpPr>
      <dsp:spPr>
        <a:xfrm>
          <a:off x="459866" y="2520"/>
          <a:ext cx="2347051" cy="14082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Test Case: </a:t>
          </a:r>
          <a:r>
            <a:rPr lang="en-US" sz="1400" kern="1200" dirty="0"/>
            <a:t>is collection of Test Case Title, Summary, Preconditions, Test Procedure, Test Estimation and other parameters which are necessary in testing activity.</a:t>
          </a:r>
        </a:p>
      </dsp:txBody>
      <dsp:txXfrm>
        <a:off x="459866" y="2520"/>
        <a:ext cx="2347051" cy="1408231"/>
      </dsp:txXfrm>
    </dsp:sp>
    <dsp:sp modelId="{F8A22F86-15C1-449D-9BEA-3D9BE2AEF775}">
      <dsp:nvSpPr>
        <dsp:cNvPr id="0" name=""/>
        <dsp:cNvSpPr/>
      </dsp:nvSpPr>
      <dsp:spPr>
        <a:xfrm>
          <a:off x="3041623" y="2520"/>
          <a:ext cx="2347051" cy="14082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Test Step: i</a:t>
          </a:r>
          <a:r>
            <a:rPr lang="en-US" sz="1400" kern="1200"/>
            <a:t>s a single step in Test Procedure that contains action to be performed by Tester and expected result.</a:t>
          </a:r>
        </a:p>
      </dsp:txBody>
      <dsp:txXfrm>
        <a:off x="3041623" y="2520"/>
        <a:ext cx="2347051" cy="1408231"/>
      </dsp:txXfrm>
    </dsp:sp>
    <dsp:sp modelId="{3154E24D-8D6C-4FF5-A872-F2B9D54B7E8B}">
      <dsp:nvSpPr>
        <dsp:cNvPr id="0" name=""/>
        <dsp:cNvSpPr/>
      </dsp:nvSpPr>
      <dsp:spPr>
        <a:xfrm>
          <a:off x="5623380" y="2520"/>
          <a:ext cx="2347051" cy="14082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Test Estimation: </a:t>
          </a:r>
          <a:r>
            <a:rPr lang="en-US" sz="1400" kern="1200" dirty="0"/>
            <a:t>is the approximate time (in minutes/hours) involved to perform a testing activity.</a:t>
          </a:r>
        </a:p>
      </dsp:txBody>
      <dsp:txXfrm>
        <a:off x="5623380" y="2520"/>
        <a:ext cx="2347051" cy="1408231"/>
      </dsp:txXfrm>
    </dsp:sp>
    <dsp:sp modelId="{1C616F1C-9AB0-45E7-A56B-4419539E80C6}">
      <dsp:nvSpPr>
        <dsp:cNvPr id="0" name=""/>
        <dsp:cNvSpPr/>
      </dsp:nvSpPr>
      <dsp:spPr>
        <a:xfrm>
          <a:off x="8205137" y="2520"/>
          <a:ext cx="2347051" cy="140823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Actual Execution Time: </a:t>
          </a:r>
          <a:r>
            <a:rPr lang="en-US" sz="1400" kern="1200" dirty="0"/>
            <a:t>is the amount time (in minutes/hours) spent on the planned testing activity.</a:t>
          </a:r>
        </a:p>
      </dsp:txBody>
      <dsp:txXfrm>
        <a:off x="8205137" y="2520"/>
        <a:ext cx="2347051" cy="1408231"/>
      </dsp:txXfrm>
    </dsp:sp>
    <dsp:sp modelId="{ECE88546-0DDB-42A7-B1D2-FF92B87BE3E1}">
      <dsp:nvSpPr>
        <dsp:cNvPr id="0" name=""/>
        <dsp:cNvSpPr/>
      </dsp:nvSpPr>
      <dsp:spPr>
        <a:xfrm>
          <a:off x="459866" y="1645456"/>
          <a:ext cx="2347051" cy="140823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Remaining Estimation: </a:t>
          </a:r>
          <a:r>
            <a:rPr lang="en-US" sz="1400" kern="1200" dirty="0"/>
            <a:t>is the difference in Estimated time and Actual time in a testing activity</a:t>
          </a:r>
          <a:r>
            <a:rPr lang="en-US" sz="1400" b="1" kern="1200" dirty="0"/>
            <a:t>.</a:t>
          </a:r>
          <a:endParaRPr lang="en-US" sz="1400" kern="1200" dirty="0"/>
        </a:p>
      </dsp:txBody>
      <dsp:txXfrm>
        <a:off x="459866" y="1645456"/>
        <a:ext cx="2347051" cy="1408231"/>
      </dsp:txXfrm>
    </dsp:sp>
    <dsp:sp modelId="{805364AB-A388-4B0F-BC59-B26DCCC4793D}">
      <dsp:nvSpPr>
        <dsp:cNvPr id="0" name=""/>
        <dsp:cNvSpPr/>
      </dsp:nvSpPr>
      <dsp:spPr>
        <a:xfrm>
          <a:off x="3041623" y="1645456"/>
          <a:ext cx="2347051" cy="14082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Burndown report: </a:t>
          </a:r>
          <a:r>
            <a:rPr lang="en-US" sz="1400" kern="1200" dirty="0"/>
            <a:t>is a run chart of outstanding work.  It is useful for predicting when planned activity will be completed.</a:t>
          </a:r>
        </a:p>
      </dsp:txBody>
      <dsp:txXfrm>
        <a:off x="3041623" y="1645456"/>
        <a:ext cx="2347051" cy="1408231"/>
      </dsp:txXfrm>
    </dsp:sp>
    <dsp:sp modelId="{FAE493E5-330F-45DC-ABD2-4790860EE1CA}">
      <dsp:nvSpPr>
        <dsp:cNvPr id="0" name=""/>
        <dsp:cNvSpPr/>
      </dsp:nvSpPr>
      <dsp:spPr>
        <a:xfrm>
          <a:off x="5623380" y="1645456"/>
          <a:ext cx="2347051" cy="14082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Test Progress Report: </a:t>
          </a:r>
          <a:r>
            <a:rPr lang="en-US" sz="1400" kern="1200" dirty="0"/>
            <a:t>is a document summarizing the testing activities and test results. </a:t>
          </a:r>
        </a:p>
      </dsp:txBody>
      <dsp:txXfrm>
        <a:off x="5623380" y="1645456"/>
        <a:ext cx="2347051" cy="1408231"/>
      </dsp:txXfrm>
    </dsp:sp>
    <dsp:sp modelId="{6A2FC797-9DA0-4141-B561-B7F23216ED7F}">
      <dsp:nvSpPr>
        <dsp:cNvPr id="0" name=""/>
        <dsp:cNvSpPr/>
      </dsp:nvSpPr>
      <dsp:spPr>
        <a:xfrm>
          <a:off x="8205137" y="1645456"/>
          <a:ext cx="2347051" cy="14082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Product Progress Test Report: </a:t>
          </a:r>
          <a:r>
            <a:rPr lang="en-US" sz="1400" b="0" kern="1200" dirty="0"/>
            <a:t>is a document that provides an overview of the product performance towards testing activities</a:t>
          </a:r>
        </a:p>
      </dsp:txBody>
      <dsp:txXfrm>
        <a:off x="8205137" y="1645456"/>
        <a:ext cx="2347051" cy="1408231"/>
      </dsp:txXfrm>
    </dsp:sp>
    <dsp:sp modelId="{41363290-AA5E-4D8A-9945-245C0D74717D}">
      <dsp:nvSpPr>
        <dsp:cNvPr id="0" name=""/>
        <dsp:cNvSpPr/>
      </dsp:nvSpPr>
      <dsp:spPr>
        <a:xfrm>
          <a:off x="4332501" y="3288393"/>
          <a:ext cx="2347051" cy="140823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Product Comparison Report: </a:t>
          </a:r>
          <a:r>
            <a:rPr lang="en-US" sz="1400" b="0" kern="1200" dirty="0"/>
            <a:t>is document that provides comparison of the test report on versions/revisions.</a:t>
          </a:r>
        </a:p>
      </dsp:txBody>
      <dsp:txXfrm>
        <a:off x="4332501" y="3288393"/>
        <a:ext cx="2347051" cy="1408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D542E-EC24-4180-B45B-E0B309DDCAC0}">
      <dsp:nvSpPr>
        <dsp:cNvPr id="0" name=""/>
        <dsp:cNvSpPr/>
      </dsp:nvSpPr>
      <dsp:spPr>
        <a:xfrm>
          <a:off x="8729424" y="1939952"/>
          <a:ext cx="1109015" cy="299849"/>
        </a:xfrm>
        <a:custGeom>
          <a:avLst/>
          <a:gdLst/>
          <a:ahLst/>
          <a:cxnLst/>
          <a:rect l="0" t="0" r="0" b="0"/>
          <a:pathLst>
            <a:path>
              <a:moveTo>
                <a:pt x="0" y="0"/>
              </a:moveTo>
              <a:lnTo>
                <a:pt x="0" y="204338"/>
              </a:lnTo>
              <a:lnTo>
                <a:pt x="1109015" y="204338"/>
              </a:lnTo>
              <a:lnTo>
                <a:pt x="1109015" y="29984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7AE7D0-7E3E-40FC-A9A8-25A190FBEEB4}">
      <dsp:nvSpPr>
        <dsp:cNvPr id="0" name=""/>
        <dsp:cNvSpPr/>
      </dsp:nvSpPr>
      <dsp:spPr>
        <a:xfrm>
          <a:off x="7380919" y="2894488"/>
          <a:ext cx="877430" cy="523156"/>
        </a:xfrm>
        <a:custGeom>
          <a:avLst/>
          <a:gdLst/>
          <a:ahLst/>
          <a:cxnLst/>
          <a:rect l="0" t="0" r="0" b="0"/>
          <a:pathLst>
            <a:path>
              <a:moveTo>
                <a:pt x="0" y="0"/>
              </a:moveTo>
              <a:lnTo>
                <a:pt x="0" y="427645"/>
              </a:lnTo>
              <a:lnTo>
                <a:pt x="877430" y="427645"/>
              </a:lnTo>
              <a:lnTo>
                <a:pt x="877430" y="52315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F6939F-04DF-4765-9625-22E2407566A9}">
      <dsp:nvSpPr>
        <dsp:cNvPr id="0" name=""/>
        <dsp:cNvSpPr/>
      </dsp:nvSpPr>
      <dsp:spPr>
        <a:xfrm>
          <a:off x="6649055" y="2894488"/>
          <a:ext cx="731863" cy="523156"/>
        </a:xfrm>
        <a:custGeom>
          <a:avLst/>
          <a:gdLst/>
          <a:ahLst/>
          <a:cxnLst/>
          <a:rect l="0" t="0" r="0" b="0"/>
          <a:pathLst>
            <a:path>
              <a:moveTo>
                <a:pt x="731863" y="0"/>
              </a:moveTo>
              <a:lnTo>
                <a:pt x="731863" y="427645"/>
              </a:lnTo>
              <a:lnTo>
                <a:pt x="0" y="427645"/>
              </a:lnTo>
              <a:lnTo>
                <a:pt x="0" y="52315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FA7AC6-9802-414D-8FED-58D1028E96DF}">
      <dsp:nvSpPr>
        <dsp:cNvPr id="0" name=""/>
        <dsp:cNvSpPr/>
      </dsp:nvSpPr>
      <dsp:spPr>
        <a:xfrm>
          <a:off x="7380919" y="1939952"/>
          <a:ext cx="1348505" cy="299849"/>
        </a:xfrm>
        <a:custGeom>
          <a:avLst/>
          <a:gdLst/>
          <a:ahLst/>
          <a:cxnLst/>
          <a:rect l="0" t="0" r="0" b="0"/>
          <a:pathLst>
            <a:path>
              <a:moveTo>
                <a:pt x="1348505" y="0"/>
              </a:moveTo>
              <a:lnTo>
                <a:pt x="1348505" y="204338"/>
              </a:lnTo>
              <a:lnTo>
                <a:pt x="0" y="204338"/>
              </a:lnTo>
              <a:lnTo>
                <a:pt x="0" y="29984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F0A83-8EA4-4FD1-B634-2866713E3387}">
      <dsp:nvSpPr>
        <dsp:cNvPr id="0" name=""/>
        <dsp:cNvSpPr/>
      </dsp:nvSpPr>
      <dsp:spPr>
        <a:xfrm>
          <a:off x="3984277" y="2894488"/>
          <a:ext cx="747648" cy="523156"/>
        </a:xfrm>
        <a:custGeom>
          <a:avLst/>
          <a:gdLst/>
          <a:ahLst/>
          <a:cxnLst/>
          <a:rect l="0" t="0" r="0" b="0"/>
          <a:pathLst>
            <a:path>
              <a:moveTo>
                <a:pt x="0" y="0"/>
              </a:moveTo>
              <a:lnTo>
                <a:pt x="0" y="427645"/>
              </a:lnTo>
              <a:lnTo>
                <a:pt x="747648" y="427645"/>
              </a:lnTo>
              <a:lnTo>
                <a:pt x="747648" y="52315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A35894-BB95-40E6-AED3-14761C4F61C7}">
      <dsp:nvSpPr>
        <dsp:cNvPr id="0" name=""/>
        <dsp:cNvSpPr/>
      </dsp:nvSpPr>
      <dsp:spPr>
        <a:xfrm>
          <a:off x="2890181" y="2894488"/>
          <a:ext cx="1094095" cy="523156"/>
        </a:xfrm>
        <a:custGeom>
          <a:avLst/>
          <a:gdLst/>
          <a:ahLst/>
          <a:cxnLst/>
          <a:rect l="0" t="0" r="0" b="0"/>
          <a:pathLst>
            <a:path>
              <a:moveTo>
                <a:pt x="1094095" y="0"/>
              </a:moveTo>
              <a:lnTo>
                <a:pt x="1094095" y="427645"/>
              </a:lnTo>
              <a:lnTo>
                <a:pt x="0" y="427645"/>
              </a:lnTo>
              <a:lnTo>
                <a:pt x="0" y="52315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58B125-21E0-4427-9058-E38E71623CC1}">
      <dsp:nvSpPr>
        <dsp:cNvPr id="0" name=""/>
        <dsp:cNvSpPr/>
      </dsp:nvSpPr>
      <dsp:spPr>
        <a:xfrm>
          <a:off x="3984277" y="1939952"/>
          <a:ext cx="4745147" cy="299849"/>
        </a:xfrm>
        <a:custGeom>
          <a:avLst/>
          <a:gdLst/>
          <a:ahLst/>
          <a:cxnLst/>
          <a:rect l="0" t="0" r="0" b="0"/>
          <a:pathLst>
            <a:path>
              <a:moveTo>
                <a:pt x="4745147" y="0"/>
              </a:moveTo>
              <a:lnTo>
                <a:pt x="4745147" y="204338"/>
              </a:lnTo>
              <a:lnTo>
                <a:pt x="0" y="204338"/>
              </a:lnTo>
              <a:lnTo>
                <a:pt x="0" y="29984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13B591-7BEA-43E1-9E0E-76ED1AFD2EC8}">
      <dsp:nvSpPr>
        <dsp:cNvPr id="0" name=""/>
        <dsp:cNvSpPr/>
      </dsp:nvSpPr>
      <dsp:spPr>
        <a:xfrm>
          <a:off x="1536252" y="1939952"/>
          <a:ext cx="7193171" cy="299849"/>
        </a:xfrm>
        <a:custGeom>
          <a:avLst/>
          <a:gdLst/>
          <a:ahLst/>
          <a:cxnLst/>
          <a:rect l="0" t="0" r="0" b="0"/>
          <a:pathLst>
            <a:path>
              <a:moveTo>
                <a:pt x="7193171" y="0"/>
              </a:moveTo>
              <a:lnTo>
                <a:pt x="7193171" y="204338"/>
              </a:lnTo>
              <a:lnTo>
                <a:pt x="0" y="204338"/>
              </a:lnTo>
              <a:lnTo>
                <a:pt x="0" y="29984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01079-17C2-4EDB-8326-3109CB25C411}">
      <dsp:nvSpPr>
        <dsp:cNvPr id="0" name=""/>
        <dsp:cNvSpPr/>
      </dsp:nvSpPr>
      <dsp:spPr>
        <a:xfrm>
          <a:off x="454313" y="441283"/>
          <a:ext cx="1589857"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C7534-0BEF-43D9-97A8-63FEE4561E62}">
      <dsp:nvSpPr>
        <dsp:cNvPr id="0" name=""/>
        <dsp:cNvSpPr/>
      </dsp:nvSpPr>
      <dsp:spPr>
        <a:xfrm>
          <a:off x="568869" y="550111"/>
          <a:ext cx="1589857"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lang="en-US" sz="1100" b="1" kern="1200" dirty="0"/>
            <a:t>Test Report </a:t>
          </a:r>
          <a:r>
            <a:rPr lang="en-US" sz="900" kern="1200" dirty="0"/>
            <a:t>is a document which contains a summary of test activities and test results of a testing project. </a:t>
          </a:r>
        </a:p>
      </dsp:txBody>
      <dsp:txXfrm>
        <a:off x="588044" y="569286"/>
        <a:ext cx="1551507" cy="616336"/>
      </dsp:txXfrm>
    </dsp:sp>
    <dsp:sp modelId="{3D5A0BC5-4D2A-46BD-98C6-1D4C47CAC3B6}">
      <dsp:nvSpPr>
        <dsp:cNvPr id="0" name=""/>
        <dsp:cNvSpPr/>
      </dsp:nvSpPr>
      <dsp:spPr>
        <a:xfrm>
          <a:off x="2679115" y="441283"/>
          <a:ext cx="1672028"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EBC14-3801-4562-861C-618A21A34B35}">
      <dsp:nvSpPr>
        <dsp:cNvPr id="0" name=""/>
        <dsp:cNvSpPr/>
      </dsp:nvSpPr>
      <dsp:spPr>
        <a:xfrm>
          <a:off x="2793671" y="550111"/>
          <a:ext cx="1672028"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kern="1200" dirty="0"/>
            <a:t>Test report is an assessment of </a:t>
          </a:r>
          <a:r>
            <a:rPr lang="en-US" sz="1100" b="1" kern="1200" dirty="0"/>
            <a:t>how well the Testing is performed ?</a:t>
          </a:r>
          <a:endParaRPr lang="en-US" sz="900" kern="1200" dirty="0"/>
        </a:p>
      </dsp:txBody>
      <dsp:txXfrm>
        <a:off x="2812846" y="569286"/>
        <a:ext cx="1633678" cy="616336"/>
      </dsp:txXfrm>
    </dsp:sp>
    <dsp:sp modelId="{9F004032-1ADA-4FCD-ABE7-939A16F58F69}">
      <dsp:nvSpPr>
        <dsp:cNvPr id="0" name=""/>
        <dsp:cNvSpPr/>
      </dsp:nvSpPr>
      <dsp:spPr>
        <a:xfrm>
          <a:off x="4948137" y="441283"/>
          <a:ext cx="2252812"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C47EAD-C471-434D-A32A-244D080BB8E4}">
      <dsp:nvSpPr>
        <dsp:cNvPr id="0" name=""/>
        <dsp:cNvSpPr/>
      </dsp:nvSpPr>
      <dsp:spPr>
        <a:xfrm>
          <a:off x="5062693" y="550111"/>
          <a:ext cx="2252812"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kern="1200" dirty="0"/>
            <a:t>Based on the test reports, stakeholders can evaluate the quality of the tested product and </a:t>
          </a:r>
          <a:r>
            <a:rPr lang="en-US" sz="1100" b="1" kern="1200" dirty="0"/>
            <a:t>decide how to proceed for product release.</a:t>
          </a:r>
          <a:endParaRPr lang="en-US" sz="900" b="1" kern="1200" dirty="0"/>
        </a:p>
      </dsp:txBody>
      <dsp:txXfrm>
        <a:off x="5081868" y="569286"/>
        <a:ext cx="2214462" cy="616336"/>
      </dsp:txXfrm>
    </dsp:sp>
    <dsp:sp modelId="{65C9A3F7-6156-4316-AFA1-8F2B923D9CE1}">
      <dsp:nvSpPr>
        <dsp:cNvPr id="0" name=""/>
        <dsp:cNvSpPr/>
      </dsp:nvSpPr>
      <dsp:spPr>
        <a:xfrm>
          <a:off x="7812099" y="1285265"/>
          <a:ext cx="1834648"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22CD-A5DC-4E34-BB6F-F7680C5F2D7C}">
      <dsp:nvSpPr>
        <dsp:cNvPr id="0" name=""/>
        <dsp:cNvSpPr/>
      </dsp:nvSpPr>
      <dsp:spPr>
        <a:xfrm>
          <a:off x="7926655" y="1394093"/>
          <a:ext cx="1834648"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lang="en-US" sz="1100" b="1" kern="1200" dirty="0"/>
            <a:t>Test reports:</a:t>
          </a:r>
          <a:endParaRPr lang="en-US" sz="1100" kern="1200" dirty="0"/>
        </a:p>
      </dsp:txBody>
      <dsp:txXfrm>
        <a:off x="7945830" y="1413268"/>
        <a:ext cx="1796298" cy="616336"/>
      </dsp:txXfrm>
    </dsp:sp>
    <dsp:sp modelId="{F4E44DBF-A11E-4CB4-8CAC-C0612A688C6B}">
      <dsp:nvSpPr>
        <dsp:cNvPr id="0" name=""/>
        <dsp:cNvSpPr/>
      </dsp:nvSpPr>
      <dsp:spPr>
        <a:xfrm>
          <a:off x="815292" y="2239802"/>
          <a:ext cx="1441918"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EEA43D-FAA6-4FB2-AE1B-41719CE4C78F}">
      <dsp:nvSpPr>
        <dsp:cNvPr id="0" name=""/>
        <dsp:cNvSpPr/>
      </dsp:nvSpPr>
      <dsp:spPr>
        <a:xfrm>
          <a:off x="929848" y="2348630"/>
          <a:ext cx="1441918"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lang="en-US" sz="1100" b="1" kern="1200" dirty="0"/>
            <a:t>Burndown chart </a:t>
          </a:r>
          <a:r>
            <a:rPr lang="en-US" sz="1100" kern="1200" dirty="0"/>
            <a:t>: </a:t>
          </a:r>
          <a:r>
            <a:rPr lang="en-US" sz="900" kern="1200" dirty="0"/>
            <a:t>Provides an overview of the test process from start to end of milestone</a:t>
          </a:r>
        </a:p>
      </dsp:txBody>
      <dsp:txXfrm>
        <a:off x="949023" y="2367805"/>
        <a:ext cx="1403568" cy="616336"/>
      </dsp:txXfrm>
    </dsp:sp>
    <dsp:sp modelId="{92EE9B45-3E5F-4AA3-88F5-D32FD6F32537}">
      <dsp:nvSpPr>
        <dsp:cNvPr id="0" name=""/>
        <dsp:cNvSpPr/>
      </dsp:nvSpPr>
      <dsp:spPr>
        <a:xfrm>
          <a:off x="3194085" y="2239802"/>
          <a:ext cx="1580382"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B0E35-0B9A-4D0D-BA6E-6A4EBB427EB4}">
      <dsp:nvSpPr>
        <dsp:cNvPr id="0" name=""/>
        <dsp:cNvSpPr/>
      </dsp:nvSpPr>
      <dsp:spPr>
        <a:xfrm>
          <a:off x="3308641" y="2348630"/>
          <a:ext cx="1580382"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lang="en-US" sz="1100" b="1" kern="1200" dirty="0"/>
            <a:t>Test Progress Report </a:t>
          </a:r>
          <a:r>
            <a:rPr lang="en-US" sz="1100" kern="1200" dirty="0"/>
            <a:t> </a:t>
          </a:r>
          <a:r>
            <a:rPr lang="en-US" sz="900" kern="1200" dirty="0"/>
            <a:t>How the test process is proceeding ?</a:t>
          </a:r>
        </a:p>
      </dsp:txBody>
      <dsp:txXfrm>
        <a:off x="3327816" y="2367805"/>
        <a:ext cx="1542032" cy="616336"/>
      </dsp:txXfrm>
    </dsp:sp>
    <dsp:sp modelId="{7D3A3A66-DF7D-4CE1-87DC-98284F0BEB8B}">
      <dsp:nvSpPr>
        <dsp:cNvPr id="0" name=""/>
        <dsp:cNvSpPr/>
      </dsp:nvSpPr>
      <dsp:spPr>
        <a:xfrm>
          <a:off x="2303917" y="3417645"/>
          <a:ext cx="1172528"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1810B-CF8F-4D39-A250-2BB7E328AFCC}">
      <dsp:nvSpPr>
        <dsp:cNvPr id="0" name=""/>
        <dsp:cNvSpPr/>
      </dsp:nvSpPr>
      <dsp:spPr>
        <a:xfrm>
          <a:off x="2418473" y="3526473"/>
          <a:ext cx="1172528"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 units of Number of </a:t>
          </a:r>
          <a:r>
            <a:rPr lang="en-US" sz="1200" b="1" kern="1200" dirty="0"/>
            <a:t>Test Cases</a:t>
          </a:r>
        </a:p>
      </dsp:txBody>
      <dsp:txXfrm>
        <a:off x="2437648" y="3545648"/>
        <a:ext cx="1134178" cy="616336"/>
      </dsp:txXfrm>
    </dsp:sp>
    <dsp:sp modelId="{57BDF302-97B3-4817-8E36-15259C8662CA}">
      <dsp:nvSpPr>
        <dsp:cNvPr id="0" name=""/>
        <dsp:cNvSpPr/>
      </dsp:nvSpPr>
      <dsp:spPr>
        <a:xfrm>
          <a:off x="4100441" y="3417645"/>
          <a:ext cx="1262967"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343E6E-7268-4EA3-BC1F-C71B05E6D4BC}">
      <dsp:nvSpPr>
        <dsp:cNvPr id="0" name=""/>
        <dsp:cNvSpPr/>
      </dsp:nvSpPr>
      <dsp:spPr>
        <a:xfrm>
          <a:off x="4214997" y="3526473"/>
          <a:ext cx="1262967"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 units of Number of </a:t>
          </a:r>
          <a:r>
            <a:rPr lang="en-US" sz="1200" b="1" kern="1200" dirty="0"/>
            <a:t>Test Steps</a:t>
          </a:r>
          <a:endParaRPr lang="en-US" sz="1500" b="1" kern="1200" dirty="0"/>
        </a:p>
      </dsp:txBody>
      <dsp:txXfrm>
        <a:off x="4234172" y="3545648"/>
        <a:ext cx="1224617" cy="616336"/>
      </dsp:txXfrm>
    </dsp:sp>
    <dsp:sp modelId="{26243829-63BB-4C53-9ADC-56835D690D63}">
      <dsp:nvSpPr>
        <dsp:cNvPr id="0" name=""/>
        <dsp:cNvSpPr/>
      </dsp:nvSpPr>
      <dsp:spPr>
        <a:xfrm>
          <a:off x="6651263" y="2239802"/>
          <a:ext cx="1459311"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E73A0-F570-4652-A282-B1E672A4D198}">
      <dsp:nvSpPr>
        <dsp:cNvPr id="0" name=""/>
        <dsp:cNvSpPr/>
      </dsp:nvSpPr>
      <dsp:spPr>
        <a:xfrm>
          <a:off x="6765818" y="2348630"/>
          <a:ext cx="1459311"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lang="en-US" sz="1100" b="1" kern="1200" dirty="0"/>
            <a:t>Product Progress Report</a:t>
          </a:r>
          <a:r>
            <a:rPr lang="en-US" sz="1100" kern="1200" dirty="0"/>
            <a:t> : </a:t>
          </a:r>
          <a:r>
            <a:rPr lang="en-US" sz="900" kern="1200" dirty="0"/>
            <a:t>How  good is the Product ?</a:t>
          </a:r>
          <a:endParaRPr lang="en-US" sz="1100" kern="1200" dirty="0"/>
        </a:p>
      </dsp:txBody>
      <dsp:txXfrm>
        <a:off x="6784993" y="2367805"/>
        <a:ext cx="1420961" cy="616336"/>
      </dsp:txXfrm>
    </dsp:sp>
    <dsp:sp modelId="{C706DE4F-95A0-40FC-BA9D-F99F78684663}">
      <dsp:nvSpPr>
        <dsp:cNvPr id="0" name=""/>
        <dsp:cNvSpPr/>
      </dsp:nvSpPr>
      <dsp:spPr>
        <a:xfrm>
          <a:off x="6079751" y="3417645"/>
          <a:ext cx="1138608"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063829-84DF-4943-8925-C5D4191B3DE1}">
      <dsp:nvSpPr>
        <dsp:cNvPr id="0" name=""/>
        <dsp:cNvSpPr/>
      </dsp:nvSpPr>
      <dsp:spPr>
        <a:xfrm>
          <a:off x="6194307" y="3526473"/>
          <a:ext cx="1138608"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 units of Number of </a:t>
          </a:r>
          <a:r>
            <a:rPr lang="en-US" sz="1200" b="1" kern="1200" dirty="0"/>
            <a:t>Test Cases</a:t>
          </a:r>
          <a:endParaRPr lang="en-US" sz="1500" b="1" kern="1200" dirty="0"/>
        </a:p>
      </dsp:txBody>
      <dsp:txXfrm>
        <a:off x="6213482" y="3545648"/>
        <a:ext cx="1100258" cy="616336"/>
      </dsp:txXfrm>
    </dsp:sp>
    <dsp:sp modelId="{16E65762-953C-4C2F-BD1A-1D6E26F18C40}">
      <dsp:nvSpPr>
        <dsp:cNvPr id="0" name=""/>
        <dsp:cNvSpPr/>
      </dsp:nvSpPr>
      <dsp:spPr>
        <a:xfrm>
          <a:off x="7641042" y="3417645"/>
          <a:ext cx="1234615"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F8834-AAB0-4E87-87D3-A4F1CC5ECD81}">
      <dsp:nvSpPr>
        <dsp:cNvPr id="0" name=""/>
        <dsp:cNvSpPr/>
      </dsp:nvSpPr>
      <dsp:spPr>
        <a:xfrm>
          <a:off x="7755597" y="3526473"/>
          <a:ext cx="1234615"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 units of Number of </a:t>
          </a:r>
          <a:r>
            <a:rPr lang="en-US" sz="1200" b="1" kern="1200" dirty="0"/>
            <a:t>Test Steps</a:t>
          </a:r>
          <a:endParaRPr lang="en-US" sz="1500" b="1" kern="1200" dirty="0"/>
        </a:p>
      </dsp:txBody>
      <dsp:txXfrm>
        <a:off x="7774772" y="3545648"/>
        <a:ext cx="1196265" cy="616336"/>
      </dsp:txXfrm>
    </dsp:sp>
    <dsp:sp modelId="{4D9E35C5-15F1-48E7-A156-4F09AA428B13}">
      <dsp:nvSpPr>
        <dsp:cNvPr id="0" name=""/>
        <dsp:cNvSpPr/>
      </dsp:nvSpPr>
      <dsp:spPr>
        <a:xfrm>
          <a:off x="9034406" y="2239802"/>
          <a:ext cx="1608064" cy="65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016EDE-29F1-4462-BFFB-8D6B75D4A1DE}">
      <dsp:nvSpPr>
        <dsp:cNvPr id="0" name=""/>
        <dsp:cNvSpPr/>
      </dsp:nvSpPr>
      <dsp:spPr>
        <a:xfrm>
          <a:off x="9148962" y="2348630"/>
          <a:ext cx="1608064" cy="6546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de-DE" sz="1200" b="1" kern="1200" dirty="0"/>
            <a:t>Product Revision/Build comparison report</a:t>
          </a:r>
          <a:endParaRPr lang="en-US" sz="1200" b="1" kern="1200" dirty="0"/>
        </a:p>
      </dsp:txBody>
      <dsp:txXfrm>
        <a:off x="9168137" y="2367805"/>
        <a:ext cx="1569714" cy="6163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bschnitts-&#10;überschrif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1" name="Pfeil: Fünfeck 10">
            <a:extLst>
              <a:ext uri="{FF2B5EF4-FFF2-40B4-BE49-F238E27FC236}">
                <a16:creationId xmlns:a16="http://schemas.microsoft.com/office/drawing/2014/main" id="{C8E02ACB-9412-42A7-8227-FE4AAC37E03F}"/>
              </a:ext>
            </a:extLst>
          </p:cNvPr>
          <p:cNvSpPr/>
          <p:nvPr userDrawn="1"/>
        </p:nvSpPr>
        <p:spPr>
          <a:xfrm rot="5400000">
            <a:off x="60035" y="274781"/>
            <a:ext cx="3428999" cy="2879439"/>
          </a:xfrm>
          <a:prstGeom prst="homePlate">
            <a:avLst/>
          </a:prstGeom>
          <a:solidFill>
            <a:srgbClr val="EE7E21">
              <a:alpha val="54902"/>
            </a:srgbClr>
          </a:solidFill>
          <a:ln w="381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2292" name="Picture 4">
            <a:extLst>
              <a:ext uri="{FF2B5EF4-FFF2-40B4-BE49-F238E27FC236}">
                <a16:creationId xmlns:a16="http://schemas.microsoft.com/office/drawing/2014/main" id="{956CC80B-D9FD-4F1D-8AA1-8A3BDB5D2FE5}"/>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ackgroundRemoval t="39778" b="60000" l="2250" r="95167">
                        <a14:foregroundMark x1="7000" y1="45333" x2="12167" y2="45333"/>
                        <a14:foregroundMark x1="3417" y1="46667" x2="3833" y2="44889"/>
                        <a14:foregroundMark x1="2250" y1="54333" x2="5667" y2="49778"/>
                        <a14:foregroundMark x1="5667" y1="49778" x2="10500" y2="50222"/>
                        <a14:foregroundMark x1="16500" y1="51778" x2="20000" y2="46556"/>
                        <a14:foregroundMark x1="29250" y1="53333" x2="30417" y2="49000"/>
                        <a14:foregroundMark x1="45750" y1="52222" x2="48750" y2="48111"/>
                        <a14:foregroundMark x1="62250" y1="51444" x2="62917" y2="46444"/>
                        <a14:foregroundMark x1="84667" y1="52111" x2="86500" y2="47111"/>
                        <a14:foregroundMark x1="86500" y1="47111" x2="86750" y2="46778"/>
                        <a14:foregroundMark x1="94333" y1="45222" x2="95167" y2="45222"/>
                        <a14:backgroundMark x1="14833" y1="40222" x2="24583" y2="40333"/>
                      </a14:backgroundRemoval>
                    </a14:imgEffect>
                  </a14:imgLayer>
                </a14:imgProps>
              </a:ext>
              <a:ext uri="{28A0092B-C50C-407E-A947-70E740481C1C}">
                <a14:useLocalDpi xmlns:a14="http://schemas.microsoft.com/office/drawing/2010/main" val="0"/>
              </a:ext>
            </a:extLst>
          </a:blip>
          <a:srcRect t="37234" b="37234"/>
          <a:stretch/>
        </p:blipFill>
        <p:spPr bwMode="auto">
          <a:xfrm>
            <a:off x="552017" y="1391608"/>
            <a:ext cx="2445033" cy="468198"/>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8BEBE54D-691D-4ADF-BA6C-7BABD3F13856}"/>
              </a:ext>
            </a:extLst>
          </p:cNvPr>
          <p:cNvPicPr>
            <a:picLocks noChangeAspect="1" noChangeArrowheads="1"/>
          </p:cNvPicPr>
          <p:nvPr userDrawn="1"/>
        </p:nvPicPr>
        <p:blipFill rotWithShape="1">
          <a:blip r:embed="rId5">
            <a:extLst>
              <a:ext uri="{BEBA8EAE-BF5A-486C-A8C5-ECC9F3942E4B}">
                <a14:imgProps xmlns:a14="http://schemas.microsoft.com/office/drawing/2010/main">
                  <a14:imgLayer r:embed="rId6">
                    <a14:imgEffect>
                      <a14:backgroundRemoval t="29786" b="72500" l="1250" r="98500">
                        <a14:foregroundMark x1="2100" y1="48071" x2="9650" y2="46143"/>
                        <a14:foregroundMark x1="9650" y1="46143" x2="11050" y2="46143"/>
                        <a14:foregroundMark x1="2550" y1="48643" x2="4700" y2="46786"/>
                        <a14:foregroundMark x1="33200" y1="32929" x2="36600" y2="32143"/>
                        <a14:foregroundMark x1="65950" y1="32929" x2="66000" y2="29857"/>
                        <a14:foregroundMark x1="20900" y1="53786" x2="20850" y2="56500"/>
                        <a14:foregroundMark x1="8150" y1="53286" x2="11200" y2="53429"/>
                        <a14:foregroundMark x1="2550" y1="59571" x2="5850" y2="60643"/>
                        <a14:foregroundMark x1="41250" y1="58643" x2="41850" y2="55643"/>
                        <a14:foregroundMark x1="43750" y1="47214" x2="48450" y2="47857"/>
                        <a14:foregroundMark x1="66950" y1="49286" x2="71300" y2="48500"/>
                        <a14:foregroundMark x1="71300" y1="48500" x2="71300" y2="48500"/>
                        <a14:foregroundMark x1="67550" y1="59143" x2="71050" y2="59214"/>
                        <a14:foregroundMark x1="84850" y1="47643" x2="90100" y2="47500"/>
                        <a14:foregroundMark x1="91000" y1="53786" x2="94450" y2="53000"/>
                        <a14:foregroundMark x1="97300" y1="47429" x2="97800" y2="49286"/>
                        <a14:foregroundMark x1="98450" y1="60286" x2="98000" y2="58429"/>
                        <a14:foregroundMark x1="1250" y1="71643" x2="1350" y2="71429"/>
                        <a14:foregroundMark x1="6900" y1="70786" x2="6900" y2="70786"/>
                        <a14:foregroundMark x1="14100" y1="71214" x2="14100" y2="71214"/>
                        <a14:foregroundMark x1="25600" y1="71000" x2="25600" y2="71000"/>
                        <a14:foregroundMark x1="33850" y1="69500" x2="33850" y2="69500"/>
                        <a14:foregroundMark x1="39250" y1="71429" x2="39250" y2="71429"/>
                        <a14:foregroundMark x1="45900" y1="70786" x2="45900" y2="70786"/>
                        <a14:foregroundMark x1="53200" y1="72571" x2="53200" y2="72571"/>
                        <a14:foregroundMark x1="58350" y1="71357" x2="58350" y2="71357"/>
                        <a14:foregroundMark x1="63950" y1="71643" x2="63950" y2="71643"/>
                        <a14:foregroundMark x1="70850" y1="71214" x2="70850" y2="71214"/>
                        <a14:foregroundMark x1="78350" y1="71143" x2="78350" y2="71143"/>
                        <a14:foregroundMark x1="83700" y1="71857" x2="83700" y2="71857"/>
                        <a14:foregroundMark x1="91100" y1="71429" x2="91100" y2="71429"/>
                        <a14:foregroundMark x1="98500" y1="71214" x2="98500" y2="71214"/>
                        <a14:backgroundMark x1="26200" y1="69857" x2="26200" y2="69857"/>
                        <a14:backgroundMark x1="26450" y1="72071" x2="26450" y2="72071"/>
                        <a14:backgroundMark x1="33200" y1="70000" x2="33200" y2="70000"/>
                        <a14:backgroundMark x1="32900" y1="71643" x2="32900" y2="71643"/>
                        <a14:backgroundMark x1="40050" y1="70857" x2="40050" y2="70857"/>
                        <a14:backgroundMark x1="64950" y1="71071" x2="65000" y2="70857"/>
                        <a14:backgroundMark x1="85100" y1="71786" x2="85100" y2="70214"/>
                        <a14:backgroundMark x1="91950" y1="70000" x2="92400" y2="70000"/>
                        <a14:backgroundMark x1="92350" y1="69714" x2="92350" y2="69643"/>
                      </a14:backgroundRemoval>
                    </a14:imgEffect>
                  </a14:imgLayer>
                </a14:imgProps>
              </a:ext>
              <a:ext uri="{28A0092B-C50C-407E-A947-70E740481C1C}">
                <a14:useLocalDpi xmlns:a14="http://schemas.microsoft.com/office/drawing/2010/main" val="0"/>
              </a:ext>
            </a:extLst>
          </a:blip>
          <a:srcRect t="25326" b="23493"/>
          <a:stretch/>
        </p:blipFill>
        <p:spPr bwMode="auto">
          <a:xfrm>
            <a:off x="552017" y="292482"/>
            <a:ext cx="2445033" cy="806645"/>
          </a:xfrm>
          <a:prstGeom prst="rect">
            <a:avLst/>
          </a:prstGeom>
          <a:noFill/>
          <a:extLst>
            <a:ext uri="{909E8E84-426E-40DD-AFC4-6F175D3DCCD1}">
              <a14:hiddenFill xmlns:a14="http://schemas.microsoft.com/office/drawing/2010/main">
                <a:solidFill>
                  <a:srgbClr val="FFFFFF"/>
                </a:solidFill>
              </a14:hiddenFill>
            </a:ext>
          </a:extLst>
        </p:spPr>
      </p:pic>
      <p:sp>
        <p:nvSpPr>
          <p:cNvPr id="21" name="Rechteck 20">
            <a:extLst>
              <a:ext uri="{FF2B5EF4-FFF2-40B4-BE49-F238E27FC236}">
                <a16:creationId xmlns:a16="http://schemas.microsoft.com/office/drawing/2014/main" id="{C70C563D-D867-4051-B027-8666849409E9}"/>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2105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DC6C0FA-5C62-4B3B-A6E3-72235D61F11B}"/>
              </a:ext>
            </a:extLst>
          </p:cNvPr>
          <p:cNvSpPr/>
          <p:nvPr userDrawn="1"/>
        </p:nvSpPr>
        <p:spPr>
          <a:xfrm>
            <a:off x="0" y="448887"/>
            <a:ext cx="12192000" cy="689957"/>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Inhaltsplatzhalter 2">
            <a:extLst>
              <a:ext uri="{FF2B5EF4-FFF2-40B4-BE49-F238E27FC236}">
                <a16:creationId xmlns:a16="http://schemas.microsoft.com/office/drawing/2014/main" id="{B8BCC346-7750-4E58-BAC7-5B307A7B7DAC}"/>
              </a:ext>
            </a:extLst>
          </p:cNvPr>
          <p:cNvSpPr>
            <a:spLocks noGrp="1"/>
          </p:cNvSpPr>
          <p:nvPr>
            <p:ph idx="1"/>
          </p:nvPr>
        </p:nvSpPr>
        <p:spPr>
          <a:xfrm>
            <a:off x="422564" y="1592869"/>
            <a:ext cx="10515600" cy="394340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9" name="Rechteck 18">
            <a:extLst>
              <a:ext uri="{FF2B5EF4-FFF2-40B4-BE49-F238E27FC236}">
                <a16:creationId xmlns:a16="http://schemas.microsoft.com/office/drawing/2014/main" id="{304445BD-580D-4CB8-A506-96AAD5E944E0}"/>
              </a:ext>
            </a:extLst>
          </p:cNvPr>
          <p:cNvSpPr/>
          <p:nvPr userDrawn="1"/>
        </p:nvSpPr>
        <p:spPr>
          <a:xfrm>
            <a:off x="0" y="5872941"/>
            <a:ext cx="12192000" cy="594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6C1D622E-81E7-47A1-8623-7EBFD8524272}"/>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Picture 2">
            <a:extLst>
              <a:ext uri="{FF2B5EF4-FFF2-40B4-BE49-F238E27FC236}">
                <a16:creationId xmlns:a16="http://schemas.microsoft.com/office/drawing/2014/main" id="{F595DA59-E5D0-41DD-8CB3-D8FB2948AAC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6112" b="26016"/>
          <a:stretch/>
        </p:blipFill>
        <p:spPr bwMode="auto">
          <a:xfrm>
            <a:off x="10564167" y="5881253"/>
            <a:ext cx="1503142" cy="5860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0AE8E85A-1CAC-4E0F-A9F3-29C6DFB382B9}"/>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4598" b="32819"/>
          <a:stretch/>
        </p:blipFill>
        <p:spPr bwMode="auto">
          <a:xfrm>
            <a:off x="124691" y="5944643"/>
            <a:ext cx="2138745" cy="522659"/>
          </a:xfrm>
          <a:prstGeom prst="rect">
            <a:avLst/>
          </a:prstGeom>
          <a:noFill/>
          <a:extLst>
            <a:ext uri="{909E8E84-426E-40DD-AFC4-6F175D3DCCD1}">
              <a14:hiddenFill xmlns:a14="http://schemas.microsoft.com/office/drawing/2010/main">
                <a:solidFill>
                  <a:srgbClr val="FFFFFF"/>
                </a:solidFill>
              </a14:hiddenFill>
            </a:ext>
          </a:extLst>
        </p:spPr>
      </p:pic>
      <p:sp>
        <p:nvSpPr>
          <p:cNvPr id="8" name="Titel 1">
            <a:extLst>
              <a:ext uri="{FF2B5EF4-FFF2-40B4-BE49-F238E27FC236}">
                <a16:creationId xmlns:a16="http://schemas.microsoft.com/office/drawing/2014/main" id="{87DDB86F-C1AE-4748-A245-25190200AD2A}"/>
              </a:ext>
            </a:extLst>
          </p:cNvPr>
          <p:cNvSpPr>
            <a:spLocks noGrp="1"/>
          </p:cNvSpPr>
          <p:nvPr>
            <p:ph type="title"/>
          </p:nvPr>
        </p:nvSpPr>
        <p:spPr>
          <a:xfrm>
            <a:off x="422564" y="448887"/>
            <a:ext cx="10515600" cy="689957"/>
          </a:xfrm>
          <a:prstGeom prst="rect">
            <a:avLst/>
          </a:prstGeom>
        </p:spPr>
        <p:txBody>
          <a:bodyPr/>
          <a:lstStyle/>
          <a:p>
            <a:endParaRPr lang="de-DE" dirty="0"/>
          </a:p>
        </p:txBody>
      </p:sp>
    </p:spTree>
    <p:extLst>
      <p:ext uri="{BB962C8B-B14F-4D97-AF65-F5344CB8AC3E}">
        <p14:creationId xmlns:p14="http://schemas.microsoft.com/office/powerpoint/2010/main" val="416132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2D8CB7E-2F90-43E2-98D6-8F308CDED52D}"/>
              </a:ext>
            </a:extLst>
          </p:cNvPr>
          <p:cNvSpPr>
            <a:spLocks noGrp="1"/>
          </p:cNvSpPr>
          <p:nvPr>
            <p:ph idx="1"/>
          </p:nvPr>
        </p:nvSpPr>
        <p:spPr>
          <a:xfrm>
            <a:off x="422564" y="1592869"/>
            <a:ext cx="10515600" cy="394340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EE3796-B647-4634-BC0D-310602080B46}"/>
              </a:ext>
            </a:extLst>
          </p:cNvPr>
          <p:cNvSpPr>
            <a:spLocks noGrp="1"/>
          </p:cNvSpPr>
          <p:nvPr>
            <p:ph type="dt" sz="half" idx="10"/>
          </p:nvPr>
        </p:nvSpPr>
        <p:spPr>
          <a:xfrm>
            <a:off x="838200" y="6356350"/>
            <a:ext cx="2743200" cy="365125"/>
          </a:xfrm>
          <a:prstGeom prst="rect">
            <a:avLst/>
          </a:prstGeom>
        </p:spPr>
        <p:txBody>
          <a:bodyPr/>
          <a:lstStyle/>
          <a:p>
            <a:fld id="{A932B604-A240-4AE5-9F9F-0DF5561FBE2E}" type="datetimeFigureOut">
              <a:rPr lang="de-DE" smtClean="0"/>
              <a:t>01.01.2024</a:t>
            </a:fld>
            <a:endParaRPr lang="de-DE"/>
          </a:p>
        </p:txBody>
      </p:sp>
      <p:sp>
        <p:nvSpPr>
          <p:cNvPr id="5" name="Fußzeilenplatzhalter 4">
            <a:extLst>
              <a:ext uri="{FF2B5EF4-FFF2-40B4-BE49-F238E27FC236}">
                <a16:creationId xmlns:a16="http://schemas.microsoft.com/office/drawing/2014/main" id="{D9FEB2F3-B82B-4F49-A092-B059FEB680C3}"/>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8A6E28C6-1BA5-4201-9F7B-0CF0A0CE718D}"/>
              </a:ext>
            </a:extLst>
          </p:cNvPr>
          <p:cNvSpPr>
            <a:spLocks noGrp="1"/>
          </p:cNvSpPr>
          <p:nvPr>
            <p:ph type="sldNum" sz="quarter" idx="12"/>
          </p:nvPr>
        </p:nvSpPr>
        <p:spPr>
          <a:xfrm>
            <a:off x="8610600" y="6356350"/>
            <a:ext cx="2743200" cy="365125"/>
          </a:xfrm>
          <a:prstGeom prst="rect">
            <a:avLst/>
          </a:prstGeom>
        </p:spPr>
        <p:txBody>
          <a:bodyPr/>
          <a:lstStyle/>
          <a:p>
            <a:fld id="{30266929-3BD3-4F30-86AD-CA6B097207CA}" type="slidenum">
              <a:rPr lang="de-DE" smtClean="0"/>
              <a:t>‹#›</a:t>
            </a:fld>
            <a:endParaRPr lang="de-DE"/>
          </a:p>
        </p:txBody>
      </p:sp>
      <p:sp>
        <p:nvSpPr>
          <p:cNvPr id="8" name="Rechteck 7">
            <a:extLst>
              <a:ext uri="{FF2B5EF4-FFF2-40B4-BE49-F238E27FC236}">
                <a16:creationId xmlns:a16="http://schemas.microsoft.com/office/drawing/2014/main" id="{EA12BA90-F07E-4609-840F-EB995F9EBF4A}"/>
              </a:ext>
            </a:extLst>
          </p:cNvPr>
          <p:cNvSpPr/>
          <p:nvPr userDrawn="1"/>
        </p:nvSpPr>
        <p:spPr>
          <a:xfrm>
            <a:off x="0" y="448887"/>
            <a:ext cx="12192000" cy="689957"/>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1">
            <a:extLst>
              <a:ext uri="{FF2B5EF4-FFF2-40B4-BE49-F238E27FC236}">
                <a16:creationId xmlns:a16="http://schemas.microsoft.com/office/drawing/2014/main" id="{FF96435E-4D7D-4279-BFAD-A3283DF415D9}"/>
              </a:ext>
            </a:extLst>
          </p:cNvPr>
          <p:cNvSpPr txBox="1">
            <a:spLocks/>
          </p:cNvSpPr>
          <p:nvPr userDrawn="1"/>
        </p:nvSpPr>
        <p:spPr>
          <a:xfrm>
            <a:off x="422564" y="448887"/>
            <a:ext cx="10515600" cy="689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10" name="Rechteck 9">
            <a:extLst>
              <a:ext uri="{FF2B5EF4-FFF2-40B4-BE49-F238E27FC236}">
                <a16:creationId xmlns:a16="http://schemas.microsoft.com/office/drawing/2014/main" id="{F78C2D03-F3B0-4F34-95D2-6724797C9B31}"/>
              </a:ext>
            </a:extLst>
          </p:cNvPr>
          <p:cNvSpPr/>
          <p:nvPr userDrawn="1"/>
        </p:nvSpPr>
        <p:spPr>
          <a:xfrm>
            <a:off x="0" y="5882177"/>
            <a:ext cx="12192000" cy="594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1479CF55-A993-46B6-BB29-BC8028A38B0D}"/>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a:extLst>
              <a:ext uri="{FF2B5EF4-FFF2-40B4-BE49-F238E27FC236}">
                <a16:creationId xmlns:a16="http://schemas.microsoft.com/office/drawing/2014/main" id="{6764952F-7BD3-4C08-9B5F-F69B8303715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6112" b="26016"/>
          <a:stretch/>
        </p:blipFill>
        <p:spPr bwMode="auto">
          <a:xfrm>
            <a:off x="10564167" y="5881253"/>
            <a:ext cx="1503142" cy="5860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00B1A70D-65DF-4208-8D8E-AFAEF0BEA65F}"/>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4598" b="32819"/>
          <a:stretch/>
        </p:blipFill>
        <p:spPr bwMode="auto">
          <a:xfrm>
            <a:off x="124691" y="5944643"/>
            <a:ext cx="2138745" cy="522659"/>
          </a:xfrm>
          <a:prstGeom prst="rect">
            <a:avLst/>
          </a:prstGeom>
          <a:noFill/>
          <a:extLst>
            <a:ext uri="{909E8E84-426E-40DD-AFC4-6F175D3DCCD1}">
              <a14:hiddenFill xmlns:a14="http://schemas.microsoft.com/office/drawing/2010/main">
                <a:solidFill>
                  <a:srgbClr val="FFFFFF"/>
                </a:solidFill>
              </a14:hiddenFill>
            </a:ext>
          </a:extLst>
        </p:spPr>
      </p:pic>
      <p:sp>
        <p:nvSpPr>
          <p:cNvPr id="14" name="Titel 1">
            <a:extLst>
              <a:ext uri="{FF2B5EF4-FFF2-40B4-BE49-F238E27FC236}">
                <a16:creationId xmlns:a16="http://schemas.microsoft.com/office/drawing/2014/main" id="{68A04C25-BDD6-4DFE-81A5-5584F319F965}"/>
              </a:ext>
            </a:extLst>
          </p:cNvPr>
          <p:cNvSpPr>
            <a:spLocks noGrp="1"/>
          </p:cNvSpPr>
          <p:nvPr>
            <p:ph type="title"/>
          </p:nvPr>
        </p:nvSpPr>
        <p:spPr>
          <a:xfrm>
            <a:off x="500150" y="435033"/>
            <a:ext cx="10515600" cy="689957"/>
          </a:xfrm>
          <a:prstGeom prst="rect">
            <a:avLst/>
          </a:prstGeom>
        </p:spPr>
        <p:txBody>
          <a:bodyPr/>
          <a:lstStyle/>
          <a:p>
            <a:endParaRPr lang="de-DE" dirty="0"/>
          </a:p>
        </p:txBody>
      </p:sp>
    </p:spTree>
    <p:extLst>
      <p:ext uri="{BB962C8B-B14F-4D97-AF65-F5344CB8AC3E}">
        <p14:creationId xmlns:p14="http://schemas.microsoft.com/office/powerpoint/2010/main" val="47753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3AC1A49-5DA6-4058-AB08-E34FAF018721}"/>
              </a:ext>
            </a:extLst>
          </p:cNvPr>
          <p:cNvSpPr>
            <a:spLocks noGrp="1"/>
          </p:cNvSpPr>
          <p:nvPr>
            <p:ph sz="half" idx="1"/>
          </p:nvPr>
        </p:nvSpPr>
        <p:spPr>
          <a:xfrm>
            <a:off x="738448" y="1393363"/>
            <a:ext cx="5181600" cy="4351338"/>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a:extLst>
              <a:ext uri="{FF2B5EF4-FFF2-40B4-BE49-F238E27FC236}">
                <a16:creationId xmlns:a16="http://schemas.microsoft.com/office/drawing/2014/main" id="{965220D1-B303-48D2-9F94-28D776CD1309}"/>
              </a:ext>
            </a:extLst>
          </p:cNvPr>
          <p:cNvSpPr>
            <a:spLocks noGrp="1"/>
          </p:cNvSpPr>
          <p:nvPr>
            <p:ph sz="half" idx="2"/>
          </p:nvPr>
        </p:nvSpPr>
        <p:spPr>
          <a:xfrm>
            <a:off x="6096000" y="1393363"/>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6D1C2B7-A792-452E-AA5A-8A09B5DA69C2}"/>
              </a:ext>
            </a:extLst>
          </p:cNvPr>
          <p:cNvSpPr>
            <a:spLocks noGrp="1"/>
          </p:cNvSpPr>
          <p:nvPr>
            <p:ph type="dt" sz="half" idx="10"/>
          </p:nvPr>
        </p:nvSpPr>
        <p:spPr>
          <a:xfrm>
            <a:off x="838200" y="6356350"/>
            <a:ext cx="2743200" cy="365125"/>
          </a:xfrm>
          <a:prstGeom prst="rect">
            <a:avLst/>
          </a:prstGeom>
        </p:spPr>
        <p:txBody>
          <a:bodyPr/>
          <a:lstStyle/>
          <a:p>
            <a:fld id="{A932B604-A240-4AE5-9F9F-0DF5561FBE2E}" type="datetimeFigureOut">
              <a:rPr lang="de-DE" smtClean="0"/>
              <a:t>01.01.2024</a:t>
            </a:fld>
            <a:endParaRPr lang="de-DE"/>
          </a:p>
        </p:txBody>
      </p:sp>
      <p:sp>
        <p:nvSpPr>
          <p:cNvPr id="6" name="Fußzeilenplatzhalter 5">
            <a:extLst>
              <a:ext uri="{FF2B5EF4-FFF2-40B4-BE49-F238E27FC236}">
                <a16:creationId xmlns:a16="http://schemas.microsoft.com/office/drawing/2014/main" id="{0BC00A02-9A4D-44CB-A716-2FA340D2AC3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931D805E-45E3-4C28-8323-6E15E004D8DF}"/>
              </a:ext>
            </a:extLst>
          </p:cNvPr>
          <p:cNvSpPr>
            <a:spLocks noGrp="1"/>
          </p:cNvSpPr>
          <p:nvPr>
            <p:ph type="sldNum" sz="quarter" idx="12"/>
          </p:nvPr>
        </p:nvSpPr>
        <p:spPr>
          <a:xfrm>
            <a:off x="8610600" y="6356350"/>
            <a:ext cx="2743200" cy="365125"/>
          </a:xfrm>
          <a:prstGeom prst="rect">
            <a:avLst/>
          </a:prstGeom>
        </p:spPr>
        <p:txBody>
          <a:bodyPr/>
          <a:lstStyle/>
          <a:p>
            <a:fld id="{30266929-3BD3-4F30-86AD-CA6B097207CA}" type="slidenum">
              <a:rPr lang="de-DE" smtClean="0"/>
              <a:t>‹#›</a:t>
            </a:fld>
            <a:endParaRPr lang="de-DE"/>
          </a:p>
        </p:txBody>
      </p:sp>
      <p:sp>
        <p:nvSpPr>
          <p:cNvPr id="8" name="Rechteck 7">
            <a:extLst>
              <a:ext uri="{FF2B5EF4-FFF2-40B4-BE49-F238E27FC236}">
                <a16:creationId xmlns:a16="http://schemas.microsoft.com/office/drawing/2014/main" id="{E82BC310-A217-4466-96C4-B35519ED54EE}"/>
              </a:ext>
            </a:extLst>
          </p:cNvPr>
          <p:cNvSpPr/>
          <p:nvPr userDrawn="1"/>
        </p:nvSpPr>
        <p:spPr>
          <a:xfrm>
            <a:off x="0" y="448887"/>
            <a:ext cx="12192000" cy="689957"/>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1">
            <a:extLst>
              <a:ext uri="{FF2B5EF4-FFF2-40B4-BE49-F238E27FC236}">
                <a16:creationId xmlns:a16="http://schemas.microsoft.com/office/drawing/2014/main" id="{DA0FF706-8F56-409E-ABF5-E42F4F1CB914}"/>
              </a:ext>
            </a:extLst>
          </p:cNvPr>
          <p:cNvSpPr>
            <a:spLocks noGrp="1"/>
          </p:cNvSpPr>
          <p:nvPr>
            <p:ph type="title"/>
          </p:nvPr>
        </p:nvSpPr>
        <p:spPr>
          <a:xfrm>
            <a:off x="422564" y="448887"/>
            <a:ext cx="10515600" cy="689957"/>
          </a:xfrm>
          <a:prstGeom prst="rect">
            <a:avLst/>
          </a:prstGeom>
        </p:spPr>
        <p:txBody>
          <a:bodyPr/>
          <a:lstStyle/>
          <a:p>
            <a:endParaRPr lang="de-DE" dirty="0"/>
          </a:p>
        </p:txBody>
      </p:sp>
      <p:sp>
        <p:nvSpPr>
          <p:cNvPr id="10" name="Rechteck 9">
            <a:extLst>
              <a:ext uri="{FF2B5EF4-FFF2-40B4-BE49-F238E27FC236}">
                <a16:creationId xmlns:a16="http://schemas.microsoft.com/office/drawing/2014/main" id="{22FD27CF-78E9-4248-AF78-4CEF648028D5}"/>
              </a:ext>
            </a:extLst>
          </p:cNvPr>
          <p:cNvSpPr/>
          <p:nvPr userDrawn="1"/>
        </p:nvSpPr>
        <p:spPr>
          <a:xfrm>
            <a:off x="0" y="5882177"/>
            <a:ext cx="12192000" cy="594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D13C8A7-2C5F-4C8C-9535-3764FC8C7B3E}"/>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a:extLst>
              <a:ext uri="{FF2B5EF4-FFF2-40B4-BE49-F238E27FC236}">
                <a16:creationId xmlns:a16="http://schemas.microsoft.com/office/drawing/2014/main" id="{9CDDCD9F-EE94-4E17-A3BE-7F23451B21E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6112" b="26016"/>
          <a:stretch/>
        </p:blipFill>
        <p:spPr bwMode="auto">
          <a:xfrm>
            <a:off x="10564167" y="5881253"/>
            <a:ext cx="1503142" cy="5860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1B369DFB-A8C8-4C6B-9CEE-EC8B8C2D43DF}"/>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4598" b="32819"/>
          <a:stretch/>
        </p:blipFill>
        <p:spPr bwMode="auto">
          <a:xfrm>
            <a:off x="124691" y="5944643"/>
            <a:ext cx="2138745" cy="52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5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93A10859-C3FB-4F67-886C-CB89C3DF3497}"/>
              </a:ext>
            </a:extLst>
          </p:cNvPr>
          <p:cNvSpPr>
            <a:spLocks noGrp="1"/>
          </p:cNvSpPr>
          <p:nvPr>
            <p:ph type="body" idx="1"/>
          </p:nvPr>
        </p:nvSpPr>
        <p:spPr>
          <a:xfrm>
            <a:off x="839788" y="141000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BAF1049-6E7D-4365-8FB8-9A146F184C4B}"/>
              </a:ext>
            </a:extLst>
          </p:cNvPr>
          <p:cNvSpPr>
            <a:spLocks noGrp="1"/>
          </p:cNvSpPr>
          <p:nvPr>
            <p:ph sz="half" idx="2"/>
          </p:nvPr>
        </p:nvSpPr>
        <p:spPr>
          <a:xfrm>
            <a:off x="839788" y="2245172"/>
            <a:ext cx="5157787"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BCCFFDF-4392-4C18-B112-88B7D2699F0D}"/>
              </a:ext>
            </a:extLst>
          </p:cNvPr>
          <p:cNvSpPr>
            <a:spLocks noGrp="1"/>
          </p:cNvSpPr>
          <p:nvPr>
            <p:ph type="body" sz="quarter" idx="3"/>
          </p:nvPr>
        </p:nvSpPr>
        <p:spPr>
          <a:xfrm>
            <a:off x="6096000" y="141000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C20C025-016E-426B-88E7-324F3E949445}"/>
              </a:ext>
            </a:extLst>
          </p:cNvPr>
          <p:cNvSpPr>
            <a:spLocks noGrp="1"/>
          </p:cNvSpPr>
          <p:nvPr>
            <p:ph sz="quarter" idx="4"/>
          </p:nvPr>
        </p:nvSpPr>
        <p:spPr>
          <a:xfrm>
            <a:off x="6096000" y="2256429"/>
            <a:ext cx="5183188"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56E0043-A3EB-450B-B805-F2CFCDE7D793}"/>
              </a:ext>
            </a:extLst>
          </p:cNvPr>
          <p:cNvSpPr>
            <a:spLocks noGrp="1"/>
          </p:cNvSpPr>
          <p:nvPr>
            <p:ph type="dt" sz="half" idx="10"/>
          </p:nvPr>
        </p:nvSpPr>
        <p:spPr>
          <a:xfrm>
            <a:off x="838200" y="6356350"/>
            <a:ext cx="2743200" cy="365125"/>
          </a:xfrm>
          <a:prstGeom prst="rect">
            <a:avLst/>
          </a:prstGeom>
        </p:spPr>
        <p:txBody>
          <a:bodyPr/>
          <a:lstStyle/>
          <a:p>
            <a:fld id="{A932B604-A240-4AE5-9F9F-0DF5561FBE2E}" type="datetimeFigureOut">
              <a:rPr lang="de-DE" smtClean="0"/>
              <a:t>01.01.2024</a:t>
            </a:fld>
            <a:endParaRPr lang="de-DE"/>
          </a:p>
        </p:txBody>
      </p:sp>
      <p:sp>
        <p:nvSpPr>
          <p:cNvPr id="8" name="Fußzeilenplatzhalter 7">
            <a:extLst>
              <a:ext uri="{FF2B5EF4-FFF2-40B4-BE49-F238E27FC236}">
                <a16:creationId xmlns:a16="http://schemas.microsoft.com/office/drawing/2014/main" id="{2CCD8508-B758-4B78-B34C-F344DB6F16E3}"/>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5FF90A6B-C977-47BB-89D6-8B9504217559}"/>
              </a:ext>
            </a:extLst>
          </p:cNvPr>
          <p:cNvSpPr>
            <a:spLocks noGrp="1"/>
          </p:cNvSpPr>
          <p:nvPr>
            <p:ph type="sldNum" sz="quarter" idx="12"/>
          </p:nvPr>
        </p:nvSpPr>
        <p:spPr>
          <a:xfrm>
            <a:off x="8610600" y="6356350"/>
            <a:ext cx="2743200" cy="365125"/>
          </a:xfrm>
          <a:prstGeom prst="rect">
            <a:avLst/>
          </a:prstGeom>
        </p:spPr>
        <p:txBody>
          <a:bodyPr/>
          <a:lstStyle/>
          <a:p>
            <a:fld id="{30266929-3BD3-4F30-86AD-CA6B097207CA}" type="slidenum">
              <a:rPr lang="de-DE" smtClean="0"/>
              <a:t>‹#›</a:t>
            </a:fld>
            <a:endParaRPr lang="de-DE"/>
          </a:p>
        </p:txBody>
      </p:sp>
      <p:sp>
        <p:nvSpPr>
          <p:cNvPr id="10" name="Rechteck 9">
            <a:extLst>
              <a:ext uri="{FF2B5EF4-FFF2-40B4-BE49-F238E27FC236}">
                <a16:creationId xmlns:a16="http://schemas.microsoft.com/office/drawing/2014/main" id="{8B0343A5-5DDE-4194-9882-E704623751E1}"/>
              </a:ext>
            </a:extLst>
          </p:cNvPr>
          <p:cNvSpPr/>
          <p:nvPr userDrawn="1"/>
        </p:nvSpPr>
        <p:spPr>
          <a:xfrm>
            <a:off x="0" y="448887"/>
            <a:ext cx="12192000" cy="689957"/>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itel 1">
            <a:extLst>
              <a:ext uri="{FF2B5EF4-FFF2-40B4-BE49-F238E27FC236}">
                <a16:creationId xmlns:a16="http://schemas.microsoft.com/office/drawing/2014/main" id="{2F27B534-AFC1-48E1-8EFD-82424A76CC70}"/>
              </a:ext>
            </a:extLst>
          </p:cNvPr>
          <p:cNvSpPr>
            <a:spLocks noGrp="1"/>
          </p:cNvSpPr>
          <p:nvPr>
            <p:ph type="title"/>
          </p:nvPr>
        </p:nvSpPr>
        <p:spPr>
          <a:xfrm>
            <a:off x="422564" y="448887"/>
            <a:ext cx="10515600" cy="689957"/>
          </a:xfrm>
          <a:prstGeom prst="rect">
            <a:avLst/>
          </a:prstGeom>
        </p:spPr>
        <p:txBody>
          <a:bodyPr/>
          <a:lstStyle/>
          <a:p>
            <a:endParaRPr lang="de-DE" dirty="0"/>
          </a:p>
        </p:txBody>
      </p:sp>
      <p:sp>
        <p:nvSpPr>
          <p:cNvPr id="12" name="Rechteck 11">
            <a:extLst>
              <a:ext uri="{FF2B5EF4-FFF2-40B4-BE49-F238E27FC236}">
                <a16:creationId xmlns:a16="http://schemas.microsoft.com/office/drawing/2014/main" id="{BAFA0CB1-D3AD-4998-87A6-2AB40ACE8F1B}"/>
              </a:ext>
            </a:extLst>
          </p:cNvPr>
          <p:cNvSpPr/>
          <p:nvPr userDrawn="1"/>
        </p:nvSpPr>
        <p:spPr>
          <a:xfrm>
            <a:off x="0" y="5882177"/>
            <a:ext cx="12192000" cy="594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5E626EB8-8E2E-47A2-9EFC-D7B423282D75}"/>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2">
            <a:extLst>
              <a:ext uri="{FF2B5EF4-FFF2-40B4-BE49-F238E27FC236}">
                <a16:creationId xmlns:a16="http://schemas.microsoft.com/office/drawing/2014/main" id="{78626F3F-1A87-4E26-888F-D1E2B93AAF4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6112" b="26016"/>
          <a:stretch/>
        </p:blipFill>
        <p:spPr bwMode="auto">
          <a:xfrm>
            <a:off x="10564167" y="5881253"/>
            <a:ext cx="1503142" cy="5860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01627A-3046-46B2-90C8-0CC9561A9684}"/>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4598" b="32819"/>
          <a:stretch/>
        </p:blipFill>
        <p:spPr bwMode="auto">
          <a:xfrm>
            <a:off x="124691" y="5944643"/>
            <a:ext cx="2138745" cy="52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06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8449BAFA-B99A-4792-A028-59174DC71919}"/>
              </a:ext>
            </a:extLst>
          </p:cNvPr>
          <p:cNvSpPr>
            <a:spLocks noGrp="1"/>
          </p:cNvSpPr>
          <p:nvPr>
            <p:ph type="dt" sz="half" idx="10"/>
          </p:nvPr>
        </p:nvSpPr>
        <p:spPr>
          <a:xfrm>
            <a:off x="838200" y="6356350"/>
            <a:ext cx="2743200" cy="365125"/>
          </a:xfrm>
          <a:prstGeom prst="rect">
            <a:avLst/>
          </a:prstGeom>
        </p:spPr>
        <p:txBody>
          <a:bodyPr/>
          <a:lstStyle/>
          <a:p>
            <a:fld id="{A932B604-A240-4AE5-9F9F-0DF5561FBE2E}" type="datetimeFigureOut">
              <a:rPr lang="de-DE" smtClean="0"/>
              <a:t>01.01.2024</a:t>
            </a:fld>
            <a:endParaRPr lang="de-DE"/>
          </a:p>
        </p:txBody>
      </p:sp>
      <p:sp>
        <p:nvSpPr>
          <p:cNvPr id="4" name="Fußzeilenplatzhalter 3">
            <a:extLst>
              <a:ext uri="{FF2B5EF4-FFF2-40B4-BE49-F238E27FC236}">
                <a16:creationId xmlns:a16="http://schemas.microsoft.com/office/drawing/2014/main" id="{D8966A92-3AD7-45A8-9988-64C51CF926C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F22865DF-4E59-48BE-AAFF-C40573B0D168}"/>
              </a:ext>
            </a:extLst>
          </p:cNvPr>
          <p:cNvSpPr>
            <a:spLocks noGrp="1"/>
          </p:cNvSpPr>
          <p:nvPr>
            <p:ph type="sldNum" sz="quarter" idx="12"/>
          </p:nvPr>
        </p:nvSpPr>
        <p:spPr>
          <a:xfrm>
            <a:off x="8610600" y="6356350"/>
            <a:ext cx="2743200" cy="365125"/>
          </a:xfrm>
          <a:prstGeom prst="rect">
            <a:avLst/>
          </a:prstGeom>
        </p:spPr>
        <p:txBody>
          <a:bodyPr/>
          <a:lstStyle/>
          <a:p>
            <a:fld id="{30266929-3BD3-4F30-86AD-CA6B097207CA}" type="slidenum">
              <a:rPr lang="de-DE" smtClean="0"/>
              <a:t>‹#›</a:t>
            </a:fld>
            <a:endParaRPr lang="de-DE"/>
          </a:p>
        </p:txBody>
      </p:sp>
      <p:sp>
        <p:nvSpPr>
          <p:cNvPr id="6" name="Rechteck 5">
            <a:extLst>
              <a:ext uri="{FF2B5EF4-FFF2-40B4-BE49-F238E27FC236}">
                <a16:creationId xmlns:a16="http://schemas.microsoft.com/office/drawing/2014/main" id="{EEFAFEB3-DA8E-417E-8CE3-DC0D3C45B8B8}"/>
              </a:ext>
            </a:extLst>
          </p:cNvPr>
          <p:cNvSpPr/>
          <p:nvPr userDrawn="1"/>
        </p:nvSpPr>
        <p:spPr>
          <a:xfrm>
            <a:off x="0" y="448887"/>
            <a:ext cx="12192000" cy="689957"/>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itel 1">
            <a:extLst>
              <a:ext uri="{FF2B5EF4-FFF2-40B4-BE49-F238E27FC236}">
                <a16:creationId xmlns:a16="http://schemas.microsoft.com/office/drawing/2014/main" id="{0600E6DF-5713-4702-B1F2-4C45DC1993B1}"/>
              </a:ext>
            </a:extLst>
          </p:cNvPr>
          <p:cNvSpPr txBox="1">
            <a:spLocks/>
          </p:cNvSpPr>
          <p:nvPr userDrawn="1"/>
        </p:nvSpPr>
        <p:spPr>
          <a:xfrm>
            <a:off x="422564" y="448887"/>
            <a:ext cx="10515600" cy="689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Rechteck 7">
            <a:extLst>
              <a:ext uri="{FF2B5EF4-FFF2-40B4-BE49-F238E27FC236}">
                <a16:creationId xmlns:a16="http://schemas.microsoft.com/office/drawing/2014/main" id="{24F03F6E-571A-4DE0-8C7E-442A4E71F0BE}"/>
              </a:ext>
            </a:extLst>
          </p:cNvPr>
          <p:cNvSpPr/>
          <p:nvPr userDrawn="1"/>
        </p:nvSpPr>
        <p:spPr>
          <a:xfrm>
            <a:off x="0" y="5882177"/>
            <a:ext cx="12192000" cy="594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7A40E21-EA20-46E9-9C9B-F5A491FB0C3E}"/>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a:extLst>
              <a:ext uri="{FF2B5EF4-FFF2-40B4-BE49-F238E27FC236}">
                <a16:creationId xmlns:a16="http://schemas.microsoft.com/office/drawing/2014/main" id="{3D154101-2CF0-408A-AE9F-180C08C2B6C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6112" b="26016"/>
          <a:stretch/>
        </p:blipFill>
        <p:spPr bwMode="auto">
          <a:xfrm>
            <a:off x="10564167" y="5881253"/>
            <a:ext cx="1503142" cy="5860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A57B1C8F-0A7E-48FF-9C88-14208A8435A1}"/>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4598" b="32819"/>
          <a:stretch/>
        </p:blipFill>
        <p:spPr bwMode="auto">
          <a:xfrm>
            <a:off x="124691" y="5944643"/>
            <a:ext cx="2138745" cy="522659"/>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a:extLst>
              <a:ext uri="{FF2B5EF4-FFF2-40B4-BE49-F238E27FC236}">
                <a16:creationId xmlns:a16="http://schemas.microsoft.com/office/drawing/2014/main" id="{91F815B9-70D4-4959-B465-07F7C2B85222}"/>
              </a:ext>
            </a:extLst>
          </p:cNvPr>
          <p:cNvSpPr>
            <a:spLocks noGrp="1"/>
          </p:cNvSpPr>
          <p:nvPr>
            <p:ph type="title"/>
          </p:nvPr>
        </p:nvSpPr>
        <p:spPr>
          <a:xfrm>
            <a:off x="500150" y="448887"/>
            <a:ext cx="10515600" cy="689957"/>
          </a:xfrm>
          <a:prstGeom prst="rect">
            <a:avLst/>
          </a:prstGeom>
        </p:spPr>
        <p:txBody>
          <a:bodyPr/>
          <a:lstStyle>
            <a:lvl1pPr>
              <a:defRPr/>
            </a:lvl1pPr>
          </a:lstStyle>
          <a:p>
            <a:endParaRPr lang="de-DE" dirty="0"/>
          </a:p>
        </p:txBody>
      </p:sp>
    </p:spTree>
    <p:extLst>
      <p:ext uri="{BB962C8B-B14F-4D97-AF65-F5344CB8AC3E}">
        <p14:creationId xmlns:p14="http://schemas.microsoft.com/office/powerpoint/2010/main" val="261327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716671A-5BDB-4B94-A94E-83BFCFCBE051}"/>
              </a:ext>
            </a:extLst>
          </p:cNvPr>
          <p:cNvSpPr>
            <a:spLocks noGrp="1"/>
          </p:cNvSpPr>
          <p:nvPr>
            <p:ph type="dt" sz="half" idx="10"/>
          </p:nvPr>
        </p:nvSpPr>
        <p:spPr>
          <a:xfrm>
            <a:off x="838200" y="6356350"/>
            <a:ext cx="2743200" cy="365125"/>
          </a:xfrm>
          <a:prstGeom prst="rect">
            <a:avLst/>
          </a:prstGeom>
        </p:spPr>
        <p:txBody>
          <a:bodyPr/>
          <a:lstStyle/>
          <a:p>
            <a:fld id="{A932B604-A240-4AE5-9F9F-0DF5561FBE2E}" type="datetimeFigureOut">
              <a:rPr lang="de-DE" smtClean="0"/>
              <a:t>01.01.2024</a:t>
            </a:fld>
            <a:endParaRPr lang="de-DE"/>
          </a:p>
        </p:txBody>
      </p:sp>
      <p:sp>
        <p:nvSpPr>
          <p:cNvPr id="3" name="Fußzeilenplatzhalter 2">
            <a:extLst>
              <a:ext uri="{FF2B5EF4-FFF2-40B4-BE49-F238E27FC236}">
                <a16:creationId xmlns:a16="http://schemas.microsoft.com/office/drawing/2014/main" id="{E972947A-2969-4E89-BD5B-0E23305595D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7FC4E44E-7B7A-4462-816D-B0ABDF6F1959}"/>
              </a:ext>
            </a:extLst>
          </p:cNvPr>
          <p:cNvSpPr>
            <a:spLocks noGrp="1"/>
          </p:cNvSpPr>
          <p:nvPr>
            <p:ph type="sldNum" sz="quarter" idx="12"/>
          </p:nvPr>
        </p:nvSpPr>
        <p:spPr>
          <a:xfrm>
            <a:off x="8610600" y="6356350"/>
            <a:ext cx="2743200" cy="365125"/>
          </a:xfrm>
          <a:prstGeom prst="rect">
            <a:avLst/>
          </a:prstGeom>
        </p:spPr>
        <p:txBody>
          <a:bodyPr/>
          <a:lstStyle/>
          <a:p>
            <a:fld id="{30266929-3BD3-4F30-86AD-CA6B097207CA}" type="slidenum">
              <a:rPr lang="de-DE" smtClean="0"/>
              <a:t>‹#›</a:t>
            </a:fld>
            <a:endParaRPr lang="de-DE"/>
          </a:p>
        </p:txBody>
      </p:sp>
      <p:sp>
        <p:nvSpPr>
          <p:cNvPr id="5" name="Rechteck 4">
            <a:extLst>
              <a:ext uri="{FF2B5EF4-FFF2-40B4-BE49-F238E27FC236}">
                <a16:creationId xmlns:a16="http://schemas.microsoft.com/office/drawing/2014/main" id="{30CC03D8-A852-4492-8D26-D0382579FABA}"/>
              </a:ext>
            </a:extLst>
          </p:cNvPr>
          <p:cNvSpPr/>
          <p:nvPr userDrawn="1"/>
        </p:nvSpPr>
        <p:spPr>
          <a:xfrm>
            <a:off x="0" y="448887"/>
            <a:ext cx="12192000" cy="689957"/>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itel 1">
            <a:extLst>
              <a:ext uri="{FF2B5EF4-FFF2-40B4-BE49-F238E27FC236}">
                <a16:creationId xmlns:a16="http://schemas.microsoft.com/office/drawing/2014/main" id="{5A32E3DD-6667-4899-8111-0A66F061CC4B}"/>
              </a:ext>
            </a:extLst>
          </p:cNvPr>
          <p:cNvSpPr>
            <a:spLocks noGrp="1"/>
          </p:cNvSpPr>
          <p:nvPr>
            <p:ph type="title"/>
          </p:nvPr>
        </p:nvSpPr>
        <p:spPr>
          <a:xfrm>
            <a:off x="422564" y="448887"/>
            <a:ext cx="10515600" cy="689957"/>
          </a:xfrm>
          <a:prstGeom prst="rect">
            <a:avLst/>
          </a:prstGeom>
        </p:spPr>
        <p:txBody>
          <a:bodyPr/>
          <a:lstStyle/>
          <a:p>
            <a:endParaRPr lang="de-DE" dirty="0"/>
          </a:p>
        </p:txBody>
      </p:sp>
      <p:sp>
        <p:nvSpPr>
          <p:cNvPr id="7" name="Rechteck 6">
            <a:extLst>
              <a:ext uri="{FF2B5EF4-FFF2-40B4-BE49-F238E27FC236}">
                <a16:creationId xmlns:a16="http://schemas.microsoft.com/office/drawing/2014/main" id="{92C9AC4A-2A2E-4112-81D0-F5006726D1D5}"/>
              </a:ext>
            </a:extLst>
          </p:cNvPr>
          <p:cNvSpPr/>
          <p:nvPr userDrawn="1"/>
        </p:nvSpPr>
        <p:spPr>
          <a:xfrm>
            <a:off x="0" y="5882177"/>
            <a:ext cx="12192000" cy="594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B1B7DE7A-3811-4991-86BD-A87F2A343372}"/>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Picture 2">
            <a:extLst>
              <a:ext uri="{FF2B5EF4-FFF2-40B4-BE49-F238E27FC236}">
                <a16:creationId xmlns:a16="http://schemas.microsoft.com/office/drawing/2014/main" id="{46A9DBD8-2B3B-49E4-AD6F-309B2A73900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6112" b="26016"/>
          <a:stretch/>
        </p:blipFill>
        <p:spPr bwMode="auto">
          <a:xfrm>
            <a:off x="10564167" y="5881253"/>
            <a:ext cx="1503142" cy="5860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F7F3F30-5B1E-40B5-80A6-9EDE924D0976}"/>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4598" b="32819"/>
          <a:stretch/>
        </p:blipFill>
        <p:spPr bwMode="auto">
          <a:xfrm>
            <a:off x="124691" y="5944643"/>
            <a:ext cx="2138745" cy="52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65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4F3A1C28-3D5F-4A51-9302-EDE6880C9833}"/>
              </a:ext>
            </a:extLst>
          </p:cNvPr>
          <p:cNvSpPr>
            <a:spLocks noGrp="1"/>
          </p:cNvSpPr>
          <p:nvPr>
            <p:ph type="dt" sz="half" idx="10"/>
          </p:nvPr>
        </p:nvSpPr>
        <p:spPr>
          <a:xfrm>
            <a:off x="838200" y="6356350"/>
            <a:ext cx="2743200" cy="365125"/>
          </a:xfrm>
          <a:prstGeom prst="rect">
            <a:avLst/>
          </a:prstGeom>
        </p:spPr>
        <p:txBody>
          <a:bodyPr/>
          <a:lstStyle/>
          <a:p>
            <a:fld id="{A932B604-A240-4AE5-9F9F-0DF5561FBE2E}" type="datetimeFigureOut">
              <a:rPr lang="de-DE" smtClean="0"/>
              <a:t>01.01.2024</a:t>
            </a:fld>
            <a:endParaRPr lang="de-DE"/>
          </a:p>
        </p:txBody>
      </p:sp>
      <p:sp>
        <p:nvSpPr>
          <p:cNvPr id="6" name="Fußzeilenplatzhalter 5">
            <a:extLst>
              <a:ext uri="{FF2B5EF4-FFF2-40B4-BE49-F238E27FC236}">
                <a16:creationId xmlns:a16="http://schemas.microsoft.com/office/drawing/2014/main" id="{5BB5B0C6-550F-4793-9B17-46300F88960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A9A69351-A2CF-4E5C-A60B-6728CAF055D9}"/>
              </a:ext>
            </a:extLst>
          </p:cNvPr>
          <p:cNvSpPr>
            <a:spLocks noGrp="1"/>
          </p:cNvSpPr>
          <p:nvPr>
            <p:ph type="sldNum" sz="quarter" idx="12"/>
          </p:nvPr>
        </p:nvSpPr>
        <p:spPr>
          <a:xfrm>
            <a:off x="8610600" y="6356350"/>
            <a:ext cx="2743200" cy="365125"/>
          </a:xfrm>
          <a:prstGeom prst="rect">
            <a:avLst/>
          </a:prstGeom>
        </p:spPr>
        <p:txBody>
          <a:bodyPr/>
          <a:lstStyle/>
          <a:p>
            <a:fld id="{30266929-3BD3-4F30-86AD-CA6B097207CA}" type="slidenum">
              <a:rPr lang="de-DE" smtClean="0"/>
              <a:t>‹#›</a:t>
            </a:fld>
            <a:endParaRPr lang="de-DE"/>
          </a:p>
        </p:txBody>
      </p:sp>
      <p:sp>
        <p:nvSpPr>
          <p:cNvPr id="8" name="Rechteck 7">
            <a:extLst>
              <a:ext uri="{FF2B5EF4-FFF2-40B4-BE49-F238E27FC236}">
                <a16:creationId xmlns:a16="http://schemas.microsoft.com/office/drawing/2014/main" id="{47A2F183-D646-4A36-BC20-8AF3B7EBF86A}"/>
              </a:ext>
            </a:extLst>
          </p:cNvPr>
          <p:cNvSpPr/>
          <p:nvPr userDrawn="1"/>
        </p:nvSpPr>
        <p:spPr>
          <a:xfrm>
            <a:off x="0" y="448887"/>
            <a:ext cx="12192000" cy="689957"/>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1">
            <a:extLst>
              <a:ext uri="{FF2B5EF4-FFF2-40B4-BE49-F238E27FC236}">
                <a16:creationId xmlns:a16="http://schemas.microsoft.com/office/drawing/2014/main" id="{2E5989A0-DB76-4BC9-906A-96EC097A289F}"/>
              </a:ext>
            </a:extLst>
          </p:cNvPr>
          <p:cNvSpPr>
            <a:spLocks noGrp="1"/>
          </p:cNvSpPr>
          <p:nvPr>
            <p:ph type="title"/>
          </p:nvPr>
        </p:nvSpPr>
        <p:spPr>
          <a:xfrm>
            <a:off x="840308" y="1218133"/>
            <a:ext cx="3932237" cy="847580"/>
          </a:xfrm>
          <a:prstGeom prst="rect">
            <a:avLst/>
          </a:prstGeom>
        </p:spPr>
        <p:txBody>
          <a:bodyPr anchor="b"/>
          <a:lstStyle>
            <a:lvl1pPr>
              <a:defRPr sz="3200"/>
            </a:lvl1pPr>
          </a:lstStyle>
          <a:p>
            <a:r>
              <a:rPr lang="de-DE" dirty="0"/>
              <a:t>Mastertitelformat bearbeiten</a:t>
            </a:r>
          </a:p>
        </p:txBody>
      </p:sp>
      <p:sp>
        <p:nvSpPr>
          <p:cNvPr id="10" name="Bildplatzhalter 2">
            <a:extLst>
              <a:ext uri="{FF2B5EF4-FFF2-40B4-BE49-F238E27FC236}">
                <a16:creationId xmlns:a16="http://schemas.microsoft.com/office/drawing/2014/main" id="{359B9787-AA0D-46C8-98E3-6393DD82C56A}"/>
              </a:ext>
            </a:extLst>
          </p:cNvPr>
          <p:cNvSpPr>
            <a:spLocks noGrp="1"/>
          </p:cNvSpPr>
          <p:nvPr>
            <p:ph type="pic" idx="1"/>
          </p:nvPr>
        </p:nvSpPr>
        <p:spPr>
          <a:xfrm>
            <a:off x="5183188" y="1218133"/>
            <a:ext cx="6172200" cy="464291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11" name="Textplatzhalter 3">
            <a:extLst>
              <a:ext uri="{FF2B5EF4-FFF2-40B4-BE49-F238E27FC236}">
                <a16:creationId xmlns:a16="http://schemas.microsoft.com/office/drawing/2014/main" id="{3FACA01A-AC8D-4F80-8EDD-37AA6408C365}"/>
              </a:ext>
            </a:extLst>
          </p:cNvPr>
          <p:cNvSpPr>
            <a:spLocks noGrp="1"/>
          </p:cNvSpPr>
          <p:nvPr>
            <p:ph type="body" sz="half" idx="2"/>
          </p:nvPr>
        </p:nvSpPr>
        <p:spPr>
          <a:xfrm>
            <a:off x="840308" y="206571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12" name="Titel 1">
            <a:extLst>
              <a:ext uri="{FF2B5EF4-FFF2-40B4-BE49-F238E27FC236}">
                <a16:creationId xmlns:a16="http://schemas.microsoft.com/office/drawing/2014/main" id="{DB754201-981B-402A-9AAD-E9B57333CAAF}"/>
              </a:ext>
            </a:extLst>
          </p:cNvPr>
          <p:cNvSpPr txBox="1">
            <a:spLocks/>
          </p:cNvSpPr>
          <p:nvPr userDrawn="1"/>
        </p:nvSpPr>
        <p:spPr>
          <a:xfrm>
            <a:off x="422564" y="448887"/>
            <a:ext cx="10515600" cy="689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13" name="Rechteck 12">
            <a:extLst>
              <a:ext uri="{FF2B5EF4-FFF2-40B4-BE49-F238E27FC236}">
                <a16:creationId xmlns:a16="http://schemas.microsoft.com/office/drawing/2014/main" id="{5AF2DDAE-0293-4243-B4A1-DDFE1AC34695}"/>
              </a:ext>
            </a:extLst>
          </p:cNvPr>
          <p:cNvSpPr/>
          <p:nvPr userDrawn="1"/>
        </p:nvSpPr>
        <p:spPr>
          <a:xfrm>
            <a:off x="0" y="5882177"/>
            <a:ext cx="12192000" cy="594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33823F61-634D-4F7F-817F-22BE01476786}"/>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Picture 2">
            <a:extLst>
              <a:ext uri="{FF2B5EF4-FFF2-40B4-BE49-F238E27FC236}">
                <a16:creationId xmlns:a16="http://schemas.microsoft.com/office/drawing/2014/main" id="{191951C8-4CAE-4FDF-94EE-F5D0A4184F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6112" b="26016"/>
          <a:stretch/>
        </p:blipFill>
        <p:spPr bwMode="auto">
          <a:xfrm>
            <a:off x="10564167" y="5881253"/>
            <a:ext cx="1503142" cy="5860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5FAC171F-C399-4830-B4DB-ADCC98B5CAB4}"/>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4598" b="32819"/>
          <a:stretch/>
        </p:blipFill>
        <p:spPr bwMode="auto">
          <a:xfrm>
            <a:off x="124691" y="5944643"/>
            <a:ext cx="2138745" cy="522659"/>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7567C112-ABEC-49D7-AA40-E87D63C474E6}"/>
              </a:ext>
            </a:extLst>
          </p:cNvPr>
          <p:cNvPicPr>
            <a:picLocks noChangeAspect="1"/>
          </p:cNvPicPr>
          <p:nvPr userDrawn="1"/>
        </p:nvPicPr>
        <p:blipFill>
          <a:blip r:embed="rId4"/>
          <a:stretch>
            <a:fillRect/>
          </a:stretch>
        </p:blipFill>
        <p:spPr>
          <a:xfrm>
            <a:off x="621613" y="427760"/>
            <a:ext cx="10516511" cy="688908"/>
          </a:xfrm>
          <a:prstGeom prst="rect">
            <a:avLst/>
          </a:prstGeom>
        </p:spPr>
      </p:pic>
    </p:spTree>
    <p:extLst>
      <p:ext uri="{BB962C8B-B14F-4D97-AF65-F5344CB8AC3E}">
        <p14:creationId xmlns:p14="http://schemas.microsoft.com/office/powerpoint/2010/main" val="213235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6B1D39-B825-4348-A138-B3325A654232}"/>
              </a:ext>
            </a:extLst>
          </p:cNvPr>
          <p:cNvSpPr>
            <a:spLocks noGrp="1"/>
          </p:cNvSpPr>
          <p:nvPr>
            <p:ph type="title"/>
          </p:nvPr>
        </p:nvSpPr>
        <p:spPr>
          <a:xfrm>
            <a:off x="840308" y="1218133"/>
            <a:ext cx="3932237" cy="847580"/>
          </a:xfrm>
          <a:prstGeom prst="rect">
            <a:avLst/>
          </a:prstGeom>
        </p:spPr>
        <p:txBody>
          <a:bodyPr anchor="b"/>
          <a:lstStyle>
            <a:lvl1pPr>
              <a:defRPr sz="3200"/>
            </a:lvl1pPr>
          </a:lstStyle>
          <a:p>
            <a:r>
              <a:rPr lang="de-DE" dirty="0"/>
              <a:t>Mastertitelformat bearbeiten</a:t>
            </a:r>
          </a:p>
        </p:txBody>
      </p:sp>
      <p:sp>
        <p:nvSpPr>
          <p:cNvPr id="3" name="Bildplatzhalter 2">
            <a:extLst>
              <a:ext uri="{FF2B5EF4-FFF2-40B4-BE49-F238E27FC236}">
                <a16:creationId xmlns:a16="http://schemas.microsoft.com/office/drawing/2014/main" id="{B774EF2A-606C-4325-8182-53C6198CF991}"/>
              </a:ext>
            </a:extLst>
          </p:cNvPr>
          <p:cNvSpPr>
            <a:spLocks noGrp="1"/>
          </p:cNvSpPr>
          <p:nvPr>
            <p:ph type="pic" idx="1"/>
          </p:nvPr>
        </p:nvSpPr>
        <p:spPr>
          <a:xfrm>
            <a:off x="5183188" y="1218133"/>
            <a:ext cx="6172200" cy="464291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22C45FF-7F95-4BA2-A681-C3E7E6984517}"/>
              </a:ext>
            </a:extLst>
          </p:cNvPr>
          <p:cNvSpPr>
            <a:spLocks noGrp="1"/>
          </p:cNvSpPr>
          <p:nvPr>
            <p:ph type="body" sz="half" idx="2"/>
          </p:nvPr>
        </p:nvSpPr>
        <p:spPr>
          <a:xfrm>
            <a:off x="840308" y="206571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A880641-F3F7-49DC-AD6B-D4EBFB4DE911}"/>
              </a:ext>
            </a:extLst>
          </p:cNvPr>
          <p:cNvSpPr>
            <a:spLocks noGrp="1"/>
          </p:cNvSpPr>
          <p:nvPr>
            <p:ph type="dt" sz="half" idx="10"/>
          </p:nvPr>
        </p:nvSpPr>
        <p:spPr>
          <a:xfrm>
            <a:off x="838200" y="6356350"/>
            <a:ext cx="2743200" cy="365125"/>
          </a:xfrm>
          <a:prstGeom prst="rect">
            <a:avLst/>
          </a:prstGeom>
        </p:spPr>
        <p:txBody>
          <a:bodyPr/>
          <a:lstStyle/>
          <a:p>
            <a:fld id="{A932B604-A240-4AE5-9F9F-0DF5561FBE2E}" type="datetimeFigureOut">
              <a:rPr lang="de-DE" smtClean="0"/>
              <a:t>01.01.2024</a:t>
            </a:fld>
            <a:endParaRPr lang="de-DE"/>
          </a:p>
        </p:txBody>
      </p:sp>
      <p:sp>
        <p:nvSpPr>
          <p:cNvPr id="6" name="Fußzeilenplatzhalter 5">
            <a:extLst>
              <a:ext uri="{FF2B5EF4-FFF2-40B4-BE49-F238E27FC236}">
                <a16:creationId xmlns:a16="http://schemas.microsoft.com/office/drawing/2014/main" id="{4F28AA58-AEBE-42F0-B5B4-1658746B69E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D599107E-2483-4A8A-BC53-3EF2FBD3C846}"/>
              </a:ext>
            </a:extLst>
          </p:cNvPr>
          <p:cNvSpPr>
            <a:spLocks noGrp="1"/>
          </p:cNvSpPr>
          <p:nvPr>
            <p:ph type="sldNum" sz="quarter" idx="12"/>
          </p:nvPr>
        </p:nvSpPr>
        <p:spPr>
          <a:xfrm>
            <a:off x="8610600" y="6356350"/>
            <a:ext cx="2743200" cy="365125"/>
          </a:xfrm>
          <a:prstGeom prst="rect">
            <a:avLst/>
          </a:prstGeom>
        </p:spPr>
        <p:txBody>
          <a:bodyPr/>
          <a:lstStyle/>
          <a:p>
            <a:fld id="{30266929-3BD3-4F30-86AD-CA6B097207CA}" type="slidenum">
              <a:rPr lang="de-DE" smtClean="0"/>
              <a:t>‹#›</a:t>
            </a:fld>
            <a:endParaRPr lang="de-DE"/>
          </a:p>
        </p:txBody>
      </p:sp>
      <p:sp>
        <p:nvSpPr>
          <p:cNvPr id="8" name="Rechteck 7">
            <a:extLst>
              <a:ext uri="{FF2B5EF4-FFF2-40B4-BE49-F238E27FC236}">
                <a16:creationId xmlns:a16="http://schemas.microsoft.com/office/drawing/2014/main" id="{E7489015-5A6B-4968-8326-79FFD5859300}"/>
              </a:ext>
            </a:extLst>
          </p:cNvPr>
          <p:cNvSpPr/>
          <p:nvPr userDrawn="1"/>
        </p:nvSpPr>
        <p:spPr>
          <a:xfrm>
            <a:off x="0" y="448887"/>
            <a:ext cx="12192000" cy="689957"/>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1">
            <a:extLst>
              <a:ext uri="{FF2B5EF4-FFF2-40B4-BE49-F238E27FC236}">
                <a16:creationId xmlns:a16="http://schemas.microsoft.com/office/drawing/2014/main" id="{F93E5202-2A9B-442C-AF62-7BB5C3C208B5}"/>
              </a:ext>
            </a:extLst>
          </p:cNvPr>
          <p:cNvSpPr txBox="1">
            <a:spLocks/>
          </p:cNvSpPr>
          <p:nvPr userDrawn="1"/>
        </p:nvSpPr>
        <p:spPr>
          <a:xfrm>
            <a:off x="422564" y="448887"/>
            <a:ext cx="10515600" cy="689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10" name="Rechteck 9">
            <a:extLst>
              <a:ext uri="{FF2B5EF4-FFF2-40B4-BE49-F238E27FC236}">
                <a16:creationId xmlns:a16="http://schemas.microsoft.com/office/drawing/2014/main" id="{FBE4EDB8-AAAD-4CD0-9A0C-2665F7118483}"/>
              </a:ext>
            </a:extLst>
          </p:cNvPr>
          <p:cNvSpPr/>
          <p:nvPr userDrawn="1"/>
        </p:nvSpPr>
        <p:spPr>
          <a:xfrm>
            <a:off x="0" y="5882177"/>
            <a:ext cx="12192000" cy="594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11BF9A1A-3260-4291-BF1C-D2E6E5906066}"/>
              </a:ext>
            </a:extLst>
          </p:cNvPr>
          <p:cNvSpPr/>
          <p:nvPr userDrawn="1"/>
        </p:nvSpPr>
        <p:spPr>
          <a:xfrm>
            <a:off x="0" y="6475614"/>
            <a:ext cx="12192000" cy="207819"/>
          </a:xfrm>
          <a:prstGeom prst="rect">
            <a:avLst/>
          </a:prstGeom>
          <a:solidFill>
            <a:srgbClr val="EE7E21"/>
          </a:solidFill>
          <a:ln>
            <a:solidFill>
              <a:srgbClr val="EE7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a:extLst>
              <a:ext uri="{FF2B5EF4-FFF2-40B4-BE49-F238E27FC236}">
                <a16:creationId xmlns:a16="http://schemas.microsoft.com/office/drawing/2014/main" id="{4975B26D-3AAB-45E5-BD4B-69CF97B6DDF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6112" b="26016"/>
          <a:stretch/>
        </p:blipFill>
        <p:spPr bwMode="auto">
          <a:xfrm>
            <a:off x="10564167" y="5881253"/>
            <a:ext cx="1503142" cy="5860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D20D4ACC-B341-40C5-8CC2-657FADC17F56}"/>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4598" b="32819"/>
          <a:stretch/>
        </p:blipFill>
        <p:spPr bwMode="auto">
          <a:xfrm>
            <a:off x="124691" y="5944643"/>
            <a:ext cx="2138745" cy="522659"/>
          </a:xfrm>
          <a:prstGeom prst="rect">
            <a:avLst/>
          </a:prstGeom>
          <a:noFill/>
          <a:extLst>
            <a:ext uri="{909E8E84-426E-40DD-AFC4-6F175D3DCCD1}">
              <a14:hiddenFill xmlns:a14="http://schemas.microsoft.com/office/drawing/2010/main">
                <a:solidFill>
                  <a:srgbClr val="FFFFFF"/>
                </a:solidFill>
              </a14:hiddenFill>
            </a:ext>
          </a:extLst>
        </p:spPr>
      </p:pic>
      <p:pic>
        <p:nvPicPr>
          <p:cNvPr id="14" name="Grafik 13">
            <a:extLst>
              <a:ext uri="{FF2B5EF4-FFF2-40B4-BE49-F238E27FC236}">
                <a16:creationId xmlns:a16="http://schemas.microsoft.com/office/drawing/2014/main" id="{27CA3D7D-8209-4657-9691-3CFC49887F18}"/>
              </a:ext>
            </a:extLst>
          </p:cNvPr>
          <p:cNvPicPr>
            <a:picLocks noChangeAspect="1"/>
          </p:cNvPicPr>
          <p:nvPr userDrawn="1"/>
        </p:nvPicPr>
        <p:blipFill>
          <a:blip r:embed="rId4"/>
          <a:stretch>
            <a:fillRect/>
          </a:stretch>
        </p:blipFill>
        <p:spPr>
          <a:xfrm>
            <a:off x="799227" y="410845"/>
            <a:ext cx="10516511" cy="688908"/>
          </a:xfrm>
          <a:prstGeom prst="rect">
            <a:avLst/>
          </a:prstGeom>
        </p:spPr>
      </p:pic>
    </p:spTree>
    <p:extLst>
      <p:ext uri="{BB962C8B-B14F-4D97-AF65-F5344CB8AC3E}">
        <p14:creationId xmlns:p14="http://schemas.microsoft.com/office/powerpoint/2010/main" val="4092856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43224"/>
      </p:ext>
    </p:extLst>
  </p:cSld>
  <p:clrMap bg1="dk1" tx1="lt1" bg2="dk2" tx2="lt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el 2">
            <a:extLst>
              <a:ext uri="{FF2B5EF4-FFF2-40B4-BE49-F238E27FC236}">
                <a16:creationId xmlns:a16="http://schemas.microsoft.com/office/drawing/2014/main" id="{005B5688-EF17-4CA5-AD5B-7C3E5CEEAA7F}"/>
              </a:ext>
            </a:extLst>
          </p:cNvPr>
          <p:cNvSpPr>
            <a:spLocks noGrp="1"/>
          </p:cNvSpPr>
          <p:nvPr>
            <p:ph type="title"/>
          </p:nvPr>
        </p:nvSpPr>
        <p:spPr>
          <a:xfrm>
            <a:off x="838200" y="625028"/>
            <a:ext cx="5393361" cy="779463"/>
          </a:xfrm>
        </p:spPr>
        <p:txBody>
          <a:bodyPr vert="horz" lIns="91440" tIns="45720" rIns="91440" bIns="45720" rtlCol="0" anchor="ctr">
            <a:normAutofit/>
          </a:bodyPr>
          <a:lstStyle/>
          <a:p>
            <a:r>
              <a:rPr lang="en-US" b="1" kern="1200" dirty="0">
                <a:solidFill>
                  <a:schemeClr val="tx1"/>
                </a:solidFill>
                <a:latin typeface="+mj-lt"/>
                <a:ea typeface="+mj-ea"/>
                <a:cs typeface="+mj-cs"/>
              </a:rPr>
              <a:t>Introduction</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nhaltsplatzhalter 1">
            <a:extLst>
              <a:ext uri="{FF2B5EF4-FFF2-40B4-BE49-F238E27FC236}">
                <a16:creationId xmlns:a16="http://schemas.microsoft.com/office/drawing/2014/main" id="{DC81F973-BA84-625E-ED74-2BC973B2AD17}"/>
              </a:ext>
            </a:extLst>
          </p:cNvPr>
          <p:cNvSpPr txBox="1">
            <a:spLocks/>
          </p:cNvSpPr>
          <p:nvPr/>
        </p:nvSpPr>
        <p:spPr>
          <a:xfrm>
            <a:off x="818064" y="1548768"/>
            <a:ext cx="6118445" cy="4639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Test Monitoring </a:t>
            </a:r>
          </a:p>
          <a:p>
            <a:pPr lvl="1"/>
            <a:r>
              <a:rPr lang="en-US" sz="1200" dirty="0"/>
              <a:t>Process in test execution is a process in which the testing activities and testing efforts are evaluated in order to track current progress of testing activity, finding and tracking test metrics, estimating the future actions based on the test metrics and providing feedback to the concerned team as well as stakeholders about current testing process.</a:t>
            </a:r>
          </a:p>
          <a:p>
            <a:pPr lvl="1"/>
            <a:r>
              <a:rPr lang="en-US" sz="1200" i="0" dirty="0">
                <a:effectLst/>
              </a:rPr>
              <a:t>Ensures that specific targets are met at every stage of testing, so they meet objectives.</a:t>
            </a:r>
          </a:p>
          <a:p>
            <a:pPr lvl="1"/>
            <a:r>
              <a:rPr lang="en-US" sz="1200" i="0" dirty="0">
                <a:effectLst/>
              </a:rPr>
              <a:t>Monitoring works by comparing the current status of tasks against the established plan and evaluating whether the process is yielding the expected results.</a:t>
            </a:r>
            <a:endParaRPr lang="en-US" sz="1200" dirty="0"/>
          </a:p>
          <a:p>
            <a:pPr lvl="1"/>
            <a:r>
              <a:rPr lang="en-US" sz="1200" b="1" dirty="0"/>
              <a:t>Formula : “</a:t>
            </a:r>
            <a:r>
              <a:rPr lang="en-US" sz="1200" b="1" u="sng" dirty="0"/>
              <a:t> Estimated – Actual = Remaining</a:t>
            </a:r>
            <a:r>
              <a:rPr lang="en-US" sz="1200" b="1" dirty="0"/>
              <a:t> ”</a:t>
            </a:r>
          </a:p>
          <a:p>
            <a:endParaRPr lang="en-US" sz="1200" b="1" dirty="0"/>
          </a:p>
          <a:p>
            <a:pPr marL="0" indent="0">
              <a:buNone/>
            </a:pPr>
            <a:r>
              <a:rPr lang="en-US" sz="1200" b="1" dirty="0"/>
              <a:t>Test Control </a:t>
            </a:r>
          </a:p>
          <a:p>
            <a:pPr lvl="1"/>
            <a:r>
              <a:rPr lang="en-US" sz="1200" dirty="0"/>
              <a:t>Process</a:t>
            </a:r>
            <a:r>
              <a:rPr lang="en-US" sz="1200" b="1" dirty="0"/>
              <a:t> </a:t>
            </a:r>
            <a:r>
              <a:rPr lang="en-US" sz="1200" dirty="0"/>
              <a:t>in test execution is a process of taking actions based on results of the test monitoring process. </a:t>
            </a:r>
          </a:p>
          <a:p>
            <a:pPr lvl="1"/>
            <a:r>
              <a:rPr lang="en-US" sz="1200" dirty="0"/>
              <a:t>In the test control phase below activities are performed to improve the quality and efficiency of future testing process.</a:t>
            </a:r>
          </a:p>
          <a:p>
            <a:pPr lvl="2"/>
            <a:r>
              <a:rPr lang="en-US" sz="1200" dirty="0"/>
              <a:t>test activities are prioritized </a:t>
            </a:r>
          </a:p>
          <a:p>
            <a:pPr lvl="2"/>
            <a:r>
              <a:rPr lang="en-US" sz="1200" dirty="0"/>
              <a:t>test schedule is revised </a:t>
            </a:r>
          </a:p>
          <a:p>
            <a:pPr lvl="2"/>
            <a:r>
              <a:rPr lang="en-US" sz="1200" dirty="0"/>
              <a:t>test environment is reorganized </a:t>
            </a:r>
          </a:p>
          <a:p>
            <a:pPr lvl="2"/>
            <a:r>
              <a:rPr lang="en-US" sz="1200" dirty="0"/>
              <a:t>other changes related to testing activities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FC002D-CE1E-E686-16CA-C2812F8167AE}"/>
              </a:ext>
            </a:extLst>
          </p:cNvPr>
          <p:cNvPicPr>
            <a:picLocks noChangeAspect="1"/>
          </p:cNvPicPr>
          <p:nvPr/>
        </p:nvPicPr>
        <p:blipFill>
          <a:blip r:embed="rId2"/>
          <a:stretch>
            <a:fillRect/>
          </a:stretch>
        </p:blipFill>
        <p:spPr>
          <a:xfrm>
            <a:off x="7887184" y="1490612"/>
            <a:ext cx="3781051" cy="323279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7311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005B5688-EF17-4CA5-AD5B-7C3E5CEEAA7F}"/>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b="1" kern="1200">
                <a:solidFill>
                  <a:schemeClr val="tx1"/>
                </a:solidFill>
                <a:latin typeface="+mj-lt"/>
                <a:ea typeface="+mj-ea"/>
                <a:cs typeface="+mj-cs"/>
              </a:rPr>
              <a:t>Definitions</a:t>
            </a:r>
          </a:p>
        </p:txBody>
      </p:sp>
      <p:graphicFrame>
        <p:nvGraphicFramePr>
          <p:cNvPr id="60" name="Inhaltsplatzhalter 1">
            <a:extLst>
              <a:ext uri="{FF2B5EF4-FFF2-40B4-BE49-F238E27FC236}">
                <a16:creationId xmlns:a16="http://schemas.microsoft.com/office/drawing/2014/main" id="{8692A9CD-0157-FA60-77DA-2E26F7F8B712}"/>
              </a:ext>
            </a:extLst>
          </p:cNvPr>
          <p:cNvGraphicFramePr/>
          <p:nvPr>
            <p:extLst>
              <p:ext uri="{D42A27DB-BD31-4B8C-83A1-F6EECF244321}">
                <p14:modId xmlns:p14="http://schemas.microsoft.com/office/powerpoint/2010/main" val="785386280"/>
              </p:ext>
            </p:extLst>
          </p:nvPr>
        </p:nvGraphicFramePr>
        <p:xfrm>
          <a:off x="838200" y="1791854"/>
          <a:ext cx="11012055" cy="4699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316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2">
            <a:extLst>
              <a:ext uri="{FF2B5EF4-FFF2-40B4-BE49-F238E27FC236}">
                <a16:creationId xmlns:a16="http://schemas.microsoft.com/office/drawing/2014/main" id="{E48B0953-343A-5C46-DEDA-B376E44C0223}"/>
              </a:ext>
            </a:extLst>
          </p:cNvPr>
          <p:cNvSpPr txBox="1">
            <a:spLocks/>
          </p:cNvSpPr>
          <p:nvPr/>
        </p:nvSpPr>
        <p:spPr>
          <a:xfrm>
            <a:off x="609600" y="442083"/>
            <a:ext cx="10515600" cy="745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dirty="0">
                <a:solidFill>
                  <a:schemeClr val="tx1"/>
                </a:solidFill>
                <a:latin typeface="+mj-lt"/>
                <a:ea typeface="+mj-ea"/>
                <a:cs typeface="+mj-cs"/>
              </a:rPr>
              <a:t>Test Reports</a:t>
            </a:r>
          </a:p>
        </p:txBody>
      </p:sp>
      <p:graphicFrame>
        <p:nvGraphicFramePr>
          <p:cNvPr id="13" name="Inhaltsplatzhalter 1">
            <a:extLst>
              <a:ext uri="{FF2B5EF4-FFF2-40B4-BE49-F238E27FC236}">
                <a16:creationId xmlns:a16="http://schemas.microsoft.com/office/drawing/2014/main" id="{9D12DA1B-C5D8-2434-FA0E-3F7BF31971D0}"/>
              </a:ext>
            </a:extLst>
          </p:cNvPr>
          <p:cNvGraphicFramePr>
            <a:graphicFrameLocks noGrp="1"/>
          </p:cNvGraphicFramePr>
          <p:nvPr>
            <p:ph idx="1"/>
            <p:extLst>
              <p:ext uri="{D42A27DB-BD31-4B8C-83A1-F6EECF244321}">
                <p14:modId xmlns:p14="http://schemas.microsoft.com/office/powerpoint/2010/main" val="2398544322"/>
              </p:ext>
            </p:extLst>
          </p:nvPr>
        </p:nvGraphicFramePr>
        <p:xfrm>
          <a:off x="609600" y="1434517"/>
          <a:ext cx="11185236" cy="524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31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84CC5E1B-693C-FF82-55A3-BC78D3EC3268}"/>
              </a:ext>
            </a:extLst>
          </p:cNvPr>
          <p:cNvSpPr>
            <a:spLocks noGrp="1"/>
          </p:cNvSpPr>
          <p:nvPr>
            <p:ph type="title"/>
          </p:nvPr>
        </p:nvSpPr>
        <p:spPr>
          <a:xfrm>
            <a:off x="339437" y="348997"/>
            <a:ext cx="4607257" cy="884185"/>
          </a:xfrm>
        </p:spPr>
        <p:txBody>
          <a:bodyPr vert="horz" lIns="91440" tIns="45720" rIns="91440" bIns="45720" rtlCol="0" anchor="ctr">
            <a:normAutofit/>
          </a:bodyPr>
          <a:lstStyle/>
          <a:p>
            <a:r>
              <a:rPr lang="en-US" sz="4000" b="1" kern="1200" dirty="0">
                <a:solidFill>
                  <a:schemeClr val="tx1"/>
                </a:solidFill>
                <a:latin typeface="+mj-lt"/>
                <a:ea typeface="+mj-ea"/>
                <a:cs typeface="+mj-cs"/>
              </a:rPr>
              <a:t>Burndown </a:t>
            </a:r>
            <a:r>
              <a:rPr lang="en-US" b="1" kern="1200" dirty="0">
                <a:solidFill>
                  <a:schemeClr val="tx1"/>
                </a:solidFill>
                <a:latin typeface="+mj-lt"/>
                <a:ea typeface="+mj-ea"/>
                <a:cs typeface="+mj-cs"/>
              </a:rPr>
              <a:t>Chart</a:t>
            </a:r>
            <a:endParaRPr lang="en-US" sz="4000" b="1" kern="1200" dirty="0">
              <a:solidFill>
                <a:schemeClr val="tx1"/>
              </a:solidFill>
              <a:latin typeface="+mj-lt"/>
              <a:ea typeface="+mj-ea"/>
              <a:cs typeface="+mj-cs"/>
            </a:endParaRPr>
          </a:p>
        </p:txBody>
      </p:sp>
      <p:sp>
        <p:nvSpPr>
          <p:cNvPr id="11" name="Content Placeholder 10">
            <a:extLst>
              <a:ext uri="{FF2B5EF4-FFF2-40B4-BE49-F238E27FC236}">
                <a16:creationId xmlns:a16="http://schemas.microsoft.com/office/drawing/2014/main" id="{19E617BF-CDFC-2AD5-7975-2A3304247516}"/>
              </a:ext>
            </a:extLst>
          </p:cNvPr>
          <p:cNvSpPr>
            <a:spLocks noGrp="1"/>
          </p:cNvSpPr>
          <p:nvPr>
            <p:ph idx="1"/>
          </p:nvPr>
        </p:nvSpPr>
        <p:spPr>
          <a:xfrm>
            <a:off x="339437" y="1325884"/>
            <a:ext cx="2878361" cy="4554799"/>
          </a:xfrm>
        </p:spPr>
        <p:txBody>
          <a:bodyPr vert="horz" lIns="91440" tIns="45720" rIns="91440" bIns="45720" rtlCol="0">
            <a:normAutofit/>
          </a:bodyPr>
          <a:lstStyle/>
          <a:p>
            <a:pPr>
              <a:spcAft>
                <a:spcPts val="600"/>
              </a:spcAft>
            </a:pPr>
            <a:r>
              <a:rPr lang="en-US" sz="1100" dirty="0"/>
              <a:t>A sample Burndown Chart from Project.</a:t>
            </a:r>
          </a:p>
          <a:p>
            <a:pPr>
              <a:spcAft>
                <a:spcPts val="600"/>
              </a:spcAft>
            </a:pPr>
            <a:endParaRPr lang="en-US" sz="1100" dirty="0"/>
          </a:p>
          <a:p>
            <a:pPr>
              <a:spcAft>
                <a:spcPts val="600"/>
              </a:spcAft>
            </a:pPr>
            <a:r>
              <a:rPr lang="en-US" sz="1100" dirty="0"/>
              <a:t>Displaying the tests performed with 4 different firmware versions</a:t>
            </a:r>
          </a:p>
          <a:p>
            <a:pPr>
              <a:spcAft>
                <a:spcPts val="600"/>
              </a:spcAft>
            </a:pPr>
            <a:endParaRPr lang="en-US" sz="1100" dirty="0"/>
          </a:p>
          <a:p>
            <a:pPr marL="171450">
              <a:spcAft>
                <a:spcPts val="600"/>
              </a:spcAft>
            </a:pPr>
            <a:r>
              <a:rPr lang="en-US" sz="1100" dirty="0"/>
              <a:t>Green Band “Milestone Start Date”</a:t>
            </a:r>
          </a:p>
          <a:p>
            <a:pPr marL="171450">
              <a:spcAft>
                <a:spcPts val="600"/>
              </a:spcAft>
            </a:pPr>
            <a:r>
              <a:rPr lang="en-US" sz="1100" dirty="0"/>
              <a:t>Red Band “Milestone End Date”</a:t>
            </a:r>
          </a:p>
          <a:p>
            <a:pPr marL="171450">
              <a:spcAft>
                <a:spcPts val="600"/>
              </a:spcAft>
            </a:pPr>
            <a:r>
              <a:rPr lang="en-US" sz="1100" dirty="0"/>
              <a:t>Grey Bands “Weekends”</a:t>
            </a:r>
          </a:p>
          <a:p>
            <a:pPr marL="171450">
              <a:spcAft>
                <a:spcPts val="600"/>
              </a:spcAft>
            </a:pPr>
            <a:r>
              <a:rPr lang="en-US" sz="1100" dirty="0"/>
              <a:t>Grey dot line “Testing Planned”</a:t>
            </a:r>
          </a:p>
          <a:p>
            <a:pPr marL="171450">
              <a:spcAft>
                <a:spcPts val="600"/>
              </a:spcAft>
            </a:pPr>
            <a:r>
              <a:rPr lang="en-US" sz="1100" dirty="0"/>
              <a:t>Colored lines “Test Progress” for different Firmware versions</a:t>
            </a:r>
          </a:p>
          <a:p>
            <a:pPr marL="171450">
              <a:spcAft>
                <a:spcPts val="600"/>
              </a:spcAft>
            </a:pPr>
            <a:r>
              <a:rPr lang="en-US" sz="1100" dirty="0"/>
              <a:t>The numbers are:</a:t>
            </a:r>
            <a:br>
              <a:rPr lang="en-US" sz="1100" dirty="0"/>
            </a:br>
            <a:r>
              <a:rPr lang="en-US" sz="1100" dirty="0"/>
              <a:t>How many test cases are remaining to be executed at that particular date ?</a:t>
            </a:r>
          </a:p>
        </p:txBody>
      </p:sp>
      <p:pic>
        <p:nvPicPr>
          <p:cNvPr id="19" name="Picture 18" descr="Chart, line chart&#10;&#10;Description automatically generated">
            <a:extLst>
              <a:ext uri="{FF2B5EF4-FFF2-40B4-BE49-F238E27FC236}">
                <a16:creationId xmlns:a16="http://schemas.microsoft.com/office/drawing/2014/main" id="{5243310A-2CFD-38EE-EE82-37AE5D96D3C8}"/>
              </a:ext>
            </a:extLst>
          </p:cNvPr>
          <p:cNvPicPr>
            <a:picLocks noChangeAspect="1"/>
          </p:cNvPicPr>
          <p:nvPr/>
        </p:nvPicPr>
        <p:blipFill rotWithShape="1">
          <a:blip r:embed="rId2">
            <a:extLst>
              <a:ext uri="{28A0092B-C50C-407E-A947-70E740481C1C}">
                <a14:useLocalDpi xmlns:a14="http://schemas.microsoft.com/office/drawing/2010/main" val="0"/>
              </a:ext>
            </a:extLst>
          </a:blip>
          <a:srcRect t="4455"/>
          <a:stretch/>
        </p:blipFill>
        <p:spPr>
          <a:xfrm>
            <a:off x="3307402" y="1524000"/>
            <a:ext cx="8676765" cy="4248727"/>
          </a:xfrm>
          <a:prstGeom prst="rect">
            <a:avLst/>
          </a:prstGeom>
        </p:spPr>
      </p:pic>
      <p:sp>
        <p:nvSpPr>
          <p:cNvPr id="2" name="Rectangle 1">
            <a:extLst>
              <a:ext uri="{FF2B5EF4-FFF2-40B4-BE49-F238E27FC236}">
                <a16:creationId xmlns:a16="http://schemas.microsoft.com/office/drawing/2014/main" id="{CD388DCF-3969-54EB-912D-D1414C1F80F6}"/>
              </a:ext>
            </a:extLst>
          </p:cNvPr>
          <p:cNvSpPr/>
          <p:nvPr/>
        </p:nvSpPr>
        <p:spPr>
          <a:xfrm>
            <a:off x="4017108" y="4871720"/>
            <a:ext cx="1725934" cy="341142"/>
          </a:xfrm>
          <a:prstGeom prst="rect">
            <a:avLst/>
          </a:prstGeom>
          <a:pattFill prst="pct75">
            <a:fgClr>
              <a:schemeClr val="tx2">
                <a:lumMod val="75000"/>
              </a:schemeClr>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85822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73D7420-8CF2-3655-0386-E1B7C51417AB}"/>
              </a:ext>
            </a:extLst>
          </p:cNvPr>
          <p:cNvSpPr>
            <a:spLocks noGrp="1"/>
          </p:cNvSpPr>
          <p:nvPr>
            <p:ph type="title"/>
          </p:nvPr>
        </p:nvSpPr>
        <p:spPr>
          <a:xfrm>
            <a:off x="1180947" y="525354"/>
            <a:ext cx="9829800" cy="685811"/>
          </a:xfrm>
        </p:spPr>
        <p:txBody>
          <a:bodyPr vert="horz" lIns="91440" tIns="45720" rIns="91440" bIns="45720" rtlCol="0" anchor="b">
            <a:normAutofit/>
          </a:bodyPr>
          <a:lstStyle/>
          <a:p>
            <a:pPr algn="ctr"/>
            <a:r>
              <a:rPr lang="en-US" sz="4000" b="1" kern="1200" dirty="0">
                <a:solidFill>
                  <a:schemeClr val="tx2"/>
                </a:solidFill>
                <a:latin typeface="+mj-lt"/>
                <a:ea typeface="+mj-ea"/>
                <a:cs typeface="+mj-cs"/>
              </a:rPr>
              <a:t>Test Progress Report</a:t>
            </a:r>
          </a:p>
        </p:txBody>
      </p:sp>
      <p:grpSp>
        <p:nvGrpSpPr>
          <p:cNvPr id="15"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8"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E6A8BFB-290F-ABCF-DAB4-9405330C0B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58" t="10154" r="-233"/>
          <a:stretch/>
        </p:blipFill>
        <p:spPr>
          <a:xfrm>
            <a:off x="923861" y="2407920"/>
            <a:ext cx="7050275" cy="345606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itle 2">
            <a:extLst>
              <a:ext uri="{FF2B5EF4-FFF2-40B4-BE49-F238E27FC236}">
                <a16:creationId xmlns:a16="http://schemas.microsoft.com/office/drawing/2014/main" id="{6C3EA02B-6E68-298A-6E57-D5B39E46F0BA}"/>
              </a:ext>
            </a:extLst>
          </p:cNvPr>
          <p:cNvSpPr txBox="1">
            <a:spLocks/>
          </p:cNvSpPr>
          <p:nvPr/>
        </p:nvSpPr>
        <p:spPr>
          <a:xfrm>
            <a:off x="7598004" y="1519369"/>
            <a:ext cx="4450963" cy="45587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200" dirty="0">
                <a:solidFill>
                  <a:schemeClr val="tx2"/>
                </a:solidFill>
                <a:latin typeface="+mn-lt"/>
                <a:ea typeface="+mn-ea"/>
                <a:cs typeface="+mn-cs"/>
              </a:rPr>
              <a:t>A sample </a:t>
            </a:r>
            <a:r>
              <a:rPr lang="en-US" sz="1200" b="1" dirty="0">
                <a:solidFill>
                  <a:schemeClr val="tx2"/>
                </a:solidFill>
                <a:latin typeface="+mn-lt"/>
                <a:ea typeface="+mn-ea"/>
                <a:cs typeface="+mn-cs"/>
              </a:rPr>
              <a:t>Test Progress Report </a:t>
            </a:r>
            <a:r>
              <a:rPr lang="en-US" sz="1200" dirty="0">
                <a:solidFill>
                  <a:schemeClr val="tx2"/>
                </a:solidFill>
                <a:latin typeface="+mn-lt"/>
                <a:ea typeface="+mn-ea"/>
                <a:cs typeface="+mn-cs"/>
              </a:rPr>
              <a:t>from Project.</a:t>
            </a:r>
          </a:p>
          <a:p>
            <a:pPr indent="-228600">
              <a:spcAft>
                <a:spcPts val="600"/>
              </a:spcAft>
              <a:buFont typeface="Arial" panose="020B0604020202020204" pitchFamily="34" charset="0"/>
              <a:buChar char="•"/>
            </a:pPr>
            <a:endParaRPr lang="en-US" sz="1200" dirty="0">
              <a:solidFill>
                <a:schemeClr val="tx2"/>
              </a:solidFill>
              <a:latin typeface="+mn-lt"/>
              <a:ea typeface="+mn-ea"/>
              <a:cs typeface="+mn-cs"/>
            </a:endParaRPr>
          </a:p>
          <a:p>
            <a:pPr indent="-228600">
              <a:spcAft>
                <a:spcPts val="600"/>
              </a:spcAft>
              <a:buFont typeface="Arial" panose="020B0604020202020204" pitchFamily="34" charset="0"/>
              <a:buChar char="•"/>
            </a:pPr>
            <a:r>
              <a:rPr lang="en-US" sz="1200" dirty="0">
                <a:solidFill>
                  <a:schemeClr val="tx2"/>
                </a:solidFill>
                <a:latin typeface="+mn-lt"/>
                <a:ea typeface="+mn-ea"/>
                <a:cs typeface="+mn-cs"/>
              </a:rPr>
              <a:t>Displaying the status of the Test case for each days and number of remaining test cases to be executed.</a:t>
            </a:r>
          </a:p>
          <a:p>
            <a:pPr indent="-228600">
              <a:spcAft>
                <a:spcPts val="600"/>
              </a:spcAft>
              <a:buFont typeface="Arial" panose="020B0604020202020204" pitchFamily="34" charset="0"/>
              <a:buChar char="•"/>
            </a:pPr>
            <a:endParaRPr lang="en-US" sz="1200" dirty="0">
              <a:solidFill>
                <a:schemeClr val="tx2"/>
              </a:solidFill>
              <a:latin typeface="+mn-lt"/>
              <a:ea typeface="+mn-ea"/>
              <a:cs typeface="+mn-cs"/>
            </a:endParaRP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Green “Number of Passed Tests”</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Orange “Number of Partially Passed Tests”</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Red “Number of Failed Tests”</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Yellow “Number of Blocked Tests”</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Grey “Number of Tests to be Executed” – “Not Run”</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The numbers represent the “Number of Test cases”</a:t>
            </a:r>
          </a:p>
          <a:p>
            <a:pPr marL="171450" indent="-228600">
              <a:spcAft>
                <a:spcPts val="600"/>
              </a:spcAft>
              <a:buFont typeface="Arial" panose="020B0604020202020204" pitchFamily="34" charset="0"/>
              <a:buChar char="•"/>
            </a:pPr>
            <a:endParaRPr lang="en-US" sz="1200" dirty="0">
              <a:solidFill>
                <a:schemeClr val="tx2"/>
              </a:solidFill>
              <a:latin typeface="+mn-lt"/>
              <a:ea typeface="+mn-ea"/>
              <a:cs typeface="+mn-cs"/>
            </a:endParaRP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Uses: With this representation one can have an overview of the Test Progress and plan future testing activities.</a:t>
            </a:r>
            <a:br>
              <a:rPr lang="en-US" sz="1200" dirty="0">
                <a:solidFill>
                  <a:schemeClr val="tx2"/>
                </a:solidFill>
                <a:latin typeface="+mn-lt"/>
                <a:ea typeface="+mn-ea"/>
                <a:cs typeface="+mn-cs"/>
              </a:rPr>
            </a:br>
            <a:br>
              <a:rPr lang="en-US" sz="1200" dirty="0">
                <a:solidFill>
                  <a:schemeClr val="tx2"/>
                </a:solidFill>
                <a:latin typeface="+mn-lt"/>
                <a:ea typeface="+mn-ea"/>
                <a:cs typeface="+mn-cs"/>
              </a:rPr>
            </a:br>
            <a:r>
              <a:rPr lang="en-US" sz="1200" b="1" i="1" dirty="0">
                <a:solidFill>
                  <a:schemeClr val="tx2"/>
                </a:solidFill>
                <a:latin typeface="+mn-lt"/>
                <a:ea typeface="+mn-ea"/>
                <a:cs typeface="+mn-cs"/>
              </a:rPr>
              <a:t>Note: </a:t>
            </a:r>
            <a:r>
              <a:rPr lang="en-US" sz="1200" i="1" dirty="0">
                <a:solidFill>
                  <a:schemeClr val="tx2"/>
                </a:solidFill>
                <a:latin typeface="+mn-lt"/>
                <a:ea typeface="+mn-ea"/>
                <a:cs typeface="+mn-cs"/>
              </a:rPr>
              <a:t>Similar report can also be provided in unit of Test Steps.</a:t>
            </a:r>
          </a:p>
        </p:txBody>
      </p:sp>
      <p:grpSp>
        <p:nvGrpSpPr>
          <p:cNvPr id="21"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14"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821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73D7420-8CF2-3655-0386-E1B7C51417AB}"/>
              </a:ext>
            </a:extLst>
          </p:cNvPr>
          <p:cNvSpPr>
            <a:spLocks noGrp="1"/>
          </p:cNvSpPr>
          <p:nvPr>
            <p:ph type="title"/>
          </p:nvPr>
        </p:nvSpPr>
        <p:spPr>
          <a:xfrm>
            <a:off x="1180947" y="424017"/>
            <a:ext cx="9829800" cy="642455"/>
          </a:xfrm>
        </p:spPr>
        <p:txBody>
          <a:bodyPr vert="horz" lIns="91440" tIns="45720" rIns="91440" bIns="45720" rtlCol="0" anchor="b">
            <a:normAutofit/>
          </a:bodyPr>
          <a:lstStyle/>
          <a:p>
            <a:pPr algn="ctr"/>
            <a:r>
              <a:rPr lang="en-US" sz="4000" b="1" kern="1200" dirty="0">
                <a:solidFill>
                  <a:schemeClr val="tx2"/>
                </a:solidFill>
                <a:latin typeface="+mj-lt"/>
                <a:ea typeface="+mj-ea"/>
                <a:cs typeface="+mj-cs"/>
              </a:rPr>
              <a:t>[Product Performance Test Report]</a:t>
            </a:r>
          </a:p>
        </p:txBody>
      </p:sp>
      <p:grpSp>
        <p:nvGrpSpPr>
          <p:cNvPr id="36" name="Group 35">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37" name="Freeform: Shape 36">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E6A8BFB-290F-ABCF-DAB4-9405330C0B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679" b="4820"/>
          <a:stretch/>
        </p:blipFill>
        <p:spPr>
          <a:xfrm>
            <a:off x="629096" y="1882140"/>
            <a:ext cx="7232859" cy="3909388"/>
          </a:xfrm>
          <a:prstGeom prst="rect">
            <a:avLst/>
          </a:prstGeom>
          <a:scene3d>
            <a:camera prst="perspectiveContrastingLeftFacing">
              <a:rot lat="300000" lon="19800000" rev="0"/>
            </a:camera>
            <a:lightRig rig="threePt" dir="t">
              <a:rot lat="0" lon="0" rev="2700000"/>
            </a:lightRig>
          </a:scene3d>
          <a:sp3d>
            <a:bevelT w="63500" h="50800"/>
          </a:sp3d>
        </p:spPr>
      </p:pic>
      <p:sp>
        <p:nvSpPr>
          <p:cNvPr id="6" name="Title 2">
            <a:extLst>
              <a:ext uri="{FF2B5EF4-FFF2-40B4-BE49-F238E27FC236}">
                <a16:creationId xmlns:a16="http://schemas.microsoft.com/office/drawing/2014/main" id="{6C3EA02B-6E68-298A-6E57-D5B39E46F0BA}"/>
              </a:ext>
            </a:extLst>
          </p:cNvPr>
          <p:cNvSpPr txBox="1">
            <a:spLocks/>
          </p:cNvSpPr>
          <p:nvPr/>
        </p:nvSpPr>
        <p:spPr>
          <a:xfrm>
            <a:off x="7626286" y="1135531"/>
            <a:ext cx="4475310" cy="4521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200" dirty="0">
                <a:solidFill>
                  <a:schemeClr val="tx2"/>
                </a:solidFill>
                <a:latin typeface="+mn-lt"/>
                <a:ea typeface="+mn-ea"/>
                <a:cs typeface="+mn-cs"/>
              </a:rPr>
              <a:t>A sample </a:t>
            </a:r>
            <a:r>
              <a:rPr lang="en-US" sz="1200" b="1" dirty="0">
                <a:solidFill>
                  <a:schemeClr val="tx2"/>
                </a:solidFill>
                <a:latin typeface="+mn-lt"/>
                <a:ea typeface="+mn-ea"/>
                <a:cs typeface="+mn-cs"/>
              </a:rPr>
              <a:t>Product Performance Report </a:t>
            </a:r>
            <a:r>
              <a:rPr lang="en-US" sz="1200" dirty="0">
                <a:solidFill>
                  <a:schemeClr val="tx2"/>
                </a:solidFill>
                <a:latin typeface="+mn-lt"/>
                <a:ea typeface="+mn-ea"/>
                <a:cs typeface="+mn-cs"/>
              </a:rPr>
              <a:t>from Project.</a:t>
            </a:r>
          </a:p>
          <a:p>
            <a:pPr indent="-228600">
              <a:spcAft>
                <a:spcPts val="600"/>
              </a:spcAft>
              <a:buFont typeface="Arial" panose="020B0604020202020204" pitchFamily="34" charset="0"/>
              <a:buChar char="•"/>
            </a:pPr>
            <a:endParaRPr lang="en-US" sz="1200" dirty="0">
              <a:solidFill>
                <a:schemeClr val="tx2"/>
              </a:solidFill>
              <a:latin typeface="+mn-lt"/>
              <a:ea typeface="+mn-ea"/>
              <a:cs typeface="+mn-cs"/>
            </a:endParaRPr>
          </a:p>
          <a:p>
            <a:pPr indent="-228600">
              <a:spcAft>
                <a:spcPts val="600"/>
              </a:spcAft>
              <a:buFont typeface="Arial" panose="020B0604020202020204" pitchFamily="34" charset="0"/>
              <a:buChar char="•"/>
            </a:pPr>
            <a:r>
              <a:rPr lang="en-US" sz="1200" dirty="0">
                <a:solidFill>
                  <a:schemeClr val="tx2"/>
                </a:solidFill>
                <a:latin typeface="+mn-lt"/>
                <a:ea typeface="+mn-ea"/>
                <a:cs typeface="+mn-cs"/>
              </a:rPr>
              <a:t>Displaying the status of the Product.</a:t>
            </a:r>
          </a:p>
          <a:p>
            <a:pPr indent="-228600">
              <a:spcAft>
                <a:spcPts val="600"/>
              </a:spcAft>
              <a:buFont typeface="Arial" panose="020B0604020202020204" pitchFamily="34" charset="0"/>
              <a:buChar char="•"/>
            </a:pPr>
            <a:endParaRPr lang="en-US" sz="1200" dirty="0">
              <a:solidFill>
                <a:schemeClr val="tx2"/>
              </a:solidFill>
              <a:latin typeface="+mn-lt"/>
              <a:ea typeface="+mn-ea"/>
              <a:cs typeface="+mn-cs"/>
            </a:endParaRP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Green “Number of Passed Tests”</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Orange “Number of Partially Passed Tests”</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Red “Number of Failed Tests”</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Yellow “Number of Blocked Tests”</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Grey “Number of Tests to be Executed” – “Not Run”</a:t>
            </a: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The numbers represent total “Test cases”</a:t>
            </a:r>
          </a:p>
          <a:p>
            <a:pPr marL="171450" indent="-228600">
              <a:spcAft>
                <a:spcPts val="600"/>
              </a:spcAft>
              <a:buFont typeface="Arial" panose="020B0604020202020204" pitchFamily="34" charset="0"/>
              <a:buChar char="•"/>
            </a:pPr>
            <a:endParaRPr lang="en-US" sz="1200" dirty="0">
              <a:solidFill>
                <a:schemeClr val="tx2"/>
              </a:solidFill>
              <a:latin typeface="+mn-lt"/>
              <a:ea typeface="+mn-ea"/>
              <a:cs typeface="+mn-cs"/>
            </a:endParaRPr>
          </a:p>
          <a:p>
            <a:pPr marL="171450" indent="-228600">
              <a:spcAft>
                <a:spcPts val="600"/>
              </a:spcAft>
              <a:buFont typeface="Arial" panose="020B0604020202020204" pitchFamily="34" charset="0"/>
              <a:buChar char="•"/>
            </a:pPr>
            <a:r>
              <a:rPr lang="en-US" sz="1200" dirty="0">
                <a:solidFill>
                  <a:schemeClr val="tx2"/>
                </a:solidFill>
                <a:latin typeface="+mn-lt"/>
                <a:ea typeface="+mn-ea"/>
                <a:cs typeface="+mn-cs"/>
              </a:rPr>
              <a:t>Uses: With this representation one can have an overview of the Product Performance and can plan and prepare for risks.</a:t>
            </a:r>
            <a:br>
              <a:rPr lang="en-US" sz="1200" dirty="0">
                <a:solidFill>
                  <a:schemeClr val="tx2"/>
                </a:solidFill>
                <a:latin typeface="+mn-lt"/>
                <a:ea typeface="+mn-ea"/>
                <a:cs typeface="+mn-cs"/>
              </a:rPr>
            </a:br>
            <a:br>
              <a:rPr lang="en-US" sz="1200" dirty="0">
                <a:solidFill>
                  <a:schemeClr val="tx2"/>
                </a:solidFill>
                <a:latin typeface="+mn-lt"/>
                <a:ea typeface="+mn-ea"/>
                <a:cs typeface="+mn-cs"/>
              </a:rPr>
            </a:br>
            <a:r>
              <a:rPr lang="en-US" sz="1200" b="1" i="1" dirty="0">
                <a:solidFill>
                  <a:schemeClr val="tx2"/>
                </a:solidFill>
                <a:latin typeface="+mn-lt"/>
                <a:ea typeface="+mn-ea"/>
                <a:cs typeface="+mn-cs"/>
              </a:rPr>
              <a:t>Note: </a:t>
            </a:r>
            <a:r>
              <a:rPr lang="en-US" sz="1200" i="1" dirty="0">
                <a:solidFill>
                  <a:schemeClr val="tx2"/>
                </a:solidFill>
                <a:latin typeface="+mn-lt"/>
                <a:ea typeface="+mn-ea"/>
                <a:cs typeface="+mn-cs"/>
              </a:rPr>
              <a:t>Similar report can also be provided in unit of Test Steps.</a:t>
            </a:r>
          </a:p>
        </p:txBody>
      </p:sp>
      <p:grpSp>
        <p:nvGrpSpPr>
          <p:cNvPr id="42" name="Group 41">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43" name="Freeform: Shape 42">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6" name="Freeform: Shape 45">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9354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73D7420-8CF2-3655-0386-E1B7C51417AB}"/>
              </a:ext>
            </a:extLst>
          </p:cNvPr>
          <p:cNvSpPr>
            <a:spLocks noGrp="1"/>
          </p:cNvSpPr>
          <p:nvPr>
            <p:ph type="title"/>
          </p:nvPr>
        </p:nvSpPr>
        <p:spPr>
          <a:xfrm>
            <a:off x="1180947" y="447730"/>
            <a:ext cx="9829800" cy="583523"/>
          </a:xfrm>
        </p:spPr>
        <p:txBody>
          <a:bodyPr vert="horz" lIns="91440" tIns="45720" rIns="91440" bIns="45720" rtlCol="0" anchor="b">
            <a:noAutofit/>
          </a:bodyPr>
          <a:lstStyle/>
          <a:p>
            <a:pPr algn="ctr"/>
            <a:r>
              <a:rPr lang="en-US" sz="4000" b="1" kern="1200" dirty="0">
                <a:solidFill>
                  <a:schemeClr val="tx2"/>
                </a:solidFill>
                <a:latin typeface="+mj-lt"/>
                <a:ea typeface="+mj-ea"/>
                <a:cs typeface="+mj-cs"/>
              </a:rPr>
              <a:t>Product Comparison Test Report</a:t>
            </a:r>
          </a:p>
        </p:txBody>
      </p:sp>
      <p:grpSp>
        <p:nvGrpSpPr>
          <p:cNvPr id="15"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8"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E6A8BFB-290F-ABCF-DAB4-9405330C0B3B}"/>
              </a:ext>
            </a:extLst>
          </p:cNvPr>
          <p:cNvPicPr>
            <a:picLocks noGrp="1" noChangeAspect="1"/>
          </p:cNvPicPr>
          <p:nvPr>
            <p:ph idx="1"/>
          </p:nvPr>
        </p:nvPicPr>
        <p:blipFill rotWithShape="1">
          <a:blip r:embed="rId2"/>
          <a:srcRect t="5623" r="2452"/>
          <a:stretch/>
        </p:blipFill>
        <p:spPr>
          <a:xfrm>
            <a:off x="768559" y="2209800"/>
            <a:ext cx="7124347" cy="370486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itle 2">
            <a:extLst>
              <a:ext uri="{FF2B5EF4-FFF2-40B4-BE49-F238E27FC236}">
                <a16:creationId xmlns:a16="http://schemas.microsoft.com/office/drawing/2014/main" id="{6C3EA02B-6E68-298A-6E57-D5B39E46F0BA}"/>
              </a:ext>
            </a:extLst>
          </p:cNvPr>
          <p:cNvSpPr txBox="1">
            <a:spLocks/>
          </p:cNvSpPr>
          <p:nvPr/>
        </p:nvSpPr>
        <p:spPr>
          <a:xfrm>
            <a:off x="7682845" y="1519369"/>
            <a:ext cx="4366121" cy="45587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100" dirty="0">
                <a:solidFill>
                  <a:schemeClr val="tx2"/>
                </a:solidFill>
                <a:latin typeface="+mn-lt"/>
                <a:ea typeface="+mn-ea"/>
                <a:cs typeface="+mn-cs"/>
              </a:rPr>
              <a:t>A sample </a:t>
            </a:r>
            <a:r>
              <a:rPr lang="en-US" sz="1100" b="1" dirty="0">
                <a:solidFill>
                  <a:schemeClr val="tx2"/>
                </a:solidFill>
                <a:latin typeface="+mn-lt"/>
                <a:ea typeface="+mn-ea"/>
                <a:cs typeface="+mn-cs"/>
              </a:rPr>
              <a:t>Product Progress Report </a:t>
            </a:r>
            <a:r>
              <a:rPr lang="en-US" sz="1100" dirty="0">
                <a:solidFill>
                  <a:schemeClr val="tx2"/>
                </a:solidFill>
                <a:latin typeface="+mn-lt"/>
                <a:ea typeface="+mn-ea"/>
                <a:cs typeface="+mn-cs"/>
              </a:rPr>
              <a:t>from Project.</a:t>
            </a:r>
          </a:p>
          <a:p>
            <a:pPr indent="-228600">
              <a:spcAft>
                <a:spcPts val="600"/>
              </a:spcAft>
              <a:buFont typeface="Arial" panose="020B0604020202020204" pitchFamily="34" charset="0"/>
              <a:buChar char="•"/>
            </a:pPr>
            <a:endParaRPr lang="en-US" sz="1100" dirty="0">
              <a:solidFill>
                <a:schemeClr val="tx2"/>
              </a:solidFill>
              <a:latin typeface="+mn-lt"/>
              <a:ea typeface="+mn-ea"/>
              <a:cs typeface="+mn-cs"/>
            </a:endParaRPr>
          </a:p>
          <a:p>
            <a:pPr indent="-228600">
              <a:spcAft>
                <a:spcPts val="600"/>
              </a:spcAft>
              <a:buFont typeface="Arial" panose="020B0604020202020204" pitchFamily="34" charset="0"/>
              <a:buChar char="•"/>
            </a:pPr>
            <a:r>
              <a:rPr lang="en-US" sz="1100" dirty="0">
                <a:solidFill>
                  <a:schemeClr val="tx2"/>
                </a:solidFill>
                <a:latin typeface="+mn-lt"/>
                <a:ea typeface="+mn-ea"/>
                <a:cs typeface="+mn-cs"/>
              </a:rPr>
              <a:t>Displaying the </a:t>
            </a:r>
            <a:r>
              <a:rPr lang="en-US" sz="1100" b="1" dirty="0">
                <a:solidFill>
                  <a:schemeClr val="tx2"/>
                </a:solidFill>
                <a:latin typeface="+mn-lt"/>
                <a:ea typeface="+mn-ea"/>
                <a:cs typeface="+mn-cs"/>
              </a:rPr>
              <a:t>Performance of the Device Under Test </a:t>
            </a:r>
            <a:r>
              <a:rPr lang="en-US" sz="1100" dirty="0">
                <a:solidFill>
                  <a:schemeClr val="tx2"/>
                </a:solidFill>
                <a:latin typeface="+mn-lt"/>
                <a:ea typeface="+mn-ea"/>
                <a:cs typeface="+mn-cs"/>
              </a:rPr>
              <a:t>(DUT) with 4 different firmware versions. Here the product is Wheelbase.</a:t>
            </a:r>
          </a:p>
          <a:p>
            <a:pPr indent="-228600">
              <a:spcAft>
                <a:spcPts val="600"/>
              </a:spcAft>
              <a:buFont typeface="Arial" panose="020B0604020202020204" pitchFamily="34" charset="0"/>
              <a:buChar char="•"/>
            </a:pPr>
            <a:endParaRPr lang="en-US" sz="1100" dirty="0">
              <a:solidFill>
                <a:schemeClr val="tx2"/>
              </a:solidFill>
              <a:latin typeface="+mn-lt"/>
              <a:ea typeface="+mn-ea"/>
              <a:cs typeface="+mn-cs"/>
            </a:endParaRPr>
          </a:p>
          <a:p>
            <a:pPr marL="171450" indent="-228600">
              <a:spcAft>
                <a:spcPts val="600"/>
              </a:spcAft>
              <a:buFont typeface="Arial" panose="020B0604020202020204" pitchFamily="34" charset="0"/>
              <a:buChar char="•"/>
            </a:pPr>
            <a:r>
              <a:rPr lang="en-US" sz="1100" dirty="0">
                <a:solidFill>
                  <a:schemeClr val="tx2"/>
                </a:solidFill>
                <a:latin typeface="+mn-lt"/>
                <a:ea typeface="+mn-ea"/>
                <a:cs typeface="+mn-cs"/>
              </a:rPr>
              <a:t>Green Band “Number of Passed Tests”</a:t>
            </a:r>
          </a:p>
          <a:p>
            <a:pPr marL="171450" indent="-228600">
              <a:spcAft>
                <a:spcPts val="600"/>
              </a:spcAft>
              <a:buFont typeface="Arial" panose="020B0604020202020204" pitchFamily="34" charset="0"/>
              <a:buChar char="•"/>
            </a:pPr>
            <a:r>
              <a:rPr lang="en-US" sz="1100" dirty="0">
                <a:solidFill>
                  <a:schemeClr val="tx2"/>
                </a:solidFill>
                <a:latin typeface="+mn-lt"/>
                <a:ea typeface="+mn-ea"/>
                <a:cs typeface="+mn-cs"/>
              </a:rPr>
              <a:t>Orange Band “Number of Partially Passed Tests”</a:t>
            </a:r>
          </a:p>
          <a:p>
            <a:pPr marL="171450" indent="-228600">
              <a:spcAft>
                <a:spcPts val="600"/>
              </a:spcAft>
              <a:buFont typeface="Arial" panose="020B0604020202020204" pitchFamily="34" charset="0"/>
              <a:buChar char="•"/>
            </a:pPr>
            <a:r>
              <a:rPr lang="en-US" sz="1100" dirty="0">
                <a:solidFill>
                  <a:schemeClr val="tx2"/>
                </a:solidFill>
                <a:latin typeface="+mn-lt"/>
                <a:ea typeface="+mn-ea"/>
                <a:cs typeface="+mn-cs"/>
              </a:rPr>
              <a:t>Red Band “Number of Failed Tests”</a:t>
            </a:r>
          </a:p>
          <a:p>
            <a:pPr marL="171450" indent="-228600">
              <a:spcAft>
                <a:spcPts val="600"/>
              </a:spcAft>
              <a:buFont typeface="Arial" panose="020B0604020202020204" pitchFamily="34" charset="0"/>
              <a:buChar char="•"/>
            </a:pPr>
            <a:r>
              <a:rPr lang="en-US" sz="1100" dirty="0">
                <a:solidFill>
                  <a:schemeClr val="tx2"/>
                </a:solidFill>
                <a:latin typeface="+mn-lt"/>
                <a:ea typeface="+mn-ea"/>
                <a:cs typeface="+mn-cs"/>
              </a:rPr>
              <a:t>Yellow “Number of Blocked Tests”</a:t>
            </a:r>
          </a:p>
          <a:p>
            <a:pPr marL="171450" indent="-228600">
              <a:spcAft>
                <a:spcPts val="600"/>
              </a:spcAft>
              <a:buFont typeface="Arial" panose="020B0604020202020204" pitchFamily="34" charset="0"/>
              <a:buChar char="•"/>
            </a:pPr>
            <a:r>
              <a:rPr lang="en-US" sz="1100" dirty="0">
                <a:solidFill>
                  <a:schemeClr val="tx2"/>
                </a:solidFill>
                <a:latin typeface="+mn-lt"/>
                <a:ea typeface="+mn-ea"/>
                <a:cs typeface="+mn-cs"/>
              </a:rPr>
              <a:t>Grey Band “Number of Tests to be Executed” – “Not Run”</a:t>
            </a:r>
          </a:p>
          <a:p>
            <a:pPr marL="171450" indent="-228600">
              <a:spcAft>
                <a:spcPts val="600"/>
              </a:spcAft>
              <a:buFont typeface="Arial" panose="020B0604020202020204" pitchFamily="34" charset="0"/>
              <a:buChar char="•"/>
            </a:pPr>
            <a:r>
              <a:rPr lang="en-US" sz="1100" dirty="0">
                <a:solidFill>
                  <a:schemeClr val="tx2"/>
                </a:solidFill>
                <a:latin typeface="+mn-lt"/>
                <a:ea typeface="+mn-ea"/>
                <a:cs typeface="+mn-cs"/>
              </a:rPr>
              <a:t>The numbers on the left are representing      Number of Test cases</a:t>
            </a:r>
          </a:p>
          <a:p>
            <a:pPr marL="171450" indent="-228600">
              <a:spcAft>
                <a:spcPts val="600"/>
              </a:spcAft>
              <a:buFont typeface="Arial" panose="020B0604020202020204" pitchFamily="34" charset="0"/>
              <a:buChar char="•"/>
            </a:pPr>
            <a:r>
              <a:rPr lang="en-US" sz="1100" dirty="0">
                <a:solidFill>
                  <a:schemeClr val="tx2"/>
                </a:solidFill>
                <a:latin typeface="+mn-lt"/>
                <a:ea typeface="+mn-ea"/>
                <a:cs typeface="+mn-cs"/>
              </a:rPr>
              <a:t>The numbers on the Right chart are representing the percent of tests</a:t>
            </a:r>
          </a:p>
          <a:p>
            <a:pPr marL="171450" indent="-228600">
              <a:spcAft>
                <a:spcPts val="600"/>
              </a:spcAft>
              <a:buFont typeface="Arial" panose="020B0604020202020204" pitchFamily="34" charset="0"/>
              <a:buChar char="•"/>
            </a:pPr>
            <a:endParaRPr lang="en-US" sz="1100" dirty="0">
              <a:solidFill>
                <a:schemeClr val="tx2"/>
              </a:solidFill>
              <a:latin typeface="+mn-lt"/>
              <a:ea typeface="+mn-ea"/>
              <a:cs typeface="+mn-cs"/>
            </a:endParaRPr>
          </a:p>
          <a:p>
            <a:pPr marL="171450" indent="-228600">
              <a:spcAft>
                <a:spcPts val="600"/>
              </a:spcAft>
              <a:buFont typeface="Arial" panose="020B0604020202020204" pitchFamily="34" charset="0"/>
              <a:buChar char="•"/>
            </a:pPr>
            <a:r>
              <a:rPr lang="en-US" sz="1100" dirty="0">
                <a:solidFill>
                  <a:schemeClr val="tx2"/>
                </a:solidFill>
                <a:latin typeface="+mn-lt"/>
                <a:ea typeface="+mn-ea"/>
                <a:cs typeface="+mn-cs"/>
              </a:rPr>
              <a:t>Uses: With this representation it can clearly distinguished that </a:t>
            </a:r>
            <a:r>
              <a:rPr lang="en-US" sz="1100" b="1" dirty="0">
                <a:solidFill>
                  <a:schemeClr val="tx2"/>
                </a:solidFill>
                <a:latin typeface="+mn-lt"/>
                <a:ea typeface="+mn-ea"/>
                <a:cs typeface="+mn-cs"/>
              </a:rPr>
              <a:t>which Revision of Product </a:t>
            </a:r>
            <a:r>
              <a:rPr lang="en-US" sz="1100" dirty="0">
                <a:solidFill>
                  <a:schemeClr val="tx2"/>
                </a:solidFill>
                <a:latin typeface="+mn-lt"/>
                <a:ea typeface="+mn-ea"/>
                <a:cs typeface="+mn-cs"/>
              </a:rPr>
              <a:t>or which </a:t>
            </a:r>
            <a:r>
              <a:rPr lang="en-US" sz="1100" b="1" dirty="0">
                <a:solidFill>
                  <a:schemeClr val="tx2"/>
                </a:solidFill>
                <a:latin typeface="+mn-lt"/>
                <a:ea typeface="+mn-ea"/>
                <a:cs typeface="+mn-cs"/>
              </a:rPr>
              <a:t>Version of the Firmware </a:t>
            </a:r>
            <a:r>
              <a:rPr lang="en-US" sz="1100" dirty="0">
                <a:solidFill>
                  <a:schemeClr val="tx2"/>
                </a:solidFill>
                <a:latin typeface="+mn-lt"/>
                <a:ea typeface="+mn-ea"/>
                <a:cs typeface="+mn-cs"/>
              </a:rPr>
              <a:t>is performing better.</a:t>
            </a:r>
          </a:p>
          <a:p>
            <a:pPr marL="171450" indent="-228600">
              <a:spcAft>
                <a:spcPts val="600"/>
              </a:spcAft>
              <a:buFont typeface="Arial" panose="020B0604020202020204" pitchFamily="34" charset="0"/>
              <a:buChar char="•"/>
            </a:pPr>
            <a:r>
              <a:rPr lang="en-US" sz="1100" b="1" dirty="0">
                <a:solidFill>
                  <a:schemeClr val="tx2"/>
                </a:solidFill>
                <a:latin typeface="+mn-lt"/>
                <a:ea typeface="+mn-ea"/>
                <a:cs typeface="+mn-cs"/>
              </a:rPr>
              <a:t>Comparison</a:t>
            </a:r>
            <a:r>
              <a:rPr lang="en-US" sz="1100" dirty="0">
                <a:solidFill>
                  <a:schemeClr val="tx2"/>
                </a:solidFill>
                <a:latin typeface="+mn-lt"/>
                <a:ea typeface="+mn-ea"/>
                <a:cs typeface="+mn-cs"/>
              </a:rPr>
              <a:t> of versions of same product/software</a:t>
            </a:r>
            <a:br>
              <a:rPr lang="en-US" sz="1100" dirty="0">
                <a:solidFill>
                  <a:schemeClr val="tx2"/>
                </a:solidFill>
                <a:latin typeface="+mn-lt"/>
                <a:ea typeface="+mn-ea"/>
                <a:cs typeface="+mn-cs"/>
              </a:rPr>
            </a:br>
            <a:br>
              <a:rPr lang="en-US" sz="1100" dirty="0">
                <a:solidFill>
                  <a:schemeClr val="tx2"/>
                </a:solidFill>
                <a:latin typeface="+mn-lt"/>
                <a:ea typeface="+mn-ea"/>
                <a:cs typeface="+mn-cs"/>
              </a:rPr>
            </a:br>
            <a:r>
              <a:rPr lang="en-US" sz="1100" b="1" i="1" dirty="0">
                <a:solidFill>
                  <a:schemeClr val="tx2"/>
                </a:solidFill>
                <a:latin typeface="+mn-lt"/>
                <a:ea typeface="+mn-ea"/>
                <a:cs typeface="+mn-cs"/>
              </a:rPr>
              <a:t>Note: </a:t>
            </a:r>
            <a:r>
              <a:rPr lang="en-US" sz="1100" i="1" dirty="0">
                <a:solidFill>
                  <a:schemeClr val="tx2"/>
                </a:solidFill>
                <a:latin typeface="+mn-lt"/>
                <a:ea typeface="+mn-ea"/>
                <a:cs typeface="+mn-cs"/>
              </a:rPr>
              <a:t>Similar report can also be provided in unit of Test Steps.</a:t>
            </a:r>
          </a:p>
        </p:txBody>
      </p:sp>
      <p:grpSp>
        <p:nvGrpSpPr>
          <p:cNvPr id="21"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14"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1">
            <a:extLst>
              <a:ext uri="{FF2B5EF4-FFF2-40B4-BE49-F238E27FC236}">
                <a16:creationId xmlns:a16="http://schemas.microsoft.com/office/drawing/2014/main" id="{35B80820-91E1-4D03-E44F-37305C1A42FC}"/>
              </a:ext>
            </a:extLst>
          </p:cNvPr>
          <p:cNvSpPr/>
          <p:nvPr/>
        </p:nvSpPr>
        <p:spPr>
          <a:xfrm>
            <a:off x="1180947" y="4871720"/>
            <a:ext cx="5654194" cy="904240"/>
          </a:xfrm>
          <a:prstGeom prst="rect">
            <a:avLst/>
          </a:prstGeom>
          <a:pattFill prst="pct75">
            <a:fgClr>
              <a:schemeClr val="tx2">
                <a:lumMod val="75000"/>
              </a:schemeClr>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2436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9AB3AD0-8524-FB99-824D-575707D5AF43}"/>
              </a:ext>
            </a:extLst>
          </p:cNvPr>
          <p:cNvSpPr>
            <a:spLocks noGrp="1"/>
          </p:cNvSpPr>
          <p:nvPr>
            <p:ph type="title"/>
          </p:nvPr>
        </p:nvSpPr>
        <p:spPr>
          <a:xfrm>
            <a:off x="841248" y="251312"/>
            <a:ext cx="10506456" cy="735356"/>
          </a:xfrm>
        </p:spPr>
        <p:txBody>
          <a:bodyPr vert="horz" lIns="91440" tIns="45720" rIns="91440" bIns="45720" rtlCol="0" anchor="ctr">
            <a:normAutofit/>
          </a:bodyPr>
          <a:lstStyle/>
          <a:p>
            <a:r>
              <a:rPr lang="en-US" sz="4000" b="1" kern="1200" dirty="0">
                <a:solidFill>
                  <a:schemeClr val="tx1"/>
                </a:solidFill>
                <a:latin typeface="+mj-lt"/>
                <a:ea typeface="+mj-ea"/>
                <a:cs typeface="+mj-cs"/>
              </a:rPr>
              <a:t>Overview of Test Reports</a:t>
            </a:r>
          </a:p>
        </p:txBody>
      </p:sp>
      <p:sp>
        <p:nvSpPr>
          <p:cNvPr id="23" name="Rectangle 22">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Content Placeholder 1">
            <a:extLst>
              <a:ext uri="{FF2B5EF4-FFF2-40B4-BE49-F238E27FC236}">
                <a16:creationId xmlns:a16="http://schemas.microsoft.com/office/drawing/2014/main" id="{7EF61FCD-5066-77D7-C55A-61FDB9896BDF}"/>
              </a:ext>
            </a:extLst>
          </p:cNvPr>
          <p:cNvSpPr>
            <a:spLocks noGrp="1"/>
          </p:cNvSpPr>
          <p:nvPr>
            <p:ph idx="1"/>
          </p:nvPr>
        </p:nvSpPr>
        <p:spPr>
          <a:xfrm>
            <a:off x="1247159" y="1383586"/>
            <a:ext cx="2118025" cy="387197"/>
          </a:xfrm>
        </p:spPr>
        <p:txBody>
          <a:bodyPr/>
          <a:lstStyle/>
          <a:p>
            <a:pPr marL="0" indent="0">
              <a:buNone/>
            </a:pPr>
            <a:r>
              <a:rPr lang="en-US" sz="1800" kern="1200">
                <a:solidFill>
                  <a:schemeClr val="tx1"/>
                </a:solidFill>
                <a:latin typeface="+mn-lt"/>
                <a:ea typeface="+mn-ea"/>
                <a:cs typeface="+mn-cs"/>
              </a:rPr>
              <a:t>Burndown chart</a:t>
            </a:r>
            <a:endParaRPr lang="en-DE" sz="1800" dirty="0"/>
          </a:p>
        </p:txBody>
      </p:sp>
      <p:pic>
        <p:nvPicPr>
          <p:cNvPr id="5" name="Picture 4" descr="Chart, line chart&#10;&#10;Description automatically generated">
            <a:extLst>
              <a:ext uri="{FF2B5EF4-FFF2-40B4-BE49-F238E27FC236}">
                <a16:creationId xmlns:a16="http://schemas.microsoft.com/office/drawing/2014/main" id="{3D99AB7F-E0B0-C9B2-4D19-EF8C1BA8DB3A}"/>
              </a:ext>
            </a:extLst>
          </p:cNvPr>
          <p:cNvPicPr>
            <a:picLocks noChangeAspect="1"/>
          </p:cNvPicPr>
          <p:nvPr/>
        </p:nvPicPr>
        <p:blipFill rotWithShape="1">
          <a:blip r:embed="rId2">
            <a:extLst>
              <a:ext uri="{28A0092B-C50C-407E-A947-70E740481C1C}">
                <a14:useLocalDpi xmlns:a14="http://schemas.microsoft.com/office/drawing/2010/main" val="0"/>
              </a:ext>
            </a:extLst>
          </a:blip>
          <a:srcRect t="4026" r="27933"/>
          <a:stretch/>
        </p:blipFill>
        <p:spPr>
          <a:xfrm>
            <a:off x="1340189" y="1884058"/>
            <a:ext cx="2897199" cy="1975377"/>
          </a:xfrm>
          <a:prstGeom prst="rect">
            <a:avLst/>
          </a:prstGeom>
        </p:spPr>
      </p:pic>
      <p:sp>
        <p:nvSpPr>
          <p:cNvPr id="6" name="Content Placeholder 1">
            <a:extLst>
              <a:ext uri="{FF2B5EF4-FFF2-40B4-BE49-F238E27FC236}">
                <a16:creationId xmlns:a16="http://schemas.microsoft.com/office/drawing/2014/main" id="{F8AA3B8F-3487-4F2C-E812-2EB2F97331E2}"/>
              </a:ext>
            </a:extLst>
          </p:cNvPr>
          <p:cNvSpPr txBox="1">
            <a:spLocks/>
          </p:cNvSpPr>
          <p:nvPr/>
        </p:nvSpPr>
        <p:spPr>
          <a:xfrm>
            <a:off x="5817835" y="1380864"/>
            <a:ext cx="2118025" cy="387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kern="1200">
                <a:solidFill>
                  <a:schemeClr val="tx1"/>
                </a:solidFill>
                <a:latin typeface="+mn-lt"/>
                <a:ea typeface="+mn-ea"/>
                <a:cs typeface="+mn-cs"/>
              </a:rPr>
              <a:t>Test Progress Report</a:t>
            </a:r>
            <a:endParaRPr lang="en-DE" sz="1800" dirty="0"/>
          </a:p>
        </p:txBody>
      </p:sp>
      <p:pic>
        <p:nvPicPr>
          <p:cNvPr id="8" name="Picture 7" descr="Chart, scatter chart&#10;&#10;Description automatically generated">
            <a:extLst>
              <a:ext uri="{FF2B5EF4-FFF2-40B4-BE49-F238E27FC236}">
                <a16:creationId xmlns:a16="http://schemas.microsoft.com/office/drawing/2014/main" id="{3FD71420-FFD4-0065-41B9-F422CB733B56}"/>
              </a:ext>
            </a:extLst>
          </p:cNvPr>
          <p:cNvPicPr>
            <a:picLocks noChangeAspect="1"/>
          </p:cNvPicPr>
          <p:nvPr/>
        </p:nvPicPr>
        <p:blipFill rotWithShape="1">
          <a:blip r:embed="rId3">
            <a:extLst>
              <a:ext uri="{28A0092B-C50C-407E-A947-70E740481C1C}">
                <a14:useLocalDpi xmlns:a14="http://schemas.microsoft.com/office/drawing/2010/main" val="0"/>
              </a:ext>
            </a:extLst>
          </a:blip>
          <a:srcRect t="9546" r="27008"/>
          <a:stretch/>
        </p:blipFill>
        <p:spPr>
          <a:xfrm>
            <a:off x="5910195" y="1995834"/>
            <a:ext cx="2976420" cy="1844233"/>
          </a:xfrm>
          <a:prstGeom prst="rect">
            <a:avLst/>
          </a:prstGeom>
        </p:spPr>
      </p:pic>
      <p:sp>
        <p:nvSpPr>
          <p:cNvPr id="9" name="Content Placeholder 1">
            <a:extLst>
              <a:ext uri="{FF2B5EF4-FFF2-40B4-BE49-F238E27FC236}">
                <a16:creationId xmlns:a16="http://schemas.microsoft.com/office/drawing/2014/main" id="{195519FA-575B-50A3-CAF0-77361F4297C7}"/>
              </a:ext>
            </a:extLst>
          </p:cNvPr>
          <p:cNvSpPr txBox="1">
            <a:spLocks/>
          </p:cNvSpPr>
          <p:nvPr/>
        </p:nvSpPr>
        <p:spPr>
          <a:xfrm>
            <a:off x="2812089" y="4019015"/>
            <a:ext cx="2850597" cy="387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kern="1200" dirty="0">
                <a:solidFill>
                  <a:schemeClr val="tx1"/>
                </a:solidFill>
                <a:latin typeface="+mn-lt"/>
                <a:ea typeface="+mn-ea"/>
                <a:cs typeface="+mn-cs"/>
              </a:rPr>
              <a:t>Product Progress Report</a:t>
            </a:r>
            <a:endParaRPr lang="en-DE" sz="1800" dirty="0"/>
          </a:p>
        </p:txBody>
      </p:sp>
      <p:pic>
        <p:nvPicPr>
          <p:cNvPr id="13" name="Picture 12" descr="Chart, bar chart, waterfall chart&#10;&#10;Description automatically generated">
            <a:extLst>
              <a:ext uri="{FF2B5EF4-FFF2-40B4-BE49-F238E27FC236}">
                <a16:creationId xmlns:a16="http://schemas.microsoft.com/office/drawing/2014/main" id="{9CE55FA0-2753-3E2A-F43C-B23A35FBA3CC}"/>
              </a:ext>
            </a:extLst>
          </p:cNvPr>
          <p:cNvPicPr>
            <a:picLocks noChangeAspect="1"/>
          </p:cNvPicPr>
          <p:nvPr/>
        </p:nvPicPr>
        <p:blipFill rotWithShape="1">
          <a:blip r:embed="rId4">
            <a:extLst>
              <a:ext uri="{28A0092B-C50C-407E-A947-70E740481C1C}">
                <a14:useLocalDpi xmlns:a14="http://schemas.microsoft.com/office/drawing/2010/main" val="0"/>
              </a:ext>
            </a:extLst>
          </a:blip>
          <a:srcRect t="5778"/>
          <a:stretch/>
        </p:blipFill>
        <p:spPr>
          <a:xfrm>
            <a:off x="2946092" y="4629216"/>
            <a:ext cx="3224805" cy="1789369"/>
          </a:xfrm>
          <a:prstGeom prst="rect">
            <a:avLst/>
          </a:prstGeom>
        </p:spPr>
      </p:pic>
      <p:sp>
        <p:nvSpPr>
          <p:cNvPr id="14" name="Content Placeholder 1">
            <a:extLst>
              <a:ext uri="{FF2B5EF4-FFF2-40B4-BE49-F238E27FC236}">
                <a16:creationId xmlns:a16="http://schemas.microsoft.com/office/drawing/2014/main" id="{5CC20FFF-0E6C-9475-A4EA-A378941D194C}"/>
              </a:ext>
            </a:extLst>
          </p:cNvPr>
          <p:cNvSpPr txBox="1">
            <a:spLocks/>
          </p:cNvSpPr>
          <p:nvPr/>
        </p:nvSpPr>
        <p:spPr>
          <a:xfrm>
            <a:off x="7954612" y="4019015"/>
            <a:ext cx="2850597" cy="387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kern="1200" dirty="0">
                <a:solidFill>
                  <a:schemeClr val="tx1"/>
                </a:solidFill>
                <a:latin typeface="+mn-lt"/>
                <a:ea typeface="+mn-ea"/>
                <a:cs typeface="+mn-cs"/>
              </a:rPr>
              <a:t>Product Comparison Report</a:t>
            </a:r>
            <a:endParaRPr lang="en-DE" sz="1800" dirty="0"/>
          </a:p>
        </p:txBody>
      </p:sp>
      <p:pic>
        <p:nvPicPr>
          <p:cNvPr id="16" name="Picture 15" descr="Chart, bar chart, waterfall chart&#10;&#10;Description automatically generated">
            <a:extLst>
              <a:ext uri="{FF2B5EF4-FFF2-40B4-BE49-F238E27FC236}">
                <a16:creationId xmlns:a16="http://schemas.microsoft.com/office/drawing/2014/main" id="{20A60FC9-529C-47AD-35BD-4F3AE654C61F}"/>
              </a:ext>
            </a:extLst>
          </p:cNvPr>
          <p:cNvPicPr>
            <a:picLocks noChangeAspect="1"/>
          </p:cNvPicPr>
          <p:nvPr/>
        </p:nvPicPr>
        <p:blipFill rotWithShape="1">
          <a:blip r:embed="rId5">
            <a:extLst>
              <a:ext uri="{28A0092B-C50C-407E-A947-70E740481C1C}">
                <a14:useLocalDpi xmlns:a14="http://schemas.microsoft.com/office/drawing/2010/main" val="0"/>
              </a:ext>
            </a:extLst>
          </a:blip>
          <a:srcRect l="16591" t="4141" r="14394" b="23231"/>
          <a:stretch/>
        </p:blipFill>
        <p:spPr>
          <a:xfrm>
            <a:off x="7947638" y="4603448"/>
            <a:ext cx="3351847" cy="1805901"/>
          </a:xfrm>
          <a:prstGeom prst="rect">
            <a:avLst/>
          </a:prstGeom>
        </p:spPr>
      </p:pic>
      <p:sp>
        <p:nvSpPr>
          <p:cNvPr id="4" name="Rectangle 3">
            <a:extLst>
              <a:ext uri="{FF2B5EF4-FFF2-40B4-BE49-F238E27FC236}">
                <a16:creationId xmlns:a16="http://schemas.microsoft.com/office/drawing/2014/main" id="{B7761783-1764-815D-C951-5EE429ECAD90}"/>
              </a:ext>
            </a:extLst>
          </p:cNvPr>
          <p:cNvSpPr/>
          <p:nvPr/>
        </p:nvSpPr>
        <p:spPr>
          <a:xfrm>
            <a:off x="1656862" y="3429000"/>
            <a:ext cx="947948" cy="150446"/>
          </a:xfrm>
          <a:prstGeom prst="rect">
            <a:avLst/>
          </a:prstGeom>
          <a:pattFill prst="pct75">
            <a:fgClr>
              <a:schemeClr val="tx2">
                <a:lumMod val="75000"/>
              </a:schemeClr>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F44D17E8-4131-1F29-AB83-63BAFF2D1414}"/>
              </a:ext>
            </a:extLst>
          </p:cNvPr>
          <p:cNvSpPr/>
          <p:nvPr/>
        </p:nvSpPr>
        <p:spPr>
          <a:xfrm>
            <a:off x="8023648" y="6004950"/>
            <a:ext cx="3175798" cy="341142"/>
          </a:xfrm>
          <a:prstGeom prst="rect">
            <a:avLst/>
          </a:prstGeom>
          <a:pattFill prst="pct75">
            <a:fgClr>
              <a:schemeClr val="tx2">
                <a:lumMod val="75000"/>
              </a:schemeClr>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64791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2EB240F-DE20-216B-E596-03926B5BF20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kern="1200" dirty="0">
                <a:solidFill>
                  <a:schemeClr val="tx2"/>
                </a:solidFill>
                <a:latin typeface="+mj-lt"/>
                <a:ea typeface="+mj-ea"/>
                <a:cs typeface="+mj-cs"/>
              </a:rPr>
              <a:t>Thank you</a:t>
            </a:r>
          </a:p>
        </p:txBody>
      </p:sp>
      <p:pic>
        <p:nvPicPr>
          <p:cNvPr id="14" name="Graphic 13" descr="Handshake">
            <a:extLst>
              <a:ext uri="{FF2B5EF4-FFF2-40B4-BE49-F238E27FC236}">
                <a16:creationId xmlns:a16="http://schemas.microsoft.com/office/drawing/2014/main" id="{20B60A8A-6AC5-003C-DD8D-5012D08F3E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2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2" name="Freeform: Shape 2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07526436"/>
      </p:ext>
    </p:extLst>
  </p:cSld>
  <p:clrMapOvr>
    <a:masterClrMapping/>
  </p:clrMapOvr>
</p:sld>
</file>

<file path=ppt/theme/theme1.xml><?xml version="1.0" encoding="utf-8"?>
<a:theme xmlns:a="http://schemas.openxmlformats.org/drawingml/2006/main" name="Office">
  <a:themeElements>
    <a:clrScheme name="Benutzerdefiniert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B9373825A220E4499E3369138630FA9" ma:contentTypeVersion="14" ma:contentTypeDescription="Ein neues Dokument erstellen." ma:contentTypeScope="" ma:versionID="6aeac619560ce40d9323a9ceb9be4a1b">
  <xsd:schema xmlns:xsd="http://www.w3.org/2001/XMLSchema" xmlns:xs="http://www.w3.org/2001/XMLSchema" xmlns:p="http://schemas.microsoft.com/office/2006/metadata/properties" xmlns:ns2="0b248939-a957-4f8f-a016-71d23ac34217" xmlns:ns3="789b70e7-c4d6-4201-a837-137f4dae0052" targetNamespace="http://schemas.microsoft.com/office/2006/metadata/properties" ma:root="true" ma:fieldsID="fb0182ed64c4f5e86bddaefa93c26f73" ns2:_="" ns3:_="">
    <xsd:import namespace="0b248939-a957-4f8f-a016-71d23ac34217"/>
    <xsd:import namespace="789b70e7-c4d6-4201-a837-137f4dae00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248939-a957-4f8f-a016-71d23ac342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Bildmarkierungen" ma:readOnly="false" ma:fieldId="{5cf76f15-5ced-4ddc-b409-7134ff3c332f}" ma:taxonomyMulti="true" ma:sspId="2ac5dd8f-4924-4eb0-8ca1-b536e9b4dae9"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9b70e7-c4d6-4201-a837-137f4dae0052"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0" nillable="true" ma:displayName="Taxonomy Catch All Column" ma:hidden="true" ma:list="{f9f78db6-a31d-4f9e-8b89-7d1206367ca7}" ma:internalName="TaxCatchAll" ma:showField="CatchAllData" ma:web="789b70e7-c4d6-4201-a837-137f4dae00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89b70e7-c4d6-4201-a837-137f4dae0052" xsi:nil="true"/>
    <lcf76f155ced4ddcb4097134ff3c332f xmlns="0b248939-a957-4f8f-a016-71d23ac3421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63278D-6168-4744-B081-0204D4C722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248939-a957-4f8f-a016-71d23ac34217"/>
    <ds:schemaRef ds:uri="789b70e7-c4d6-4201-a837-137f4dae00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C365B8-1903-47F4-9BBE-1E2B2C39AF8C}">
  <ds:schemaRefs>
    <ds:schemaRef ds:uri="http://purl.org/dc/elements/1.1/"/>
    <ds:schemaRef ds:uri="http://purl.org/dc/dcmitype/"/>
    <ds:schemaRef ds:uri="http://schemas.openxmlformats.org/package/2006/metadata/core-properties"/>
    <ds:schemaRef ds:uri="8e576886-ed97-4ddb-a3c5-144744855371"/>
    <ds:schemaRef ds:uri="http://purl.org/dc/term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72697976-90a5-4127-a4f0-a613a873e813"/>
    <ds:schemaRef ds:uri="789b70e7-c4d6-4201-a837-137f4dae0052"/>
    <ds:schemaRef ds:uri="0b248939-a957-4f8f-a016-71d23ac34217"/>
  </ds:schemaRefs>
</ds:datastoreItem>
</file>

<file path=customXml/itemProps3.xml><?xml version="1.0" encoding="utf-8"?>
<ds:datastoreItem xmlns:ds="http://schemas.openxmlformats.org/officeDocument/2006/customXml" ds:itemID="{926E68C3-19EF-4A57-A108-D88C8E78BE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4827</TotalTime>
  <Words>960</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vt:lpstr>
      <vt:lpstr>Introduction</vt:lpstr>
      <vt:lpstr>Definitions</vt:lpstr>
      <vt:lpstr>PowerPoint Presentation</vt:lpstr>
      <vt:lpstr>Burndown Chart</vt:lpstr>
      <vt:lpstr>Test Progress Report</vt:lpstr>
      <vt:lpstr>[Product Performance Test Report]</vt:lpstr>
      <vt:lpstr>Product Comparison Test Report</vt:lpstr>
      <vt:lpstr>Overview of Test Reports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Milena Hauptner</dc:creator>
  <cp:lastModifiedBy>Ravichandra Hassan Manjunatha</cp:lastModifiedBy>
  <cp:revision>150</cp:revision>
  <dcterms:created xsi:type="dcterms:W3CDTF">2021-10-13T12:47:29Z</dcterms:created>
  <dcterms:modified xsi:type="dcterms:W3CDTF">2024-01-01T16:52:39Z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0x010100EB9373825A220E4499E3369138630FA9</vt:lpwstr>
  </property>
  <property fmtid="{D5CDD505-2E9C-101B-9397-08002B2CF9AE}" pid="3" name="MediaServiceImageTags">
    <vt:lpwstr/>
  </property>
</Properties>
</file>