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107839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B49CA-2947-4269-B466-17F6D696D87C}"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4062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7661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217045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8343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129757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927305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03184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8006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425489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B49CA-2947-4269-B466-17F6D696D87C}"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37363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B49CA-2947-4269-B466-17F6D696D87C}"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59942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B49CA-2947-4269-B466-17F6D696D87C}" type="datetimeFigureOut">
              <a:rPr lang="en-IN" smtClean="0"/>
              <a:t>07-01-2024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8753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B49CA-2947-4269-B466-17F6D696D87C}" type="datetimeFigureOut">
              <a:rPr lang="en-IN" smtClean="0"/>
              <a:t>07-01-2024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81772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B49CA-2947-4269-B466-17F6D696D87C}" type="datetimeFigureOut">
              <a:rPr lang="en-IN" smtClean="0"/>
              <a:t>07-01-2024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155385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B49CA-2947-4269-B466-17F6D696D87C}"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202772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B49CA-2947-4269-B466-17F6D696D87C}"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B2F7A8-C11B-4978-9027-4BB2E97EB387}" type="slidenum">
              <a:rPr lang="en-IN" smtClean="0"/>
              <a:t>‹#›</a:t>
            </a:fld>
            <a:endParaRPr lang="en-IN"/>
          </a:p>
        </p:txBody>
      </p:sp>
    </p:spTree>
    <p:extLst>
      <p:ext uri="{BB962C8B-B14F-4D97-AF65-F5344CB8AC3E}">
        <p14:creationId xmlns:p14="http://schemas.microsoft.com/office/powerpoint/2010/main" val="34412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5B49CA-2947-4269-B466-17F6D696D87C}" type="datetimeFigureOut">
              <a:rPr lang="en-IN" smtClean="0"/>
              <a:t>07-01-2024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B2F7A8-C11B-4978-9027-4BB2E97EB387}" type="slidenum">
              <a:rPr lang="en-IN" smtClean="0"/>
              <a:t>‹#›</a:t>
            </a:fld>
            <a:endParaRPr lang="en-IN"/>
          </a:p>
        </p:txBody>
      </p:sp>
    </p:spTree>
    <p:extLst>
      <p:ext uri="{BB962C8B-B14F-4D97-AF65-F5344CB8AC3E}">
        <p14:creationId xmlns:p14="http://schemas.microsoft.com/office/powerpoint/2010/main" val="40466576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ile:///C:\Users\Shweta\PycharmProjects\FlightBooking\FlightorTrain%20Booking-er_diagram.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625A-38C3-48B4-83CE-072DDC8F6A7F}"/>
              </a:ext>
            </a:extLst>
          </p:cNvPr>
          <p:cNvSpPr>
            <a:spLocks noGrp="1"/>
          </p:cNvSpPr>
          <p:nvPr>
            <p:ph type="ctrTitle"/>
          </p:nvPr>
        </p:nvSpPr>
        <p:spPr/>
        <p:txBody>
          <a:bodyPr>
            <a:normAutofit fontScale="90000"/>
          </a:bodyPr>
          <a:lstStyle/>
          <a:p>
            <a:r>
              <a:rPr lang="en-US" dirty="0" err="1"/>
              <a:t>TravelEase</a:t>
            </a:r>
            <a:r>
              <a:rPr lang="en-US" dirty="0"/>
              <a:t> - Flight and Train Booking App</a:t>
            </a:r>
            <a:br>
              <a:rPr lang="en-IN" dirty="0"/>
            </a:br>
            <a:endParaRPr lang="en-IN" dirty="0"/>
          </a:p>
        </p:txBody>
      </p:sp>
      <p:sp>
        <p:nvSpPr>
          <p:cNvPr id="3" name="Subtitle 2">
            <a:extLst>
              <a:ext uri="{FF2B5EF4-FFF2-40B4-BE49-F238E27FC236}">
                <a16:creationId xmlns:a16="http://schemas.microsoft.com/office/drawing/2014/main" id="{3FF0A813-C59F-4A97-8783-26936BAC84EC}"/>
              </a:ext>
            </a:extLst>
          </p:cNvPr>
          <p:cNvSpPr>
            <a:spLocks noGrp="1"/>
          </p:cNvSpPr>
          <p:nvPr>
            <p:ph type="subTitle" idx="1"/>
          </p:nvPr>
        </p:nvSpPr>
        <p:spPr>
          <a:xfrm>
            <a:off x="1524000" y="3048123"/>
            <a:ext cx="9144000" cy="1655762"/>
          </a:xfrm>
        </p:spPr>
        <p:txBody>
          <a:bodyPr/>
          <a:lstStyle/>
          <a:p>
            <a:r>
              <a:rPr lang="en-US" dirty="0"/>
              <a:t>A Seamless Travel Experience</a:t>
            </a:r>
            <a:endParaRPr lang="en-IN" dirty="0"/>
          </a:p>
        </p:txBody>
      </p:sp>
      <p:sp>
        <p:nvSpPr>
          <p:cNvPr id="4" name="Subtitle 2">
            <a:extLst>
              <a:ext uri="{FF2B5EF4-FFF2-40B4-BE49-F238E27FC236}">
                <a16:creationId xmlns:a16="http://schemas.microsoft.com/office/drawing/2014/main" id="{846856EE-C0CF-4C67-B71B-CCAB350E2D57}"/>
              </a:ext>
            </a:extLst>
          </p:cNvPr>
          <p:cNvSpPr txBox="1">
            <a:spLocks/>
          </p:cNvSpPr>
          <p:nvPr/>
        </p:nvSpPr>
        <p:spPr>
          <a:xfrm>
            <a:off x="7737231" y="5452879"/>
            <a:ext cx="4164622" cy="10446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Shweta Shivamogga Dattatri</a:t>
            </a:r>
          </a:p>
          <a:p>
            <a:pPr algn="l"/>
            <a:r>
              <a:rPr lang="en-US" sz="2000" dirty="0"/>
              <a:t>09.01.2024</a:t>
            </a:r>
            <a:endParaRPr lang="en-IN" sz="2000" dirty="0"/>
          </a:p>
        </p:txBody>
      </p:sp>
    </p:spTree>
    <p:extLst>
      <p:ext uri="{BB962C8B-B14F-4D97-AF65-F5344CB8AC3E}">
        <p14:creationId xmlns:p14="http://schemas.microsoft.com/office/powerpoint/2010/main" val="128869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7546-2F5E-4BF9-8665-C67A19CF62F5}"/>
              </a:ext>
            </a:extLst>
          </p:cNvPr>
          <p:cNvSpPr>
            <a:spLocks noGrp="1"/>
          </p:cNvSpPr>
          <p:nvPr>
            <p:ph type="title"/>
          </p:nvPr>
        </p:nvSpPr>
        <p:spPr/>
        <p:txBody>
          <a:bodyPr/>
          <a:lstStyle/>
          <a:p>
            <a:r>
              <a:rPr lang="de-DE" dirty="0"/>
              <a:t>Agenda</a:t>
            </a:r>
            <a:endParaRPr lang="en-IN" dirty="0"/>
          </a:p>
        </p:txBody>
      </p:sp>
      <p:sp>
        <p:nvSpPr>
          <p:cNvPr id="3" name="Content Placeholder 2">
            <a:extLst>
              <a:ext uri="{FF2B5EF4-FFF2-40B4-BE49-F238E27FC236}">
                <a16:creationId xmlns:a16="http://schemas.microsoft.com/office/drawing/2014/main" id="{B1906E95-7E93-4B30-89AF-F44715CEAA73}"/>
              </a:ext>
            </a:extLst>
          </p:cNvPr>
          <p:cNvSpPr>
            <a:spLocks noGrp="1"/>
          </p:cNvSpPr>
          <p:nvPr>
            <p:ph idx="1"/>
          </p:nvPr>
        </p:nvSpPr>
        <p:spPr/>
        <p:txBody>
          <a:bodyPr/>
          <a:lstStyle/>
          <a:p>
            <a:r>
              <a:rPr lang="en-US" dirty="0"/>
              <a:t>Project Overview</a:t>
            </a:r>
          </a:p>
          <a:p>
            <a:r>
              <a:rPr lang="en-US" dirty="0"/>
              <a:t>Architecture</a:t>
            </a:r>
          </a:p>
          <a:p>
            <a:r>
              <a:rPr lang="en-US" dirty="0"/>
              <a:t>Data Model &amp; ER Diagram</a:t>
            </a:r>
          </a:p>
          <a:p>
            <a:r>
              <a:rPr lang="en-US" dirty="0"/>
              <a:t>Key Features</a:t>
            </a:r>
          </a:p>
          <a:p>
            <a:r>
              <a:rPr lang="en-US" dirty="0"/>
              <a:t>Q &amp; A</a:t>
            </a:r>
          </a:p>
        </p:txBody>
      </p:sp>
    </p:spTree>
    <p:extLst>
      <p:ext uri="{BB962C8B-B14F-4D97-AF65-F5344CB8AC3E}">
        <p14:creationId xmlns:p14="http://schemas.microsoft.com/office/powerpoint/2010/main" val="399473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838B-8043-42CF-95B6-5D28D9FFD5EB}"/>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D8A5B6E5-7C3D-41B2-8EC9-396E5925BDB1}"/>
              </a:ext>
            </a:extLst>
          </p:cNvPr>
          <p:cNvSpPr>
            <a:spLocks noGrp="1"/>
          </p:cNvSpPr>
          <p:nvPr>
            <p:ph idx="1"/>
          </p:nvPr>
        </p:nvSpPr>
        <p:spPr>
          <a:xfrm>
            <a:off x="1484310" y="2646485"/>
            <a:ext cx="10018713" cy="3144715"/>
          </a:xfrm>
        </p:spPr>
        <p:txBody>
          <a:bodyPr>
            <a:normAutofit fontScale="85000" lnSpcReduction="20000"/>
          </a:bodyPr>
          <a:lstStyle/>
          <a:p>
            <a:pPr marL="0" indent="0">
              <a:buNone/>
            </a:pPr>
            <a:r>
              <a:rPr lang="en-US" dirty="0" err="1"/>
              <a:t>TravelEase</a:t>
            </a:r>
            <a:r>
              <a:rPr lang="en-US" dirty="0"/>
              <a:t> is a comprehensive web and mobile application designed to simplify and enhance the travel booking experience. Users can seamlessly book flights and trains, access loyalty programs, and enjoy various services tailored to their preferences.</a:t>
            </a:r>
          </a:p>
          <a:p>
            <a:pPr marL="0" indent="0">
              <a:buNone/>
            </a:pPr>
            <a:endParaRPr lang="en-US" dirty="0"/>
          </a:p>
          <a:p>
            <a:pPr marL="0" indent="0">
              <a:buNone/>
            </a:pPr>
            <a:r>
              <a:rPr lang="en-US" dirty="0"/>
              <a:t>Goals and Objectives:</a:t>
            </a:r>
          </a:p>
          <a:p>
            <a:endParaRPr lang="en-US" dirty="0"/>
          </a:p>
          <a:p>
            <a:r>
              <a:rPr lang="en-US" dirty="0"/>
              <a:t>Streamline booking processes</a:t>
            </a:r>
          </a:p>
          <a:p>
            <a:r>
              <a:rPr lang="en-US" dirty="0"/>
              <a:t>Enhance user experience with additional services</a:t>
            </a:r>
          </a:p>
          <a:p>
            <a:r>
              <a:rPr lang="en-US" dirty="0"/>
              <a:t>Integrate loyalty programs for user benefits</a:t>
            </a:r>
            <a:endParaRPr lang="en-IN" dirty="0"/>
          </a:p>
        </p:txBody>
      </p:sp>
    </p:spTree>
    <p:extLst>
      <p:ext uri="{BB962C8B-B14F-4D97-AF65-F5344CB8AC3E}">
        <p14:creationId xmlns:p14="http://schemas.microsoft.com/office/powerpoint/2010/main" val="86460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F53C-D674-4D5F-91F0-B2F936A26C12}"/>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5F140AB2-137F-4096-A23B-4A82E5A73B3A}"/>
              </a:ext>
            </a:extLst>
          </p:cNvPr>
          <p:cNvSpPr>
            <a:spLocks noGrp="1"/>
          </p:cNvSpPr>
          <p:nvPr>
            <p:ph idx="1"/>
          </p:nvPr>
        </p:nvSpPr>
        <p:spPr>
          <a:xfrm>
            <a:off x="1484310" y="2352166"/>
            <a:ext cx="10018713" cy="559778"/>
          </a:xfrm>
        </p:spPr>
        <p:txBody>
          <a:bodyPr/>
          <a:lstStyle/>
          <a:p>
            <a:pPr marL="0" indent="0">
              <a:buNone/>
            </a:pPr>
            <a:r>
              <a:rPr lang="en-IN" dirty="0"/>
              <a:t>High-Level Architecture Diagram:</a:t>
            </a:r>
          </a:p>
        </p:txBody>
      </p:sp>
      <p:pic>
        <p:nvPicPr>
          <p:cNvPr id="5" name="Picture 4">
            <a:extLst>
              <a:ext uri="{FF2B5EF4-FFF2-40B4-BE49-F238E27FC236}">
                <a16:creationId xmlns:a16="http://schemas.microsoft.com/office/drawing/2014/main" id="{9B9335AD-4B2C-4DDA-BE28-FC245A720862}"/>
              </a:ext>
            </a:extLst>
          </p:cNvPr>
          <p:cNvPicPr>
            <a:picLocks noChangeAspect="1"/>
          </p:cNvPicPr>
          <p:nvPr/>
        </p:nvPicPr>
        <p:blipFill>
          <a:blip r:embed="rId2"/>
          <a:stretch>
            <a:fillRect/>
          </a:stretch>
        </p:blipFill>
        <p:spPr>
          <a:xfrm>
            <a:off x="1701626" y="3385490"/>
            <a:ext cx="9853819" cy="2100909"/>
          </a:xfrm>
          <a:prstGeom prst="rect">
            <a:avLst/>
          </a:prstGeom>
        </p:spPr>
      </p:pic>
    </p:spTree>
    <p:extLst>
      <p:ext uri="{BB962C8B-B14F-4D97-AF65-F5344CB8AC3E}">
        <p14:creationId xmlns:p14="http://schemas.microsoft.com/office/powerpoint/2010/main" val="354637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10E2-8ED1-49E6-8D6A-2C97129C7691}"/>
              </a:ext>
            </a:extLst>
          </p:cNvPr>
          <p:cNvSpPr>
            <a:spLocks noGrp="1"/>
          </p:cNvSpPr>
          <p:nvPr>
            <p:ph type="title"/>
          </p:nvPr>
        </p:nvSpPr>
        <p:spPr>
          <a:xfrm>
            <a:off x="1413972" y="261266"/>
            <a:ext cx="10018713" cy="800100"/>
          </a:xfrm>
        </p:spPr>
        <p:txBody>
          <a:bodyPr/>
          <a:lstStyle/>
          <a:p>
            <a:r>
              <a:rPr lang="en-IN" dirty="0"/>
              <a:t>Data Model &amp; ER Diagram</a:t>
            </a:r>
          </a:p>
        </p:txBody>
      </p:sp>
      <p:sp>
        <p:nvSpPr>
          <p:cNvPr id="3" name="Content Placeholder 2">
            <a:extLst>
              <a:ext uri="{FF2B5EF4-FFF2-40B4-BE49-F238E27FC236}">
                <a16:creationId xmlns:a16="http://schemas.microsoft.com/office/drawing/2014/main" id="{E952DD4A-71B2-4F83-8249-9A69EA77A79F}"/>
              </a:ext>
            </a:extLst>
          </p:cNvPr>
          <p:cNvSpPr>
            <a:spLocks noGrp="1"/>
          </p:cNvSpPr>
          <p:nvPr>
            <p:ph idx="1"/>
          </p:nvPr>
        </p:nvSpPr>
        <p:spPr>
          <a:xfrm>
            <a:off x="1510687" y="1006109"/>
            <a:ext cx="10018713" cy="550986"/>
          </a:xfrm>
        </p:spPr>
        <p:txBody>
          <a:bodyPr/>
          <a:lstStyle/>
          <a:p>
            <a:pPr marL="0" indent="0">
              <a:buNone/>
            </a:pPr>
            <a:r>
              <a:rPr lang="en-IN" dirty="0"/>
              <a:t>Entity-Relationship (ER) Diagram:</a:t>
            </a:r>
          </a:p>
        </p:txBody>
      </p:sp>
      <p:pic>
        <p:nvPicPr>
          <p:cNvPr id="5" name="Picture 4">
            <a:hlinkClick r:id="rId2" action="ppaction://hlinkfile"/>
            <a:extLst>
              <a:ext uri="{FF2B5EF4-FFF2-40B4-BE49-F238E27FC236}">
                <a16:creationId xmlns:a16="http://schemas.microsoft.com/office/drawing/2014/main" id="{73C8055A-B5FE-4E94-9581-FD5E88A62918}"/>
              </a:ext>
            </a:extLst>
          </p:cNvPr>
          <p:cNvPicPr>
            <a:picLocks noChangeAspect="1"/>
          </p:cNvPicPr>
          <p:nvPr/>
        </p:nvPicPr>
        <p:blipFill>
          <a:blip r:embed="rId3"/>
          <a:stretch>
            <a:fillRect/>
          </a:stretch>
        </p:blipFill>
        <p:spPr>
          <a:xfrm>
            <a:off x="2582840" y="1650836"/>
            <a:ext cx="7874405" cy="4667490"/>
          </a:xfrm>
          <a:prstGeom prst="rect">
            <a:avLst/>
          </a:prstGeom>
        </p:spPr>
      </p:pic>
      <p:sp>
        <p:nvSpPr>
          <p:cNvPr id="7" name="TextBox 6">
            <a:hlinkClick r:id="rId2" action="ppaction://hlinkfile"/>
            <a:extLst>
              <a:ext uri="{FF2B5EF4-FFF2-40B4-BE49-F238E27FC236}">
                <a16:creationId xmlns:a16="http://schemas.microsoft.com/office/drawing/2014/main" id="{F72B1C0A-D0B6-4416-86D0-5A33717359BC}"/>
              </a:ext>
            </a:extLst>
          </p:cNvPr>
          <p:cNvSpPr txBox="1"/>
          <p:nvPr/>
        </p:nvSpPr>
        <p:spPr>
          <a:xfrm>
            <a:off x="8003931" y="6412068"/>
            <a:ext cx="3937202" cy="369332"/>
          </a:xfrm>
          <a:prstGeom prst="rect">
            <a:avLst/>
          </a:prstGeom>
          <a:noFill/>
        </p:spPr>
        <p:txBody>
          <a:bodyPr wrap="square">
            <a:spAutoFit/>
          </a:bodyPr>
          <a:lstStyle/>
          <a:p>
            <a:pPr marL="0" indent="0">
              <a:buNone/>
            </a:pPr>
            <a:r>
              <a:rPr lang="en-IN" i="1" u="sng" dirty="0">
                <a:solidFill>
                  <a:srgbClr val="0070C0"/>
                </a:solidFill>
              </a:rPr>
              <a:t>Link : Entity-Relationship (ER) Diagram</a:t>
            </a:r>
          </a:p>
        </p:txBody>
      </p:sp>
    </p:spTree>
    <p:extLst>
      <p:ext uri="{BB962C8B-B14F-4D97-AF65-F5344CB8AC3E}">
        <p14:creationId xmlns:p14="http://schemas.microsoft.com/office/powerpoint/2010/main" val="106841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4ADA-D489-4F9D-8676-C27B2EA018A5}"/>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D2650634-C4AC-4AEA-B1EC-56E0FDA24BA3}"/>
              </a:ext>
            </a:extLst>
          </p:cNvPr>
          <p:cNvSpPr>
            <a:spLocks noGrp="1"/>
          </p:cNvSpPr>
          <p:nvPr>
            <p:ph idx="1"/>
          </p:nvPr>
        </p:nvSpPr>
        <p:spPr/>
        <p:txBody>
          <a:bodyPr/>
          <a:lstStyle/>
          <a:p>
            <a:r>
              <a:rPr lang="en-US" dirty="0"/>
              <a:t>Flight/Train Booking</a:t>
            </a:r>
          </a:p>
          <a:p>
            <a:r>
              <a:rPr lang="en-US" dirty="0"/>
              <a:t>Category Selection</a:t>
            </a:r>
          </a:p>
          <a:p>
            <a:r>
              <a:rPr lang="en-US" dirty="0"/>
              <a:t>One-Way and Return Booking</a:t>
            </a:r>
          </a:p>
          <a:p>
            <a:r>
              <a:rPr lang="en-US" dirty="0"/>
              <a:t>Extra Services (Loyalty Points, Notifications)</a:t>
            </a:r>
          </a:p>
          <a:p>
            <a:r>
              <a:rPr lang="en-US" dirty="0"/>
              <a:t>Partners and Loyalty Programs</a:t>
            </a:r>
            <a:endParaRPr lang="en-IN" dirty="0"/>
          </a:p>
        </p:txBody>
      </p:sp>
    </p:spTree>
    <p:extLst>
      <p:ext uri="{BB962C8B-B14F-4D97-AF65-F5344CB8AC3E}">
        <p14:creationId xmlns:p14="http://schemas.microsoft.com/office/powerpoint/2010/main" val="212340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Help 3">
            <a:hlinkClick r:id="" action="ppaction://noaction" highlightClick="1"/>
            <a:extLst>
              <a:ext uri="{FF2B5EF4-FFF2-40B4-BE49-F238E27FC236}">
                <a16:creationId xmlns:a16="http://schemas.microsoft.com/office/drawing/2014/main" id="{C23527CF-301B-40D6-A35C-A27160374F64}"/>
              </a:ext>
            </a:extLst>
          </p:cNvPr>
          <p:cNvSpPr/>
          <p:nvPr/>
        </p:nvSpPr>
        <p:spPr>
          <a:xfrm>
            <a:off x="4871486" y="2646485"/>
            <a:ext cx="3244362" cy="2382715"/>
          </a:xfrm>
          <a:prstGeom prst="actionButtonHelp">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C325284-EB29-4CB1-B5AC-C61772736FD1}"/>
              </a:ext>
            </a:extLst>
          </p:cNvPr>
          <p:cNvSpPr>
            <a:spLocks noGrp="1"/>
          </p:cNvSpPr>
          <p:nvPr>
            <p:ph type="title"/>
          </p:nvPr>
        </p:nvSpPr>
        <p:spPr>
          <a:xfrm>
            <a:off x="1484311" y="685801"/>
            <a:ext cx="10018713" cy="1143000"/>
          </a:xfrm>
        </p:spPr>
        <p:txBody>
          <a:bodyPr/>
          <a:lstStyle/>
          <a:p>
            <a:r>
              <a:rPr lang="de-DE" dirty="0"/>
              <a:t>Q &amp; A</a:t>
            </a:r>
            <a:endParaRPr lang="en-IN" dirty="0"/>
          </a:p>
        </p:txBody>
      </p:sp>
    </p:spTree>
    <p:extLst>
      <p:ext uri="{BB962C8B-B14F-4D97-AF65-F5344CB8AC3E}">
        <p14:creationId xmlns:p14="http://schemas.microsoft.com/office/powerpoint/2010/main" val="180818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4B5D-3ABF-4CC8-860F-EE98B71F70C2}"/>
              </a:ext>
            </a:extLst>
          </p:cNvPr>
          <p:cNvSpPr>
            <a:spLocks noGrp="1"/>
          </p:cNvSpPr>
          <p:nvPr>
            <p:ph type="title"/>
          </p:nvPr>
        </p:nvSpPr>
        <p:spPr>
          <a:xfrm>
            <a:off x="1194165" y="2910254"/>
            <a:ext cx="10018713" cy="1752599"/>
          </a:xfrm>
        </p:spPr>
        <p:txBody>
          <a:bodyPr>
            <a:normAutofit/>
          </a:bodyPr>
          <a:lstStyle/>
          <a:p>
            <a:r>
              <a:rPr lang="de-DE" sz="6000" dirty="0"/>
              <a:t>Thank you</a:t>
            </a:r>
            <a:endParaRPr lang="en-IN" sz="6000" dirty="0"/>
          </a:p>
        </p:txBody>
      </p:sp>
    </p:spTree>
    <p:extLst>
      <p:ext uri="{BB962C8B-B14F-4D97-AF65-F5344CB8AC3E}">
        <p14:creationId xmlns:p14="http://schemas.microsoft.com/office/powerpoint/2010/main" val="44614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TotalTime>
  <Words>142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TravelEase - Flight and Train Booking App </vt:lpstr>
      <vt:lpstr>Agenda</vt:lpstr>
      <vt:lpstr>Project Overview</vt:lpstr>
      <vt:lpstr>Architecture</vt:lpstr>
      <vt:lpstr>Data Model &amp; ER Diagram</vt:lpstr>
      <vt:lpstr>Key Features</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S D</dc:creator>
  <cp:lastModifiedBy>shweta S D</cp:lastModifiedBy>
  <cp:revision>5</cp:revision>
  <dcterms:created xsi:type="dcterms:W3CDTF">2024-01-07T17:47:59Z</dcterms:created>
  <dcterms:modified xsi:type="dcterms:W3CDTF">2024-01-07T18:29:18Z</dcterms:modified>
</cp:coreProperties>
</file>