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gecbEAxJ9ISsjrEHRPeatMAqtp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83568-C5AC-4414-991E-34255385AF4C}">
  <a:tblStyle styleId="{55C83568-C5AC-4414-991E-34255385AF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914400" y="4346575"/>
            <a:ext cx="5029200" cy="385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296987" y="800100"/>
            <a:ext cx="4265612" cy="319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914400" y="4346575"/>
            <a:ext cx="5029200" cy="385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296987" y="800100"/>
            <a:ext cx="4265612" cy="319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914400" y="4346575"/>
            <a:ext cx="5029200" cy="385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296987" y="800100"/>
            <a:ext cx="4265612" cy="319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6" name="Google Shape;66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47800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914400" y="381000"/>
            <a:ext cx="4991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        #include&lt;stdio.h&gt;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2       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        int main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       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        int value1, value2, ans;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6       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        value1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        value2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9       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      ans = value1 - value2;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      printf("The addition of 5 + 3 = %d.", ans);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      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     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85344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4582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33400"/>
            <a:ext cx="7696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8001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4724400" y="56388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8486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763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Stress Testing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Exercises the system beyond its maximum design load. Stressing the system often causes defects to come to light.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Stressing the system test failure behaviour. Systems should not fail catastrophically. Stress testing checks for unacceptable loss of service or data.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Particularly relevant to distributed systems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can exhibit severe degradation as a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becomes overloaded.</a:t>
            </a:r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>
            <a:off x="533400" y="1219200"/>
            <a:ext cx="76200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14400"/>
            <a:ext cx="7010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57200" y="1447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a new module is added as part of integration testing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data flow paths are established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I/O may occur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control logic is invoked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these changes, may cause problems with functions that previously worked flawlessly.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 is the re-execution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some subset of tests that have already been conducted to ensure that changes have not propagated unintended side effects.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software is corrected, some aspect of the software configuration (the program, its documentation, or the data that support it) is changed.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Contd.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 is the activity that helps to ensure that changes do not introduce unintended behavior or additional errors.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 may be conducted manually, by re-executing a subset of all test cases or using automated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capture/playback tools.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Capture/playback tools enable the software engineer to capture test cases and results for subsequent playback and comparison.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 contains 3 diff. classes of test cases: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representative sample of tests that will exercise all software functions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tests that focus on software functions that are likely to be affected by the change.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that focus on the software components that have been changed.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integration testing proceeds, the number of regression tests can grow quite large.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 suite should be designed to include only those tests that address one or more classes of errors in each of the major program functions.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impractical and inefficient to re-execute every test for every program function once a change has occurred. </a:t>
            </a:r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testing is an important strategy for reducing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effects.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 regression tests every time a major change is made to the software (including the integration of new modules).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Black-box Testing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An approach to testing where the program is considered as a ‘black-box’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The program test cases are based on the system specification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Test planning can begin early in the software process</a:t>
            </a:r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>
            <a:off x="457200" y="1447800"/>
            <a:ext cx="76200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Black-box Testing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619250"/>
            <a:ext cx="6835774" cy="4872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5"/>
          <p:cNvCxnSpPr/>
          <p:nvPr/>
        </p:nvCxnSpPr>
        <p:spPr>
          <a:xfrm>
            <a:off x="457200" y="1371600"/>
            <a:ext cx="76200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90825" spcFirstLastPara="1" rIns="90825" wrap="square" tIns="446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 called white-box testing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Derivation of test cases according to program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structure. Knowledge of the program is used to identify additional test cases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is to exercise all program statements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all path combinations)</a:t>
            </a:r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Structural testing</a:t>
            </a:r>
            <a:endParaRPr/>
          </a:p>
        </p:txBody>
      </p:sp>
      <p:cxnSp>
        <p:nvCxnSpPr>
          <p:cNvPr id="231" name="Google Shape;231;p26"/>
          <p:cNvCxnSpPr/>
          <p:nvPr/>
        </p:nvCxnSpPr>
        <p:spPr>
          <a:xfrm>
            <a:off x="533400" y="1371600"/>
            <a:ext cx="76200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90825" spcFirstLastPara="1" rIns="90825" wrap="square" tIns="44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White-box Testing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7" y="1835150"/>
            <a:ext cx="8388350" cy="396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7"/>
          <p:cNvCxnSpPr/>
          <p:nvPr/>
        </p:nvCxnSpPr>
        <p:spPr>
          <a:xfrm>
            <a:off x="533400" y="1447800"/>
            <a:ext cx="7620000" cy="0"/>
          </a:xfrm>
          <a:prstGeom prst="straightConnector1">
            <a:avLst/>
          </a:prstGeom>
          <a:noFill/>
          <a:ln cap="flat" cmpd="sng" w="57150">
            <a:solidFill>
              <a:srgbClr val="CC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5400" y="1295400"/>
            <a:ext cx="7086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i=6;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x&gt;50 then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 x+i;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y=x+2;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loop;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 x=51, 53, 189, 210, 320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7010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8153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458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458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533400" y="1689100"/>
            <a:ext cx="80010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mistake in coding is called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by tester is called defect, defect accepted by development team then it is called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,build does not meet the requirements then it Is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381000" y="787400"/>
            <a:ext cx="8458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Error, Defect, Bug and Failure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8"/>
          <p:cNvGraphicFramePr/>
          <p:nvPr/>
        </p:nvGraphicFramePr>
        <p:xfrm>
          <a:off x="1524000" y="3078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{55C83568-C5AC-4414-991E-34255385AF4C}</a:tableStyleId>
              </a:tblPr>
              <a:tblGrid>
                <a:gridCol w="6096000"/>
              </a:tblGrid>
              <a:tr h="35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25" marB="38125" marR="38100" marL="38100" anchor="ctr"/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25" marB="38125" marR="38100" marL="38100" anchor="ctr"/>
                </a:tc>
              </a:tr>
            </a:tbl>
          </a:graphicData>
        </a:graphic>
      </p:graphicFrame>
      <p:pic>
        <p:nvPicPr>
          <p:cNvPr descr="https://2.bp.blogspot.com/-Gr54Gbm5qoI/UJXfP-G381I/AAAAAAAAAcI/zF9K0jnOq1Y/s400/Figure1.png"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990600"/>
            <a:ext cx="2590800" cy="49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304800" y="228600"/>
            <a:ext cx="8382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Difference between error, fault, bug, failure and defect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228600" y="166687"/>
            <a:ext cx="8686800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an error?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is deviation from actual and expected value. It represents mistake made by people.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fault?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is incorrect step, process or data definition in a computer program which causes the program to behave in an unintended or unanticipated manner.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result of the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bug?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 is a fault in the program which causes the program to behave in an unintended or unanticipated manner. It is an evidence of fault in the program.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failure?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is the inability of a system or a component to perform its required functions within specified performance requirements. Failure occurs when fault executes.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defect?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defect is an error in coding or logic that causes a program to malfunction or to produce incorrect/unexpected results. A defect is said to be detected when a failure is observed.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2011-04-14T11:20:02Z</dcterms:created>
  <dc:creator>Owner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