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5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</p:sldIdLst>
  <p:sldSz cy="6858000" cx="9144000"/>
  <p:notesSz cx="6858000" cy="9144000"/>
  <p:embeddedFontLst>
    <p:embeddedFont>
      <p:font typeface="Helvetica Neue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788">
          <p15:clr>
            <a:srgbClr val="000000"/>
          </p15:clr>
        </p15:guide>
        <p15:guide id="2" pos="503">
          <p15:clr>
            <a:srgbClr val="000000"/>
          </p15:clr>
        </p15:guide>
      </p15:sldGuideLst>
    </p:ext>
    <p:ext uri="GoogleSlidesCustomDataVersion2">
      <go:slidesCustomData xmlns:go="http://customooxmlschemas.google.com/" r:id="rId39" roundtripDataSignature="AMtx7mhHVhGtxeDWGx7035d1j3JjmbDb2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788" orient="horz"/>
        <p:guide pos="503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HelveticaNeue-regular.fntdata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font" Target="fonts/HelveticaNeue-italic.fntdata"/><Relationship Id="rId14" Type="http://schemas.openxmlformats.org/officeDocument/2006/relationships/slide" Target="slides/slide8.xml"/><Relationship Id="rId36" Type="http://schemas.openxmlformats.org/officeDocument/2006/relationships/font" Target="fonts/HelveticaNeue-bold.fntdata"/><Relationship Id="rId17" Type="http://schemas.openxmlformats.org/officeDocument/2006/relationships/slide" Target="slides/slide11.xml"/><Relationship Id="rId39" Type="http://customschemas.google.com/relationships/presentationmetadata" Target="metadata"/><Relationship Id="rId16" Type="http://schemas.openxmlformats.org/officeDocument/2006/relationships/slide" Target="slides/slide10.xml"/><Relationship Id="rId38" Type="http://schemas.openxmlformats.org/officeDocument/2006/relationships/font" Target="fonts/HelveticaNeue-bold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0"/>
          <p:cNvSpPr txBox="1"/>
          <p:nvPr>
            <p:ph type="ctrTitle"/>
          </p:nvPr>
        </p:nvSpPr>
        <p:spPr>
          <a:xfrm>
            <a:off x="685800" y="2286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30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1120"/>
              </a:spcBef>
              <a:spcAft>
                <a:spcPts val="0"/>
              </a:spcAft>
              <a:buSzPts val="2880"/>
              <a:buFont typeface="Arial"/>
              <a:buNone/>
              <a:defRPr/>
            </a:lvl1pPr>
            <a:lvl2pPr lvl="1" algn="l">
              <a:spcBef>
                <a:spcPts val="630"/>
              </a:spcBef>
              <a:spcAft>
                <a:spcPts val="0"/>
              </a:spcAft>
              <a:buSzPts val="1440"/>
              <a:buChar char="●"/>
              <a:defRPr/>
            </a:lvl2pPr>
            <a:lvl3pPr lvl="2" algn="l">
              <a:spcBef>
                <a:spcPts val="630"/>
              </a:spcBef>
              <a:spcAft>
                <a:spcPts val="0"/>
              </a:spcAft>
              <a:buSzPts val="1350"/>
              <a:buChar char="4"/>
              <a:defRPr/>
            </a:lvl3pPr>
            <a:lvl4pPr lvl="3" algn="l">
              <a:spcBef>
                <a:spcPts val="630"/>
              </a:spcBef>
              <a:spcAft>
                <a:spcPts val="0"/>
              </a:spcAft>
              <a:buSzPts val="1350"/>
              <a:buChar char="–"/>
              <a:defRPr/>
            </a:lvl4pPr>
            <a:lvl5pPr lvl="4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5pPr>
            <a:lvl6pPr lvl="5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6pPr>
            <a:lvl7pPr lvl="6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7pPr>
            <a:lvl8pPr lvl="7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8pPr>
            <a:lvl9pPr lvl="8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9pPr>
          </a:lstStyle>
          <a:p/>
        </p:txBody>
      </p:sp>
      <p:sp>
        <p:nvSpPr>
          <p:cNvPr id="15" name="Google Shape;15;p30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40"/>
          <p:cNvSpPr txBox="1"/>
          <p:nvPr>
            <p:ph type="title"/>
          </p:nvPr>
        </p:nvSpPr>
        <p:spPr>
          <a:xfrm>
            <a:off x="685800" y="228600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40"/>
          <p:cNvSpPr txBox="1"/>
          <p:nvPr>
            <p:ph idx="1" type="body"/>
          </p:nvPr>
        </p:nvSpPr>
        <p:spPr>
          <a:xfrm>
            <a:off x="827088" y="1282700"/>
            <a:ext cx="3852862" cy="44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8620" lvl="0" marL="457200" algn="l">
              <a:spcBef>
                <a:spcPts val="980"/>
              </a:spcBef>
              <a:spcAft>
                <a:spcPts val="0"/>
              </a:spcAft>
              <a:buSzPts val="2520"/>
              <a:buChar char="●"/>
              <a:defRPr sz="2800"/>
            </a:lvl1pPr>
            <a:lvl2pPr indent="-350519" lvl="1" marL="914400" algn="l">
              <a:spcBef>
                <a:spcPts val="840"/>
              </a:spcBef>
              <a:spcAft>
                <a:spcPts val="0"/>
              </a:spcAft>
              <a:buSzPts val="1920"/>
              <a:buChar char="●"/>
              <a:defRPr sz="2400"/>
            </a:lvl2pPr>
            <a:lvl3pPr indent="-323850" lvl="2" marL="1371600" algn="l">
              <a:spcBef>
                <a:spcPts val="700"/>
              </a:spcBef>
              <a:spcAft>
                <a:spcPts val="0"/>
              </a:spcAft>
              <a:buSzPts val="1500"/>
              <a:buChar char="4"/>
              <a:defRPr sz="2000"/>
            </a:lvl3pPr>
            <a:lvl4pPr indent="-314325" lvl="3" marL="1828800" algn="l"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–"/>
              <a:defRPr sz="1800"/>
            </a:lvl4pPr>
            <a:lvl5pPr indent="-314325" lvl="4" marL="2286000" algn="l"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»"/>
              <a:defRPr sz="1800"/>
            </a:lvl5pPr>
            <a:lvl6pPr indent="-314325" lvl="5" marL="2743200" algn="l"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»"/>
              <a:defRPr sz="1800"/>
            </a:lvl6pPr>
            <a:lvl7pPr indent="-314325" lvl="6" marL="3200400" algn="l"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»"/>
              <a:defRPr sz="1800"/>
            </a:lvl7pPr>
            <a:lvl8pPr indent="-314325" lvl="7" marL="3657600" algn="l"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»"/>
              <a:defRPr sz="1800"/>
            </a:lvl8pPr>
            <a:lvl9pPr indent="-314325" lvl="8" marL="4114800" algn="l"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»"/>
              <a:defRPr sz="1800"/>
            </a:lvl9pPr>
          </a:lstStyle>
          <a:p/>
        </p:txBody>
      </p:sp>
      <p:sp>
        <p:nvSpPr>
          <p:cNvPr id="64" name="Google Shape;64;p40"/>
          <p:cNvSpPr txBox="1"/>
          <p:nvPr>
            <p:ph idx="2" type="body"/>
          </p:nvPr>
        </p:nvSpPr>
        <p:spPr>
          <a:xfrm>
            <a:off x="4832350" y="1282700"/>
            <a:ext cx="3854450" cy="44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8620" lvl="0" marL="457200" algn="l">
              <a:spcBef>
                <a:spcPts val="980"/>
              </a:spcBef>
              <a:spcAft>
                <a:spcPts val="0"/>
              </a:spcAft>
              <a:buSzPts val="2520"/>
              <a:buChar char="●"/>
              <a:defRPr sz="2800"/>
            </a:lvl1pPr>
            <a:lvl2pPr indent="-350519" lvl="1" marL="914400" algn="l">
              <a:spcBef>
                <a:spcPts val="840"/>
              </a:spcBef>
              <a:spcAft>
                <a:spcPts val="0"/>
              </a:spcAft>
              <a:buSzPts val="1920"/>
              <a:buChar char="●"/>
              <a:defRPr sz="2400"/>
            </a:lvl2pPr>
            <a:lvl3pPr indent="-323850" lvl="2" marL="1371600" algn="l">
              <a:spcBef>
                <a:spcPts val="700"/>
              </a:spcBef>
              <a:spcAft>
                <a:spcPts val="0"/>
              </a:spcAft>
              <a:buSzPts val="1500"/>
              <a:buChar char="4"/>
              <a:defRPr sz="2000"/>
            </a:lvl3pPr>
            <a:lvl4pPr indent="-314325" lvl="3" marL="1828800" algn="l"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–"/>
              <a:defRPr sz="1800"/>
            </a:lvl4pPr>
            <a:lvl5pPr indent="-314325" lvl="4" marL="2286000" algn="l"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»"/>
              <a:defRPr sz="1800"/>
            </a:lvl5pPr>
            <a:lvl6pPr indent="-314325" lvl="5" marL="2743200" algn="l"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»"/>
              <a:defRPr sz="1800"/>
            </a:lvl6pPr>
            <a:lvl7pPr indent="-314325" lvl="6" marL="3200400" algn="l"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»"/>
              <a:defRPr sz="1800"/>
            </a:lvl7pPr>
            <a:lvl8pPr indent="-314325" lvl="7" marL="3657600" algn="l"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»"/>
              <a:defRPr sz="1800"/>
            </a:lvl8pPr>
            <a:lvl9pPr indent="-314325" lvl="8" marL="4114800" algn="l"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»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1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41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700"/>
              </a:spcBef>
              <a:spcAft>
                <a:spcPts val="0"/>
              </a:spcAft>
              <a:buSzPts val="1800"/>
              <a:buNone/>
              <a:defRPr sz="2000"/>
            </a:lvl1pPr>
            <a:lvl2pPr indent="-228600" lvl="1" marL="914400" algn="l">
              <a:spcBef>
                <a:spcPts val="630"/>
              </a:spcBef>
              <a:spcAft>
                <a:spcPts val="0"/>
              </a:spcAft>
              <a:buSzPts val="1440"/>
              <a:buNone/>
              <a:defRPr sz="1800"/>
            </a:lvl2pPr>
            <a:lvl3pPr indent="-228600" lvl="2" marL="1371600" algn="l">
              <a:spcBef>
                <a:spcPts val="560"/>
              </a:spcBef>
              <a:spcAft>
                <a:spcPts val="0"/>
              </a:spcAft>
              <a:buSzPts val="1200"/>
              <a:buNone/>
              <a:defRPr sz="1600"/>
            </a:lvl3pPr>
            <a:lvl4pPr indent="-228600" lvl="3" marL="1828800" algn="l">
              <a:spcBef>
                <a:spcPts val="490"/>
              </a:spcBef>
              <a:spcAft>
                <a:spcPts val="0"/>
              </a:spcAft>
              <a:buSzPts val="1050"/>
              <a:buFont typeface="Helvetica Neue"/>
              <a:buNone/>
              <a:defRPr sz="1400"/>
            </a:lvl4pPr>
            <a:lvl5pPr indent="-228600" lvl="4" marL="2286000" algn="l">
              <a:spcBef>
                <a:spcPts val="490"/>
              </a:spcBef>
              <a:spcAft>
                <a:spcPts val="0"/>
              </a:spcAft>
              <a:buSzPts val="1050"/>
              <a:buFont typeface="Helvetica Neue"/>
              <a:buNone/>
              <a:defRPr sz="1400"/>
            </a:lvl5pPr>
            <a:lvl6pPr indent="-228600" lvl="5" marL="2743200" algn="l">
              <a:spcBef>
                <a:spcPts val="490"/>
              </a:spcBef>
              <a:spcAft>
                <a:spcPts val="0"/>
              </a:spcAft>
              <a:buSzPts val="1050"/>
              <a:buFont typeface="Helvetica Neue"/>
              <a:buNone/>
              <a:defRPr sz="1400"/>
            </a:lvl6pPr>
            <a:lvl7pPr indent="-228600" lvl="6" marL="3200400" algn="l">
              <a:spcBef>
                <a:spcPts val="490"/>
              </a:spcBef>
              <a:spcAft>
                <a:spcPts val="0"/>
              </a:spcAft>
              <a:buSzPts val="1050"/>
              <a:buFont typeface="Helvetica Neue"/>
              <a:buNone/>
              <a:defRPr sz="1400"/>
            </a:lvl7pPr>
            <a:lvl8pPr indent="-228600" lvl="7" marL="3657600" algn="l">
              <a:spcBef>
                <a:spcPts val="490"/>
              </a:spcBef>
              <a:spcAft>
                <a:spcPts val="0"/>
              </a:spcAft>
              <a:buSzPts val="1050"/>
              <a:buFont typeface="Helvetica Neue"/>
              <a:buNone/>
              <a:defRPr sz="1400"/>
            </a:lvl8pPr>
            <a:lvl9pPr indent="-228600" lvl="8" marL="4114800" algn="l">
              <a:spcBef>
                <a:spcPts val="490"/>
              </a:spcBef>
              <a:spcAft>
                <a:spcPts val="0"/>
              </a:spcAft>
              <a:buSzPts val="1050"/>
              <a:buFont typeface="Helvetica Neue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2"/>
          <p:cNvSpPr txBox="1"/>
          <p:nvPr>
            <p:ph type="title"/>
          </p:nvPr>
        </p:nvSpPr>
        <p:spPr>
          <a:xfrm>
            <a:off x="685800" y="228600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32"/>
          <p:cNvSpPr txBox="1"/>
          <p:nvPr>
            <p:ph idx="1" type="body"/>
          </p:nvPr>
        </p:nvSpPr>
        <p:spPr>
          <a:xfrm>
            <a:off x="827087" y="1282700"/>
            <a:ext cx="7859712" cy="44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1470" lvl="0" marL="457200" algn="l">
              <a:spcBef>
                <a:spcPts val="630"/>
              </a:spcBef>
              <a:spcAft>
                <a:spcPts val="0"/>
              </a:spcAft>
              <a:buSzPts val="1620"/>
              <a:buChar char="●"/>
              <a:defRPr/>
            </a:lvl1pPr>
            <a:lvl2pPr indent="-320040" lvl="1" marL="914400" algn="l">
              <a:spcBef>
                <a:spcPts val="630"/>
              </a:spcBef>
              <a:spcAft>
                <a:spcPts val="0"/>
              </a:spcAft>
              <a:buSzPts val="1440"/>
              <a:buChar char="●"/>
              <a:defRPr/>
            </a:lvl2pPr>
            <a:lvl3pPr indent="-314325" lvl="2" marL="1371600" algn="l">
              <a:spcBef>
                <a:spcPts val="630"/>
              </a:spcBef>
              <a:spcAft>
                <a:spcPts val="0"/>
              </a:spcAft>
              <a:buSzPts val="1350"/>
              <a:buChar char="4"/>
              <a:defRPr/>
            </a:lvl3pPr>
            <a:lvl4pPr indent="-314325" lvl="3" marL="1828800" algn="l">
              <a:spcBef>
                <a:spcPts val="630"/>
              </a:spcBef>
              <a:spcAft>
                <a:spcPts val="0"/>
              </a:spcAft>
              <a:buSzPts val="1350"/>
              <a:buChar char="–"/>
              <a:defRPr/>
            </a:lvl4pPr>
            <a:lvl5pPr indent="-314325" lvl="4" marL="22860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5pPr>
            <a:lvl6pPr indent="-314325" lvl="5" marL="27432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6pPr>
            <a:lvl7pPr indent="-314325" lvl="6" marL="32004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7pPr>
            <a:lvl8pPr indent="-314325" lvl="7" marL="36576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8pPr>
            <a:lvl9pPr indent="-314325" lvl="8" marL="41148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3"/>
          <p:cNvSpPr txBox="1"/>
          <p:nvPr>
            <p:ph type="title"/>
          </p:nvPr>
        </p:nvSpPr>
        <p:spPr>
          <a:xfrm>
            <a:off x="685800" y="228600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4"/>
          <p:cNvSpPr txBox="1"/>
          <p:nvPr>
            <p:ph type="title"/>
          </p:nvPr>
        </p:nvSpPr>
        <p:spPr>
          <a:xfrm rot="5400000">
            <a:off x="4984750" y="1987550"/>
            <a:ext cx="5537200" cy="2019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4"/>
          <p:cNvSpPr txBox="1"/>
          <p:nvPr>
            <p:ph idx="1" type="body"/>
          </p:nvPr>
        </p:nvSpPr>
        <p:spPr>
          <a:xfrm rot="5400000">
            <a:off x="869950" y="44450"/>
            <a:ext cx="5537200" cy="59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1470" lvl="0" marL="457200" algn="l">
              <a:spcBef>
                <a:spcPts val="630"/>
              </a:spcBef>
              <a:spcAft>
                <a:spcPts val="0"/>
              </a:spcAft>
              <a:buSzPts val="1620"/>
              <a:buChar char="●"/>
              <a:defRPr/>
            </a:lvl1pPr>
            <a:lvl2pPr indent="-320040" lvl="1" marL="914400" algn="l">
              <a:spcBef>
                <a:spcPts val="630"/>
              </a:spcBef>
              <a:spcAft>
                <a:spcPts val="0"/>
              </a:spcAft>
              <a:buSzPts val="1440"/>
              <a:buChar char="●"/>
              <a:defRPr/>
            </a:lvl2pPr>
            <a:lvl3pPr indent="-314325" lvl="2" marL="1371600" algn="l">
              <a:spcBef>
                <a:spcPts val="630"/>
              </a:spcBef>
              <a:spcAft>
                <a:spcPts val="0"/>
              </a:spcAft>
              <a:buSzPts val="1350"/>
              <a:buChar char="4"/>
              <a:defRPr/>
            </a:lvl3pPr>
            <a:lvl4pPr indent="-314325" lvl="3" marL="1828800" algn="l">
              <a:spcBef>
                <a:spcPts val="630"/>
              </a:spcBef>
              <a:spcAft>
                <a:spcPts val="0"/>
              </a:spcAft>
              <a:buSzPts val="1350"/>
              <a:buChar char="–"/>
              <a:defRPr/>
            </a:lvl4pPr>
            <a:lvl5pPr indent="-314325" lvl="4" marL="22860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5pPr>
            <a:lvl6pPr indent="-314325" lvl="5" marL="27432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6pPr>
            <a:lvl7pPr indent="-314325" lvl="6" marL="32004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7pPr>
            <a:lvl8pPr indent="-314325" lvl="7" marL="36576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8pPr>
            <a:lvl9pPr indent="-314325" lvl="8" marL="41148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5"/>
          <p:cNvSpPr txBox="1"/>
          <p:nvPr>
            <p:ph type="title"/>
          </p:nvPr>
        </p:nvSpPr>
        <p:spPr>
          <a:xfrm>
            <a:off x="685800" y="228600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35"/>
          <p:cNvSpPr txBox="1"/>
          <p:nvPr>
            <p:ph idx="1" type="body"/>
          </p:nvPr>
        </p:nvSpPr>
        <p:spPr>
          <a:xfrm rot="5400000">
            <a:off x="2515393" y="-405606"/>
            <a:ext cx="4483100" cy="7859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1470" lvl="0" marL="457200" algn="l">
              <a:spcBef>
                <a:spcPts val="630"/>
              </a:spcBef>
              <a:spcAft>
                <a:spcPts val="0"/>
              </a:spcAft>
              <a:buSzPts val="1620"/>
              <a:buChar char="●"/>
              <a:defRPr/>
            </a:lvl1pPr>
            <a:lvl2pPr indent="-320040" lvl="1" marL="914400" algn="l">
              <a:spcBef>
                <a:spcPts val="630"/>
              </a:spcBef>
              <a:spcAft>
                <a:spcPts val="0"/>
              </a:spcAft>
              <a:buSzPts val="1440"/>
              <a:buChar char="●"/>
              <a:defRPr/>
            </a:lvl2pPr>
            <a:lvl3pPr indent="-314325" lvl="2" marL="1371600" algn="l">
              <a:spcBef>
                <a:spcPts val="630"/>
              </a:spcBef>
              <a:spcAft>
                <a:spcPts val="0"/>
              </a:spcAft>
              <a:buSzPts val="1350"/>
              <a:buChar char="4"/>
              <a:defRPr/>
            </a:lvl3pPr>
            <a:lvl4pPr indent="-314325" lvl="3" marL="1828800" algn="l">
              <a:spcBef>
                <a:spcPts val="630"/>
              </a:spcBef>
              <a:spcAft>
                <a:spcPts val="0"/>
              </a:spcAft>
              <a:buSzPts val="1350"/>
              <a:buChar char="–"/>
              <a:defRPr/>
            </a:lvl4pPr>
            <a:lvl5pPr indent="-314325" lvl="4" marL="22860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5pPr>
            <a:lvl6pPr indent="-314325" lvl="5" marL="27432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6pPr>
            <a:lvl7pPr indent="-314325" lvl="6" marL="32004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7pPr>
            <a:lvl8pPr indent="-314325" lvl="7" marL="36576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8pPr>
            <a:lvl9pPr indent="-314325" lvl="8" marL="41148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6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6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49" name="Google Shape;49;p36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90"/>
              </a:spcBef>
              <a:spcAft>
                <a:spcPts val="0"/>
              </a:spcAft>
              <a:buSzPts val="1260"/>
              <a:buNone/>
              <a:defRPr sz="1400"/>
            </a:lvl1pPr>
            <a:lvl2pPr indent="-228600" lvl="1" marL="914400" algn="l">
              <a:spcBef>
                <a:spcPts val="42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350"/>
              </a:spcBef>
              <a:spcAft>
                <a:spcPts val="0"/>
              </a:spcAft>
              <a:buSzPts val="750"/>
              <a:buNone/>
              <a:defRPr sz="1000"/>
            </a:lvl3pPr>
            <a:lvl4pPr indent="-228600" lvl="3" marL="182880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4pPr>
            <a:lvl5pPr indent="-228600" lvl="4" marL="228600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5pPr>
            <a:lvl6pPr indent="-228600" lvl="5" marL="274320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6pPr>
            <a:lvl7pPr indent="-228600" lvl="6" marL="320040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7pPr>
            <a:lvl8pPr indent="-228600" lvl="7" marL="365760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8pPr>
            <a:lvl9pPr indent="-228600" lvl="8" marL="411480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7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7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11480" lvl="0" marL="457200" algn="l">
              <a:spcBef>
                <a:spcPts val="1120"/>
              </a:spcBef>
              <a:spcAft>
                <a:spcPts val="0"/>
              </a:spcAft>
              <a:buSzPts val="2880"/>
              <a:buChar char="●"/>
              <a:defRPr sz="3200"/>
            </a:lvl1pPr>
            <a:lvl2pPr indent="-370840" lvl="1" marL="914400" algn="l">
              <a:spcBef>
                <a:spcPts val="980"/>
              </a:spcBef>
              <a:spcAft>
                <a:spcPts val="0"/>
              </a:spcAft>
              <a:buSzPts val="2240"/>
              <a:buChar char="●"/>
              <a:defRPr sz="2800"/>
            </a:lvl2pPr>
            <a:lvl3pPr indent="-342900" lvl="2" marL="1371600" algn="l">
              <a:spcBef>
                <a:spcPts val="840"/>
              </a:spcBef>
              <a:spcAft>
                <a:spcPts val="0"/>
              </a:spcAft>
              <a:buSzPts val="1800"/>
              <a:buChar char="4"/>
              <a:defRPr sz="2400"/>
            </a:lvl3pPr>
            <a:lvl4pPr indent="-323850" lvl="3" marL="1828800" algn="l">
              <a:spcBef>
                <a:spcPts val="700"/>
              </a:spcBef>
              <a:spcAft>
                <a:spcPts val="0"/>
              </a:spcAft>
              <a:buSzPts val="1500"/>
              <a:buFont typeface="Helvetica Neue"/>
              <a:buChar char="–"/>
              <a:defRPr sz="2000"/>
            </a:lvl4pPr>
            <a:lvl5pPr indent="-323850" lvl="4" marL="2286000" algn="l">
              <a:spcBef>
                <a:spcPts val="700"/>
              </a:spcBef>
              <a:spcAft>
                <a:spcPts val="0"/>
              </a:spcAft>
              <a:buSzPts val="1500"/>
              <a:buFont typeface="Helvetica Neue"/>
              <a:buChar char="»"/>
              <a:defRPr sz="2000"/>
            </a:lvl5pPr>
            <a:lvl6pPr indent="-323850" lvl="5" marL="2743200" algn="l">
              <a:spcBef>
                <a:spcPts val="700"/>
              </a:spcBef>
              <a:spcAft>
                <a:spcPts val="0"/>
              </a:spcAft>
              <a:buSzPts val="1500"/>
              <a:buFont typeface="Helvetica Neue"/>
              <a:buChar char="»"/>
              <a:defRPr sz="2000"/>
            </a:lvl6pPr>
            <a:lvl7pPr indent="-323850" lvl="6" marL="3200400" algn="l">
              <a:spcBef>
                <a:spcPts val="700"/>
              </a:spcBef>
              <a:spcAft>
                <a:spcPts val="0"/>
              </a:spcAft>
              <a:buSzPts val="1500"/>
              <a:buFont typeface="Helvetica Neue"/>
              <a:buChar char="»"/>
              <a:defRPr sz="2000"/>
            </a:lvl7pPr>
            <a:lvl8pPr indent="-323850" lvl="7" marL="3657600" algn="l">
              <a:spcBef>
                <a:spcPts val="700"/>
              </a:spcBef>
              <a:spcAft>
                <a:spcPts val="0"/>
              </a:spcAft>
              <a:buSzPts val="1500"/>
              <a:buFont typeface="Helvetica Neue"/>
              <a:buChar char="»"/>
              <a:defRPr sz="2000"/>
            </a:lvl8pPr>
            <a:lvl9pPr indent="-323850" lvl="8" marL="4114800" algn="l">
              <a:spcBef>
                <a:spcPts val="700"/>
              </a:spcBef>
              <a:spcAft>
                <a:spcPts val="0"/>
              </a:spcAft>
              <a:buSzPts val="1500"/>
              <a:buFont typeface="Helvetica Neue"/>
              <a:buChar char="»"/>
              <a:defRPr sz="2000"/>
            </a:lvl9pPr>
          </a:lstStyle>
          <a:p/>
        </p:txBody>
      </p:sp>
      <p:sp>
        <p:nvSpPr>
          <p:cNvPr id="53" name="Google Shape;53;p37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90"/>
              </a:spcBef>
              <a:spcAft>
                <a:spcPts val="0"/>
              </a:spcAft>
              <a:buSzPts val="1260"/>
              <a:buNone/>
              <a:defRPr sz="1400"/>
            </a:lvl1pPr>
            <a:lvl2pPr indent="-228600" lvl="1" marL="914400" algn="l">
              <a:spcBef>
                <a:spcPts val="42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350"/>
              </a:spcBef>
              <a:spcAft>
                <a:spcPts val="0"/>
              </a:spcAft>
              <a:buSzPts val="750"/>
              <a:buNone/>
              <a:defRPr sz="1000"/>
            </a:lvl3pPr>
            <a:lvl4pPr indent="-228600" lvl="3" marL="182880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4pPr>
            <a:lvl5pPr indent="-228600" lvl="4" marL="228600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5pPr>
            <a:lvl6pPr indent="-228600" lvl="5" marL="274320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6pPr>
            <a:lvl7pPr indent="-228600" lvl="6" marL="320040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7pPr>
            <a:lvl8pPr indent="-228600" lvl="7" marL="365760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8pPr>
            <a:lvl9pPr indent="-228600" lvl="8" marL="411480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9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840"/>
              </a:spcBef>
              <a:spcAft>
                <a:spcPts val="0"/>
              </a:spcAft>
              <a:buSzPts val="2160"/>
              <a:buNone/>
              <a:defRPr b="1" sz="2400"/>
            </a:lvl1pPr>
            <a:lvl2pPr indent="-228600" lvl="1" marL="914400" algn="l">
              <a:spcBef>
                <a:spcPts val="7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630"/>
              </a:spcBef>
              <a:spcAft>
                <a:spcPts val="0"/>
              </a:spcAft>
              <a:buSzPts val="1350"/>
              <a:buNone/>
              <a:defRPr b="1" sz="1800"/>
            </a:lvl3pPr>
            <a:lvl4pPr indent="-228600" lvl="3" marL="18288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b="1" sz="1600"/>
            </a:lvl4pPr>
            <a:lvl5pPr indent="-228600" lvl="4" marL="22860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b="1" sz="1600"/>
            </a:lvl5pPr>
            <a:lvl6pPr indent="-228600" lvl="5" marL="27432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b="1" sz="1600"/>
            </a:lvl6pPr>
            <a:lvl7pPr indent="-228600" lvl="6" marL="32004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b="1" sz="1600"/>
            </a:lvl7pPr>
            <a:lvl8pPr indent="-228600" lvl="7" marL="36576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b="1" sz="1600"/>
            </a:lvl8pPr>
            <a:lvl9pPr indent="-228600" lvl="8" marL="41148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b="1" sz="1600"/>
            </a:lvl9pPr>
          </a:lstStyle>
          <a:p/>
        </p:txBody>
      </p:sp>
      <p:sp>
        <p:nvSpPr>
          <p:cNvPr id="58" name="Google Shape;58;p39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5760" lvl="0" marL="457200" algn="l">
              <a:spcBef>
                <a:spcPts val="840"/>
              </a:spcBef>
              <a:spcAft>
                <a:spcPts val="0"/>
              </a:spcAft>
              <a:buSzPts val="2160"/>
              <a:buChar char="●"/>
              <a:defRPr sz="2400"/>
            </a:lvl1pPr>
            <a:lvl2pPr indent="-330200" lvl="1" marL="914400" algn="l">
              <a:spcBef>
                <a:spcPts val="700"/>
              </a:spcBef>
              <a:spcAft>
                <a:spcPts val="0"/>
              </a:spcAft>
              <a:buSzPts val="1600"/>
              <a:buChar char="●"/>
              <a:defRPr sz="2000"/>
            </a:lvl2pPr>
            <a:lvl3pPr indent="-314325" lvl="2" marL="1371600" algn="l">
              <a:spcBef>
                <a:spcPts val="630"/>
              </a:spcBef>
              <a:spcAft>
                <a:spcPts val="0"/>
              </a:spcAft>
              <a:buSzPts val="1350"/>
              <a:buChar char="4"/>
              <a:defRPr sz="1800"/>
            </a:lvl3pPr>
            <a:lvl4pPr indent="-304800" lvl="3" marL="18288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–"/>
              <a:defRPr sz="1600"/>
            </a:lvl4pPr>
            <a:lvl5pPr indent="-304800" lvl="4" marL="22860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5pPr>
            <a:lvl6pPr indent="-304800" lvl="5" marL="27432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6pPr>
            <a:lvl7pPr indent="-304800" lvl="6" marL="32004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7pPr>
            <a:lvl8pPr indent="-304800" lvl="7" marL="36576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8pPr>
            <a:lvl9pPr indent="-304800" lvl="8" marL="41148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9pPr>
          </a:lstStyle>
          <a:p/>
        </p:txBody>
      </p:sp>
      <p:sp>
        <p:nvSpPr>
          <p:cNvPr id="59" name="Google Shape;59;p39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840"/>
              </a:spcBef>
              <a:spcAft>
                <a:spcPts val="0"/>
              </a:spcAft>
              <a:buSzPts val="2160"/>
              <a:buNone/>
              <a:defRPr b="1" sz="2400"/>
            </a:lvl1pPr>
            <a:lvl2pPr indent="-228600" lvl="1" marL="914400" algn="l">
              <a:spcBef>
                <a:spcPts val="7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630"/>
              </a:spcBef>
              <a:spcAft>
                <a:spcPts val="0"/>
              </a:spcAft>
              <a:buSzPts val="1350"/>
              <a:buNone/>
              <a:defRPr b="1" sz="1800"/>
            </a:lvl3pPr>
            <a:lvl4pPr indent="-228600" lvl="3" marL="18288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b="1" sz="1600"/>
            </a:lvl4pPr>
            <a:lvl5pPr indent="-228600" lvl="4" marL="22860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b="1" sz="1600"/>
            </a:lvl5pPr>
            <a:lvl6pPr indent="-228600" lvl="5" marL="27432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b="1" sz="1600"/>
            </a:lvl6pPr>
            <a:lvl7pPr indent="-228600" lvl="6" marL="32004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b="1" sz="1600"/>
            </a:lvl7pPr>
            <a:lvl8pPr indent="-228600" lvl="7" marL="36576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b="1" sz="1600"/>
            </a:lvl8pPr>
            <a:lvl9pPr indent="-228600" lvl="8" marL="41148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b="1" sz="1600"/>
            </a:lvl9pPr>
          </a:lstStyle>
          <a:p/>
        </p:txBody>
      </p:sp>
      <p:sp>
        <p:nvSpPr>
          <p:cNvPr id="60" name="Google Shape;60;p39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5760" lvl="0" marL="457200" algn="l">
              <a:spcBef>
                <a:spcPts val="840"/>
              </a:spcBef>
              <a:spcAft>
                <a:spcPts val="0"/>
              </a:spcAft>
              <a:buSzPts val="2160"/>
              <a:buChar char="●"/>
              <a:defRPr sz="2400"/>
            </a:lvl1pPr>
            <a:lvl2pPr indent="-330200" lvl="1" marL="914400" algn="l">
              <a:spcBef>
                <a:spcPts val="700"/>
              </a:spcBef>
              <a:spcAft>
                <a:spcPts val="0"/>
              </a:spcAft>
              <a:buSzPts val="1600"/>
              <a:buChar char="●"/>
              <a:defRPr sz="2000"/>
            </a:lvl2pPr>
            <a:lvl3pPr indent="-314325" lvl="2" marL="1371600" algn="l">
              <a:spcBef>
                <a:spcPts val="630"/>
              </a:spcBef>
              <a:spcAft>
                <a:spcPts val="0"/>
              </a:spcAft>
              <a:buSzPts val="1350"/>
              <a:buChar char="4"/>
              <a:defRPr sz="1800"/>
            </a:lvl3pPr>
            <a:lvl4pPr indent="-304800" lvl="3" marL="18288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–"/>
              <a:defRPr sz="1600"/>
            </a:lvl4pPr>
            <a:lvl5pPr indent="-304800" lvl="4" marL="22860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5pPr>
            <a:lvl6pPr indent="-304800" lvl="5" marL="27432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6pPr>
            <a:lvl7pPr indent="-304800" lvl="6" marL="32004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7pPr>
            <a:lvl8pPr indent="-304800" lvl="7" marL="36576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8pPr>
            <a:lvl9pPr indent="-304800" lvl="8" marL="41148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0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9"/>
          <p:cNvSpPr/>
          <p:nvPr/>
        </p:nvSpPr>
        <p:spPr>
          <a:xfrm>
            <a:off x="1524000" y="1397000"/>
            <a:ext cx="6096000" cy="40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BD21332_" id="7" name="Google Shape;7;p29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539875" y="3603625"/>
            <a:ext cx="6035675" cy="3429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29"/>
          <p:cNvSpPr txBox="1"/>
          <p:nvPr>
            <p:ph idx="1" type="body"/>
          </p:nvPr>
        </p:nvSpPr>
        <p:spPr>
          <a:xfrm>
            <a:off x="827087" y="1282700"/>
            <a:ext cx="7859712" cy="44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11480" lvl="0" marL="457200" marR="0" rtl="0" algn="l">
              <a:spcBef>
                <a:spcPts val="1120"/>
              </a:spcBef>
              <a:spcAft>
                <a:spcPts val="0"/>
              </a:spcAft>
              <a:buClr>
                <a:srgbClr val="993300"/>
              </a:buClr>
              <a:buSzPts val="288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70840" lvl="1" marL="914400" marR="0" rtl="0" algn="l">
              <a:spcBef>
                <a:spcPts val="980"/>
              </a:spcBef>
              <a:spcAft>
                <a:spcPts val="0"/>
              </a:spcAft>
              <a:buClr>
                <a:srgbClr val="CC6600"/>
              </a:buClr>
              <a:buSzPts val="2240"/>
              <a:buFont typeface="Arial"/>
              <a:buChar char="●"/>
              <a:defRPr b="0" i="0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42900" lvl="2" marL="1371600" marR="0" rtl="0" algn="l">
              <a:spcBef>
                <a:spcPts val="840"/>
              </a:spcBef>
              <a:spcAft>
                <a:spcPts val="0"/>
              </a:spcAft>
              <a:buClr>
                <a:srgbClr val="009900"/>
              </a:buClr>
              <a:buSzPts val="1800"/>
              <a:buFont typeface="Arimo"/>
              <a:buChar char="4"/>
              <a:defRPr b="0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23850" lvl="3" marL="1828800" marR="0" rtl="0" algn="l">
              <a:spcBef>
                <a:spcPts val="700"/>
              </a:spcBef>
              <a:spcAft>
                <a:spcPts val="0"/>
              </a:spcAft>
              <a:buClr>
                <a:schemeClr val="hlink"/>
              </a:buClr>
              <a:buSzPts val="1500"/>
              <a:buFont typeface="Helvetica Neue"/>
              <a:buChar char="–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23850" lvl="4" marL="2286000" marR="0" rtl="0" algn="l">
              <a:spcBef>
                <a:spcPts val="700"/>
              </a:spcBef>
              <a:spcAft>
                <a:spcPts val="0"/>
              </a:spcAft>
              <a:buClr>
                <a:srgbClr val="FF0066"/>
              </a:buClr>
              <a:buSzPts val="15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14325" lvl="5" marL="2743200" marR="0" rtl="0" algn="l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14325" lvl="6" marL="3200400" marR="0" rtl="0" algn="l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14325" lvl="7" marL="3657600" marR="0" rtl="0" algn="l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14325" lvl="8" marL="4114800" marR="0" rtl="0" algn="l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9" name="Google Shape;9;p29"/>
          <p:cNvSpPr txBox="1"/>
          <p:nvPr>
            <p:ph type="title"/>
          </p:nvPr>
        </p:nvSpPr>
        <p:spPr>
          <a:xfrm>
            <a:off x="685800" y="228600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FF33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FF33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FF33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FF33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FF33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FF33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FF33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FF33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FF33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0" name="Google Shape;10;p29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1" name="Google Shape;11;p29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1"/>
          <p:cNvSpPr txBox="1"/>
          <p:nvPr>
            <p:ph idx="1" type="body"/>
          </p:nvPr>
        </p:nvSpPr>
        <p:spPr>
          <a:xfrm>
            <a:off x="827087" y="1282700"/>
            <a:ext cx="7859712" cy="44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11480" lvl="0" marL="457200" marR="0" rtl="0" algn="l">
              <a:spcBef>
                <a:spcPts val="1120"/>
              </a:spcBef>
              <a:spcAft>
                <a:spcPts val="0"/>
              </a:spcAft>
              <a:buClr>
                <a:srgbClr val="993300"/>
              </a:buClr>
              <a:buSzPts val="288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70840" lvl="1" marL="914400" marR="0" rtl="0" algn="l">
              <a:spcBef>
                <a:spcPts val="980"/>
              </a:spcBef>
              <a:spcAft>
                <a:spcPts val="0"/>
              </a:spcAft>
              <a:buClr>
                <a:srgbClr val="CC6600"/>
              </a:buClr>
              <a:buSzPts val="2240"/>
              <a:buFont typeface="Arial"/>
              <a:buChar char="●"/>
              <a:defRPr b="0" i="0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42900" lvl="2" marL="1371600" marR="0" rtl="0" algn="l">
              <a:spcBef>
                <a:spcPts val="840"/>
              </a:spcBef>
              <a:spcAft>
                <a:spcPts val="0"/>
              </a:spcAft>
              <a:buClr>
                <a:srgbClr val="009900"/>
              </a:buClr>
              <a:buSzPts val="1800"/>
              <a:buFont typeface="Arimo"/>
              <a:buChar char="4"/>
              <a:defRPr b="0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23850" lvl="3" marL="1828800" marR="0" rtl="0" algn="l">
              <a:spcBef>
                <a:spcPts val="700"/>
              </a:spcBef>
              <a:spcAft>
                <a:spcPts val="0"/>
              </a:spcAft>
              <a:buClr>
                <a:schemeClr val="hlink"/>
              </a:buClr>
              <a:buSzPts val="1500"/>
              <a:buFont typeface="Helvetica Neue"/>
              <a:buChar char="–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23850" lvl="4" marL="2286000" marR="0" rtl="0" algn="l">
              <a:spcBef>
                <a:spcPts val="700"/>
              </a:spcBef>
              <a:spcAft>
                <a:spcPts val="0"/>
              </a:spcAft>
              <a:buClr>
                <a:srgbClr val="FF0066"/>
              </a:buClr>
              <a:buSzPts val="15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14325" lvl="5" marL="2743200" marR="0" rtl="0" algn="l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14325" lvl="6" marL="3200400" marR="0" rtl="0" algn="l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14325" lvl="7" marL="3657600" marR="0" rtl="0" algn="l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14325" lvl="8" marL="4114800" marR="0" rtl="0" algn="l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9" name="Google Shape;19;p31"/>
          <p:cNvSpPr txBox="1"/>
          <p:nvPr/>
        </p:nvSpPr>
        <p:spPr>
          <a:xfrm>
            <a:off x="4232275" y="6613525"/>
            <a:ext cx="514350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000"/>
              <a:buFont typeface="Helvetica Neue"/>
              <a:buNone/>
            </a:pPr>
            <a:r>
              <a:rPr b="1" i="0" lang="en-US" sz="1000" u="none">
                <a:solidFill>
                  <a:srgbClr val="9933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10.</a:t>
            </a:r>
            <a:fld id="{00000000-1234-1234-1234-123412341234}" type="slidenum">
              <a:rPr b="1" i="0" lang="en-US" sz="1000" u="none">
                <a:solidFill>
                  <a:srgbClr val="9933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sp>
        <p:nvSpPr>
          <p:cNvPr id="20" name="Google Shape;20;p31"/>
          <p:cNvSpPr txBox="1"/>
          <p:nvPr>
            <p:ph type="title"/>
          </p:nvPr>
        </p:nvSpPr>
        <p:spPr>
          <a:xfrm>
            <a:off x="685800" y="228600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FF33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FF33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FF33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FF33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FF33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FF33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FF33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FF33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FF33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1" name="Google Shape;21;p31"/>
          <p:cNvSpPr/>
          <p:nvPr/>
        </p:nvSpPr>
        <p:spPr>
          <a:xfrm flipH="1" rot="-2400000">
            <a:off x="1609725" y="4962525"/>
            <a:ext cx="9525" cy="1587"/>
          </a:xfrm>
          <a:custGeom>
            <a:rect b="b" l="l" r="r" t="t"/>
            <a:pathLst>
              <a:path extrusionOk="0" h="4" w="20">
                <a:moveTo>
                  <a:pt x="20" y="4"/>
                </a:moveTo>
                <a:lnTo>
                  <a:pt x="0" y="0"/>
                </a:lnTo>
                <a:lnTo>
                  <a:pt x="16" y="0"/>
                </a:lnTo>
                <a:lnTo>
                  <a:pt x="20" y="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" name="Google Shape;22;p31"/>
          <p:cNvSpPr/>
          <p:nvPr/>
        </p:nvSpPr>
        <p:spPr>
          <a:xfrm flipH="1" rot="-120000">
            <a:off x="1189037" y="4205287"/>
            <a:ext cx="4762" cy="1587"/>
          </a:xfrm>
          <a:custGeom>
            <a:rect b="b" l="l" r="r" t="t"/>
            <a:pathLst>
              <a:path extrusionOk="0" h="4" w="12">
                <a:moveTo>
                  <a:pt x="12" y="4"/>
                </a:moveTo>
                <a:lnTo>
                  <a:pt x="0" y="0"/>
                </a:lnTo>
                <a:lnTo>
                  <a:pt x="12" y="0"/>
                </a:lnTo>
                <a:lnTo>
                  <a:pt x="12" y="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" name="Google Shape;23;p31"/>
          <p:cNvSpPr/>
          <p:nvPr/>
        </p:nvSpPr>
        <p:spPr>
          <a:xfrm>
            <a:off x="5164137" y="4206875"/>
            <a:ext cx="7937" cy="9525"/>
          </a:xfrm>
          <a:custGeom>
            <a:rect b="b" l="l" r="r" t="t"/>
            <a:pathLst>
              <a:path extrusionOk="0" h="12" w="12">
                <a:moveTo>
                  <a:pt x="7" y="12"/>
                </a:moveTo>
                <a:lnTo>
                  <a:pt x="0" y="10"/>
                </a:lnTo>
                <a:lnTo>
                  <a:pt x="12" y="0"/>
                </a:lnTo>
                <a:lnTo>
                  <a:pt x="7" y="1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" name="Google Shape;24;p31"/>
          <p:cNvSpPr/>
          <p:nvPr/>
        </p:nvSpPr>
        <p:spPr>
          <a:xfrm>
            <a:off x="-1658937" y="1109662"/>
            <a:ext cx="4762" cy="1587"/>
          </a:xfrm>
          <a:custGeom>
            <a:rect b="b" l="l" r="r" t="t"/>
            <a:pathLst>
              <a:path extrusionOk="0" h="1587" w="13">
                <a:moveTo>
                  <a:pt x="13" y="0"/>
                </a:moveTo>
                <a:lnTo>
                  <a:pt x="0" y="0"/>
                </a:lnTo>
                <a:lnTo>
                  <a:pt x="7" y="0"/>
                </a:lnTo>
                <a:lnTo>
                  <a:pt x="1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5" name="Google Shape;25;p31"/>
          <p:cNvSpPr/>
          <p:nvPr/>
        </p:nvSpPr>
        <p:spPr>
          <a:xfrm>
            <a:off x="-898525" y="1169987"/>
            <a:ext cx="3175" cy="1587"/>
          </a:xfrm>
          <a:custGeom>
            <a:rect b="b" l="l" r="r" t="t"/>
            <a:pathLst>
              <a:path extrusionOk="0" h="1587" w="10">
                <a:moveTo>
                  <a:pt x="0" y="0"/>
                </a:moveTo>
                <a:lnTo>
                  <a:pt x="10" y="0"/>
                </a:lnTo>
                <a:lnTo>
                  <a:pt x="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6" name="Google Shape;26;p31"/>
          <p:cNvSpPr txBox="1"/>
          <p:nvPr/>
        </p:nvSpPr>
        <p:spPr>
          <a:xfrm>
            <a:off x="-1479550" y="423862"/>
            <a:ext cx="1587" cy="158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7" name="Google Shape;27;p31"/>
          <p:cNvSpPr/>
          <p:nvPr/>
        </p:nvSpPr>
        <p:spPr>
          <a:xfrm>
            <a:off x="-1466850" y="889000"/>
            <a:ext cx="6350" cy="1587"/>
          </a:xfrm>
          <a:custGeom>
            <a:rect b="b" l="l" r="r" t="t"/>
            <a:pathLst>
              <a:path extrusionOk="0" h="7" w="18">
                <a:moveTo>
                  <a:pt x="0" y="7"/>
                </a:moveTo>
                <a:lnTo>
                  <a:pt x="12" y="0"/>
                </a:lnTo>
                <a:lnTo>
                  <a:pt x="18" y="0"/>
                </a:lnTo>
                <a:lnTo>
                  <a:pt x="0" y="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" name="Google Shape;28;p31"/>
          <p:cNvSpPr/>
          <p:nvPr/>
        </p:nvSpPr>
        <p:spPr>
          <a:xfrm>
            <a:off x="-1639887" y="1144587"/>
            <a:ext cx="1587" cy="6350"/>
          </a:xfrm>
          <a:custGeom>
            <a:rect b="b" l="l" r="r" t="t"/>
            <a:pathLst>
              <a:path extrusionOk="0" h="16" w="6">
                <a:moveTo>
                  <a:pt x="0" y="16"/>
                </a:moveTo>
                <a:lnTo>
                  <a:pt x="6" y="0"/>
                </a:lnTo>
                <a:lnTo>
                  <a:pt x="3" y="13"/>
                </a:lnTo>
                <a:lnTo>
                  <a:pt x="0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" name="Google Shape;29;p31"/>
          <p:cNvSpPr/>
          <p:nvPr/>
        </p:nvSpPr>
        <p:spPr>
          <a:xfrm>
            <a:off x="-1247775" y="1146175"/>
            <a:ext cx="4762" cy="7937"/>
          </a:xfrm>
          <a:custGeom>
            <a:rect b="b" l="l" r="r" t="t"/>
            <a:pathLst>
              <a:path extrusionOk="0" h="20" w="11">
                <a:moveTo>
                  <a:pt x="8" y="20"/>
                </a:moveTo>
                <a:lnTo>
                  <a:pt x="0" y="0"/>
                </a:lnTo>
                <a:lnTo>
                  <a:pt x="11" y="16"/>
                </a:lnTo>
                <a:lnTo>
                  <a:pt x="8" y="2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0" name="Google Shape;30;p31"/>
          <p:cNvSpPr/>
          <p:nvPr/>
        </p:nvSpPr>
        <p:spPr>
          <a:xfrm>
            <a:off x="-1101725" y="1228725"/>
            <a:ext cx="1587" cy="6350"/>
          </a:xfrm>
          <a:custGeom>
            <a:rect b="b" l="l" r="r" t="t"/>
            <a:pathLst>
              <a:path extrusionOk="0" h="14" w="7">
                <a:moveTo>
                  <a:pt x="0" y="14"/>
                </a:moveTo>
                <a:lnTo>
                  <a:pt x="7" y="0"/>
                </a:lnTo>
                <a:lnTo>
                  <a:pt x="7" y="7"/>
                </a:lnTo>
                <a:lnTo>
                  <a:pt x="0" y="1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1" name="Google Shape;31;p31"/>
          <p:cNvSpPr/>
          <p:nvPr/>
        </p:nvSpPr>
        <p:spPr>
          <a:xfrm>
            <a:off x="-1303337" y="1270000"/>
            <a:ext cx="12700" cy="1587"/>
          </a:xfrm>
          <a:custGeom>
            <a:rect b="b" l="l" r="r" t="t"/>
            <a:pathLst>
              <a:path extrusionOk="0" h="3" w="30">
                <a:moveTo>
                  <a:pt x="0" y="3"/>
                </a:moveTo>
                <a:lnTo>
                  <a:pt x="15" y="0"/>
                </a:lnTo>
                <a:lnTo>
                  <a:pt x="30" y="0"/>
                </a:lnTo>
                <a:lnTo>
                  <a:pt x="0" y="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" name="Google Shape;32;p31"/>
          <p:cNvSpPr/>
          <p:nvPr/>
        </p:nvSpPr>
        <p:spPr>
          <a:xfrm>
            <a:off x="1176337" y="885825"/>
            <a:ext cx="4762" cy="9525"/>
          </a:xfrm>
          <a:custGeom>
            <a:rect b="b" l="l" r="r" t="t"/>
            <a:pathLst>
              <a:path extrusionOk="0" h="24" w="9">
                <a:moveTo>
                  <a:pt x="0" y="24"/>
                </a:moveTo>
                <a:lnTo>
                  <a:pt x="9" y="0"/>
                </a:lnTo>
                <a:lnTo>
                  <a:pt x="6" y="17"/>
                </a:lnTo>
                <a:lnTo>
                  <a:pt x="0" y="2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3" name="Google Shape;33;p31"/>
          <p:cNvSpPr txBox="1"/>
          <p:nvPr/>
        </p:nvSpPr>
        <p:spPr>
          <a:xfrm>
            <a:off x="6489700" y="6588125"/>
            <a:ext cx="2713037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000"/>
              <a:buFont typeface="Helvetica Neue"/>
              <a:buNone/>
            </a:pPr>
            <a:r>
              <a:rPr b="1" i="0" lang="en-US" sz="1000" u="none">
                <a:solidFill>
                  <a:srgbClr val="9933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Silberschatz, Galvin and Gagne ©2005</a:t>
            </a:r>
            <a:endParaRPr/>
          </a:p>
        </p:txBody>
      </p:sp>
      <p:sp>
        <p:nvSpPr>
          <p:cNvPr id="34" name="Google Shape;34;p31"/>
          <p:cNvSpPr txBox="1"/>
          <p:nvPr/>
        </p:nvSpPr>
        <p:spPr>
          <a:xfrm>
            <a:off x="0" y="6613525"/>
            <a:ext cx="928687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000"/>
              <a:buFont typeface="Helvetica Neue"/>
              <a:buNone/>
            </a:pPr>
            <a:r>
              <a:rPr b="1" i="0" lang="en-US" sz="1000" u="none">
                <a:solidFill>
                  <a:srgbClr val="9933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AE4B33OSS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"/>
          <p:cNvSpPr txBox="1"/>
          <p:nvPr>
            <p:ph type="ctrTitle"/>
          </p:nvPr>
        </p:nvSpPr>
        <p:spPr>
          <a:xfrm>
            <a:off x="685800" y="2286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rgbClr val="FF33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File-System Interface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0"/>
          <p:cNvSpPr txBox="1"/>
          <p:nvPr>
            <p:ph type="title"/>
          </p:nvPr>
        </p:nvSpPr>
        <p:spPr>
          <a:xfrm>
            <a:off x="674687" y="0"/>
            <a:ext cx="8469312" cy="8445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2400"/>
              <a:buFont typeface="Helvetica Neue"/>
              <a:buNone/>
            </a:pPr>
            <a:r>
              <a:rPr b="1" i="0" lang="en-US" sz="2400" u="none">
                <a:solidFill>
                  <a:srgbClr val="FF33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Simulation of Sequential Access on a Direct-access File</a:t>
            </a:r>
            <a:endParaRPr/>
          </a:p>
        </p:txBody>
      </p:sp>
      <p:pic>
        <p:nvPicPr>
          <p:cNvPr id="126" name="Google Shape;126;p10"/>
          <p:cNvPicPr preferRelativeResize="0"/>
          <p:nvPr/>
        </p:nvPicPr>
        <p:blipFill rotWithShape="1">
          <a:blip r:embed="rId3">
            <a:alphaModFix/>
          </a:blip>
          <a:srcRect b="28272" l="1092" r="865" t="27693"/>
          <a:stretch/>
        </p:blipFill>
        <p:spPr>
          <a:xfrm>
            <a:off x="1295400" y="1250950"/>
            <a:ext cx="6834187" cy="2301875"/>
          </a:xfrm>
          <a:prstGeom prst="rect">
            <a:avLst/>
          </a:prstGeom>
          <a:noFill/>
          <a:ln cap="flat" cmpd="dbl" w="38100">
            <a:solidFill>
              <a:srgbClr val="CC6600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1"/>
          <p:cNvSpPr txBox="1"/>
          <p:nvPr>
            <p:ph type="title"/>
          </p:nvPr>
        </p:nvSpPr>
        <p:spPr>
          <a:xfrm>
            <a:off x="685800" y="228600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rgbClr val="FF33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Example of Index and Relative Files</a:t>
            </a:r>
            <a:endParaRPr/>
          </a:p>
        </p:txBody>
      </p:sp>
      <p:pic>
        <p:nvPicPr>
          <p:cNvPr id="132" name="Google Shape;132;p11"/>
          <p:cNvPicPr preferRelativeResize="0"/>
          <p:nvPr/>
        </p:nvPicPr>
        <p:blipFill rotWithShape="1">
          <a:blip r:embed="rId3">
            <a:alphaModFix/>
          </a:blip>
          <a:srcRect b="12328" l="599" r="813" t="12043"/>
          <a:stretch/>
        </p:blipFill>
        <p:spPr>
          <a:xfrm>
            <a:off x="1033462" y="1250950"/>
            <a:ext cx="7312025" cy="4206875"/>
          </a:xfrm>
          <a:prstGeom prst="rect">
            <a:avLst/>
          </a:prstGeom>
          <a:noFill/>
          <a:ln cap="flat" cmpd="dbl" w="38100">
            <a:solidFill>
              <a:srgbClr val="CC6600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2"/>
          <p:cNvSpPr txBox="1"/>
          <p:nvPr>
            <p:ph type="title"/>
          </p:nvPr>
        </p:nvSpPr>
        <p:spPr>
          <a:xfrm>
            <a:off x="685800" y="228600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rgbClr val="FF33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Directory Structure</a:t>
            </a:r>
            <a:endParaRPr/>
          </a:p>
        </p:txBody>
      </p:sp>
      <p:sp>
        <p:nvSpPr>
          <p:cNvPr id="138" name="Google Shape;138;p12"/>
          <p:cNvSpPr txBox="1"/>
          <p:nvPr>
            <p:ph idx="1" type="body"/>
          </p:nvPr>
        </p:nvSpPr>
        <p:spPr>
          <a:xfrm>
            <a:off x="979487" y="1422400"/>
            <a:ext cx="7040562" cy="350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collection of nodes containing information about all files</a:t>
            </a:r>
            <a:endParaRPr/>
          </a:p>
        </p:txBody>
      </p:sp>
      <p:sp>
        <p:nvSpPr>
          <p:cNvPr id="139" name="Google Shape;139;p12"/>
          <p:cNvSpPr/>
          <p:nvPr/>
        </p:nvSpPr>
        <p:spPr>
          <a:xfrm>
            <a:off x="2819400" y="2286000"/>
            <a:ext cx="533400" cy="4572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0" name="Google Shape;140;p12"/>
          <p:cNvSpPr/>
          <p:nvPr/>
        </p:nvSpPr>
        <p:spPr>
          <a:xfrm>
            <a:off x="3581400" y="2286000"/>
            <a:ext cx="533400" cy="4572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1" name="Google Shape;141;p12"/>
          <p:cNvSpPr/>
          <p:nvPr/>
        </p:nvSpPr>
        <p:spPr>
          <a:xfrm>
            <a:off x="4343400" y="2286000"/>
            <a:ext cx="533400" cy="4572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2" name="Google Shape;142;p12"/>
          <p:cNvSpPr/>
          <p:nvPr/>
        </p:nvSpPr>
        <p:spPr>
          <a:xfrm>
            <a:off x="5105400" y="2286000"/>
            <a:ext cx="533400" cy="4572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3" name="Google Shape;143;p12"/>
          <p:cNvSpPr/>
          <p:nvPr/>
        </p:nvSpPr>
        <p:spPr>
          <a:xfrm>
            <a:off x="5867400" y="2590800"/>
            <a:ext cx="533400" cy="4572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4" name="Google Shape;144;p12"/>
          <p:cNvSpPr txBox="1"/>
          <p:nvPr/>
        </p:nvSpPr>
        <p:spPr>
          <a:xfrm>
            <a:off x="2819400" y="4267200"/>
            <a:ext cx="457200" cy="609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 1</a:t>
            </a:r>
            <a:endParaRPr/>
          </a:p>
        </p:txBody>
      </p:sp>
      <p:sp>
        <p:nvSpPr>
          <p:cNvPr id="145" name="Google Shape;145;p12"/>
          <p:cNvSpPr txBox="1"/>
          <p:nvPr/>
        </p:nvSpPr>
        <p:spPr>
          <a:xfrm>
            <a:off x="3581400" y="4267200"/>
            <a:ext cx="457200" cy="533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 2</a:t>
            </a:r>
            <a:endParaRPr/>
          </a:p>
        </p:txBody>
      </p:sp>
      <p:sp>
        <p:nvSpPr>
          <p:cNvPr id="146" name="Google Shape;146;p12"/>
          <p:cNvSpPr txBox="1"/>
          <p:nvPr/>
        </p:nvSpPr>
        <p:spPr>
          <a:xfrm>
            <a:off x="4343400" y="4267200"/>
            <a:ext cx="457200" cy="838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 3</a:t>
            </a:r>
            <a:endParaRPr/>
          </a:p>
        </p:txBody>
      </p:sp>
      <p:sp>
        <p:nvSpPr>
          <p:cNvPr id="147" name="Google Shape;147;p12"/>
          <p:cNvSpPr txBox="1"/>
          <p:nvPr/>
        </p:nvSpPr>
        <p:spPr>
          <a:xfrm>
            <a:off x="5105400" y="4267200"/>
            <a:ext cx="457200" cy="457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 4</a:t>
            </a:r>
            <a:endParaRPr/>
          </a:p>
        </p:txBody>
      </p:sp>
      <p:sp>
        <p:nvSpPr>
          <p:cNvPr id="148" name="Google Shape;148;p12"/>
          <p:cNvSpPr txBox="1"/>
          <p:nvPr/>
        </p:nvSpPr>
        <p:spPr>
          <a:xfrm>
            <a:off x="5867400" y="4648200"/>
            <a:ext cx="457200" cy="609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 n</a:t>
            </a:r>
            <a:endParaRPr/>
          </a:p>
        </p:txBody>
      </p:sp>
      <p:cxnSp>
        <p:nvCxnSpPr>
          <p:cNvPr id="149" name="Google Shape;149;p12"/>
          <p:cNvCxnSpPr/>
          <p:nvPr/>
        </p:nvCxnSpPr>
        <p:spPr>
          <a:xfrm>
            <a:off x="3838575" y="2743200"/>
            <a:ext cx="0" cy="1524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cxnSp>
        <p:nvCxnSpPr>
          <p:cNvPr id="150" name="Google Shape;150;p12"/>
          <p:cNvCxnSpPr/>
          <p:nvPr/>
        </p:nvCxnSpPr>
        <p:spPr>
          <a:xfrm>
            <a:off x="4572000" y="2743200"/>
            <a:ext cx="0" cy="1524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cxnSp>
        <p:nvCxnSpPr>
          <p:cNvPr id="151" name="Google Shape;151;p12"/>
          <p:cNvCxnSpPr/>
          <p:nvPr/>
        </p:nvCxnSpPr>
        <p:spPr>
          <a:xfrm>
            <a:off x="6096000" y="3048000"/>
            <a:ext cx="0" cy="1600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cxnSp>
        <p:nvCxnSpPr>
          <p:cNvPr id="152" name="Google Shape;152;p12"/>
          <p:cNvCxnSpPr/>
          <p:nvPr/>
        </p:nvCxnSpPr>
        <p:spPr>
          <a:xfrm>
            <a:off x="5334000" y="2743200"/>
            <a:ext cx="0" cy="1524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cxnSp>
        <p:nvCxnSpPr>
          <p:cNvPr id="153" name="Google Shape;153;p12"/>
          <p:cNvCxnSpPr/>
          <p:nvPr/>
        </p:nvCxnSpPr>
        <p:spPr>
          <a:xfrm>
            <a:off x="3048000" y="2743200"/>
            <a:ext cx="0" cy="1524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sp>
        <p:nvSpPr>
          <p:cNvPr id="154" name="Google Shape;154;p12"/>
          <p:cNvSpPr/>
          <p:nvPr/>
        </p:nvSpPr>
        <p:spPr>
          <a:xfrm>
            <a:off x="2538412" y="1962150"/>
            <a:ext cx="4186237" cy="1473200"/>
          </a:xfrm>
          <a:custGeom>
            <a:rect b="b" l="l" r="r" t="t"/>
            <a:pathLst>
              <a:path extrusionOk="0" h="928" w="2637">
                <a:moveTo>
                  <a:pt x="10" y="328"/>
                </a:moveTo>
                <a:cubicBezTo>
                  <a:pt x="14" y="291"/>
                  <a:pt x="6" y="248"/>
                  <a:pt x="28" y="219"/>
                </a:cubicBezTo>
                <a:cubicBezTo>
                  <a:pt x="124" y="92"/>
                  <a:pt x="264" y="66"/>
                  <a:pt x="410" y="37"/>
                </a:cubicBezTo>
                <a:cubicBezTo>
                  <a:pt x="516" y="16"/>
                  <a:pt x="457" y="14"/>
                  <a:pt x="583" y="10"/>
                </a:cubicBezTo>
                <a:cubicBezTo>
                  <a:pt x="728" y="5"/>
                  <a:pt x="874" y="3"/>
                  <a:pt x="1019" y="0"/>
                </a:cubicBezTo>
                <a:cubicBezTo>
                  <a:pt x="1146" y="3"/>
                  <a:pt x="1274" y="3"/>
                  <a:pt x="1401" y="10"/>
                </a:cubicBezTo>
                <a:cubicBezTo>
                  <a:pt x="1485" y="15"/>
                  <a:pt x="1571" y="41"/>
                  <a:pt x="1655" y="55"/>
                </a:cubicBezTo>
                <a:cubicBezTo>
                  <a:pt x="1733" y="86"/>
                  <a:pt x="1819" y="108"/>
                  <a:pt x="1901" y="128"/>
                </a:cubicBezTo>
                <a:cubicBezTo>
                  <a:pt x="1942" y="148"/>
                  <a:pt x="1975" y="152"/>
                  <a:pt x="2019" y="164"/>
                </a:cubicBezTo>
                <a:cubicBezTo>
                  <a:pt x="2098" y="185"/>
                  <a:pt x="2162" y="200"/>
                  <a:pt x="2246" y="210"/>
                </a:cubicBezTo>
                <a:cubicBezTo>
                  <a:pt x="2293" y="226"/>
                  <a:pt x="2338" y="230"/>
                  <a:pt x="2382" y="255"/>
                </a:cubicBezTo>
                <a:cubicBezTo>
                  <a:pt x="2439" y="287"/>
                  <a:pt x="2477" y="343"/>
                  <a:pt x="2519" y="391"/>
                </a:cubicBezTo>
                <a:cubicBezTo>
                  <a:pt x="2536" y="410"/>
                  <a:pt x="2562" y="423"/>
                  <a:pt x="2573" y="446"/>
                </a:cubicBezTo>
                <a:cubicBezTo>
                  <a:pt x="2594" y="488"/>
                  <a:pt x="2606" y="529"/>
                  <a:pt x="2619" y="573"/>
                </a:cubicBezTo>
                <a:cubicBezTo>
                  <a:pt x="2624" y="591"/>
                  <a:pt x="2637" y="628"/>
                  <a:pt x="2637" y="628"/>
                </a:cubicBezTo>
                <a:cubicBezTo>
                  <a:pt x="2634" y="654"/>
                  <a:pt x="2634" y="707"/>
                  <a:pt x="2619" y="737"/>
                </a:cubicBezTo>
                <a:cubicBezTo>
                  <a:pt x="2582" y="812"/>
                  <a:pt x="2477" y="854"/>
                  <a:pt x="2401" y="873"/>
                </a:cubicBezTo>
                <a:cubicBezTo>
                  <a:pt x="2341" y="911"/>
                  <a:pt x="2270" y="909"/>
                  <a:pt x="2201" y="919"/>
                </a:cubicBezTo>
                <a:cubicBezTo>
                  <a:pt x="1832" y="915"/>
                  <a:pt x="1500" y="928"/>
                  <a:pt x="1146" y="873"/>
                </a:cubicBezTo>
                <a:cubicBezTo>
                  <a:pt x="917" y="837"/>
                  <a:pt x="702" y="728"/>
                  <a:pt x="474" y="700"/>
                </a:cubicBezTo>
                <a:cubicBezTo>
                  <a:pt x="465" y="697"/>
                  <a:pt x="455" y="695"/>
                  <a:pt x="446" y="691"/>
                </a:cubicBezTo>
                <a:cubicBezTo>
                  <a:pt x="434" y="686"/>
                  <a:pt x="423" y="677"/>
                  <a:pt x="410" y="673"/>
                </a:cubicBezTo>
                <a:cubicBezTo>
                  <a:pt x="297" y="636"/>
                  <a:pt x="185" y="632"/>
                  <a:pt x="83" y="564"/>
                </a:cubicBezTo>
                <a:cubicBezTo>
                  <a:pt x="47" y="512"/>
                  <a:pt x="45" y="458"/>
                  <a:pt x="28" y="400"/>
                </a:cubicBezTo>
                <a:cubicBezTo>
                  <a:pt x="28" y="400"/>
                  <a:pt x="5" y="332"/>
                  <a:pt x="1" y="319"/>
                </a:cubicBezTo>
                <a:cubicBezTo>
                  <a:pt x="0" y="315"/>
                  <a:pt x="7" y="325"/>
                  <a:pt x="10" y="328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5" name="Google Shape;155;p12"/>
          <p:cNvSpPr/>
          <p:nvPr/>
        </p:nvSpPr>
        <p:spPr>
          <a:xfrm>
            <a:off x="2362200" y="3886200"/>
            <a:ext cx="4262437" cy="1600200"/>
          </a:xfrm>
          <a:custGeom>
            <a:rect b="b" l="l" r="r" t="t"/>
            <a:pathLst>
              <a:path extrusionOk="0" h="928" w="2637">
                <a:moveTo>
                  <a:pt x="10" y="328"/>
                </a:moveTo>
                <a:cubicBezTo>
                  <a:pt x="14" y="291"/>
                  <a:pt x="6" y="248"/>
                  <a:pt x="28" y="219"/>
                </a:cubicBezTo>
                <a:cubicBezTo>
                  <a:pt x="124" y="92"/>
                  <a:pt x="264" y="66"/>
                  <a:pt x="410" y="37"/>
                </a:cubicBezTo>
                <a:cubicBezTo>
                  <a:pt x="516" y="16"/>
                  <a:pt x="457" y="14"/>
                  <a:pt x="583" y="10"/>
                </a:cubicBezTo>
                <a:cubicBezTo>
                  <a:pt x="728" y="5"/>
                  <a:pt x="874" y="3"/>
                  <a:pt x="1019" y="0"/>
                </a:cubicBezTo>
                <a:cubicBezTo>
                  <a:pt x="1146" y="3"/>
                  <a:pt x="1274" y="3"/>
                  <a:pt x="1401" y="10"/>
                </a:cubicBezTo>
                <a:cubicBezTo>
                  <a:pt x="1485" y="15"/>
                  <a:pt x="1571" y="41"/>
                  <a:pt x="1655" y="55"/>
                </a:cubicBezTo>
                <a:cubicBezTo>
                  <a:pt x="1733" y="86"/>
                  <a:pt x="1819" y="108"/>
                  <a:pt x="1901" y="128"/>
                </a:cubicBezTo>
                <a:cubicBezTo>
                  <a:pt x="1942" y="148"/>
                  <a:pt x="1975" y="152"/>
                  <a:pt x="2019" y="164"/>
                </a:cubicBezTo>
                <a:cubicBezTo>
                  <a:pt x="2098" y="185"/>
                  <a:pt x="2162" y="200"/>
                  <a:pt x="2246" y="210"/>
                </a:cubicBezTo>
                <a:cubicBezTo>
                  <a:pt x="2293" y="226"/>
                  <a:pt x="2338" y="230"/>
                  <a:pt x="2382" y="255"/>
                </a:cubicBezTo>
                <a:cubicBezTo>
                  <a:pt x="2439" y="287"/>
                  <a:pt x="2477" y="343"/>
                  <a:pt x="2519" y="391"/>
                </a:cubicBezTo>
                <a:cubicBezTo>
                  <a:pt x="2536" y="410"/>
                  <a:pt x="2562" y="423"/>
                  <a:pt x="2573" y="446"/>
                </a:cubicBezTo>
                <a:cubicBezTo>
                  <a:pt x="2594" y="488"/>
                  <a:pt x="2606" y="529"/>
                  <a:pt x="2619" y="573"/>
                </a:cubicBezTo>
                <a:cubicBezTo>
                  <a:pt x="2624" y="591"/>
                  <a:pt x="2637" y="628"/>
                  <a:pt x="2637" y="628"/>
                </a:cubicBezTo>
                <a:cubicBezTo>
                  <a:pt x="2634" y="654"/>
                  <a:pt x="2634" y="707"/>
                  <a:pt x="2619" y="737"/>
                </a:cubicBezTo>
                <a:cubicBezTo>
                  <a:pt x="2582" y="812"/>
                  <a:pt x="2477" y="854"/>
                  <a:pt x="2401" y="873"/>
                </a:cubicBezTo>
                <a:cubicBezTo>
                  <a:pt x="2341" y="911"/>
                  <a:pt x="2270" y="909"/>
                  <a:pt x="2201" y="919"/>
                </a:cubicBezTo>
                <a:cubicBezTo>
                  <a:pt x="1832" y="915"/>
                  <a:pt x="1500" y="928"/>
                  <a:pt x="1146" y="873"/>
                </a:cubicBezTo>
                <a:cubicBezTo>
                  <a:pt x="917" y="837"/>
                  <a:pt x="702" y="728"/>
                  <a:pt x="474" y="700"/>
                </a:cubicBezTo>
                <a:cubicBezTo>
                  <a:pt x="465" y="697"/>
                  <a:pt x="455" y="695"/>
                  <a:pt x="446" y="691"/>
                </a:cubicBezTo>
                <a:cubicBezTo>
                  <a:pt x="434" y="686"/>
                  <a:pt x="423" y="677"/>
                  <a:pt x="410" y="673"/>
                </a:cubicBezTo>
                <a:cubicBezTo>
                  <a:pt x="297" y="636"/>
                  <a:pt x="185" y="632"/>
                  <a:pt x="83" y="564"/>
                </a:cubicBezTo>
                <a:cubicBezTo>
                  <a:pt x="47" y="512"/>
                  <a:pt x="45" y="458"/>
                  <a:pt x="28" y="400"/>
                </a:cubicBezTo>
                <a:cubicBezTo>
                  <a:pt x="28" y="400"/>
                  <a:pt x="5" y="332"/>
                  <a:pt x="1" y="319"/>
                </a:cubicBezTo>
                <a:cubicBezTo>
                  <a:pt x="0" y="315"/>
                  <a:pt x="7" y="325"/>
                  <a:pt x="10" y="328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6" name="Google Shape;156;p12"/>
          <p:cNvSpPr txBox="1"/>
          <p:nvPr/>
        </p:nvSpPr>
        <p:spPr>
          <a:xfrm>
            <a:off x="1295400" y="2286000"/>
            <a:ext cx="10985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Directory</a:t>
            </a:r>
            <a:endParaRPr/>
          </a:p>
        </p:txBody>
      </p:sp>
      <p:sp>
        <p:nvSpPr>
          <p:cNvPr id="157" name="Google Shape;157;p12"/>
          <p:cNvSpPr txBox="1"/>
          <p:nvPr/>
        </p:nvSpPr>
        <p:spPr>
          <a:xfrm>
            <a:off x="1435100" y="4191000"/>
            <a:ext cx="6667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Files</a:t>
            </a:r>
            <a:endParaRPr/>
          </a:p>
        </p:txBody>
      </p:sp>
      <p:sp>
        <p:nvSpPr>
          <p:cNvPr id="158" name="Google Shape;158;p12"/>
          <p:cNvSpPr txBox="1"/>
          <p:nvPr/>
        </p:nvSpPr>
        <p:spPr>
          <a:xfrm>
            <a:off x="990600" y="5638800"/>
            <a:ext cx="702945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</a:pP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Both the directory structure and the files reside on disk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3"/>
          <p:cNvSpPr txBox="1"/>
          <p:nvPr>
            <p:ph type="title"/>
          </p:nvPr>
        </p:nvSpPr>
        <p:spPr>
          <a:xfrm>
            <a:off x="685800" y="228600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rgbClr val="FF33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Typical File-system Organization</a:t>
            </a:r>
            <a:endParaRPr/>
          </a:p>
        </p:txBody>
      </p:sp>
      <p:pic>
        <p:nvPicPr>
          <p:cNvPr id="164" name="Google Shape;164;p13"/>
          <p:cNvPicPr preferRelativeResize="0"/>
          <p:nvPr/>
        </p:nvPicPr>
        <p:blipFill rotWithShape="1">
          <a:blip r:embed="rId3">
            <a:alphaModFix/>
          </a:blip>
          <a:srcRect b="14482" l="669" r="438" t="14791"/>
          <a:stretch/>
        </p:blipFill>
        <p:spPr>
          <a:xfrm>
            <a:off x="1262062" y="1250950"/>
            <a:ext cx="6792912" cy="3643312"/>
          </a:xfrm>
          <a:prstGeom prst="rect">
            <a:avLst/>
          </a:prstGeom>
          <a:noFill/>
          <a:ln cap="flat" cmpd="dbl" w="38100">
            <a:solidFill>
              <a:srgbClr val="CC6600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4"/>
          <p:cNvSpPr txBox="1"/>
          <p:nvPr>
            <p:ph type="title"/>
          </p:nvPr>
        </p:nvSpPr>
        <p:spPr>
          <a:xfrm>
            <a:off x="685800" y="228600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rgbClr val="FF33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Operations Performed on Directory</a:t>
            </a:r>
            <a:endParaRPr/>
          </a:p>
        </p:txBody>
      </p:sp>
      <p:sp>
        <p:nvSpPr>
          <p:cNvPr id="170" name="Google Shape;170;p14"/>
          <p:cNvSpPr txBox="1"/>
          <p:nvPr>
            <p:ph idx="1" type="body"/>
          </p:nvPr>
        </p:nvSpPr>
        <p:spPr>
          <a:xfrm>
            <a:off x="827087" y="1282700"/>
            <a:ext cx="7859712" cy="44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Search for a file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Create a file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Delete a file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List a directory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Rename a file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Traverse the file system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5"/>
          <p:cNvSpPr txBox="1"/>
          <p:nvPr>
            <p:ph type="title"/>
          </p:nvPr>
        </p:nvSpPr>
        <p:spPr>
          <a:xfrm>
            <a:off x="1166812" y="371475"/>
            <a:ext cx="7743825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2800"/>
              <a:buFont typeface="Helvetica Neue"/>
              <a:buNone/>
            </a:pPr>
            <a:r>
              <a:rPr b="1" i="0" lang="en-US" sz="2800" u="none">
                <a:solidFill>
                  <a:srgbClr val="FF33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Organize the Directory (Logically) to Obtain</a:t>
            </a:r>
            <a:endParaRPr/>
          </a:p>
        </p:txBody>
      </p:sp>
      <p:sp>
        <p:nvSpPr>
          <p:cNvPr id="176" name="Google Shape;176;p15"/>
          <p:cNvSpPr txBox="1"/>
          <p:nvPr>
            <p:ph idx="1" type="body"/>
          </p:nvPr>
        </p:nvSpPr>
        <p:spPr>
          <a:xfrm>
            <a:off x="827087" y="1352550"/>
            <a:ext cx="6943725" cy="4413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Efficiency – locating a file quickly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Naming – convenient to users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Two users can have same name for different files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same file can have several different names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Grouping – logical grouping of files by properties, (e.g., all Java programs, all games, …)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6"/>
          <p:cNvSpPr txBox="1"/>
          <p:nvPr>
            <p:ph type="title"/>
          </p:nvPr>
        </p:nvSpPr>
        <p:spPr>
          <a:xfrm>
            <a:off x="685800" y="228600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rgbClr val="FF33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Single-Level Directory</a:t>
            </a:r>
            <a:endParaRPr/>
          </a:p>
        </p:txBody>
      </p:sp>
      <p:sp>
        <p:nvSpPr>
          <p:cNvPr id="182" name="Google Shape;182;p16"/>
          <p:cNvSpPr txBox="1"/>
          <p:nvPr>
            <p:ph idx="1" type="body"/>
          </p:nvPr>
        </p:nvSpPr>
        <p:spPr>
          <a:xfrm>
            <a:off x="771525" y="1482725"/>
            <a:ext cx="7029450" cy="561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single directory for all users</a:t>
            </a:r>
            <a:endParaRPr/>
          </a:p>
        </p:txBody>
      </p:sp>
      <p:sp>
        <p:nvSpPr>
          <p:cNvPr id="183" name="Google Shape;183;p16"/>
          <p:cNvSpPr txBox="1"/>
          <p:nvPr/>
        </p:nvSpPr>
        <p:spPr>
          <a:xfrm>
            <a:off x="1050925" y="4238625"/>
            <a:ext cx="7123112" cy="1019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</a:pP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Naming problem</a:t>
            </a:r>
            <a:b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</a:pP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Grouping problem</a:t>
            </a:r>
            <a:endParaRPr/>
          </a:p>
        </p:txBody>
      </p:sp>
      <p:pic>
        <p:nvPicPr>
          <p:cNvPr id="184" name="Google Shape;184;p16"/>
          <p:cNvPicPr preferRelativeResize="0"/>
          <p:nvPr/>
        </p:nvPicPr>
        <p:blipFill rotWithShape="1">
          <a:blip r:embed="rId3">
            <a:alphaModFix/>
          </a:blip>
          <a:srcRect b="37931" l="439" r="878" t="37622"/>
          <a:stretch/>
        </p:blipFill>
        <p:spPr>
          <a:xfrm>
            <a:off x="798512" y="2157412"/>
            <a:ext cx="8123237" cy="1509712"/>
          </a:xfrm>
          <a:prstGeom prst="rect">
            <a:avLst/>
          </a:prstGeom>
          <a:noFill/>
          <a:ln cap="flat" cmpd="dbl" w="38100">
            <a:solidFill>
              <a:srgbClr val="CC6600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7"/>
          <p:cNvSpPr txBox="1"/>
          <p:nvPr>
            <p:ph type="title"/>
          </p:nvPr>
        </p:nvSpPr>
        <p:spPr>
          <a:xfrm>
            <a:off x="685800" y="228600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rgbClr val="FF33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Two-Level Directory</a:t>
            </a:r>
            <a:endParaRPr/>
          </a:p>
        </p:txBody>
      </p:sp>
      <p:sp>
        <p:nvSpPr>
          <p:cNvPr id="190" name="Google Shape;190;p17"/>
          <p:cNvSpPr txBox="1"/>
          <p:nvPr>
            <p:ph idx="1" type="body"/>
          </p:nvPr>
        </p:nvSpPr>
        <p:spPr>
          <a:xfrm>
            <a:off x="827087" y="1282700"/>
            <a:ext cx="7515225" cy="549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Separate directory for each user</a:t>
            </a:r>
            <a:endParaRPr/>
          </a:p>
        </p:txBody>
      </p:sp>
      <p:sp>
        <p:nvSpPr>
          <p:cNvPr id="191" name="Google Shape;191;p17"/>
          <p:cNvSpPr txBox="1"/>
          <p:nvPr/>
        </p:nvSpPr>
        <p:spPr>
          <a:xfrm>
            <a:off x="798512" y="4575175"/>
            <a:ext cx="7002462" cy="14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Path name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Can have the same file name for different user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Efficient searching</a:t>
            </a:r>
            <a:endParaRPr/>
          </a:p>
        </p:txBody>
      </p:sp>
      <p:pic>
        <p:nvPicPr>
          <p:cNvPr id="192" name="Google Shape;192;p17"/>
          <p:cNvPicPr preferRelativeResize="0"/>
          <p:nvPr/>
        </p:nvPicPr>
        <p:blipFill rotWithShape="1">
          <a:blip r:embed="rId3">
            <a:alphaModFix/>
          </a:blip>
          <a:srcRect b="29167" l="442" r="1114" t="29447"/>
          <a:stretch/>
        </p:blipFill>
        <p:spPr>
          <a:xfrm>
            <a:off x="1174750" y="1958975"/>
            <a:ext cx="6721475" cy="2119312"/>
          </a:xfrm>
          <a:prstGeom prst="rect">
            <a:avLst/>
          </a:prstGeom>
          <a:noFill/>
          <a:ln cap="flat" cmpd="dbl" w="38100">
            <a:solidFill>
              <a:srgbClr val="CC6600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8"/>
          <p:cNvSpPr txBox="1"/>
          <p:nvPr>
            <p:ph type="title"/>
          </p:nvPr>
        </p:nvSpPr>
        <p:spPr>
          <a:xfrm>
            <a:off x="685800" y="228600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rgbClr val="FF33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Tree-Structured Directories</a:t>
            </a:r>
            <a:endParaRPr/>
          </a:p>
        </p:txBody>
      </p:sp>
      <p:pic>
        <p:nvPicPr>
          <p:cNvPr id="198" name="Google Shape;198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70012" y="1250950"/>
            <a:ext cx="7165975" cy="4554537"/>
          </a:xfrm>
          <a:prstGeom prst="rect">
            <a:avLst/>
          </a:prstGeom>
          <a:noFill/>
          <a:ln cap="flat" cmpd="dbl" w="381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9"/>
          <p:cNvSpPr txBox="1"/>
          <p:nvPr>
            <p:ph type="title"/>
          </p:nvPr>
        </p:nvSpPr>
        <p:spPr>
          <a:xfrm>
            <a:off x="685800" y="228600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rgbClr val="FF33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Tree-Structured Directories (Cont)</a:t>
            </a:r>
            <a:endParaRPr/>
          </a:p>
        </p:txBody>
      </p:sp>
      <p:sp>
        <p:nvSpPr>
          <p:cNvPr id="204" name="Google Shape;204;p19"/>
          <p:cNvSpPr txBox="1"/>
          <p:nvPr>
            <p:ph idx="1" type="body"/>
          </p:nvPr>
        </p:nvSpPr>
        <p:spPr>
          <a:xfrm>
            <a:off x="827087" y="1282700"/>
            <a:ext cx="7859712" cy="44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Efficient searching</a:t>
            </a:r>
            <a:b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Grouping Capability</a:t>
            </a:r>
            <a:b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Current directory (working directory)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rgbClr val="0033C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cd /spell/mail/prog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rgbClr val="0033C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type list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"/>
          <p:cNvSpPr txBox="1"/>
          <p:nvPr>
            <p:ph type="title"/>
          </p:nvPr>
        </p:nvSpPr>
        <p:spPr>
          <a:xfrm>
            <a:off x="685800" y="228600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rgbClr val="FF33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File-System Interface</a:t>
            </a:r>
            <a:endParaRPr/>
          </a:p>
        </p:txBody>
      </p:sp>
      <p:sp>
        <p:nvSpPr>
          <p:cNvPr id="78" name="Google Shape;78;p2"/>
          <p:cNvSpPr txBox="1"/>
          <p:nvPr>
            <p:ph idx="1" type="body"/>
          </p:nvPr>
        </p:nvSpPr>
        <p:spPr>
          <a:xfrm>
            <a:off x="827087" y="1282700"/>
            <a:ext cx="5449887" cy="3457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File Concept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Access Methods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Directory Structure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File Sharing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Protection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0"/>
          <p:cNvSpPr txBox="1"/>
          <p:nvPr>
            <p:ph type="title"/>
          </p:nvPr>
        </p:nvSpPr>
        <p:spPr>
          <a:xfrm>
            <a:off x="685800" y="228600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rgbClr val="FF33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Tree-Structured Directories (Cont)</a:t>
            </a:r>
            <a:endParaRPr/>
          </a:p>
        </p:txBody>
      </p:sp>
      <p:sp>
        <p:nvSpPr>
          <p:cNvPr id="210" name="Google Shape;210;p20"/>
          <p:cNvSpPr txBox="1"/>
          <p:nvPr>
            <p:ph idx="1" type="body"/>
          </p:nvPr>
        </p:nvSpPr>
        <p:spPr>
          <a:xfrm>
            <a:off x="841375" y="1339850"/>
            <a:ext cx="7038975" cy="29606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Absolute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or 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relative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path name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Creating a new file is done in current directory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Delete a file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</a:t>
            </a:r>
            <a:r>
              <a:rPr b="0" i="0" lang="en-US" sz="1800" u="none">
                <a:solidFill>
                  <a:srgbClr val="0033C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rm &lt;file-name&gt;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Creating a new subdirectory is done in current directory</a:t>
            </a:r>
            <a:endParaRPr/>
          </a:p>
          <a:p>
            <a:pPr indent="-285750" lvl="1" marL="62865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SzPts val="1440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</a:t>
            </a:r>
            <a:r>
              <a:rPr b="0" i="0" lang="en-US" sz="1800" u="none">
                <a:solidFill>
                  <a:srgbClr val="0033C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mkdir &lt;dir-name&gt;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Example:  if in current directory   </a:t>
            </a:r>
            <a:r>
              <a:rPr b="0" i="0" lang="en-US" sz="1800" u="none">
                <a:solidFill>
                  <a:srgbClr val="0033C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/mail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</a:t>
            </a:r>
            <a:r>
              <a:rPr b="0" i="0" lang="en-US" sz="1800" u="none">
                <a:solidFill>
                  <a:srgbClr val="0033C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mkdir count</a:t>
            </a:r>
            <a:endParaRPr/>
          </a:p>
        </p:txBody>
      </p:sp>
      <p:sp>
        <p:nvSpPr>
          <p:cNvPr id="211" name="Google Shape;211;p20"/>
          <p:cNvSpPr txBox="1"/>
          <p:nvPr/>
        </p:nvSpPr>
        <p:spPr>
          <a:xfrm>
            <a:off x="3724275" y="4589462"/>
            <a:ext cx="879475" cy="33178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mail</a:t>
            </a:r>
            <a:endParaRPr/>
          </a:p>
        </p:txBody>
      </p:sp>
      <p:sp>
        <p:nvSpPr>
          <p:cNvPr id="212" name="Google Shape;212;p20"/>
          <p:cNvSpPr txBox="1"/>
          <p:nvPr/>
        </p:nvSpPr>
        <p:spPr>
          <a:xfrm>
            <a:off x="2533650" y="5232400"/>
            <a:ext cx="720725" cy="33178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prog</a:t>
            </a:r>
            <a:endParaRPr/>
          </a:p>
        </p:txBody>
      </p:sp>
      <p:sp>
        <p:nvSpPr>
          <p:cNvPr id="213" name="Google Shape;213;p20"/>
          <p:cNvSpPr txBox="1"/>
          <p:nvPr/>
        </p:nvSpPr>
        <p:spPr>
          <a:xfrm>
            <a:off x="3254375" y="5232400"/>
            <a:ext cx="720725" cy="33178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copy</a:t>
            </a:r>
            <a:endParaRPr/>
          </a:p>
        </p:txBody>
      </p:sp>
      <p:sp>
        <p:nvSpPr>
          <p:cNvPr id="214" name="Google Shape;214;p20"/>
          <p:cNvSpPr txBox="1"/>
          <p:nvPr/>
        </p:nvSpPr>
        <p:spPr>
          <a:xfrm>
            <a:off x="3975100" y="5232400"/>
            <a:ext cx="446087" cy="33178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prt</a:t>
            </a:r>
            <a:endParaRPr/>
          </a:p>
        </p:txBody>
      </p:sp>
      <p:sp>
        <p:nvSpPr>
          <p:cNvPr id="215" name="Google Shape;215;p20"/>
          <p:cNvSpPr txBox="1"/>
          <p:nvPr/>
        </p:nvSpPr>
        <p:spPr>
          <a:xfrm>
            <a:off x="4416425" y="5232400"/>
            <a:ext cx="446087" cy="33178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exp</a:t>
            </a:r>
            <a:endParaRPr/>
          </a:p>
        </p:txBody>
      </p:sp>
      <p:sp>
        <p:nvSpPr>
          <p:cNvPr id="216" name="Google Shape;216;p20"/>
          <p:cNvSpPr txBox="1"/>
          <p:nvPr/>
        </p:nvSpPr>
        <p:spPr>
          <a:xfrm>
            <a:off x="4862512" y="5232400"/>
            <a:ext cx="706437" cy="33178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count</a:t>
            </a:r>
            <a:endParaRPr/>
          </a:p>
        </p:txBody>
      </p:sp>
      <p:cxnSp>
        <p:nvCxnSpPr>
          <p:cNvPr id="217" name="Google Shape;217;p20"/>
          <p:cNvCxnSpPr/>
          <p:nvPr/>
        </p:nvCxnSpPr>
        <p:spPr>
          <a:xfrm>
            <a:off x="3881437" y="4921250"/>
            <a:ext cx="0" cy="30797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18" name="Google Shape;218;p20"/>
          <p:cNvSpPr txBox="1"/>
          <p:nvPr/>
        </p:nvSpPr>
        <p:spPr>
          <a:xfrm>
            <a:off x="852487" y="5902325"/>
            <a:ext cx="7423150" cy="334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</a:pP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Deleting “mail” ⇒ deleting the entire subtree rooted by “mail”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1"/>
          <p:cNvSpPr txBox="1"/>
          <p:nvPr>
            <p:ph type="title"/>
          </p:nvPr>
        </p:nvSpPr>
        <p:spPr>
          <a:xfrm>
            <a:off x="685800" y="228600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rgbClr val="FF33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Acyclic-Graph Directories</a:t>
            </a:r>
            <a:endParaRPr/>
          </a:p>
        </p:txBody>
      </p:sp>
      <p:sp>
        <p:nvSpPr>
          <p:cNvPr id="224" name="Google Shape;224;p21"/>
          <p:cNvSpPr txBox="1"/>
          <p:nvPr>
            <p:ph idx="1" type="body"/>
          </p:nvPr>
        </p:nvSpPr>
        <p:spPr>
          <a:xfrm>
            <a:off x="768350" y="1262062"/>
            <a:ext cx="7029450" cy="522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Have shared subdirectories and files</a:t>
            </a:r>
            <a:endParaRPr/>
          </a:p>
        </p:txBody>
      </p:sp>
      <p:pic>
        <p:nvPicPr>
          <p:cNvPr id="225" name="Google Shape;225;p21"/>
          <p:cNvPicPr preferRelativeResize="0"/>
          <p:nvPr/>
        </p:nvPicPr>
        <p:blipFill rotWithShape="1">
          <a:blip r:embed="rId3">
            <a:alphaModFix/>
          </a:blip>
          <a:srcRect b="900" l="4263" r="4473" t="590"/>
          <a:stretch/>
        </p:blipFill>
        <p:spPr>
          <a:xfrm>
            <a:off x="1693862" y="1697037"/>
            <a:ext cx="5770562" cy="4672012"/>
          </a:xfrm>
          <a:prstGeom prst="rect">
            <a:avLst/>
          </a:prstGeom>
          <a:noFill/>
          <a:ln cap="flat" cmpd="dbl" w="38100">
            <a:solidFill>
              <a:srgbClr val="CC6600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2"/>
          <p:cNvSpPr txBox="1"/>
          <p:nvPr>
            <p:ph type="title"/>
          </p:nvPr>
        </p:nvSpPr>
        <p:spPr>
          <a:xfrm>
            <a:off x="685800" y="228600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rgbClr val="FF33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Acyclic-Graph Directories (Cont.)</a:t>
            </a:r>
            <a:endParaRPr/>
          </a:p>
        </p:txBody>
      </p:sp>
      <p:sp>
        <p:nvSpPr>
          <p:cNvPr id="231" name="Google Shape;231;p22"/>
          <p:cNvSpPr txBox="1"/>
          <p:nvPr>
            <p:ph idx="1" type="body"/>
          </p:nvPr>
        </p:nvSpPr>
        <p:spPr>
          <a:xfrm>
            <a:off x="827087" y="1282700"/>
            <a:ext cx="7859712" cy="44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Two different names (aliasing)</a:t>
            </a:r>
            <a:b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If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dict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deletes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list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⇒ dangling pointer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Solutions: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Backpointers, so we can delete all pointers</a:t>
            </a:r>
            <a:b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Variable size records a problem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Backpointers using a daisy chain organization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Entry-hold-count solution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New directory entry type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Link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– another name (pointer) to an existing file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Resolve the link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– follow pointer to locate the file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3"/>
          <p:cNvSpPr txBox="1"/>
          <p:nvPr>
            <p:ph type="title"/>
          </p:nvPr>
        </p:nvSpPr>
        <p:spPr>
          <a:xfrm>
            <a:off x="685800" y="228600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rgbClr val="FF33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General Graph Directory</a:t>
            </a:r>
            <a:endParaRPr/>
          </a:p>
        </p:txBody>
      </p:sp>
      <p:pic>
        <p:nvPicPr>
          <p:cNvPr id="237" name="Google Shape;237;p23"/>
          <p:cNvPicPr preferRelativeResize="0"/>
          <p:nvPr/>
        </p:nvPicPr>
        <p:blipFill rotWithShape="1">
          <a:blip r:embed="rId3">
            <a:alphaModFix/>
          </a:blip>
          <a:srcRect b="11034" l="619" r="1061" t="10769"/>
          <a:stretch/>
        </p:blipFill>
        <p:spPr>
          <a:xfrm>
            <a:off x="1020762" y="1311275"/>
            <a:ext cx="7053262" cy="4206875"/>
          </a:xfrm>
          <a:prstGeom prst="rect">
            <a:avLst/>
          </a:prstGeom>
          <a:noFill/>
          <a:ln cap="flat" cmpd="dbl" w="38100">
            <a:solidFill>
              <a:srgbClr val="CC6600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4"/>
          <p:cNvSpPr txBox="1"/>
          <p:nvPr>
            <p:ph type="title"/>
          </p:nvPr>
        </p:nvSpPr>
        <p:spPr>
          <a:xfrm>
            <a:off x="685800" y="228600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rgbClr val="FF33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File Sharing</a:t>
            </a:r>
            <a:endParaRPr/>
          </a:p>
        </p:txBody>
      </p:sp>
      <p:sp>
        <p:nvSpPr>
          <p:cNvPr id="243" name="Google Shape;243;p24"/>
          <p:cNvSpPr txBox="1"/>
          <p:nvPr>
            <p:ph idx="1" type="body"/>
          </p:nvPr>
        </p:nvSpPr>
        <p:spPr>
          <a:xfrm>
            <a:off x="827087" y="1282700"/>
            <a:ext cx="7859712" cy="44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Sharing of files on multi-user systems is desirable</a:t>
            </a:r>
            <a:b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Sharing may be done through a 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protection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scheme</a:t>
            </a:r>
            <a:b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On distributed systems, files may be shared across a network</a:t>
            </a:r>
            <a:b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Network File System (NFS) is a common distributed file-sharing method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5"/>
          <p:cNvSpPr txBox="1"/>
          <p:nvPr>
            <p:ph type="title"/>
          </p:nvPr>
        </p:nvSpPr>
        <p:spPr>
          <a:xfrm>
            <a:off x="685800" y="228600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rgbClr val="FF33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File Sharing – Multiple Users</a:t>
            </a:r>
            <a:endParaRPr/>
          </a:p>
        </p:txBody>
      </p:sp>
      <p:sp>
        <p:nvSpPr>
          <p:cNvPr id="249" name="Google Shape;249;p25"/>
          <p:cNvSpPr txBox="1"/>
          <p:nvPr>
            <p:ph idx="1" type="body"/>
          </p:nvPr>
        </p:nvSpPr>
        <p:spPr>
          <a:xfrm>
            <a:off x="827087" y="1282700"/>
            <a:ext cx="7010400" cy="34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User IDs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identify users, allowing permissions and protections to be per-user</a:t>
            </a:r>
            <a:b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Group IDs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allow users to be in groups, permitting group access rights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6"/>
          <p:cNvSpPr txBox="1"/>
          <p:nvPr>
            <p:ph type="title"/>
          </p:nvPr>
        </p:nvSpPr>
        <p:spPr>
          <a:xfrm>
            <a:off x="685800" y="228600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rgbClr val="FF33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File Sharing – Remote File Systems</a:t>
            </a:r>
            <a:endParaRPr/>
          </a:p>
        </p:txBody>
      </p:sp>
      <p:sp>
        <p:nvSpPr>
          <p:cNvPr id="255" name="Google Shape;255;p26"/>
          <p:cNvSpPr txBox="1"/>
          <p:nvPr>
            <p:ph idx="1" type="body"/>
          </p:nvPr>
        </p:nvSpPr>
        <p:spPr>
          <a:xfrm>
            <a:off x="798512" y="1250950"/>
            <a:ext cx="7351712" cy="5237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Uses networking to allow file system access between systems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Manually via programs like FTP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Automatically, seamlessly using 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distributed file systems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Semi automatically via the</a:t>
            </a:r>
            <a:r>
              <a:rPr b="1" i="0" lang="en-US" sz="18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world wide web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440"/>
              <a:buFont typeface="Arial"/>
              <a:buChar char="●"/>
            </a:pPr>
            <a:r>
              <a:rPr b="1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Client-server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model allows clients to mount remote file systems from servers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Server can serve multiple clients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Client and user-on-client identification is insecure or complicated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NFS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is standard UNIX client-server file sharing protocol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CIFS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is standard Windows protocol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Standard operating system file calls are translated into remote calls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Distributed Information Systems </a:t>
            </a:r>
            <a:r>
              <a:rPr b="1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(distributed naming services)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such as LDAP, DNS, NIS, Active Directory implement unified access to information needed for remote computing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7"/>
          <p:cNvSpPr txBox="1"/>
          <p:nvPr>
            <p:ph type="title"/>
          </p:nvPr>
        </p:nvSpPr>
        <p:spPr>
          <a:xfrm>
            <a:off x="685800" y="228600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rgbClr val="FF33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Protection</a:t>
            </a:r>
            <a:endParaRPr/>
          </a:p>
        </p:txBody>
      </p:sp>
      <p:sp>
        <p:nvSpPr>
          <p:cNvPr id="261" name="Google Shape;261;p27"/>
          <p:cNvSpPr txBox="1"/>
          <p:nvPr>
            <p:ph idx="1" type="body"/>
          </p:nvPr>
        </p:nvSpPr>
        <p:spPr>
          <a:xfrm>
            <a:off x="827087" y="1282700"/>
            <a:ext cx="7859712" cy="44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File owner/creator should be able to control: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what can be done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by whom</a:t>
            </a:r>
            <a:b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Types of access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Read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Write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Execute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Append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Delete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List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8"/>
          <p:cNvSpPr txBox="1"/>
          <p:nvPr>
            <p:ph type="title"/>
          </p:nvPr>
        </p:nvSpPr>
        <p:spPr>
          <a:xfrm>
            <a:off x="685800" y="228600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rgbClr val="FF33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Access Lists and Groups</a:t>
            </a:r>
            <a:endParaRPr/>
          </a:p>
        </p:txBody>
      </p:sp>
      <p:sp>
        <p:nvSpPr>
          <p:cNvPr id="267" name="Google Shape;267;p28"/>
          <p:cNvSpPr txBox="1"/>
          <p:nvPr>
            <p:ph idx="1" type="body"/>
          </p:nvPr>
        </p:nvSpPr>
        <p:spPr>
          <a:xfrm>
            <a:off x="827087" y="1282700"/>
            <a:ext cx="7013575" cy="32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440"/>
              <a:buFont typeface="Arial"/>
              <a:buChar char="●"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Mode of access:  read, write, execute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993300"/>
              </a:buClr>
              <a:buSzPts val="1440"/>
              <a:buFont typeface="Arial"/>
              <a:buChar char="●"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Three classes of users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60"/>
              </a:spcBef>
              <a:spcAft>
                <a:spcPts val="0"/>
              </a:spcAft>
              <a:buSzPts val="1440"/>
              <a:buNone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			RWX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60"/>
              </a:spcBef>
              <a:spcAft>
                <a:spcPts val="0"/>
              </a:spcAft>
              <a:buSzPts val="1440"/>
              <a:buNone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a) </a:t>
            </a:r>
            <a:r>
              <a:rPr b="1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owner access</a:t>
            </a: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	7	⇒	1 1 1</a:t>
            </a:r>
            <a:b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		RWX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60"/>
              </a:spcBef>
              <a:spcAft>
                <a:spcPts val="0"/>
              </a:spcAft>
              <a:buSzPts val="1440"/>
              <a:buNone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b) </a:t>
            </a:r>
            <a:r>
              <a:rPr b="1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group access</a:t>
            </a: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	6	 ⇒	1 1 0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60"/>
              </a:spcBef>
              <a:spcAft>
                <a:spcPts val="0"/>
              </a:spcAft>
              <a:buSzPts val="1440"/>
              <a:buNone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			RWX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60"/>
              </a:spcBef>
              <a:spcAft>
                <a:spcPts val="0"/>
              </a:spcAft>
              <a:buSzPts val="1440"/>
              <a:buNone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c) </a:t>
            </a:r>
            <a:r>
              <a:rPr b="1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public access</a:t>
            </a: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1	 ⇒	0 0 1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993300"/>
              </a:buClr>
              <a:buSzPts val="1440"/>
              <a:buFont typeface="Arial"/>
              <a:buChar char="●"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Ask manager to create a group (unique name), say G, and add some users to the group.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993300"/>
              </a:buClr>
              <a:buSzPts val="1440"/>
              <a:buFont typeface="Arial"/>
              <a:buChar char="●"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For a particular file (say </a:t>
            </a:r>
            <a:r>
              <a:rPr b="0" i="1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game</a:t>
            </a: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 or subdirectory, define an appropriate access.</a:t>
            </a:r>
            <a:endParaRPr/>
          </a:p>
        </p:txBody>
      </p:sp>
      <p:sp>
        <p:nvSpPr>
          <p:cNvPr id="268" name="Google Shape;268;p28"/>
          <p:cNvSpPr txBox="1"/>
          <p:nvPr/>
        </p:nvSpPr>
        <p:spPr>
          <a:xfrm>
            <a:off x="3416300" y="4884737"/>
            <a:ext cx="5969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elvetica Neue"/>
              <a:buNone/>
            </a:pPr>
            <a:r>
              <a:rPr b="0" i="0" lang="en-US" sz="12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owner</a:t>
            </a:r>
            <a:endParaRPr/>
          </a:p>
        </p:txBody>
      </p:sp>
      <p:sp>
        <p:nvSpPr>
          <p:cNvPr id="269" name="Google Shape;269;p28"/>
          <p:cNvSpPr txBox="1"/>
          <p:nvPr/>
        </p:nvSpPr>
        <p:spPr>
          <a:xfrm>
            <a:off x="4071937" y="4884737"/>
            <a:ext cx="5715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elvetica Neue"/>
              <a:buNone/>
            </a:pPr>
            <a:r>
              <a:rPr b="0" i="0" lang="en-US" sz="12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group</a:t>
            </a:r>
            <a:endParaRPr/>
          </a:p>
        </p:txBody>
      </p:sp>
      <p:sp>
        <p:nvSpPr>
          <p:cNvPr id="270" name="Google Shape;270;p28"/>
          <p:cNvSpPr txBox="1"/>
          <p:nvPr/>
        </p:nvSpPr>
        <p:spPr>
          <a:xfrm>
            <a:off x="4814887" y="4884737"/>
            <a:ext cx="579437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elvetica Neue"/>
              <a:buNone/>
            </a:pPr>
            <a:r>
              <a:rPr b="0" i="0" lang="en-US" sz="12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public</a:t>
            </a:r>
            <a:endParaRPr/>
          </a:p>
        </p:txBody>
      </p:sp>
      <p:sp>
        <p:nvSpPr>
          <p:cNvPr id="271" name="Google Shape;271;p28"/>
          <p:cNvSpPr txBox="1"/>
          <p:nvPr/>
        </p:nvSpPr>
        <p:spPr>
          <a:xfrm>
            <a:off x="3475037" y="5399087"/>
            <a:ext cx="639762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elvetica Neue"/>
              <a:buNone/>
            </a:pPr>
            <a:r>
              <a:rPr b="0" i="0" lang="en-US" sz="12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chmod</a:t>
            </a:r>
            <a:endParaRPr/>
          </a:p>
        </p:txBody>
      </p:sp>
      <p:sp>
        <p:nvSpPr>
          <p:cNvPr id="272" name="Google Shape;272;p28"/>
          <p:cNvSpPr txBox="1"/>
          <p:nvPr/>
        </p:nvSpPr>
        <p:spPr>
          <a:xfrm>
            <a:off x="4108450" y="5399087"/>
            <a:ext cx="436562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elvetica Neue"/>
              <a:buNone/>
            </a:pPr>
            <a:r>
              <a:rPr b="0" i="0" lang="en-US" sz="12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761</a:t>
            </a:r>
            <a:endParaRPr/>
          </a:p>
        </p:txBody>
      </p:sp>
      <p:sp>
        <p:nvSpPr>
          <p:cNvPr id="273" name="Google Shape;273;p28"/>
          <p:cNvSpPr txBox="1"/>
          <p:nvPr/>
        </p:nvSpPr>
        <p:spPr>
          <a:xfrm>
            <a:off x="4591050" y="5399087"/>
            <a:ext cx="563562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elvetica Neue"/>
              <a:buNone/>
            </a:pPr>
            <a:r>
              <a:rPr b="0" i="0" lang="en-US" sz="12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game</a:t>
            </a:r>
            <a:endParaRPr/>
          </a:p>
        </p:txBody>
      </p:sp>
      <p:cxnSp>
        <p:nvCxnSpPr>
          <p:cNvPr id="274" name="Google Shape;274;p28"/>
          <p:cNvCxnSpPr/>
          <p:nvPr/>
        </p:nvCxnSpPr>
        <p:spPr>
          <a:xfrm>
            <a:off x="3736975" y="5065712"/>
            <a:ext cx="461962" cy="33178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75" name="Google Shape;275;p28"/>
          <p:cNvCxnSpPr/>
          <p:nvPr/>
        </p:nvCxnSpPr>
        <p:spPr>
          <a:xfrm>
            <a:off x="4343400" y="5108575"/>
            <a:ext cx="0" cy="27463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76" name="Google Shape;276;p28"/>
          <p:cNvCxnSpPr/>
          <p:nvPr/>
        </p:nvCxnSpPr>
        <p:spPr>
          <a:xfrm flipH="1">
            <a:off x="4494212" y="5080000"/>
            <a:ext cx="600075" cy="34607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77" name="Google Shape;277;p28"/>
          <p:cNvSpPr txBox="1"/>
          <p:nvPr/>
        </p:nvSpPr>
        <p:spPr>
          <a:xfrm>
            <a:off x="798512" y="5643562"/>
            <a:ext cx="7029450" cy="808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Attach a group to a file</a:t>
            </a:r>
            <a:b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      chgrp     G    game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"/>
          <p:cNvSpPr txBox="1"/>
          <p:nvPr>
            <p:ph type="title"/>
          </p:nvPr>
        </p:nvSpPr>
        <p:spPr>
          <a:xfrm>
            <a:off x="685800" y="228600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rgbClr val="FF33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File Concept</a:t>
            </a:r>
            <a:endParaRPr/>
          </a:p>
        </p:txBody>
      </p:sp>
      <p:sp>
        <p:nvSpPr>
          <p:cNvPr id="84" name="Google Shape;84;p3"/>
          <p:cNvSpPr txBox="1"/>
          <p:nvPr>
            <p:ph idx="1" type="body"/>
          </p:nvPr>
        </p:nvSpPr>
        <p:spPr>
          <a:xfrm>
            <a:off x="827087" y="1282700"/>
            <a:ext cx="7859712" cy="44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Contiguous logical address space</a:t>
            </a:r>
            <a:b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Types: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</a:t>
            </a:r>
            <a:endParaRPr/>
          </a:p>
          <a:p>
            <a:pPr indent="-228600" lvl="2" marL="10858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009900"/>
              </a:buClr>
              <a:buSzPts val="1350"/>
              <a:buFont typeface="Arimo"/>
              <a:buChar char="4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numeric</a:t>
            </a:r>
            <a:endParaRPr/>
          </a:p>
          <a:p>
            <a:pPr indent="-228600" lvl="2" marL="10858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009900"/>
              </a:buClr>
              <a:buSzPts val="1350"/>
              <a:buFont typeface="Arimo"/>
              <a:buChar char="4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character</a:t>
            </a:r>
            <a:endParaRPr/>
          </a:p>
          <a:p>
            <a:pPr indent="-228600" lvl="2" marL="10858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009900"/>
              </a:buClr>
              <a:buSzPts val="1350"/>
              <a:buFont typeface="Arimo"/>
              <a:buChar char="4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binary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Program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"/>
          <p:cNvSpPr txBox="1"/>
          <p:nvPr>
            <p:ph type="title"/>
          </p:nvPr>
        </p:nvSpPr>
        <p:spPr>
          <a:xfrm>
            <a:off x="685800" y="228600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rgbClr val="FF33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File Structure</a:t>
            </a:r>
            <a:endParaRPr/>
          </a:p>
        </p:txBody>
      </p:sp>
      <p:sp>
        <p:nvSpPr>
          <p:cNvPr id="90" name="Google Shape;90;p4"/>
          <p:cNvSpPr txBox="1"/>
          <p:nvPr>
            <p:ph idx="1" type="body"/>
          </p:nvPr>
        </p:nvSpPr>
        <p:spPr>
          <a:xfrm>
            <a:off x="827087" y="1282700"/>
            <a:ext cx="7859712" cy="44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Sequence of words, bytes</a:t>
            </a:r>
            <a:endParaRPr/>
          </a:p>
          <a:p>
            <a:pPr indent="-240030" lvl="0" marL="34290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Simple record structure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Lines 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Fixed length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Variable length</a:t>
            </a:r>
            <a:endParaRPr/>
          </a:p>
          <a:p>
            <a:pPr indent="-240030" lvl="0" marL="342900" rtl="0" algn="l"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"/>
          <p:cNvSpPr txBox="1"/>
          <p:nvPr>
            <p:ph type="title"/>
          </p:nvPr>
        </p:nvSpPr>
        <p:spPr>
          <a:xfrm>
            <a:off x="685800" y="228600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rgbClr val="FF33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File Attributes</a:t>
            </a:r>
            <a:endParaRPr/>
          </a:p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827087" y="1282700"/>
            <a:ext cx="7859712" cy="44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Name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– only information kept in human-readable form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Identifier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– unique tag (number) identifies file within file system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Type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– needed for systems that support different types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Location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– pointer to file location on device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Size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– current file size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Protection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– controls who can do reading, writing, executing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Time, date, and user identification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– data for protection, security, and usage monitoring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Information about files are kept in the directory structure, which is maintained on the disk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6"/>
          <p:cNvSpPr txBox="1"/>
          <p:nvPr>
            <p:ph type="title"/>
          </p:nvPr>
        </p:nvSpPr>
        <p:spPr>
          <a:xfrm>
            <a:off x="685800" y="228600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rgbClr val="FF33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File Operations</a:t>
            </a:r>
            <a:endParaRPr/>
          </a:p>
        </p:txBody>
      </p:sp>
      <p:sp>
        <p:nvSpPr>
          <p:cNvPr id="102" name="Google Shape;102;p6"/>
          <p:cNvSpPr txBox="1"/>
          <p:nvPr>
            <p:ph idx="1" type="body"/>
          </p:nvPr>
        </p:nvSpPr>
        <p:spPr>
          <a:xfrm>
            <a:off x="827087" y="1282700"/>
            <a:ext cx="7859712" cy="44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File is an 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abstract data type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Create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Write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Read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Reposition within file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Delete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Truncate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Open(F</a:t>
            </a:r>
            <a:r>
              <a:rPr b="0" baseline="-2500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– search the directory structure on disk for entry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</a:t>
            </a:r>
            <a:r>
              <a:rPr b="0" baseline="-2500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and move the content of entry to memory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Close (F</a:t>
            </a:r>
            <a:r>
              <a:rPr b="0" baseline="-2500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– move the content of entry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</a:t>
            </a:r>
            <a:r>
              <a:rPr b="0" baseline="-2500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in memory to directory structure on disk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7"/>
          <p:cNvSpPr txBox="1"/>
          <p:nvPr>
            <p:ph type="title"/>
          </p:nvPr>
        </p:nvSpPr>
        <p:spPr>
          <a:xfrm>
            <a:off x="685800" y="228600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rgbClr val="FF33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File Types – Name, Extension</a:t>
            </a:r>
            <a:endParaRPr/>
          </a:p>
        </p:txBody>
      </p:sp>
      <p:pic>
        <p:nvPicPr>
          <p:cNvPr id="108" name="Google Shape;108;p7"/>
          <p:cNvPicPr preferRelativeResize="0"/>
          <p:nvPr/>
        </p:nvPicPr>
        <p:blipFill rotWithShape="1">
          <a:blip r:embed="rId3">
            <a:alphaModFix/>
          </a:blip>
          <a:srcRect b="1184" l="15715" r="15715" t="1185"/>
          <a:stretch/>
        </p:blipFill>
        <p:spPr>
          <a:xfrm>
            <a:off x="2209800" y="1250950"/>
            <a:ext cx="4654550" cy="4970462"/>
          </a:xfrm>
          <a:prstGeom prst="rect">
            <a:avLst/>
          </a:prstGeom>
          <a:noFill/>
          <a:ln cap="flat" cmpd="dbl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8"/>
          <p:cNvSpPr txBox="1"/>
          <p:nvPr>
            <p:ph type="title"/>
          </p:nvPr>
        </p:nvSpPr>
        <p:spPr>
          <a:xfrm>
            <a:off x="685800" y="228600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rgbClr val="FF33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Access Methods</a:t>
            </a:r>
            <a:endParaRPr/>
          </a:p>
        </p:txBody>
      </p:sp>
      <p:sp>
        <p:nvSpPr>
          <p:cNvPr id="114" name="Google Shape;114;p8"/>
          <p:cNvSpPr txBox="1"/>
          <p:nvPr>
            <p:ph idx="1" type="body"/>
          </p:nvPr>
        </p:nvSpPr>
        <p:spPr>
          <a:xfrm>
            <a:off x="969962" y="1412875"/>
            <a:ext cx="7038975" cy="37830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440"/>
              <a:buFont typeface="Arial"/>
              <a:buChar char="●"/>
            </a:pPr>
            <a:r>
              <a:rPr b="1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Sequential Access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60"/>
              </a:spcBef>
              <a:spcAft>
                <a:spcPts val="0"/>
              </a:spcAft>
              <a:buSzPts val="1440"/>
              <a:buNone/>
            </a:pPr>
            <a:r>
              <a:rPr b="0" i="0" lang="en-US" sz="1600" u="none">
                <a:solidFill>
                  <a:srgbClr val="0033C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read next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60"/>
              </a:spcBef>
              <a:spcAft>
                <a:spcPts val="0"/>
              </a:spcAft>
              <a:buSzPts val="1440"/>
              <a:buNone/>
            </a:pPr>
            <a:r>
              <a:rPr b="0" i="0" lang="en-US" sz="1600" u="none">
                <a:solidFill>
                  <a:srgbClr val="0033C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write next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60"/>
              </a:spcBef>
              <a:spcAft>
                <a:spcPts val="0"/>
              </a:spcAft>
              <a:buSzPts val="1440"/>
              <a:buNone/>
            </a:pPr>
            <a:r>
              <a:rPr b="0" i="0" lang="en-US" sz="1600" u="none">
                <a:solidFill>
                  <a:srgbClr val="0033C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reset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60"/>
              </a:spcBef>
              <a:spcAft>
                <a:spcPts val="0"/>
              </a:spcAft>
              <a:buSzPts val="1440"/>
              <a:buNone/>
            </a:pPr>
            <a:r>
              <a:rPr b="0" i="0" lang="en-US" sz="1600" u="none">
                <a:solidFill>
                  <a:srgbClr val="0033C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rewrite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993300"/>
              </a:buClr>
              <a:buSzPts val="1440"/>
              <a:buFont typeface="Arial"/>
              <a:buChar char="●"/>
            </a:pPr>
            <a:r>
              <a:rPr b="1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Direct Access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60"/>
              </a:spcBef>
              <a:spcAft>
                <a:spcPts val="0"/>
              </a:spcAft>
              <a:buSzPts val="1440"/>
              <a:buNone/>
            </a:pPr>
            <a:r>
              <a:rPr b="0" i="0" lang="en-US" sz="1600" u="none">
                <a:solidFill>
                  <a:srgbClr val="0033C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read </a:t>
            </a:r>
            <a:r>
              <a:rPr b="0" i="1" lang="en-US" sz="1600" u="none">
                <a:solidFill>
                  <a:srgbClr val="0033C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60"/>
              </a:spcBef>
              <a:spcAft>
                <a:spcPts val="0"/>
              </a:spcAft>
              <a:buSzPts val="1440"/>
              <a:buNone/>
            </a:pPr>
            <a:r>
              <a:rPr b="0" i="0" lang="en-US" sz="1600" u="none">
                <a:solidFill>
                  <a:srgbClr val="0033C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write </a:t>
            </a:r>
            <a:r>
              <a:rPr b="0" i="1" lang="en-US" sz="1600" u="none">
                <a:solidFill>
                  <a:srgbClr val="0033C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60"/>
              </a:spcBef>
              <a:spcAft>
                <a:spcPts val="0"/>
              </a:spcAft>
              <a:buSzPts val="1440"/>
              <a:buNone/>
            </a:pPr>
            <a:r>
              <a:rPr b="0" i="0" lang="en-US" sz="1600" u="none">
                <a:solidFill>
                  <a:srgbClr val="0033C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position to </a:t>
            </a:r>
            <a:r>
              <a:rPr b="0" i="1" lang="en-US" sz="1600" u="none">
                <a:solidFill>
                  <a:srgbClr val="0033C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60"/>
              </a:spcBef>
              <a:spcAft>
                <a:spcPts val="0"/>
              </a:spcAft>
              <a:buSzPts val="1440"/>
              <a:buNone/>
            </a:pPr>
            <a:r>
              <a:rPr b="0" i="0" lang="en-US" sz="1600" u="none">
                <a:solidFill>
                  <a:srgbClr val="0033C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	read next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60"/>
              </a:spcBef>
              <a:spcAft>
                <a:spcPts val="0"/>
              </a:spcAft>
              <a:buSzPts val="1440"/>
              <a:buNone/>
            </a:pPr>
            <a:r>
              <a:rPr b="0" i="0" lang="en-US" sz="1600" u="none">
                <a:solidFill>
                  <a:srgbClr val="0033C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	write next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60"/>
              </a:spcBef>
              <a:spcAft>
                <a:spcPts val="0"/>
              </a:spcAft>
              <a:buSzPts val="1440"/>
              <a:buNone/>
            </a:pPr>
            <a:r>
              <a:rPr b="0" i="0" lang="en-US" sz="1600" u="none">
                <a:solidFill>
                  <a:srgbClr val="0033C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rewrite </a:t>
            </a:r>
            <a:r>
              <a:rPr b="0" i="1" lang="en-US" sz="1600" u="none">
                <a:solidFill>
                  <a:srgbClr val="0033C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1440"/>
              <a:buNone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</a:t>
            </a:r>
            <a:r>
              <a:rPr b="0" i="1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= relative block number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9"/>
          <p:cNvSpPr txBox="1"/>
          <p:nvPr>
            <p:ph type="title"/>
          </p:nvPr>
        </p:nvSpPr>
        <p:spPr>
          <a:xfrm>
            <a:off x="685800" y="228600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rgbClr val="FF33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Sequential-access File</a:t>
            </a:r>
            <a:endParaRPr/>
          </a:p>
        </p:txBody>
      </p:sp>
      <p:pic>
        <p:nvPicPr>
          <p:cNvPr id="120" name="Google Shape;120;p9"/>
          <p:cNvPicPr preferRelativeResize="0"/>
          <p:nvPr/>
        </p:nvPicPr>
        <p:blipFill rotWithShape="1">
          <a:blip r:embed="rId3">
            <a:alphaModFix/>
          </a:blip>
          <a:srcRect b="33942" l="697" r="457" t="33012"/>
          <a:stretch/>
        </p:blipFill>
        <p:spPr>
          <a:xfrm>
            <a:off x="798512" y="1250950"/>
            <a:ext cx="7924800" cy="1987550"/>
          </a:xfrm>
          <a:prstGeom prst="rect">
            <a:avLst/>
          </a:prstGeom>
          <a:noFill/>
          <a:ln cap="flat" cmpd="dbl" w="38100">
            <a:solidFill>
              <a:srgbClr val="CC6600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2_os-w-java">
  <a:themeElements>
    <a:clrScheme name="">
      <a:dk1>
        <a:srgbClr val="000000"/>
      </a:dk1>
      <a:lt1>
        <a:srgbClr val="FFFF99"/>
      </a:lt1>
      <a:dk2>
        <a:srgbClr val="CC3300"/>
      </a:dk2>
      <a:lt2>
        <a:srgbClr val="666699"/>
      </a:lt2>
      <a:accent1>
        <a:srgbClr val="FFCCCC"/>
      </a:accent1>
      <a:accent2>
        <a:srgbClr val="CCCC00"/>
      </a:accent2>
      <a:accent3>
        <a:srgbClr val="FFFFCA"/>
      </a:accent3>
      <a:accent4>
        <a:srgbClr val="000000"/>
      </a:accent4>
      <a:accent5>
        <a:srgbClr val="FFE2E2"/>
      </a:accent5>
      <a:accent6>
        <a:srgbClr val="B9B900"/>
      </a:accent6>
      <a:hlink>
        <a:srgbClr val="FF9900"/>
      </a:hlink>
      <a:folHlink>
        <a:srgbClr val="FF993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os-w-java">
  <a:themeElements>
    <a:clrScheme name="">
      <a:dk1>
        <a:srgbClr val="000000"/>
      </a:dk1>
      <a:lt1>
        <a:srgbClr val="FFFF99"/>
      </a:lt1>
      <a:dk2>
        <a:srgbClr val="CC3300"/>
      </a:dk2>
      <a:lt2>
        <a:srgbClr val="666699"/>
      </a:lt2>
      <a:accent1>
        <a:srgbClr val="FFCCCC"/>
      </a:accent1>
      <a:accent2>
        <a:srgbClr val="CCCC00"/>
      </a:accent2>
      <a:accent3>
        <a:srgbClr val="FFFFCA"/>
      </a:accent3>
      <a:accent4>
        <a:srgbClr val="000000"/>
      </a:accent4>
      <a:accent5>
        <a:srgbClr val="FFE2E2"/>
      </a:accent5>
      <a:accent6>
        <a:srgbClr val="B9B900"/>
      </a:accent6>
      <a:hlink>
        <a:srgbClr val="FF9900"/>
      </a:hlink>
      <a:folHlink>
        <a:srgbClr val="FF993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2004-10-07T18:29:30Z</dcterms:created>
  <dc:creator>Lucent End User</dc:creator>
</cp:coreProperties>
</file>