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8ABbauS51uibfgMyK4tPPXB+J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7190" y="1617873"/>
            <a:ext cx="8579224" cy="265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325" y="510850"/>
            <a:ext cx="11097526" cy="609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475" y="202450"/>
            <a:ext cx="9251075" cy="64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225" y="397194"/>
            <a:ext cx="9772300" cy="62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225" y="379925"/>
            <a:ext cx="11006601" cy="61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825" y="1371600"/>
            <a:ext cx="66103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7037" y="1262062"/>
            <a:ext cx="62579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094" y="147918"/>
            <a:ext cx="11295529" cy="648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83" y="365124"/>
            <a:ext cx="11107270" cy="59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9" y="365125"/>
            <a:ext cx="10977282" cy="599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76" y="268941"/>
            <a:ext cx="10892118" cy="619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094" y="215153"/>
            <a:ext cx="10869706" cy="615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41" y="201706"/>
            <a:ext cx="11026588" cy="6145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-3003" r="-4661" t="0"/>
          <a:stretch/>
        </p:blipFill>
        <p:spPr>
          <a:xfrm>
            <a:off x="626375" y="610325"/>
            <a:ext cx="10937475" cy="58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625" y="602150"/>
            <a:ext cx="10070174" cy="58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2021-04-25T20:40:59Z</dcterms:created>
  <dc:creator>Arunima</dc:creator>
</cp:coreProperties>
</file>