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9"/>
  </p:notesMasterIdLst>
  <p:sldIdLst>
    <p:sldId id="295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6" r:id="rId24"/>
    <p:sldId id="277" r:id="rId25"/>
    <p:sldId id="278" r:id="rId26"/>
    <p:sldId id="279" r:id="rId27"/>
    <p:sldId id="292" r:id="rId28"/>
    <p:sldId id="280" r:id="rId29"/>
    <p:sldId id="283" r:id="rId30"/>
    <p:sldId id="284" r:id="rId31"/>
    <p:sldId id="285" r:id="rId32"/>
    <p:sldId id="286" r:id="rId33"/>
    <p:sldId id="293" r:id="rId34"/>
    <p:sldId id="287" r:id="rId35"/>
    <p:sldId id="289" r:id="rId36"/>
    <p:sldId id="288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4" Type="http://schemas.openxmlformats.org/officeDocument/2006/relationships/image" Target="../media/image78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2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3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4" Type="http://schemas.openxmlformats.org/officeDocument/2006/relationships/image" Target="../media/image78.sv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2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86766-8419-4C8B-85CC-68517FAC97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7C8B58-4FA4-4E3B-91BF-D8C3856CF469}">
      <dgm:prSet/>
      <dgm:spPr/>
      <dgm:t>
        <a:bodyPr/>
        <a:lstStyle/>
        <a:p>
          <a:r>
            <a:rPr lang="en-GB"/>
            <a:t>About AtliQ Motors</a:t>
          </a:r>
          <a:endParaRPr lang="en-US"/>
        </a:p>
      </dgm:t>
    </dgm:pt>
    <dgm:pt modelId="{2C5CEC13-DAEA-439F-A763-45BBB00CD48D}" type="parTrans" cxnId="{6DDBE5AC-C424-49A7-A5BB-5817125C67F7}">
      <dgm:prSet/>
      <dgm:spPr/>
      <dgm:t>
        <a:bodyPr/>
        <a:lstStyle/>
        <a:p>
          <a:endParaRPr lang="en-US"/>
        </a:p>
      </dgm:t>
    </dgm:pt>
    <dgm:pt modelId="{59B61E10-E43A-4937-B83E-72892BAAF537}" type="sibTrans" cxnId="{6DDBE5AC-C424-49A7-A5BB-5817125C67F7}">
      <dgm:prSet/>
      <dgm:spPr/>
      <dgm:t>
        <a:bodyPr/>
        <a:lstStyle/>
        <a:p>
          <a:endParaRPr lang="en-US"/>
        </a:p>
      </dgm:t>
    </dgm:pt>
    <dgm:pt modelId="{D3A6625F-E7BB-4DAB-9BC9-B3B31A889919}">
      <dgm:prSet/>
      <dgm:spPr/>
      <dgm:t>
        <a:bodyPr/>
        <a:lstStyle/>
        <a:p>
          <a:r>
            <a:rPr lang="en-GB"/>
            <a:t>Goal</a:t>
          </a:r>
          <a:endParaRPr lang="en-US"/>
        </a:p>
      </dgm:t>
    </dgm:pt>
    <dgm:pt modelId="{30F48368-CF25-4EB4-A395-8F9A50667359}" type="parTrans" cxnId="{19C912AB-C0D2-4F31-AC54-ADC9629A7A41}">
      <dgm:prSet/>
      <dgm:spPr/>
      <dgm:t>
        <a:bodyPr/>
        <a:lstStyle/>
        <a:p>
          <a:endParaRPr lang="en-US"/>
        </a:p>
      </dgm:t>
    </dgm:pt>
    <dgm:pt modelId="{9ECD0437-73FE-4E27-83A0-9F6264F9DD20}" type="sibTrans" cxnId="{19C912AB-C0D2-4F31-AC54-ADC9629A7A41}">
      <dgm:prSet/>
      <dgm:spPr/>
      <dgm:t>
        <a:bodyPr/>
        <a:lstStyle/>
        <a:p>
          <a:endParaRPr lang="en-US"/>
        </a:p>
      </dgm:t>
    </dgm:pt>
    <dgm:pt modelId="{E2A6208F-AAFA-4D53-A815-6AC764809AAF}">
      <dgm:prSet/>
      <dgm:spPr/>
      <dgm:t>
        <a:bodyPr/>
        <a:lstStyle/>
        <a:p>
          <a:r>
            <a:rPr lang="en-GB"/>
            <a:t>Charts</a:t>
          </a:r>
          <a:endParaRPr lang="en-US"/>
        </a:p>
      </dgm:t>
    </dgm:pt>
    <dgm:pt modelId="{8A800984-BDB6-4377-870C-0A9E47179FFA}" type="parTrans" cxnId="{316B513D-AC20-499C-8E67-45C340035FD4}">
      <dgm:prSet/>
      <dgm:spPr/>
      <dgm:t>
        <a:bodyPr/>
        <a:lstStyle/>
        <a:p>
          <a:endParaRPr lang="en-US"/>
        </a:p>
      </dgm:t>
    </dgm:pt>
    <dgm:pt modelId="{CCE15CF2-5D9B-4AF0-9A40-99AF13DCEBB9}" type="sibTrans" cxnId="{316B513D-AC20-499C-8E67-45C340035FD4}">
      <dgm:prSet/>
      <dgm:spPr/>
      <dgm:t>
        <a:bodyPr/>
        <a:lstStyle/>
        <a:p>
          <a:endParaRPr lang="en-US"/>
        </a:p>
      </dgm:t>
    </dgm:pt>
    <dgm:pt modelId="{5C65501F-604A-4A0A-8868-B16CA74BC168}">
      <dgm:prSet/>
      <dgm:spPr/>
      <dgm:t>
        <a:bodyPr/>
        <a:lstStyle/>
        <a:p>
          <a:r>
            <a:rPr lang="en-GB"/>
            <a:t>More Reasults</a:t>
          </a:r>
          <a:endParaRPr lang="en-US"/>
        </a:p>
      </dgm:t>
    </dgm:pt>
    <dgm:pt modelId="{1C42D0D6-3FC7-4266-BC1F-FEDD91933519}" type="parTrans" cxnId="{A7220E03-6D32-4AD7-BF51-6D2C62F8875A}">
      <dgm:prSet/>
      <dgm:spPr/>
      <dgm:t>
        <a:bodyPr/>
        <a:lstStyle/>
        <a:p>
          <a:endParaRPr lang="en-US"/>
        </a:p>
      </dgm:t>
    </dgm:pt>
    <dgm:pt modelId="{6213C976-E1CD-464B-A310-3DCB235588D7}" type="sibTrans" cxnId="{A7220E03-6D32-4AD7-BF51-6D2C62F8875A}">
      <dgm:prSet/>
      <dgm:spPr/>
      <dgm:t>
        <a:bodyPr/>
        <a:lstStyle/>
        <a:p>
          <a:endParaRPr lang="en-US"/>
        </a:p>
      </dgm:t>
    </dgm:pt>
    <dgm:pt modelId="{6BC13565-68E1-4A22-AD00-9F4E5E8034AE}">
      <dgm:prSet/>
      <dgm:spPr/>
      <dgm:t>
        <a:bodyPr/>
        <a:lstStyle/>
        <a:p>
          <a:r>
            <a:rPr lang="en-GB" dirty="0"/>
            <a:t>Secondary Q &amp; A</a:t>
          </a:r>
          <a:endParaRPr lang="en-US" dirty="0"/>
        </a:p>
      </dgm:t>
    </dgm:pt>
    <dgm:pt modelId="{5EDF1D0A-B538-491E-A1F2-BB2CD367AA10}" type="parTrans" cxnId="{3167F2A5-3B7E-4C8C-A40E-EAEBD8B686F9}">
      <dgm:prSet/>
      <dgm:spPr/>
      <dgm:t>
        <a:bodyPr/>
        <a:lstStyle/>
        <a:p>
          <a:endParaRPr lang="en-US"/>
        </a:p>
      </dgm:t>
    </dgm:pt>
    <dgm:pt modelId="{205265EA-2E76-45B6-85C3-BB1AC6601200}" type="sibTrans" cxnId="{3167F2A5-3B7E-4C8C-A40E-EAEBD8B686F9}">
      <dgm:prSet/>
      <dgm:spPr/>
      <dgm:t>
        <a:bodyPr/>
        <a:lstStyle/>
        <a:p>
          <a:endParaRPr lang="en-US"/>
        </a:p>
      </dgm:t>
    </dgm:pt>
    <dgm:pt modelId="{C8F06943-82C4-46C6-AE47-DEDD897B05DB}" type="pres">
      <dgm:prSet presAssocID="{8BF86766-8419-4C8B-85CC-68517FAC97F5}" presName="root" presStyleCnt="0">
        <dgm:presLayoutVars>
          <dgm:dir/>
          <dgm:resizeHandles val="exact"/>
        </dgm:presLayoutVars>
      </dgm:prSet>
      <dgm:spPr/>
    </dgm:pt>
    <dgm:pt modelId="{3BE8B839-7220-4BCB-8A42-7B12A414873B}" type="pres">
      <dgm:prSet presAssocID="{CC7C8B58-4FA4-4E3B-91BF-D8C3856CF469}" presName="compNode" presStyleCnt="0"/>
      <dgm:spPr/>
    </dgm:pt>
    <dgm:pt modelId="{A2485A95-693A-4277-89D7-3A3E9570DC9E}" type="pres">
      <dgm:prSet presAssocID="{CC7C8B58-4FA4-4E3B-91BF-D8C3856CF469}" presName="bgRect" presStyleLbl="bgShp" presStyleIdx="0" presStyleCnt="5"/>
      <dgm:spPr/>
    </dgm:pt>
    <dgm:pt modelId="{1756091D-067D-45C1-A751-181279DA3905}" type="pres">
      <dgm:prSet presAssocID="{CC7C8B58-4FA4-4E3B-91BF-D8C3856CF4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846F475-CE70-44FD-8491-E29FC84D4D50}" type="pres">
      <dgm:prSet presAssocID="{CC7C8B58-4FA4-4E3B-91BF-D8C3856CF469}" presName="spaceRect" presStyleCnt="0"/>
      <dgm:spPr/>
    </dgm:pt>
    <dgm:pt modelId="{F1ED6A21-E36B-42A8-9D0C-622CCD5535EA}" type="pres">
      <dgm:prSet presAssocID="{CC7C8B58-4FA4-4E3B-91BF-D8C3856CF469}" presName="parTx" presStyleLbl="revTx" presStyleIdx="0" presStyleCnt="5">
        <dgm:presLayoutVars>
          <dgm:chMax val="0"/>
          <dgm:chPref val="0"/>
        </dgm:presLayoutVars>
      </dgm:prSet>
      <dgm:spPr/>
    </dgm:pt>
    <dgm:pt modelId="{E458757C-F70B-4C62-A6DB-F808A5ADDE7A}" type="pres">
      <dgm:prSet presAssocID="{59B61E10-E43A-4937-B83E-72892BAAF537}" presName="sibTrans" presStyleCnt="0"/>
      <dgm:spPr/>
    </dgm:pt>
    <dgm:pt modelId="{29299C76-90BA-468A-A213-3E77461996C6}" type="pres">
      <dgm:prSet presAssocID="{D3A6625F-E7BB-4DAB-9BC9-B3B31A889919}" presName="compNode" presStyleCnt="0"/>
      <dgm:spPr/>
    </dgm:pt>
    <dgm:pt modelId="{97173B39-E6F3-4089-9213-D65D661E9C0C}" type="pres">
      <dgm:prSet presAssocID="{D3A6625F-E7BB-4DAB-9BC9-B3B31A889919}" presName="bgRect" presStyleLbl="bgShp" presStyleIdx="1" presStyleCnt="5"/>
      <dgm:spPr/>
    </dgm:pt>
    <dgm:pt modelId="{DE768706-4F02-4C90-ADC4-4A68650EDBCF}" type="pres">
      <dgm:prSet presAssocID="{D3A6625F-E7BB-4DAB-9BC9-B3B31A88991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3506DEF-1AF5-4448-85F1-D8AB3DC2EED7}" type="pres">
      <dgm:prSet presAssocID="{D3A6625F-E7BB-4DAB-9BC9-B3B31A889919}" presName="spaceRect" presStyleCnt="0"/>
      <dgm:spPr/>
    </dgm:pt>
    <dgm:pt modelId="{603ACACC-87B1-4AF9-8EB0-A3EE63A84EB2}" type="pres">
      <dgm:prSet presAssocID="{D3A6625F-E7BB-4DAB-9BC9-B3B31A889919}" presName="parTx" presStyleLbl="revTx" presStyleIdx="1" presStyleCnt="5">
        <dgm:presLayoutVars>
          <dgm:chMax val="0"/>
          <dgm:chPref val="0"/>
        </dgm:presLayoutVars>
      </dgm:prSet>
      <dgm:spPr/>
    </dgm:pt>
    <dgm:pt modelId="{3AABE58C-FEB1-4EFC-A620-7FE0EE69313C}" type="pres">
      <dgm:prSet presAssocID="{9ECD0437-73FE-4E27-83A0-9F6264F9DD20}" presName="sibTrans" presStyleCnt="0"/>
      <dgm:spPr/>
    </dgm:pt>
    <dgm:pt modelId="{A8E6D506-03E4-4171-BF58-1225DFA24BAD}" type="pres">
      <dgm:prSet presAssocID="{E2A6208F-AAFA-4D53-A815-6AC764809AAF}" presName="compNode" presStyleCnt="0"/>
      <dgm:spPr/>
    </dgm:pt>
    <dgm:pt modelId="{1AEE9A8D-47CB-4A4E-9EF9-C3D48F34C6EA}" type="pres">
      <dgm:prSet presAssocID="{E2A6208F-AAFA-4D53-A815-6AC764809AAF}" presName="bgRect" presStyleLbl="bgShp" presStyleIdx="2" presStyleCnt="5"/>
      <dgm:spPr/>
    </dgm:pt>
    <dgm:pt modelId="{9AC23776-0174-46B2-993C-9A3A4B07C2C1}" type="pres">
      <dgm:prSet presAssocID="{E2A6208F-AAFA-4D53-A815-6AC764809A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D68BDC6-9833-47D7-A597-A4B3C406791E}" type="pres">
      <dgm:prSet presAssocID="{E2A6208F-AAFA-4D53-A815-6AC764809AAF}" presName="spaceRect" presStyleCnt="0"/>
      <dgm:spPr/>
    </dgm:pt>
    <dgm:pt modelId="{C0DC19D4-5E75-4F01-B707-51FD7F8292AE}" type="pres">
      <dgm:prSet presAssocID="{E2A6208F-AAFA-4D53-A815-6AC764809AAF}" presName="parTx" presStyleLbl="revTx" presStyleIdx="2" presStyleCnt="5">
        <dgm:presLayoutVars>
          <dgm:chMax val="0"/>
          <dgm:chPref val="0"/>
        </dgm:presLayoutVars>
      </dgm:prSet>
      <dgm:spPr/>
    </dgm:pt>
    <dgm:pt modelId="{DAA09562-3DE7-4204-BF2B-F1EB3FD98FD7}" type="pres">
      <dgm:prSet presAssocID="{CCE15CF2-5D9B-4AF0-9A40-99AF13DCEBB9}" presName="sibTrans" presStyleCnt="0"/>
      <dgm:spPr/>
    </dgm:pt>
    <dgm:pt modelId="{D27DA108-9DD6-4414-9109-08EA958C64FE}" type="pres">
      <dgm:prSet presAssocID="{5C65501F-604A-4A0A-8868-B16CA74BC168}" presName="compNode" presStyleCnt="0"/>
      <dgm:spPr/>
    </dgm:pt>
    <dgm:pt modelId="{693EB50C-8DA1-47DA-A8BE-4D3B0917825E}" type="pres">
      <dgm:prSet presAssocID="{5C65501F-604A-4A0A-8868-B16CA74BC168}" presName="bgRect" presStyleLbl="bgShp" presStyleIdx="3" presStyleCnt="5"/>
      <dgm:spPr/>
    </dgm:pt>
    <dgm:pt modelId="{4078E653-E291-4D4A-BC65-FB959B1ACC81}" type="pres">
      <dgm:prSet presAssocID="{5C65501F-604A-4A0A-8868-B16CA74BC16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E0E05-45D9-4EC0-A3F2-715198350E82}" type="pres">
      <dgm:prSet presAssocID="{5C65501F-604A-4A0A-8868-B16CA74BC168}" presName="spaceRect" presStyleCnt="0"/>
      <dgm:spPr/>
    </dgm:pt>
    <dgm:pt modelId="{9146A763-3A0F-4CA6-AD92-ACB34C72D427}" type="pres">
      <dgm:prSet presAssocID="{5C65501F-604A-4A0A-8868-B16CA74BC168}" presName="parTx" presStyleLbl="revTx" presStyleIdx="3" presStyleCnt="5">
        <dgm:presLayoutVars>
          <dgm:chMax val="0"/>
          <dgm:chPref val="0"/>
        </dgm:presLayoutVars>
      </dgm:prSet>
      <dgm:spPr/>
    </dgm:pt>
    <dgm:pt modelId="{728D0672-0AFF-4673-9235-2FEC611925E1}" type="pres">
      <dgm:prSet presAssocID="{6213C976-E1CD-464B-A310-3DCB235588D7}" presName="sibTrans" presStyleCnt="0"/>
      <dgm:spPr/>
    </dgm:pt>
    <dgm:pt modelId="{5F934491-21C6-436C-81A5-2556C14BE9FF}" type="pres">
      <dgm:prSet presAssocID="{6BC13565-68E1-4A22-AD00-9F4E5E8034AE}" presName="compNode" presStyleCnt="0"/>
      <dgm:spPr/>
    </dgm:pt>
    <dgm:pt modelId="{C8E24924-72BE-4F6D-8F6D-6EF6A8ECE328}" type="pres">
      <dgm:prSet presAssocID="{6BC13565-68E1-4A22-AD00-9F4E5E8034AE}" presName="bgRect" presStyleLbl="bgShp" presStyleIdx="4" presStyleCnt="5"/>
      <dgm:spPr/>
    </dgm:pt>
    <dgm:pt modelId="{55C98858-2ECC-4DD7-B2A4-5691978936D2}" type="pres">
      <dgm:prSet presAssocID="{6BC13565-68E1-4A22-AD00-9F4E5E8034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D535D60-1B6F-404F-A4CD-217A8DA3E9CD}" type="pres">
      <dgm:prSet presAssocID="{6BC13565-68E1-4A22-AD00-9F4E5E8034AE}" presName="spaceRect" presStyleCnt="0"/>
      <dgm:spPr/>
    </dgm:pt>
    <dgm:pt modelId="{9D655459-38A9-4A8A-8181-08616F597503}" type="pres">
      <dgm:prSet presAssocID="{6BC13565-68E1-4A22-AD00-9F4E5E8034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220E03-6D32-4AD7-BF51-6D2C62F8875A}" srcId="{8BF86766-8419-4C8B-85CC-68517FAC97F5}" destId="{5C65501F-604A-4A0A-8868-B16CA74BC168}" srcOrd="3" destOrd="0" parTransId="{1C42D0D6-3FC7-4266-BC1F-FEDD91933519}" sibTransId="{6213C976-E1CD-464B-A310-3DCB235588D7}"/>
    <dgm:cxn modelId="{E650E40F-8F64-40DF-8498-D6F8C3DE3282}" type="presOf" srcId="{CC7C8B58-4FA4-4E3B-91BF-D8C3856CF469}" destId="{F1ED6A21-E36B-42A8-9D0C-622CCD5535EA}" srcOrd="0" destOrd="0" presId="urn:microsoft.com/office/officeart/2018/2/layout/IconVerticalSolidList"/>
    <dgm:cxn modelId="{316B513D-AC20-499C-8E67-45C340035FD4}" srcId="{8BF86766-8419-4C8B-85CC-68517FAC97F5}" destId="{E2A6208F-AAFA-4D53-A815-6AC764809AAF}" srcOrd="2" destOrd="0" parTransId="{8A800984-BDB6-4377-870C-0A9E47179FFA}" sibTransId="{CCE15CF2-5D9B-4AF0-9A40-99AF13DCEBB9}"/>
    <dgm:cxn modelId="{62C7A04A-681A-4E42-842A-2F51C8617E7C}" type="presOf" srcId="{E2A6208F-AAFA-4D53-A815-6AC764809AAF}" destId="{C0DC19D4-5E75-4F01-B707-51FD7F8292AE}" srcOrd="0" destOrd="0" presId="urn:microsoft.com/office/officeart/2018/2/layout/IconVerticalSolidList"/>
    <dgm:cxn modelId="{87A3836E-AFB1-424F-B1AC-5EBAF326DD15}" type="presOf" srcId="{D3A6625F-E7BB-4DAB-9BC9-B3B31A889919}" destId="{603ACACC-87B1-4AF9-8EB0-A3EE63A84EB2}" srcOrd="0" destOrd="0" presId="urn:microsoft.com/office/officeart/2018/2/layout/IconVerticalSolidList"/>
    <dgm:cxn modelId="{9D7357A1-9F5E-4233-ADE6-6CB37C8B3BF9}" type="presOf" srcId="{6BC13565-68E1-4A22-AD00-9F4E5E8034AE}" destId="{9D655459-38A9-4A8A-8181-08616F597503}" srcOrd="0" destOrd="0" presId="urn:microsoft.com/office/officeart/2018/2/layout/IconVerticalSolidList"/>
    <dgm:cxn modelId="{3167F2A5-3B7E-4C8C-A40E-EAEBD8B686F9}" srcId="{8BF86766-8419-4C8B-85CC-68517FAC97F5}" destId="{6BC13565-68E1-4A22-AD00-9F4E5E8034AE}" srcOrd="4" destOrd="0" parTransId="{5EDF1D0A-B538-491E-A1F2-BB2CD367AA10}" sibTransId="{205265EA-2E76-45B6-85C3-BB1AC6601200}"/>
    <dgm:cxn modelId="{19C912AB-C0D2-4F31-AC54-ADC9629A7A41}" srcId="{8BF86766-8419-4C8B-85CC-68517FAC97F5}" destId="{D3A6625F-E7BB-4DAB-9BC9-B3B31A889919}" srcOrd="1" destOrd="0" parTransId="{30F48368-CF25-4EB4-A395-8F9A50667359}" sibTransId="{9ECD0437-73FE-4E27-83A0-9F6264F9DD20}"/>
    <dgm:cxn modelId="{6DDBE5AC-C424-49A7-A5BB-5817125C67F7}" srcId="{8BF86766-8419-4C8B-85CC-68517FAC97F5}" destId="{CC7C8B58-4FA4-4E3B-91BF-D8C3856CF469}" srcOrd="0" destOrd="0" parTransId="{2C5CEC13-DAEA-439F-A763-45BBB00CD48D}" sibTransId="{59B61E10-E43A-4937-B83E-72892BAAF537}"/>
    <dgm:cxn modelId="{3428D2B4-3732-4953-A3B5-48423C698F78}" type="presOf" srcId="{8BF86766-8419-4C8B-85CC-68517FAC97F5}" destId="{C8F06943-82C4-46C6-AE47-DEDD897B05DB}" srcOrd="0" destOrd="0" presId="urn:microsoft.com/office/officeart/2018/2/layout/IconVerticalSolidList"/>
    <dgm:cxn modelId="{6453D7EB-AC18-4F9A-ADCD-4549598F4E01}" type="presOf" srcId="{5C65501F-604A-4A0A-8868-B16CA74BC168}" destId="{9146A763-3A0F-4CA6-AD92-ACB34C72D427}" srcOrd="0" destOrd="0" presId="urn:microsoft.com/office/officeart/2018/2/layout/IconVerticalSolidList"/>
    <dgm:cxn modelId="{CC1F9F9B-EFE5-4C6A-B516-04A563727460}" type="presParOf" srcId="{C8F06943-82C4-46C6-AE47-DEDD897B05DB}" destId="{3BE8B839-7220-4BCB-8A42-7B12A414873B}" srcOrd="0" destOrd="0" presId="urn:microsoft.com/office/officeart/2018/2/layout/IconVerticalSolidList"/>
    <dgm:cxn modelId="{55E65A6B-86C7-4E27-91DE-EE5688FE6B1B}" type="presParOf" srcId="{3BE8B839-7220-4BCB-8A42-7B12A414873B}" destId="{A2485A95-693A-4277-89D7-3A3E9570DC9E}" srcOrd="0" destOrd="0" presId="urn:microsoft.com/office/officeart/2018/2/layout/IconVerticalSolidList"/>
    <dgm:cxn modelId="{B9B57940-801F-484A-BD87-7DB2675F95EA}" type="presParOf" srcId="{3BE8B839-7220-4BCB-8A42-7B12A414873B}" destId="{1756091D-067D-45C1-A751-181279DA3905}" srcOrd="1" destOrd="0" presId="urn:microsoft.com/office/officeart/2018/2/layout/IconVerticalSolidList"/>
    <dgm:cxn modelId="{F8E32EC2-E157-4745-AAC5-2C57F2A0CA5F}" type="presParOf" srcId="{3BE8B839-7220-4BCB-8A42-7B12A414873B}" destId="{1846F475-CE70-44FD-8491-E29FC84D4D50}" srcOrd="2" destOrd="0" presId="urn:microsoft.com/office/officeart/2018/2/layout/IconVerticalSolidList"/>
    <dgm:cxn modelId="{71019EA3-6844-4053-9073-9CA6574FDD0E}" type="presParOf" srcId="{3BE8B839-7220-4BCB-8A42-7B12A414873B}" destId="{F1ED6A21-E36B-42A8-9D0C-622CCD5535EA}" srcOrd="3" destOrd="0" presId="urn:microsoft.com/office/officeart/2018/2/layout/IconVerticalSolidList"/>
    <dgm:cxn modelId="{B362A4B8-68A2-4319-9502-E1036CD27A3D}" type="presParOf" srcId="{C8F06943-82C4-46C6-AE47-DEDD897B05DB}" destId="{E458757C-F70B-4C62-A6DB-F808A5ADDE7A}" srcOrd="1" destOrd="0" presId="urn:microsoft.com/office/officeart/2018/2/layout/IconVerticalSolidList"/>
    <dgm:cxn modelId="{4C5D920C-440F-400B-B110-EB12CA8C3336}" type="presParOf" srcId="{C8F06943-82C4-46C6-AE47-DEDD897B05DB}" destId="{29299C76-90BA-468A-A213-3E77461996C6}" srcOrd="2" destOrd="0" presId="urn:microsoft.com/office/officeart/2018/2/layout/IconVerticalSolidList"/>
    <dgm:cxn modelId="{12AD6AD3-B860-4307-AB44-2EC702B41328}" type="presParOf" srcId="{29299C76-90BA-468A-A213-3E77461996C6}" destId="{97173B39-E6F3-4089-9213-D65D661E9C0C}" srcOrd="0" destOrd="0" presId="urn:microsoft.com/office/officeart/2018/2/layout/IconVerticalSolidList"/>
    <dgm:cxn modelId="{3E333A6D-A1A0-45AD-9526-75D5F259078F}" type="presParOf" srcId="{29299C76-90BA-468A-A213-3E77461996C6}" destId="{DE768706-4F02-4C90-ADC4-4A68650EDBCF}" srcOrd="1" destOrd="0" presId="urn:microsoft.com/office/officeart/2018/2/layout/IconVerticalSolidList"/>
    <dgm:cxn modelId="{D27B0C76-1185-4B17-A79D-8A034353CA48}" type="presParOf" srcId="{29299C76-90BA-468A-A213-3E77461996C6}" destId="{93506DEF-1AF5-4448-85F1-D8AB3DC2EED7}" srcOrd="2" destOrd="0" presId="urn:microsoft.com/office/officeart/2018/2/layout/IconVerticalSolidList"/>
    <dgm:cxn modelId="{09F055C6-5BEA-4634-BD53-DEDCBD53DE94}" type="presParOf" srcId="{29299C76-90BA-468A-A213-3E77461996C6}" destId="{603ACACC-87B1-4AF9-8EB0-A3EE63A84EB2}" srcOrd="3" destOrd="0" presId="urn:microsoft.com/office/officeart/2018/2/layout/IconVerticalSolidList"/>
    <dgm:cxn modelId="{246A950D-FE8E-47E1-B9DB-71CA7F8C2CF4}" type="presParOf" srcId="{C8F06943-82C4-46C6-AE47-DEDD897B05DB}" destId="{3AABE58C-FEB1-4EFC-A620-7FE0EE69313C}" srcOrd="3" destOrd="0" presId="urn:microsoft.com/office/officeart/2018/2/layout/IconVerticalSolidList"/>
    <dgm:cxn modelId="{9A7ED4B3-9547-477A-830F-BF4F2F23DCD0}" type="presParOf" srcId="{C8F06943-82C4-46C6-AE47-DEDD897B05DB}" destId="{A8E6D506-03E4-4171-BF58-1225DFA24BAD}" srcOrd="4" destOrd="0" presId="urn:microsoft.com/office/officeart/2018/2/layout/IconVerticalSolidList"/>
    <dgm:cxn modelId="{F1BC2CC6-CB92-4714-BDE7-735EF5D96D08}" type="presParOf" srcId="{A8E6D506-03E4-4171-BF58-1225DFA24BAD}" destId="{1AEE9A8D-47CB-4A4E-9EF9-C3D48F34C6EA}" srcOrd="0" destOrd="0" presId="urn:microsoft.com/office/officeart/2018/2/layout/IconVerticalSolidList"/>
    <dgm:cxn modelId="{8B949C8B-13F2-4546-9060-9A831715522D}" type="presParOf" srcId="{A8E6D506-03E4-4171-BF58-1225DFA24BAD}" destId="{9AC23776-0174-46B2-993C-9A3A4B07C2C1}" srcOrd="1" destOrd="0" presId="urn:microsoft.com/office/officeart/2018/2/layout/IconVerticalSolidList"/>
    <dgm:cxn modelId="{9EA7D8DC-4D64-460C-8EE8-D116CBAA143A}" type="presParOf" srcId="{A8E6D506-03E4-4171-BF58-1225DFA24BAD}" destId="{8D68BDC6-9833-47D7-A597-A4B3C406791E}" srcOrd="2" destOrd="0" presId="urn:microsoft.com/office/officeart/2018/2/layout/IconVerticalSolidList"/>
    <dgm:cxn modelId="{8F1A2EF0-D319-4BD4-8140-4A63A82B83BC}" type="presParOf" srcId="{A8E6D506-03E4-4171-BF58-1225DFA24BAD}" destId="{C0DC19D4-5E75-4F01-B707-51FD7F8292AE}" srcOrd="3" destOrd="0" presId="urn:microsoft.com/office/officeart/2018/2/layout/IconVerticalSolidList"/>
    <dgm:cxn modelId="{62CABE8C-E1A5-4A57-B24B-9433B7E0A551}" type="presParOf" srcId="{C8F06943-82C4-46C6-AE47-DEDD897B05DB}" destId="{DAA09562-3DE7-4204-BF2B-F1EB3FD98FD7}" srcOrd="5" destOrd="0" presId="urn:microsoft.com/office/officeart/2018/2/layout/IconVerticalSolidList"/>
    <dgm:cxn modelId="{806E1F10-A98B-4C58-9FF6-9AC74FB78802}" type="presParOf" srcId="{C8F06943-82C4-46C6-AE47-DEDD897B05DB}" destId="{D27DA108-9DD6-4414-9109-08EA958C64FE}" srcOrd="6" destOrd="0" presId="urn:microsoft.com/office/officeart/2018/2/layout/IconVerticalSolidList"/>
    <dgm:cxn modelId="{1FE199E0-2E69-4730-9A4F-9053BE8050B9}" type="presParOf" srcId="{D27DA108-9DD6-4414-9109-08EA958C64FE}" destId="{693EB50C-8DA1-47DA-A8BE-4D3B0917825E}" srcOrd="0" destOrd="0" presId="urn:microsoft.com/office/officeart/2018/2/layout/IconVerticalSolidList"/>
    <dgm:cxn modelId="{448484D1-49E8-4958-AED4-797F621B0AFA}" type="presParOf" srcId="{D27DA108-9DD6-4414-9109-08EA958C64FE}" destId="{4078E653-E291-4D4A-BC65-FB959B1ACC81}" srcOrd="1" destOrd="0" presId="urn:microsoft.com/office/officeart/2018/2/layout/IconVerticalSolidList"/>
    <dgm:cxn modelId="{CC2B57B0-AE4E-46D5-A4B7-4A94F2FFC029}" type="presParOf" srcId="{D27DA108-9DD6-4414-9109-08EA958C64FE}" destId="{059E0E05-45D9-4EC0-A3F2-715198350E82}" srcOrd="2" destOrd="0" presId="urn:microsoft.com/office/officeart/2018/2/layout/IconVerticalSolidList"/>
    <dgm:cxn modelId="{F12E38CB-5445-4283-8F32-EE135209CA1F}" type="presParOf" srcId="{D27DA108-9DD6-4414-9109-08EA958C64FE}" destId="{9146A763-3A0F-4CA6-AD92-ACB34C72D427}" srcOrd="3" destOrd="0" presId="urn:microsoft.com/office/officeart/2018/2/layout/IconVerticalSolidList"/>
    <dgm:cxn modelId="{92AA5379-C8E0-4AD6-BD7D-631A46F5A020}" type="presParOf" srcId="{C8F06943-82C4-46C6-AE47-DEDD897B05DB}" destId="{728D0672-0AFF-4673-9235-2FEC611925E1}" srcOrd="7" destOrd="0" presId="urn:microsoft.com/office/officeart/2018/2/layout/IconVerticalSolidList"/>
    <dgm:cxn modelId="{C16E54FC-09FD-4F3E-A081-5D8BC65A0011}" type="presParOf" srcId="{C8F06943-82C4-46C6-AE47-DEDD897B05DB}" destId="{5F934491-21C6-436C-81A5-2556C14BE9FF}" srcOrd="8" destOrd="0" presId="urn:microsoft.com/office/officeart/2018/2/layout/IconVerticalSolidList"/>
    <dgm:cxn modelId="{D59196F1-AEB7-4B6F-8E94-EC5A7987BBAE}" type="presParOf" srcId="{5F934491-21C6-436C-81A5-2556C14BE9FF}" destId="{C8E24924-72BE-4F6D-8F6D-6EF6A8ECE328}" srcOrd="0" destOrd="0" presId="urn:microsoft.com/office/officeart/2018/2/layout/IconVerticalSolidList"/>
    <dgm:cxn modelId="{CB6DD2CB-7830-424B-A6D1-FF310DB952F6}" type="presParOf" srcId="{5F934491-21C6-436C-81A5-2556C14BE9FF}" destId="{55C98858-2ECC-4DD7-B2A4-5691978936D2}" srcOrd="1" destOrd="0" presId="urn:microsoft.com/office/officeart/2018/2/layout/IconVerticalSolidList"/>
    <dgm:cxn modelId="{8803E89B-5084-46CC-BE2E-C7B91F5E3340}" type="presParOf" srcId="{5F934491-21C6-436C-81A5-2556C14BE9FF}" destId="{AD535D60-1B6F-404F-A4CD-217A8DA3E9CD}" srcOrd="2" destOrd="0" presId="urn:microsoft.com/office/officeart/2018/2/layout/IconVerticalSolidList"/>
    <dgm:cxn modelId="{90C25250-5B30-4BAC-9906-A29B30464B6C}" type="presParOf" srcId="{5F934491-21C6-436C-81A5-2556C14BE9FF}" destId="{9D655459-38A9-4A8A-8181-08616F5975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D8AE9-99E8-4242-B91F-A6C6325A49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A0D8F0-C385-49BE-9E14-CEEAB5CFDD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part of AtliQ Motors  expansion plans, they wanted to launch their bestselling models in India where their market share is less than 2%. </a:t>
          </a:r>
        </a:p>
      </dgm:t>
    </dgm:pt>
    <dgm:pt modelId="{EB61F029-A166-4E73-B3BC-56718B659C7A}" type="parTrans" cxnId="{25DA8801-62BD-45D9-8C37-DCD5BA510329}">
      <dgm:prSet/>
      <dgm:spPr/>
      <dgm:t>
        <a:bodyPr/>
        <a:lstStyle/>
        <a:p>
          <a:endParaRPr lang="en-US"/>
        </a:p>
      </dgm:t>
    </dgm:pt>
    <dgm:pt modelId="{75EF8234-A794-44E5-98A6-AD966A8B4E23}" type="sibTrans" cxnId="{25DA8801-62BD-45D9-8C37-DCD5BA510329}">
      <dgm:prSet/>
      <dgm:spPr/>
      <dgm:t>
        <a:bodyPr/>
        <a:lstStyle/>
        <a:p>
          <a:endParaRPr lang="en-US"/>
        </a:p>
      </dgm:t>
    </dgm:pt>
    <dgm:pt modelId="{C3142DBB-4F1F-4AA4-BCD5-510A6A112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chief of </a:t>
          </a:r>
          <a:r>
            <a:rPr lang="en-US" dirty="0" err="1"/>
            <a:t>AtliQ</a:t>
          </a:r>
          <a:r>
            <a:rPr lang="en-US" dirty="0"/>
            <a:t> Motors India wanted to do a detailed market study of existing EV/Hybrid market in India before proceeding further.</a:t>
          </a:r>
        </a:p>
      </dgm:t>
    </dgm:pt>
    <dgm:pt modelId="{3AE5BBC9-37C2-454C-AE39-9DDDC008A6C9}" type="parTrans" cxnId="{A16886C3-134A-4A74-8923-85B1D6A53192}">
      <dgm:prSet/>
      <dgm:spPr/>
      <dgm:t>
        <a:bodyPr/>
        <a:lstStyle/>
        <a:p>
          <a:endParaRPr lang="en-US"/>
        </a:p>
      </dgm:t>
    </dgm:pt>
    <dgm:pt modelId="{1866B236-6BF0-409C-8C04-B1962ECBD3E8}" type="sibTrans" cxnId="{A16886C3-134A-4A74-8923-85B1D6A53192}">
      <dgm:prSet/>
      <dgm:spPr/>
      <dgm:t>
        <a:bodyPr/>
        <a:lstStyle/>
        <a:p>
          <a:endParaRPr lang="en-US"/>
        </a:p>
      </dgm:t>
    </dgm:pt>
    <dgm:pt modelId="{5F62116E-4999-4429-B3E3-5DAFB7079DE7}" type="pres">
      <dgm:prSet presAssocID="{F72D8AE9-99E8-4242-B91F-A6C6325A4956}" presName="root" presStyleCnt="0">
        <dgm:presLayoutVars>
          <dgm:dir/>
          <dgm:resizeHandles val="exact"/>
        </dgm:presLayoutVars>
      </dgm:prSet>
      <dgm:spPr/>
    </dgm:pt>
    <dgm:pt modelId="{43F252FB-1D32-4D85-BF2B-B4B4EABAFA58}" type="pres">
      <dgm:prSet presAssocID="{ADA0D8F0-C385-49BE-9E14-CEEAB5CFDD96}" presName="compNode" presStyleCnt="0"/>
      <dgm:spPr/>
    </dgm:pt>
    <dgm:pt modelId="{9FD0ACCC-7A07-4E2A-9DED-D3E6A7F0A5DF}" type="pres">
      <dgm:prSet presAssocID="{ADA0D8F0-C385-49BE-9E14-CEEAB5CFDD96}" presName="bgRect" presStyleLbl="bgShp" presStyleIdx="0" presStyleCnt="2"/>
      <dgm:spPr/>
    </dgm:pt>
    <dgm:pt modelId="{4C331375-A96A-4F96-B4BD-724B19550D37}" type="pres">
      <dgm:prSet presAssocID="{ADA0D8F0-C385-49BE-9E14-CEEAB5CFDD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978EE10-31C2-4F86-9B4C-8329316798E4}" type="pres">
      <dgm:prSet presAssocID="{ADA0D8F0-C385-49BE-9E14-CEEAB5CFDD96}" presName="spaceRect" presStyleCnt="0"/>
      <dgm:spPr/>
    </dgm:pt>
    <dgm:pt modelId="{EE6B1A00-25EA-4615-9591-7B88ED59827C}" type="pres">
      <dgm:prSet presAssocID="{ADA0D8F0-C385-49BE-9E14-CEEAB5CFDD96}" presName="parTx" presStyleLbl="revTx" presStyleIdx="0" presStyleCnt="2">
        <dgm:presLayoutVars>
          <dgm:chMax val="0"/>
          <dgm:chPref val="0"/>
        </dgm:presLayoutVars>
      </dgm:prSet>
      <dgm:spPr/>
    </dgm:pt>
    <dgm:pt modelId="{A2074F60-A3B8-4F4B-A741-DDE6EA40F0A9}" type="pres">
      <dgm:prSet presAssocID="{75EF8234-A794-44E5-98A6-AD966A8B4E23}" presName="sibTrans" presStyleCnt="0"/>
      <dgm:spPr/>
    </dgm:pt>
    <dgm:pt modelId="{BFB4BE38-82A5-406B-8E98-7F052D615374}" type="pres">
      <dgm:prSet presAssocID="{C3142DBB-4F1F-4AA4-BCD5-510A6A112006}" presName="compNode" presStyleCnt="0"/>
      <dgm:spPr/>
    </dgm:pt>
    <dgm:pt modelId="{645EF145-2C0F-40B7-B444-D411804F10FA}" type="pres">
      <dgm:prSet presAssocID="{C3142DBB-4F1F-4AA4-BCD5-510A6A112006}" presName="bgRect" presStyleLbl="bgShp" presStyleIdx="1" presStyleCnt="2"/>
      <dgm:spPr/>
    </dgm:pt>
    <dgm:pt modelId="{6BF5C58F-70EC-4B6B-80A5-6E18BDED4431}" type="pres">
      <dgm:prSet presAssocID="{C3142DBB-4F1F-4AA4-BCD5-510A6A1120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1F3D7393-04BC-4EBE-83A1-E9DC9C177DBE}" type="pres">
      <dgm:prSet presAssocID="{C3142DBB-4F1F-4AA4-BCD5-510A6A112006}" presName="spaceRect" presStyleCnt="0"/>
      <dgm:spPr/>
    </dgm:pt>
    <dgm:pt modelId="{F573D50E-6E79-4B26-9B65-508E57B18EDE}" type="pres">
      <dgm:prSet presAssocID="{C3142DBB-4F1F-4AA4-BCD5-510A6A11200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5DA8801-62BD-45D9-8C37-DCD5BA510329}" srcId="{F72D8AE9-99E8-4242-B91F-A6C6325A4956}" destId="{ADA0D8F0-C385-49BE-9E14-CEEAB5CFDD96}" srcOrd="0" destOrd="0" parTransId="{EB61F029-A166-4E73-B3BC-56718B659C7A}" sibTransId="{75EF8234-A794-44E5-98A6-AD966A8B4E23}"/>
    <dgm:cxn modelId="{BD90E123-0E9F-4DF5-987E-06ADBE9EEAEF}" type="presOf" srcId="{F72D8AE9-99E8-4242-B91F-A6C6325A4956}" destId="{5F62116E-4999-4429-B3E3-5DAFB7079DE7}" srcOrd="0" destOrd="0" presId="urn:microsoft.com/office/officeart/2018/2/layout/IconVerticalSolidList"/>
    <dgm:cxn modelId="{A16886C3-134A-4A74-8923-85B1D6A53192}" srcId="{F72D8AE9-99E8-4242-B91F-A6C6325A4956}" destId="{C3142DBB-4F1F-4AA4-BCD5-510A6A112006}" srcOrd="1" destOrd="0" parTransId="{3AE5BBC9-37C2-454C-AE39-9DDDC008A6C9}" sibTransId="{1866B236-6BF0-409C-8C04-B1962ECBD3E8}"/>
    <dgm:cxn modelId="{24260FC6-623F-4B9D-AA7E-A0B28B8B2493}" type="presOf" srcId="{C3142DBB-4F1F-4AA4-BCD5-510A6A112006}" destId="{F573D50E-6E79-4B26-9B65-508E57B18EDE}" srcOrd="0" destOrd="0" presId="urn:microsoft.com/office/officeart/2018/2/layout/IconVerticalSolidList"/>
    <dgm:cxn modelId="{23054ED3-FE6D-4634-AD43-6E2ADE3490B3}" type="presOf" srcId="{ADA0D8F0-C385-49BE-9E14-CEEAB5CFDD96}" destId="{EE6B1A00-25EA-4615-9591-7B88ED59827C}" srcOrd="0" destOrd="0" presId="urn:microsoft.com/office/officeart/2018/2/layout/IconVerticalSolidList"/>
    <dgm:cxn modelId="{C09C2DCA-F42D-47D3-A11C-6BAFC53AAAEE}" type="presParOf" srcId="{5F62116E-4999-4429-B3E3-5DAFB7079DE7}" destId="{43F252FB-1D32-4D85-BF2B-B4B4EABAFA58}" srcOrd="0" destOrd="0" presId="urn:microsoft.com/office/officeart/2018/2/layout/IconVerticalSolidList"/>
    <dgm:cxn modelId="{4C7AD112-C47B-4BAB-9CFB-4517C13FDB9E}" type="presParOf" srcId="{43F252FB-1D32-4D85-BF2B-B4B4EABAFA58}" destId="{9FD0ACCC-7A07-4E2A-9DED-D3E6A7F0A5DF}" srcOrd="0" destOrd="0" presId="urn:microsoft.com/office/officeart/2018/2/layout/IconVerticalSolidList"/>
    <dgm:cxn modelId="{971B0E9A-9417-4964-BAB6-95E6D5B53222}" type="presParOf" srcId="{43F252FB-1D32-4D85-BF2B-B4B4EABAFA58}" destId="{4C331375-A96A-4F96-B4BD-724B19550D37}" srcOrd="1" destOrd="0" presId="urn:microsoft.com/office/officeart/2018/2/layout/IconVerticalSolidList"/>
    <dgm:cxn modelId="{5DA0163C-316A-48F8-AC5F-985EAEAB4B30}" type="presParOf" srcId="{43F252FB-1D32-4D85-BF2B-B4B4EABAFA58}" destId="{B978EE10-31C2-4F86-9B4C-8329316798E4}" srcOrd="2" destOrd="0" presId="urn:microsoft.com/office/officeart/2018/2/layout/IconVerticalSolidList"/>
    <dgm:cxn modelId="{8627D5EC-C118-4DF9-9654-59C81C442D6A}" type="presParOf" srcId="{43F252FB-1D32-4D85-BF2B-B4B4EABAFA58}" destId="{EE6B1A00-25EA-4615-9591-7B88ED59827C}" srcOrd="3" destOrd="0" presId="urn:microsoft.com/office/officeart/2018/2/layout/IconVerticalSolidList"/>
    <dgm:cxn modelId="{580494CF-6CC4-457E-A9E1-96BA426BC6F3}" type="presParOf" srcId="{5F62116E-4999-4429-B3E3-5DAFB7079DE7}" destId="{A2074F60-A3B8-4F4B-A741-DDE6EA40F0A9}" srcOrd="1" destOrd="0" presId="urn:microsoft.com/office/officeart/2018/2/layout/IconVerticalSolidList"/>
    <dgm:cxn modelId="{8D30F853-29C7-4C17-A474-BA5CB366D713}" type="presParOf" srcId="{5F62116E-4999-4429-B3E3-5DAFB7079DE7}" destId="{BFB4BE38-82A5-406B-8E98-7F052D615374}" srcOrd="2" destOrd="0" presId="urn:microsoft.com/office/officeart/2018/2/layout/IconVerticalSolidList"/>
    <dgm:cxn modelId="{F82D528F-DDA4-4032-9052-529AFE4CBFAC}" type="presParOf" srcId="{BFB4BE38-82A5-406B-8E98-7F052D615374}" destId="{645EF145-2C0F-40B7-B444-D411804F10FA}" srcOrd="0" destOrd="0" presId="urn:microsoft.com/office/officeart/2018/2/layout/IconVerticalSolidList"/>
    <dgm:cxn modelId="{AA456603-F26D-469B-9BE9-2E1C25141D2A}" type="presParOf" srcId="{BFB4BE38-82A5-406B-8E98-7F052D615374}" destId="{6BF5C58F-70EC-4B6B-80A5-6E18BDED4431}" srcOrd="1" destOrd="0" presId="urn:microsoft.com/office/officeart/2018/2/layout/IconVerticalSolidList"/>
    <dgm:cxn modelId="{0673C2FC-15D6-4168-9B35-D8FA574BEF44}" type="presParOf" srcId="{BFB4BE38-82A5-406B-8E98-7F052D615374}" destId="{1F3D7393-04BC-4EBE-83A1-E9DC9C177DBE}" srcOrd="2" destOrd="0" presId="urn:microsoft.com/office/officeart/2018/2/layout/IconVerticalSolidList"/>
    <dgm:cxn modelId="{769A8D13-F6EB-4630-853D-A06864307DF7}" type="presParOf" srcId="{BFB4BE38-82A5-406B-8E98-7F052D615374}" destId="{F573D50E-6E79-4B26-9B65-508E57B18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9DBF6C-6989-43B7-A1C9-C812DAF26D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1F250B2B-901A-4922-9FE6-917A083D98D5}">
      <dgm:prSet/>
      <dgm:spPr/>
      <dgm:t>
        <a:bodyPr/>
        <a:lstStyle/>
        <a:p>
          <a:r>
            <a:rPr lang="en-IN" i="0"/>
            <a:t>Cost Savings:</a:t>
          </a:r>
          <a:endParaRPr lang="en-US"/>
        </a:p>
      </dgm:t>
    </dgm:pt>
    <dgm:pt modelId="{FBB54601-1061-45DA-B8AF-83A8D4DED27C}" type="parTrans" cxnId="{4BBF4CEA-9872-46C1-92C5-4CE76719E135}">
      <dgm:prSet/>
      <dgm:spPr/>
      <dgm:t>
        <a:bodyPr/>
        <a:lstStyle/>
        <a:p>
          <a:endParaRPr lang="en-US"/>
        </a:p>
      </dgm:t>
    </dgm:pt>
    <dgm:pt modelId="{0DD0FAD4-2E4C-4F63-B75B-C793251631BA}" type="sibTrans" cxnId="{4BBF4CEA-9872-46C1-92C5-4CE76719E135}">
      <dgm:prSet/>
      <dgm:spPr/>
      <dgm:t>
        <a:bodyPr/>
        <a:lstStyle/>
        <a:p>
          <a:endParaRPr lang="en-US"/>
        </a:p>
      </dgm:t>
    </dgm:pt>
    <dgm:pt modelId="{F22FFEF5-EFE9-49E5-BC40-21310ACC77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Fuel Saving</a:t>
          </a:r>
          <a:endParaRPr lang="en-US"/>
        </a:p>
      </dgm:t>
    </dgm:pt>
    <dgm:pt modelId="{47A254CD-478F-497D-84D0-5282FA9C3F23}" type="parTrans" cxnId="{83C10AC4-0BCE-4AE9-BBE9-166B81E82418}">
      <dgm:prSet/>
      <dgm:spPr/>
      <dgm:t>
        <a:bodyPr/>
        <a:lstStyle/>
        <a:p>
          <a:endParaRPr lang="en-US"/>
        </a:p>
      </dgm:t>
    </dgm:pt>
    <dgm:pt modelId="{A8F04A58-7BE3-4C24-9DBB-A5CAE868508C}" type="sibTrans" cxnId="{83C10AC4-0BCE-4AE9-BBE9-166B81E82418}">
      <dgm:prSet/>
      <dgm:spPr/>
      <dgm:t>
        <a:bodyPr/>
        <a:lstStyle/>
        <a:p>
          <a:endParaRPr lang="en-US"/>
        </a:p>
      </dgm:t>
    </dgm:pt>
    <dgm:pt modelId="{2C44ECA7-F92D-4BC8-B5C9-F205CC2587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i="0" dirty="0"/>
            <a:t>Maintenance cost</a:t>
          </a:r>
          <a:endParaRPr lang="en-US" dirty="0"/>
        </a:p>
      </dgm:t>
    </dgm:pt>
    <dgm:pt modelId="{24312475-321B-44F1-9346-BED0DC2EEFF9}" type="parTrans" cxnId="{226990DF-5654-478F-8A4B-DD3A1E95139A}">
      <dgm:prSet/>
      <dgm:spPr/>
      <dgm:t>
        <a:bodyPr/>
        <a:lstStyle/>
        <a:p>
          <a:endParaRPr lang="en-US"/>
        </a:p>
      </dgm:t>
    </dgm:pt>
    <dgm:pt modelId="{558D3E2A-1435-4C5C-8D25-106C47E74A06}" type="sibTrans" cxnId="{226990DF-5654-478F-8A4B-DD3A1E95139A}">
      <dgm:prSet/>
      <dgm:spPr/>
      <dgm:t>
        <a:bodyPr/>
        <a:lstStyle/>
        <a:p>
          <a:endParaRPr lang="en-US"/>
        </a:p>
      </dgm:t>
    </dgm:pt>
    <dgm:pt modelId="{85D44357-796F-4D45-A1A4-D5B76FEE36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Total Cost of Ownership</a:t>
          </a:r>
          <a:endParaRPr lang="en-US"/>
        </a:p>
      </dgm:t>
    </dgm:pt>
    <dgm:pt modelId="{51D7C825-E6CD-4F12-8CF3-883AC3E29F61}" type="parTrans" cxnId="{FF2609EC-6545-4DB2-AA86-3AF3F755B006}">
      <dgm:prSet/>
      <dgm:spPr/>
      <dgm:t>
        <a:bodyPr/>
        <a:lstStyle/>
        <a:p>
          <a:endParaRPr lang="en-US"/>
        </a:p>
      </dgm:t>
    </dgm:pt>
    <dgm:pt modelId="{00D1BC31-99CE-4088-82A4-D222B8588535}" type="sibTrans" cxnId="{FF2609EC-6545-4DB2-AA86-3AF3F755B006}">
      <dgm:prSet/>
      <dgm:spPr/>
      <dgm:t>
        <a:bodyPr/>
        <a:lstStyle/>
        <a:p>
          <a:endParaRPr lang="en-US"/>
        </a:p>
      </dgm:t>
    </dgm:pt>
    <dgm:pt modelId="{357D85B6-8CD0-4C8D-AF2C-B0A6A8D5BCFA}">
      <dgm:prSet/>
      <dgm:spPr/>
      <dgm:t>
        <a:bodyPr/>
        <a:lstStyle/>
        <a:p>
          <a:r>
            <a:rPr lang="en-IN"/>
            <a:t>Environment Concern</a:t>
          </a:r>
          <a:endParaRPr lang="en-US"/>
        </a:p>
      </dgm:t>
    </dgm:pt>
    <dgm:pt modelId="{47F601CE-CE37-4F37-A8A2-A3B17979E89A}" type="parTrans" cxnId="{71027D2B-F27C-41CC-8DC3-DD2D386C4A2C}">
      <dgm:prSet/>
      <dgm:spPr/>
      <dgm:t>
        <a:bodyPr/>
        <a:lstStyle/>
        <a:p>
          <a:endParaRPr lang="en-US"/>
        </a:p>
      </dgm:t>
    </dgm:pt>
    <dgm:pt modelId="{1F7F59A3-C6A7-490B-992F-D15BDD301F50}" type="sibTrans" cxnId="{71027D2B-F27C-41CC-8DC3-DD2D386C4A2C}">
      <dgm:prSet/>
      <dgm:spPr/>
      <dgm:t>
        <a:bodyPr/>
        <a:lstStyle/>
        <a:p>
          <a:endParaRPr lang="en-US"/>
        </a:p>
      </dgm:t>
    </dgm:pt>
    <dgm:pt modelId="{B073B95C-AB27-4C0D-B4DF-41CEFA4C8F0D}">
      <dgm:prSet/>
      <dgm:spPr/>
      <dgm:t>
        <a:bodyPr/>
        <a:lstStyle/>
        <a:p>
          <a:r>
            <a:rPr lang="en-IN"/>
            <a:t>Reduce Emissions</a:t>
          </a:r>
          <a:endParaRPr lang="en-US"/>
        </a:p>
      </dgm:t>
    </dgm:pt>
    <dgm:pt modelId="{EFAF7E24-C02D-4E9C-ADC9-CBF0AA859AE5}" type="parTrans" cxnId="{E0528F0B-8923-421B-ADB5-D939E749CC30}">
      <dgm:prSet/>
      <dgm:spPr/>
      <dgm:t>
        <a:bodyPr/>
        <a:lstStyle/>
        <a:p>
          <a:endParaRPr lang="en-US"/>
        </a:p>
      </dgm:t>
    </dgm:pt>
    <dgm:pt modelId="{2C22AD98-FADC-4624-8293-608E842AB8FC}" type="sibTrans" cxnId="{E0528F0B-8923-421B-ADB5-D939E749CC30}">
      <dgm:prSet/>
      <dgm:spPr/>
      <dgm:t>
        <a:bodyPr/>
        <a:lstStyle/>
        <a:p>
          <a:endParaRPr lang="en-US"/>
        </a:p>
      </dgm:t>
    </dgm:pt>
    <dgm:pt modelId="{915321E1-F9A4-46F7-B175-5BC7EAEAE65B}">
      <dgm:prSet/>
      <dgm:spPr/>
      <dgm:t>
        <a:bodyPr/>
        <a:lstStyle/>
        <a:p>
          <a:r>
            <a:rPr lang="en-IN"/>
            <a:t>Increased  Awareness</a:t>
          </a:r>
          <a:endParaRPr lang="en-US"/>
        </a:p>
      </dgm:t>
    </dgm:pt>
    <dgm:pt modelId="{B591E021-A9F3-45F2-99DB-06C4C1B1F79F}" type="parTrans" cxnId="{0B662CA2-1439-4B03-9795-883207CE9ED0}">
      <dgm:prSet/>
      <dgm:spPr/>
      <dgm:t>
        <a:bodyPr/>
        <a:lstStyle/>
        <a:p>
          <a:endParaRPr lang="en-US"/>
        </a:p>
      </dgm:t>
    </dgm:pt>
    <dgm:pt modelId="{967C5D9A-F4D4-456F-8FD6-638BE4C0E7D5}" type="sibTrans" cxnId="{0B662CA2-1439-4B03-9795-883207CE9ED0}">
      <dgm:prSet/>
      <dgm:spPr/>
      <dgm:t>
        <a:bodyPr/>
        <a:lstStyle/>
        <a:p>
          <a:endParaRPr lang="en-US"/>
        </a:p>
      </dgm:t>
    </dgm:pt>
    <dgm:pt modelId="{BDCBB8D4-8ACC-4D73-BA8C-7DC12113DA55}">
      <dgm:prSet/>
      <dgm:spPr/>
      <dgm:t>
        <a:bodyPr/>
        <a:lstStyle/>
        <a:p>
          <a:r>
            <a:rPr lang="en-IN"/>
            <a:t>Low Emission Zone</a:t>
          </a:r>
          <a:endParaRPr lang="en-US"/>
        </a:p>
      </dgm:t>
    </dgm:pt>
    <dgm:pt modelId="{EB458F5C-5C58-4ACF-8580-FA2E79D1DA1D}" type="parTrans" cxnId="{8FEA48C0-A08A-4317-9B1D-01DF0018C2F7}">
      <dgm:prSet/>
      <dgm:spPr/>
      <dgm:t>
        <a:bodyPr/>
        <a:lstStyle/>
        <a:p>
          <a:endParaRPr lang="en-US"/>
        </a:p>
      </dgm:t>
    </dgm:pt>
    <dgm:pt modelId="{29F3C892-6C59-4193-9282-F7624A2577D3}" type="sibTrans" cxnId="{8FEA48C0-A08A-4317-9B1D-01DF0018C2F7}">
      <dgm:prSet/>
      <dgm:spPr/>
      <dgm:t>
        <a:bodyPr/>
        <a:lstStyle/>
        <a:p>
          <a:endParaRPr lang="en-US"/>
        </a:p>
      </dgm:t>
    </dgm:pt>
    <dgm:pt modelId="{63ED19C3-F087-410B-BDDC-B6E482A2C1FD}">
      <dgm:prSet/>
      <dgm:spPr/>
      <dgm:t>
        <a:bodyPr/>
        <a:lstStyle/>
        <a:p>
          <a:r>
            <a:rPr lang="en-IN"/>
            <a:t>Government  Incentive</a:t>
          </a:r>
          <a:endParaRPr lang="en-US"/>
        </a:p>
      </dgm:t>
    </dgm:pt>
    <dgm:pt modelId="{523A2456-A34B-490B-92E4-02237FA1664A}" type="parTrans" cxnId="{7DAD194D-48D5-4F08-8A31-21963A17036A}">
      <dgm:prSet/>
      <dgm:spPr/>
      <dgm:t>
        <a:bodyPr/>
        <a:lstStyle/>
        <a:p>
          <a:endParaRPr lang="en-US"/>
        </a:p>
      </dgm:t>
    </dgm:pt>
    <dgm:pt modelId="{1AAC13B7-0ECA-41C4-904E-31DB4782CBB3}" type="sibTrans" cxnId="{7DAD194D-48D5-4F08-8A31-21963A17036A}">
      <dgm:prSet/>
      <dgm:spPr/>
      <dgm:t>
        <a:bodyPr/>
        <a:lstStyle/>
        <a:p>
          <a:endParaRPr lang="en-US"/>
        </a:p>
      </dgm:t>
    </dgm:pt>
    <dgm:pt modelId="{0B4C1820-67FB-47E4-90AF-B3238A61DC99}">
      <dgm:prSet/>
      <dgm:spPr/>
      <dgm:t>
        <a:bodyPr/>
        <a:lstStyle/>
        <a:p>
          <a:r>
            <a:rPr lang="en-IN"/>
            <a:t>Tax Credit</a:t>
          </a:r>
          <a:endParaRPr lang="en-US"/>
        </a:p>
      </dgm:t>
    </dgm:pt>
    <dgm:pt modelId="{4B5833CF-0382-4505-A52A-C921BAD78835}" type="parTrans" cxnId="{ED810538-2411-4D5B-B970-0B27B761D767}">
      <dgm:prSet/>
      <dgm:spPr/>
      <dgm:t>
        <a:bodyPr/>
        <a:lstStyle/>
        <a:p>
          <a:endParaRPr lang="en-US"/>
        </a:p>
      </dgm:t>
    </dgm:pt>
    <dgm:pt modelId="{A364A690-8C28-4E12-97C3-F4E8C9954580}" type="sibTrans" cxnId="{ED810538-2411-4D5B-B970-0B27B761D767}">
      <dgm:prSet/>
      <dgm:spPr/>
      <dgm:t>
        <a:bodyPr/>
        <a:lstStyle/>
        <a:p>
          <a:endParaRPr lang="en-US"/>
        </a:p>
      </dgm:t>
    </dgm:pt>
    <dgm:pt modelId="{BB5B8743-608A-463C-A847-A70259D7877C}">
      <dgm:prSet/>
      <dgm:spPr/>
      <dgm:t>
        <a:bodyPr/>
        <a:lstStyle/>
        <a:p>
          <a:r>
            <a:rPr lang="en-IN"/>
            <a:t>Regulations &amp; Mandate</a:t>
          </a:r>
          <a:endParaRPr lang="en-US"/>
        </a:p>
      </dgm:t>
    </dgm:pt>
    <dgm:pt modelId="{4893F14F-3226-498C-9139-3CDD8AFA3E28}" type="parTrans" cxnId="{7147FD92-5D18-4D17-ACA6-F03F02D19AF1}">
      <dgm:prSet/>
      <dgm:spPr/>
      <dgm:t>
        <a:bodyPr/>
        <a:lstStyle/>
        <a:p>
          <a:endParaRPr lang="en-US"/>
        </a:p>
      </dgm:t>
    </dgm:pt>
    <dgm:pt modelId="{AB6D316A-3566-4F04-B975-BF278F178AFC}" type="sibTrans" cxnId="{7147FD92-5D18-4D17-ACA6-F03F02D19AF1}">
      <dgm:prSet/>
      <dgm:spPr/>
      <dgm:t>
        <a:bodyPr/>
        <a:lstStyle/>
        <a:p>
          <a:endParaRPr lang="en-US"/>
        </a:p>
      </dgm:t>
    </dgm:pt>
    <dgm:pt modelId="{D0FA21ED-8B92-4AEE-A50C-80B2F326AEB6}">
      <dgm:prSet/>
      <dgm:spPr/>
      <dgm:t>
        <a:bodyPr/>
        <a:lstStyle/>
        <a:p>
          <a:r>
            <a:rPr lang="en-IN"/>
            <a:t>Government Policy &amp; Incentives</a:t>
          </a:r>
          <a:endParaRPr lang="en-US"/>
        </a:p>
      </dgm:t>
    </dgm:pt>
    <dgm:pt modelId="{E81F8178-6A95-4C6D-BFF5-2D01A53915F3}" type="parTrans" cxnId="{0E8B9698-7D3A-43EF-A77C-486172202BCB}">
      <dgm:prSet/>
      <dgm:spPr/>
      <dgm:t>
        <a:bodyPr/>
        <a:lstStyle/>
        <a:p>
          <a:endParaRPr lang="en-US"/>
        </a:p>
      </dgm:t>
    </dgm:pt>
    <dgm:pt modelId="{509728FA-164F-4507-8FC5-B2446BC26CD0}" type="sibTrans" cxnId="{0E8B9698-7D3A-43EF-A77C-486172202BCB}">
      <dgm:prSet/>
      <dgm:spPr/>
      <dgm:t>
        <a:bodyPr/>
        <a:lstStyle/>
        <a:p>
          <a:endParaRPr lang="en-US"/>
        </a:p>
      </dgm:t>
    </dgm:pt>
    <dgm:pt modelId="{8007FECF-DE95-4161-9FD8-EC3F2C3A6406}">
      <dgm:prSet/>
      <dgm:spPr/>
      <dgm:t>
        <a:bodyPr/>
        <a:lstStyle/>
        <a:p>
          <a:r>
            <a:rPr lang="en-IN"/>
            <a:t>Economic factors:</a:t>
          </a:r>
          <a:endParaRPr lang="en-US"/>
        </a:p>
      </dgm:t>
    </dgm:pt>
    <dgm:pt modelId="{1224EFB5-F307-4FF6-823F-39D44F1F5784}" type="parTrans" cxnId="{A4E809EA-C1DF-417A-84BB-C992C5B0095D}">
      <dgm:prSet/>
      <dgm:spPr/>
      <dgm:t>
        <a:bodyPr/>
        <a:lstStyle/>
        <a:p>
          <a:endParaRPr lang="en-US"/>
        </a:p>
      </dgm:t>
    </dgm:pt>
    <dgm:pt modelId="{8A4803E4-1647-47AD-A501-44175E866DAF}" type="sibTrans" cxnId="{A4E809EA-C1DF-417A-84BB-C992C5B0095D}">
      <dgm:prSet/>
      <dgm:spPr/>
      <dgm:t>
        <a:bodyPr/>
        <a:lstStyle/>
        <a:p>
          <a:endParaRPr lang="en-US"/>
        </a:p>
      </dgm:t>
    </dgm:pt>
    <dgm:pt modelId="{C329068B-FF4F-4C84-8D08-2DDC569DDB81}">
      <dgm:prSet/>
      <dgm:spPr/>
      <dgm:t>
        <a:bodyPr/>
        <a:lstStyle/>
        <a:p>
          <a:r>
            <a:rPr lang="en-IN"/>
            <a:t>Falling Prices </a:t>
          </a:r>
          <a:endParaRPr lang="en-US"/>
        </a:p>
      </dgm:t>
    </dgm:pt>
    <dgm:pt modelId="{702D152B-E1EB-42A9-AB52-CF78F6D9F42F}" type="parTrans" cxnId="{77550B26-EF9A-4D76-AD27-4E7185178058}">
      <dgm:prSet/>
      <dgm:spPr/>
      <dgm:t>
        <a:bodyPr/>
        <a:lstStyle/>
        <a:p>
          <a:endParaRPr lang="en-US"/>
        </a:p>
      </dgm:t>
    </dgm:pt>
    <dgm:pt modelId="{55908BB4-85A9-486D-8547-EF25F1937E44}" type="sibTrans" cxnId="{77550B26-EF9A-4D76-AD27-4E7185178058}">
      <dgm:prSet/>
      <dgm:spPr/>
      <dgm:t>
        <a:bodyPr/>
        <a:lstStyle/>
        <a:p>
          <a:endParaRPr lang="en-US"/>
        </a:p>
      </dgm:t>
    </dgm:pt>
    <dgm:pt modelId="{70E697CA-3B83-434B-8114-7C68A0191581}">
      <dgm:prSet/>
      <dgm:spPr/>
      <dgm:t>
        <a:bodyPr/>
        <a:lstStyle/>
        <a:p>
          <a:r>
            <a:rPr lang="en-IN"/>
            <a:t>Resale value</a:t>
          </a:r>
          <a:endParaRPr lang="en-US"/>
        </a:p>
      </dgm:t>
    </dgm:pt>
    <dgm:pt modelId="{9C0898EF-C6BD-4FB5-8B71-8CBD304DA346}" type="parTrans" cxnId="{1151F9F2-E780-4BF4-98C7-C1BB193A8F6E}">
      <dgm:prSet/>
      <dgm:spPr/>
      <dgm:t>
        <a:bodyPr/>
        <a:lstStyle/>
        <a:p>
          <a:endParaRPr lang="en-US"/>
        </a:p>
      </dgm:t>
    </dgm:pt>
    <dgm:pt modelId="{FD26BD3E-4570-473B-87B4-D6AC901D785C}" type="sibTrans" cxnId="{1151F9F2-E780-4BF4-98C7-C1BB193A8F6E}">
      <dgm:prSet/>
      <dgm:spPr/>
      <dgm:t>
        <a:bodyPr/>
        <a:lstStyle/>
        <a:p>
          <a:endParaRPr lang="en-US"/>
        </a:p>
      </dgm:t>
    </dgm:pt>
    <dgm:pt modelId="{D36A989C-E4D1-4621-A032-590505DC27AF}">
      <dgm:prSet/>
      <dgm:spPr/>
      <dgm:t>
        <a:bodyPr/>
        <a:lstStyle/>
        <a:p>
          <a:r>
            <a:rPr lang="en-GB"/>
            <a:t>Other Factors:</a:t>
          </a:r>
          <a:endParaRPr lang="en-US"/>
        </a:p>
      </dgm:t>
    </dgm:pt>
    <dgm:pt modelId="{FCB42552-8FE2-413C-88D0-35EC32FAA1E9}" type="parTrans" cxnId="{02B073BE-3D70-4B41-9AD0-01D2AD3E733E}">
      <dgm:prSet/>
      <dgm:spPr/>
      <dgm:t>
        <a:bodyPr/>
        <a:lstStyle/>
        <a:p>
          <a:endParaRPr lang="en-US"/>
        </a:p>
      </dgm:t>
    </dgm:pt>
    <dgm:pt modelId="{1377940E-4873-43B6-9A7C-06B9E847A61B}" type="sibTrans" cxnId="{02B073BE-3D70-4B41-9AD0-01D2AD3E733E}">
      <dgm:prSet/>
      <dgm:spPr/>
      <dgm:t>
        <a:bodyPr/>
        <a:lstStyle/>
        <a:p>
          <a:endParaRPr lang="en-US"/>
        </a:p>
      </dgm:t>
    </dgm:pt>
    <dgm:pt modelId="{45D9A365-3E1B-4F8A-A91E-BD0E3BF46CC2}">
      <dgm:prSet/>
      <dgm:spPr/>
      <dgm:t>
        <a:bodyPr/>
        <a:lstStyle/>
        <a:p>
          <a:r>
            <a:rPr lang="en-GB"/>
            <a:t>Infrastructure Development </a:t>
          </a:r>
          <a:endParaRPr lang="en-US"/>
        </a:p>
      </dgm:t>
    </dgm:pt>
    <dgm:pt modelId="{3D963A0A-8F5E-495E-A127-4AA792207FE8}" type="parTrans" cxnId="{33DB417F-3274-468E-B5AA-124FC75E4F6A}">
      <dgm:prSet/>
      <dgm:spPr/>
      <dgm:t>
        <a:bodyPr/>
        <a:lstStyle/>
        <a:p>
          <a:endParaRPr lang="en-US"/>
        </a:p>
      </dgm:t>
    </dgm:pt>
    <dgm:pt modelId="{1E3473AA-B73E-4E1E-841B-7FBCEF764DDF}" type="sibTrans" cxnId="{33DB417F-3274-468E-B5AA-124FC75E4F6A}">
      <dgm:prSet/>
      <dgm:spPr/>
      <dgm:t>
        <a:bodyPr/>
        <a:lstStyle/>
        <a:p>
          <a:endParaRPr lang="en-US"/>
        </a:p>
      </dgm:t>
    </dgm:pt>
    <dgm:pt modelId="{A54C2D5A-BDF7-495E-8D15-ED07610A522D}">
      <dgm:prSet/>
      <dgm:spPr/>
      <dgm:t>
        <a:bodyPr/>
        <a:lstStyle/>
        <a:p>
          <a:r>
            <a:rPr lang="en-GB"/>
            <a:t>Technology Advancement</a:t>
          </a:r>
          <a:endParaRPr lang="en-US"/>
        </a:p>
      </dgm:t>
    </dgm:pt>
    <dgm:pt modelId="{3EC9AAF9-D411-42DB-AFDC-12DF478AFC28}" type="parTrans" cxnId="{88D3ADBF-6A9A-4152-9244-B4BA15BACDB2}">
      <dgm:prSet/>
      <dgm:spPr/>
      <dgm:t>
        <a:bodyPr/>
        <a:lstStyle/>
        <a:p>
          <a:endParaRPr lang="en-US"/>
        </a:p>
      </dgm:t>
    </dgm:pt>
    <dgm:pt modelId="{937388F8-EF0E-4214-8C11-EEBE1254ADDB}" type="sibTrans" cxnId="{88D3ADBF-6A9A-4152-9244-B4BA15BACDB2}">
      <dgm:prSet/>
      <dgm:spPr/>
      <dgm:t>
        <a:bodyPr/>
        <a:lstStyle/>
        <a:p>
          <a:endParaRPr lang="en-US"/>
        </a:p>
      </dgm:t>
    </dgm:pt>
    <dgm:pt modelId="{19C25CEE-5CA2-474B-B45B-14CC06955B2D}">
      <dgm:prSet/>
      <dgm:spPr/>
      <dgm:t>
        <a:bodyPr/>
        <a:lstStyle/>
        <a:p>
          <a:r>
            <a:rPr lang="en-GB"/>
            <a:t>Increase Adoption &amp; Market growth</a:t>
          </a:r>
          <a:endParaRPr lang="en-US"/>
        </a:p>
      </dgm:t>
    </dgm:pt>
    <dgm:pt modelId="{638CAE12-43E5-445A-8390-AB17F6976F0D}" type="parTrans" cxnId="{BCF60C06-AFE4-4FA4-B88B-EAE1BB69D292}">
      <dgm:prSet/>
      <dgm:spPr/>
      <dgm:t>
        <a:bodyPr/>
        <a:lstStyle/>
        <a:p>
          <a:endParaRPr lang="en-US"/>
        </a:p>
      </dgm:t>
    </dgm:pt>
    <dgm:pt modelId="{BE5374AD-3D19-499E-8B05-0D274DDD8297}" type="sibTrans" cxnId="{BCF60C06-AFE4-4FA4-B88B-EAE1BB69D292}">
      <dgm:prSet/>
      <dgm:spPr/>
      <dgm:t>
        <a:bodyPr/>
        <a:lstStyle/>
        <a:p>
          <a:endParaRPr lang="en-US"/>
        </a:p>
      </dgm:t>
    </dgm:pt>
    <dgm:pt modelId="{438DAD22-D6A4-4365-9AA4-EEAF0543F5B4}" type="pres">
      <dgm:prSet presAssocID="{809DBF6C-6989-43B7-A1C9-C812DAF26D6E}" presName="root" presStyleCnt="0">
        <dgm:presLayoutVars>
          <dgm:dir/>
          <dgm:resizeHandles val="exact"/>
        </dgm:presLayoutVars>
      </dgm:prSet>
      <dgm:spPr/>
    </dgm:pt>
    <dgm:pt modelId="{908427FF-1239-4E55-A6BB-13E9978D7D35}" type="pres">
      <dgm:prSet presAssocID="{1F250B2B-901A-4922-9FE6-917A083D98D5}" presName="compNode" presStyleCnt="0"/>
      <dgm:spPr/>
    </dgm:pt>
    <dgm:pt modelId="{07509CDD-A08E-4F1A-9054-76EF8BC3BC94}" type="pres">
      <dgm:prSet presAssocID="{1F250B2B-901A-4922-9FE6-917A083D98D5}" presName="bgRect" presStyleLbl="bgShp" presStyleIdx="0" presStyleCnt="5"/>
      <dgm:spPr/>
    </dgm:pt>
    <dgm:pt modelId="{A3BE667A-AFAB-4260-B279-9B455EDB62F4}" type="pres">
      <dgm:prSet presAssocID="{1F250B2B-901A-4922-9FE6-917A083D98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D5A703-4078-4A21-B7BD-1B438F9E6194}" type="pres">
      <dgm:prSet presAssocID="{1F250B2B-901A-4922-9FE6-917A083D98D5}" presName="spaceRect" presStyleCnt="0"/>
      <dgm:spPr/>
    </dgm:pt>
    <dgm:pt modelId="{94E7EA3D-3B76-4CBE-A70D-1B99E36F373D}" type="pres">
      <dgm:prSet presAssocID="{1F250B2B-901A-4922-9FE6-917A083D98D5}" presName="parTx" presStyleLbl="revTx" presStyleIdx="0" presStyleCnt="10">
        <dgm:presLayoutVars>
          <dgm:chMax val="0"/>
          <dgm:chPref val="0"/>
        </dgm:presLayoutVars>
      </dgm:prSet>
      <dgm:spPr/>
    </dgm:pt>
    <dgm:pt modelId="{D861A06A-CEFC-4060-A2D0-F5DB0D32B635}" type="pres">
      <dgm:prSet presAssocID="{1F250B2B-901A-4922-9FE6-917A083D98D5}" presName="desTx" presStyleLbl="revTx" presStyleIdx="1" presStyleCnt="10">
        <dgm:presLayoutVars/>
      </dgm:prSet>
      <dgm:spPr/>
    </dgm:pt>
    <dgm:pt modelId="{12BDEB17-8EFA-4240-91CA-B75DE05D7907}" type="pres">
      <dgm:prSet presAssocID="{0DD0FAD4-2E4C-4F63-B75B-C793251631BA}" presName="sibTrans" presStyleCnt="0"/>
      <dgm:spPr/>
    </dgm:pt>
    <dgm:pt modelId="{23AC5515-8087-44A5-932E-191DB2E8CAA2}" type="pres">
      <dgm:prSet presAssocID="{357D85B6-8CD0-4C8D-AF2C-B0A6A8D5BCFA}" presName="compNode" presStyleCnt="0"/>
      <dgm:spPr/>
    </dgm:pt>
    <dgm:pt modelId="{C1351354-455E-40BE-89A7-234268C200DD}" type="pres">
      <dgm:prSet presAssocID="{357D85B6-8CD0-4C8D-AF2C-B0A6A8D5BCFA}" presName="bgRect" presStyleLbl="bgShp" presStyleIdx="1" presStyleCnt="5"/>
      <dgm:spPr/>
    </dgm:pt>
    <dgm:pt modelId="{F94F29B5-5531-4B79-BD9F-8C4958A76DEB}" type="pres">
      <dgm:prSet presAssocID="{357D85B6-8CD0-4C8D-AF2C-B0A6A8D5BC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DFBB4C7-915C-4085-940D-81DD4712B979}" type="pres">
      <dgm:prSet presAssocID="{357D85B6-8CD0-4C8D-AF2C-B0A6A8D5BCFA}" presName="spaceRect" presStyleCnt="0"/>
      <dgm:spPr/>
    </dgm:pt>
    <dgm:pt modelId="{6B90EBEE-906C-4432-8716-2E612C48C722}" type="pres">
      <dgm:prSet presAssocID="{357D85B6-8CD0-4C8D-AF2C-B0A6A8D5BCFA}" presName="parTx" presStyleLbl="revTx" presStyleIdx="2" presStyleCnt="10">
        <dgm:presLayoutVars>
          <dgm:chMax val="0"/>
          <dgm:chPref val="0"/>
        </dgm:presLayoutVars>
      </dgm:prSet>
      <dgm:spPr/>
    </dgm:pt>
    <dgm:pt modelId="{113C0CD6-467F-4C52-836A-B2FF0D2FC006}" type="pres">
      <dgm:prSet presAssocID="{357D85B6-8CD0-4C8D-AF2C-B0A6A8D5BCFA}" presName="desTx" presStyleLbl="revTx" presStyleIdx="3" presStyleCnt="10">
        <dgm:presLayoutVars/>
      </dgm:prSet>
      <dgm:spPr/>
    </dgm:pt>
    <dgm:pt modelId="{0BB0E185-A46A-471D-B083-2B90750623E0}" type="pres">
      <dgm:prSet presAssocID="{1F7F59A3-C6A7-490B-992F-D15BDD301F50}" presName="sibTrans" presStyleCnt="0"/>
      <dgm:spPr/>
    </dgm:pt>
    <dgm:pt modelId="{0F86C5A2-95FD-4E09-AC56-068FED57E250}" type="pres">
      <dgm:prSet presAssocID="{63ED19C3-F087-410B-BDDC-B6E482A2C1FD}" presName="compNode" presStyleCnt="0"/>
      <dgm:spPr/>
    </dgm:pt>
    <dgm:pt modelId="{54206F42-F88D-4BA4-B47C-D4B4ACB3969A}" type="pres">
      <dgm:prSet presAssocID="{63ED19C3-F087-410B-BDDC-B6E482A2C1FD}" presName="bgRect" presStyleLbl="bgShp" presStyleIdx="2" presStyleCnt="5"/>
      <dgm:spPr/>
    </dgm:pt>
    <dgm:pt modelId="{926B6887-B397-43CE-A500-338EA6FF477B}" type="pres">
      <dgm:prSet presAssocID="{63ED19C3-F087-410B-BDDC-B6E482A2C1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CF06DF9-2DD0-48C6-A0FE-270523DD592E}" type="pres">
      <dgm:prSet presAssocID="{63ED19C3-F087-410B-BDDC-B6E482A2C1FD}" presName="spaceRect" presStyleCnt="0"/>
      <dgm:spPr/>
    </dgm:pt>
    <dgm:pt modelId="{50013AED-EADA-42CD-8D32-5113DBC1BBF6}" type="pres">
      <dgm:prSet presAssocID="{63ED19C3-F087-410B-BDDC-B6E482A2C1FD}" presName="parTx" presStyleLbl="revTx" presStyleIdx="4" presStyleCnt="10">
        <dgm:presLayoutVars>
          <dgm:chMax val="0"/>
          <dgm:chPref val="0"/>
        </dgm:presLayoutVars>
      </dgm:prSet>
      <dgm:spPr/>
    </dgm:pt>
    <dgm:pt modelId="{1E1172CB-CE02-4374-BCCA-57DAB0BFD30B}" type="pres">
      <dgm:prSet presAssocID="{63ED19C3-F087-410B-BDDC-B6E482A2C1FD}" presName="desTx" presStyleLbl="revTx" presStyleIdx="5" presStyleCnt="10">
        <dgm:presLayoutVars/>
      </dgm:prSet>
      <dgm:spPr/>
    </dgm:pt>
    <dgm:pt modelId="{80BCE80E-2373-432A-A2BD-37615C32A1DF}" type="pres">
      <dgm:prSet presAssocID="{1AAC13B7-0ECA-41C4-904E-31DB4782CBB3}" presName="sibTrans" presStyleCnt="0"/>
      <dgm:spPr/>
    </dgm:pt>
    <dgm:pt modelId="{3A0F1B9E-601C-48DC-914C-A73C828E9F07}" type="pres">
      <dgm:prSet presAssocID="{8007FECF-DE95-4161-9FD8-EC3F2C3A6406}" presName="compNode" presStyleCnt="0"/>
      <dgm:spPr/>
    </dgm:pt>
    <dgm:pt modelId="{603558B7-E248-4C29-93CA-C7D0292ABC90}" type="pres">
      <dgm:prSet presAssocID="{8007FECF-DE95-4161-9FD8-EC3F2C3A6406}" presName="bgRect" presStyleLbl="bgShp" presStyleIdx="3" presStyleCnt="5"/>
      <dgm:spPr/>
    </dgm:pt>
    <dgm:pt modelId="{0903B6AB-89DC-4139-8C12-BC54B12834B1}" type="pres">
      <dgm:prSet presAssocID="{8007FECF-DE95-4161-9FD8-EC3F2C3A64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193C4C3-042B-4D81-BA96-A1F0C439EE70}" type="pres">
      <dgm:prSet presAssocID="{8007FECF-DE95-4161-9FD8-EC3F2C3A6406}" presName="spaceRect" presStyleCnt="0"/>
      <dgm:spPr/>
    </dgm:pt>
    <dgm:pt modelId="{51D655D0-170C-4691-A335-7ED677CD2400}" type="pres">
      <dgm:prSet presAssocID="{8007FECF-DE95-4161-9FD8-EC3F2C3A6406}" presName="parTx" presStyleLbl="revTx" presStyleIdx="6" presStyleCnt="10">
        <dgm:presLayoutVars>
          <dgm:chMax val="0"/>
          <dgm:chPref val="0"/>
        </dgm:presLayoutVars>
      </dgm:prSet>
      <dgm:spPr/>
    </dgm:pt>
    <dgm:pt modelId="{A97ECDA4-E7A4-49F2-A691-37CE1A1A4576}" type="pres">
      <dgm:prSet presAssocID="{8007FECF-DE95-4161-9FD8-EC3F2C3A6406}" presName="desTx" presStyleLbl="revTx" presStyleIdx="7" presStyleCnt="10">
        <dgm:presLayoutVars/>
      </dgm:prSet>
      <dgm:spPr/>
    </dgm:pt>
    <dgm:pt modelId="{890D8CC0-AF38-4494-9E3F-64B5A7240D77}" type="pres">
      <dgm:prSet presAssocID="{8A4803E4-1647-47AD-A501-44175E866DAF}" presName="sibTrans" presStyleCnt="0"/>
      <dgm:spPr/>
    </dgm:pt>
    <dgm:pt modelId="{C4A77003-CADF-4FDF-9103-2021CBD512CB}" type="pres">
      <dgm:prSet presAssocID="{D36A989C-E4D1-4621-A032-590505DC27AF}" presName="compNode" presStyleCnt="0"/>
      <dgm:spPr/>
    </dgm:pt>
    <dgm:pt modelId="{734DFDC0-36AF-4271-893E-88D5F9334DA0}" type="pres">
      <dgm:prSet presAssocID="{D36A989C-E4D1-4621-A032-590505DC27AF}" presName="bgRect" presStyleLbl="bgShp" presStyleIdx="4" presStyleCnt="5"/>
      <dgm:spPr/>
    </dgm:pt>
    <dgm:pt modelId="{95B9F643-E8F3-45AD-A105-0BCC6E05B774}" type="pres">
      <dgm:prSet presAssocID="{D36A989C-E4D1-4621-A032-590505DC27A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F9E5878-A1FD-4F1F-996B-DF6D94D31AE9}" type="pres">
      <dgm:prSet presAssocID="{D36A989C-E4D1-4621-A032-590505DC27AF}" presName="spaceRect" presStyleCnt="0"/>
      <dgm:spPr/>
    </dgm:pt>
    <dgm:pt modelId="{95ABA58D-3897-4ECC-B77D-31B29AD7AE27}" type="pres">
      <dgm:prSet presAssocID="{D36A989C-E4D1-4621-A032-590505DC27AF}" presName="parTx" presStyleLbl="revTx" presStyleIdx="8" presStyleCnt="10">
        <dgm:presLayoutVars>
          <dgm:chMax val="0"/>
          <dgm:chPref val="0"/>
        </dgm:presLayoutVars>
      </dgm:prSet>
      <dgm:spPr/>
    </dgm:pt>
    <dgm:pt modelId="{49ECAED4-82F0-4982-BFF9-0695E88A4307}" type="pres">
      <dgm:prSet presAssocID="{D36A989C-E4D1-4621-A032-590505DC27AF}" presName="desTx" presStyleLbl="revTx" presStyleIdx="9" presStyleCnt="10">
        <dgm:presLayoutVars/>
      </dgm:prSet>
      <dgm:spPr/>
    </dgm:pt>
  </dgm:ptLst>
  <dgm:cxnLst>
    <dgm:cxn modelId="{BCF60C06-AFE4-4FA4-B88B-EAE1BB69D292}" srcId="{D36A989C-E4D1-4621-A032-590505DC27AF}" destId="{19C25CEE-5CA2-474B-B45B-14CC06955B2D}" srcOrd="2" destOrd="0" parTransId="{638CAE12-43E5-445A-8390-AB17F6976F0D}" sibTransId="{BE5374AD-3D19-499E-8B05-0D274DDD8297}"/>
    <dgm:cxn modelId="{E0528F0B-8923-421B-ADB5-D939E749CC30}" srcId="{357D85B6-8CD0-4C8D-AF2C-B0A6A8D5BCFA}" destId="{B073B95C-AB27-4C0D-B4DF-41CEFA4C8F0D}" srcOrd="0" destOrd="0" parTransId="{EFAF7E24-C02D-4E9C-ADC9-CBF0AA859AE5}" sibTransId="{2C22AD98-FADC-4624-8293-608E842AB8FC}"/>
    <dgm:cxn modelId="{75E29323-B878-46FA-8A93-2926B848D0AC}" type="presOf" srcId="{0B4C1820-67FB-47E4-90AF-B3238A61DC99}" destId="{1E1172CB-CE02-4374-BCCA-57DAB0BFD30B}" srcOrd="0" destOrd="0" presId="urn:microsoft.com/office/officeart/2018/2/layout/IconVerticalSolidList"/>
    <dgm:cxn modelId="{77550B26-EF9A-4D76-AD27-4E7185178058}" srcId="{8007FECF-DE95-4161-9FD8-EC3F2C3A6406}" destId="{C329068B-FF4F-4C84-8D08-2DDC569DDB81}" srcOrd="0" destOrd="0" parTransId="{702D152B-E1EB-42A9-AB52-CF78F6D9F42F}" sibTransId="{55908BB4-85A9-486D-8547-EF25F1937E44}"/>
    <dgm:cxn modelId="{71027D2B-F27C-41CC-8DC3-DD2D386C4A2C}" srcId="{809DBF6C-6989-43B7-A1C9-C812DAF26D6E}" destId="{357D85B6-8CD0-4C8D-AF2C-B0A6A8D5BCFA}" srcOrd="1" destOrd="0" parTransId="{47F601CE-CE37-4F37-A8A2-A3B17979E89A}" sibTransId="{1F7F59A3-C6A7-490B-992F-D15BDD301F50}"/>
    <dgm:cxn modelId="{CFD11031-BA47-4CCF-95E7-D36BD3D67A1F}" type="presOf" srcId="{F22FFEF5-EFE9-49E5-BC40-21310ACC77B3}" destId="{D861A06A-CEFC-4060-A2D0-F5DB0D32B635}" srcOrd="0" destOrd="0" presId="urn:microsoft.com/office/officeart/2018/2/layout/IconVerticalSolidList"/>
    <dgm:cxn modelId="{610C5B37-7E1A-43EC-B524-41DA0F92388E}" type="presOf" srcId="{B073B95C-AB27-4C0D-B4DF-41CEFA4C8F0D}" destId="{113C0CD6-467F-4C52-836A-B2FF0D2FC006}" srcOrd="0" destOrd="0" presId="urn:microsoft.com/office/officeart/2018/2/layout/IconVerticalSolidList"/>
    <dgm:cxn modelId="{ED810538-2411-4D5B-B970-0B27B761D767}" srcId="{63ED19C3-F087-410B-BDDC-B6E482A2C1FD}" destId="{0B4C1820-67FB-47E4-90AF-B3238A61DC99}" srcOrd="0" destOrd="0" parTransId="{4B5833CF-0382-4505-A52A-C921BAD78835}" sibTransId="{A364A690-8C28-4E12-97C3-F4E8C9954580}"/>
    <dgm:cxn modelId="{7DAD194D-48D5-4F08-8A31-21963A17036A}" srcId="{809DBF6C-6989-43B7-A1C9-C812DAF26D6E}" destId="{63ED19C3-F087-410B-BDDC-B6E482A2C1FD}" srcOrd="2" destOrd="0" parTransId="{523A2456-A34B-490B-92E4-02237FA1664A}" sibTransId="{1AAC13B7-0ECA-41C4-904E-31DB4782CBB3}"/>
    <dgm:cxn modelId="{11B48371-4EC6-458B-940F-97FFE1A7545B}" type="presOf" srcId="{45D9A365-3E1B-4F8A-A91E-BD0E3BF46CC2}" destId="{49ECAED4-82F0-4982-BFF9-0695E88A4307}" srcOrd="0" destOrd="0" presId="urn:microsoft.com/office/officeart/2018/2/layout/IconVerticalSolidList"/>
    <dgm:cxn modelId="{33DB417F-3274-468E-B5AA-124FC75E4F6A}" srcId="{D36A989C-E4D1-4621-A032-590505DC27AF}" destId="{45D9A365-3E1B-4F8A-A91E-BD0E3BF46CC2}" srcOrd="0" destOrd="0" parTransId="{3D963A0A-8F5E-495E-A127-4AA792207FE8}" sibTransId="{1E3473AA-B73E-4E1E-841B-7FBCEF764DDF}"/>
    <dgm:cxn modelId="{D3736182-4A17-4EA4-9117-A98D8963A183}" type="presOf" srcId="{8007FECF-DE95-4161-9FD8-EC3F2C3A6406}" destId="{51D655D0-170C-4691-A335-7ED677CD2400}" srcOrd="0" destOrd="0" presId="urn:microsoft.com/office/officeart/2018/2/layout/IconVerticalSolidList"/>
    <dgm:cxn modelId="{24D53183-4601-4297-BA37-AF9FF097B984}" type="presOf" srcId="{19C25CEE-5CA2-474B-B45B-14CC06955B2D}" destId="{49ECAED4-82F0-4982-BFF9-0695E88A4307}" srcOrd="0" destOrd="2" presId="urn:microsoft.com/office/officeart/2018/2/layout/IconVerticalSolidList"/>
    <dgm:cxn modelId="{7147FD92-5D18-4D17-ACA6-F03F02D19AF1}" srcId="{63ED19C3-F087-410B-BDDC-B6E482A2C1FD}" destId="{BB5B8743-608A-463C-A847-A70259D7877C}" srcOrd="1" destOrd="0" parTransId="{4893F14F-3226-498C-9139-3CDD8AFA3E28}" sibTransId="{AB6D316A-3566-4F04-B975-BF278F178AFC}"/>
    <dgm:cxn modelId="{0E8B9698-7D3A-43EF-A77C-486172202BCB}" srcId="{63ED19C3-F087-410B-BDDC-B6E482A2C1FD}" destId="{D0FA21ED-8B92-4AEE-A50C-80B2F326AEB6}" srcOrd="2" destOrd="0" parTransId="{E81F8178-6A95-4C6D-BFF5-2D01A53915F3}" sibTransId="{509728FA-164F-4507-8FC5-B2446BC26CD0}"/>
    <dgm:cxn modelId="{5AD4D49A-988C-4550-BF69-0C8BB21E072F}" type="presOf" srcId="{85D44357-796F-4D45-A1A4-D5B76FEE366E}" destId="{D861A06A-CEFC-4060-A2D0-F5DB0D32B635}" srcOrd="0" destOrd="2" presId="urn:microsoft.com/office/officeart/2018/2/layout/IconVerticalSolidList"/>
    <dgm:cxn modelId="{24D6BC9D-8DA3-43AA-A26E-CBE1190A0294}" type="presOf" srcId="{63ED19C3-F087-410B-BDDC-B6E482A2C1FD}" destId="{50013AED-EADA-42CD-8D32-5113DBC1BBF6}" srcOrd="0" destOrd="0" presId="urn:microsoft.com/office/officeart/2018/2/layout/IconVerticalSolidList"/>
    <dgm:cxn modelId="{0B662CA2-1439-4B03-9795-883207CE9ED0}" srcId="{357D85B6-8CD0-4C8D-AF2C-B0A6A8D5BCFA}" destId="{915321E1-F9A4-46F7-B175-5BC7EAEAE65B}" srcOrd="1" destOrd="0" parTransId="{B591E021-A9F3-45F2-99DB-06C4C1B1F79F}" sibTransId="{967C5D9A-F4D4-456F-8FD6-638BE4C0E7D5}"/>
    <dgm:cxn modelId="{3A01E8A4-8E44-496F-B7FF-3F33C68E60E7}" type="presOf" srcId="{70E697CA-3B83-434B-8114-7C68A0191581}" destId="{A97ECDA4-E7A4-49F2-A691-37CE1A1A4576}" srcOrd="0" destOrd="1" presId="urn:microsoft.com/office/officeart/2018/2/layout/IconVerticalSolidList"/>
    <dgm:cxn modelId="{B4FE8DB1-212E-4C93-B76E-AEB932F69E4D}" type="presOf" srcId="{A54C2D5A-BDF7-495E-8D15-ED07610A522D}" destId="{49ECAED4-82F0-4982-BFF9-0695E88A4307}" srcOrd="0" destOrd="1" presId="urn:microsoft.com/office/officeart/2018/2/layout/IconVerticalSolidList"/>
    <dgm:cxn modelId="{26B56CB4-463A-41A9-B61F-844D3C97DAF4}" type="presOf" srcId="{2C44ECA7-F92D-4BC8-B5C9-F205CC258777}" destId="{D861A06A-CEFC-4060-A2D0-F5DB0D32B635}" srcOrd="0" destOrd="1" presId="urn:microsoft.com/office/officeart/2018/2/layout/IconVerticalSolidList"/>
    <dgm:cxn modelId="{02B073BE-3D70-4B41-9AD0-01D2AD3E733E}" srcId="{809DBF6C-6989-43B7-A1C9-C812DAF26D6E}" destId="{D36A989C-E4D1-4621-A032-590505DC27AF}" srcOrd="4" destOrd="0" parTransId="{FCB42552-8FE2-413C-88D0-35EC32FAA1E9}" sibTransId="{1377940E-4873-43B6-9A7C-06B9E847A61B}"/>
    <dgm:cxn modelId="{88D3ADBF-6A9A-4152-9244-B4BA15BACDB2}" srcId="{D36A989C-E4D1-4621-A032-590505DC27AF}" destId="{A54C2D5A-BDF7-495E-8D15-ED07610A522D}" srcOrd="1" destOrd="0" parTransId="{3EC9AAF9-D411-42DB-AFDC-12DF478AFC28}" sibTransId="{937388F8-EF0E-4214-8C11-EEBE1254ADDB}"/>
    <dgm:cxn modelId="{8FEA48C0-A08A-4317-9B1D-01DF0018C2F7}" srcId="{357D85B6-8CD0-4C8D-AF2C-B0A6A8D5BCFA}" destId="{BDCBB8D4-8ACC-4D73-BA8C-7DC12113DA55}" srcOrd="2" destOrd="0" parTransId="{EB458F5C-5C58-4ACF-8580-FA2E79D1DA1D}" sibTransId="{29F3C892-6C59-4193-9282-F7624A2577D3}"/>
    <dgm:cxn modelId="{83C10AC4-0BCE-4AE9-BBE9-166B81E82418}" srcId="{1F250B2B-901A-4922-9FE6-917A083D98D5}" destId="{F22FFEF5-EFE9-49E5-BC40-21310ACC77B3}" srcOrd="0" destOrd="0" parTransId="{47A254CD-478F-497D-84D0-5282FA9C3F23}" sibTransId="{A8F04A58-7BE3-4C24-9DBB-A5CAE868508C}"/>
    <dgm:cxn modelId="{941097CE-C0D6-4C70-9287-C03DABCA6146}" type="presOf" srcId="{915321E1-F9A4-46F7-B175-5BC7EAEAE65B}" destId="{113C0CD6-467F-4C52-836A-B2FF0D2FC006}" srcOrd="0" destOrd="1" presId="urn:microsoft.com/office/officeart/2018/2/layout/IconVerticalSolidList"/>
    <dgm:cxn modelId="{AC9AAACE-10E7-406F-874B-EB422FC6D018}" type="presOf" srcId="{1F250B2B-901A-4922-9FE6-917A083D98D5}" destId="{94E7EA3D-3B76-4CBE-A70D-1B99E36F373D}" srcOrd="0" destOrd="0" presId="urn:microsoft.com/office/officeart/2018/2/layout/IconVerticalSolidList"/>
    <dgm:cxn modelId="{32BF42D3-3980-4E54-8A71-409D2D061548}" type="presOf" srcId="{D36A989C-E4D1-4621-A032-590505DC27AF}" destId="{95ABA58D-3897-4ECC-B77D-31B29AD7AE27}" srcOrd="0" destOrd="0" presId="urn:microsoft.com/office/officeart/2018/2/layout/IconVerticalSolidList"/>
    <dgm:cxn modelId="{226990DF-5654-478F-8A4B-DD3A1E95139A}" srcId="{1F250B2B-901A-4922-9FE6-917A083D98D5}" destId="{2C44ECA7-F92D-4BC8-B5C9-F205CC258777}" srcOrd="1" destOrd="0" parTransId="{24312475-321B-44F1-9346-BED0DC2EEFF9}" sibTransId="{558D3E2A-1435-4C5C-8D25-106C47E74A06}"/>
    <dgm:cxn modelId="{A4E809EA-C1DF-417A-84BB-C992C5B0095D}" srcId="{809DBF6C-6989-43B7-A1C9-C812DAF26D6E}" destId="{8007FECF-DE95-4161-9FD8-EC3F2C3A6406}" srcOrd="3" destOrd="0" parTransId="{1224EFB5-F307-4FF6-823F-39D44F1F5784}" sibTransId="{8A4803E4-1647-47AD-A501-44175E866DAF}"/>
    <dgm:cxn modelId="{4BBF4CEA-9872-46C1-92C5-4CE76719E135}" srcId="{809DBF6C-6989-43B7-A1C9-C812DAF26D6E}" destId="{1F250B2B-901A-4922-9FE6-917A083D98D5}" srcOrd="0" destOrd="0" parTransId="{FBB54601-1061-45DA-B8AF-83A8D4DED27C}" sibTransId="{0DD0FAD4-2E4C-4F63-B75B-C793251631BA}"/>
    <dgm:cxn modelId="{FF2609EC-6545-4DB2-AA86-3AF3F755B006}" srcId="{1F250B2B-901A-4922-9FE6-917A083D98D5}" destId="{85D44357-796F-4D45-A1A4-D5B76FEE366E}" srcOrd="2" destOrd="0" parTransId="{51D7C825-E6CD-4F12-8CF3-883AC3E29F61}" sibTransId="{00D1BC31-99CE-4088-82A4-D222B8588535}"/>
    <dgm:cxn modelId="{C155A4F0-060E-46CA-9DAF-05DE212A676D}" type="presOf" srcId="{BDCBB8D4-8ACC-4D73-BA8C-7DC12113DA55}" destId="{113C0CD6-467F-4C52-836A-B2FF0D2FC006}" srcOrd="0" destOrd="2" presId="urn:microsoft.com/office/officeart/2018/2/layout/IconVerticalSolidList"/>
    <dgm:cxn modelId="{1151F9F2-E780-4BF4-98C7-C1BB193A8F6E}" srcId="{8007FECF-DE95-4161-9FD8-EC3F2C3A6406}" destId="{70E697CA-3B83-434B-8114-7C68A0191581}" srcOrd="1" destOrd="0" parTransId="{9C0898EF-C6BD-4FB5-8B71-8CBD304DA346}" sibTransId="{FD26BD3E-4570-473B-87B4-D6AC901D785C}"/>
    <dgm:cxn modelId="{F4206CF6-048B-4B4F-A64E-E9F832B5276E}" type="presOf" srcId="{C329068B-FF4F-4C84-8D08-2DDC569DDB81}" destId="{A97ECDA4-E7A4-49F2-A691-37CE1A1A4576}" srcOrd="0" destOrd="0" presId="urn:microsoft.com/office/officeart/2018/2/layout/IconVerticalSolidList"/>
    <dgm:cxn modelId="{38ACFCF6-8DF9-4704-99AD-C673208C118D}" type="presOf" srcId="{BB5B8743-608A-463C-A847-A70259D7877C}" destId="{1E1172CB-CE02-4374-BCCA-57DAB0BFD30B}" srcOrd="0" destOrd="1" presId="urn:microsoft.com/office/officeart/2018/2/layout/IconVerticalSolidList"/>
    <dgm:cxn modelId="{D326FDF7-639E-442B-98C9-FF7A328727CA}" type="presOf" srcId="{809DBF6C-6989-43B7-A1C9-C812DAF26D6E}" destId="{438DAD22-D6A4-4365-9AA4-EEAF0543F5B4}" srcOrd="0" destOrd="0" presId="urn:microsoft.com/office/officeart/2018/2/layout/IconVerticalSolidList"/>
    <dgm:cxn modelId="{998AA4F9-28D2-419B-AF3A-111B8B042D4E}" type="presOf" srcId="{D0FA21ED-8B92-4AEE-A50C-80B2F326AEB6}" destId="{1E1172CB-CE02-4374-BCCA-57DAB0BFD30B}" srcOrd="0" destOrd="2" presId="urn:microsoft.com/office/officeart/2018/2/layout/IconVerticalSolidList"/>
    <dgm:cxn modelId="{A558D5FB-5EAF-4E63-A991-A4B2DA23DCE3}" type="presOf" srcId="{357D85B6-8CD0-4C8D-AF2C-B0A6A8D5BCFA}" destId="{6B90EBEE-906C-4432-8716-2E612C48C722}" srcOrd="0" destOrd="0" presId="urn:microsoft.com/office/officeart/2018/2/layout/IconVerticalSolidList"/>
    <dgm:cxn modelId="{98710E35-6A5B-47CE-B8E4-F43E6C3AA24B}" type="presParOf" srcId="{438DAD22-D6A4-4365-9AA4-EEAF0543F5B4}" destId="{908427FF-1239-4E55-A6BB-13E9978D7D35}" srcOrd="0" destOrd="0" presId="urn:microsoft.com/office/officeart/2018/2/layout/IconVerticalSolidList"/>
    <dgm:cxn modelId="{3466012E-1829-42F7-84D3-5ACD7A921C48}" type="presParOf" srcId="{908427FF-1239-4E55-A6BB-13E9978D7D35}" destId="{07509CDD-A08E-4F1A-9054-76EF8BC3BC94}" srcOrd="0" destOrd="0" presId="urn:microsoft.com/office/officeart/2018/2/layout/IconVerticalSolidList"/>
    <dgm:cxn modelId="{FB60BFF8-A467-4ED2-9490-164CD71A6B86}" type="presParOf" srcId="{908427FF-1239-4E55-A6BB-13E9978D7D35}" destId="{A3BE667A-AFAB-4260-B279-9B455EDB62F4}" srcOrd="1" destOrd="0" presId="urn:microsoft.com/office/officeart/2018/2/layout/IconVerticalSolidList"/>
    <dgm:cxn modelId="{BAB4A663-D6C0-4ED1-8946-68A4A1B08F6E}" type="presParOf" srcId="{908427FF-1239-4E55-A6BB-13E9978D7D35}" destId="{00D5A703-4078-4A21-B7BD-1B438F9E6194}" srcOrd="2" destOrd="0" presId="urn:microsoft.com/office/officeart/2018/2/layout/IconVerticalSolidList"/>
    <dgm:cxn modelId="{8A22AE1B-8F54-4DD3-A948-0A23D8F7A8E4}" type="presParOf" srcId="{908427FF-1239-4E55-A6BB-13E9978D7D35}" destId="{94E7EA3D-3B76-4CBE-A70D-1B99E36F373D}" srcOrd="3" destOrd="0" presId="urn:microsoft.com/office/officeart/2018/2/layout/IconVerticalSolidList"/>
    <dgm:cxn modelId="{9721DF7C-EF05-41B2-9E9A-942A0A3DBC80}" type="presParOf" srcId="{908427FF-1239-4E55-A6BB-13E9978D7D35}" destId="{D861A06A-CEFC-4060-A2D0-F5DB0D32B635}" srcOrd="4" destOrd="0" presId="urn:microsoft.com/office/officeart/2018/2/layout/IconVerticalSolidList"/>
    <dgm:cxn modelId="{BCE712E2-6E15-4014-B7F2-4079E8C93B6F}" type="presParOf" srcId="{438DAD22-D6A4-4365-9AA4-EEAF0543F5B4}" destId="{12BDEB17-8EFA-4240-91CA-B75DE05D7907}" srcOrd="1" destOrd="0" presId="urn:microsoft.com/office/officeart/2018/2/layout/IconVerticalSolidList"/>
    <dgm:cxn modelId="{B33411BA-488F-40C0-90A6-B2C7D40A2193}" type="presParOf" srcId="{438DAD22-D6A4-4365-9AA4-EEAF0543F5B4}" destId="{23AC5515-8087-44A5-932E-191DB2E8CAA2}" srcOrd="2" destOrd="0" presId="urn:microsoft.com/office/officeart/2018/2/layout/IconVerticalSolidList"/>
    <dgm:cxn modelId="{FF9FE685-CC9C-4351-A722-C0AA183A454C}" type="presParOf" srcId="{23AC5515-8087-44A5-932E-191DB2E8CAA2}" destId="{C1351354-455E-40BE-89A7-234268C200DD}" srcOrd="0" destOrd="0" presId="urn:microsoft.com/office/officeart/2018/2/layout/IconVerticalSolidList"/>
    <dgm:cxn modelId="{2464D9B7-72CF-4915-A860-82197E9186D8}" type="presParOf" srcId="{23AC5515-8087-44A5-932E-191DB2E8CAA2}" destId="{F94F29B5-5531-4B79-BD9F-8C4958A76DEB}" srcOrd="1" destOrd="0" presId="urn:microsoft.com/office/officeart/2018/2/layout/IconVerticalSolidList"/>
    <dgm:cxn modelId="{3F03A93A-5ED8-4643-AFB2-F58F23F64269}" type="presParOf" srcId="{23AC5515-8087-44A5-932E-191DB2E8CAA2}" destId="{4DFBB4C7-915C-4085-940D-81DD4712B979}" srcOrd="2" destOrd="0" presId="urn:microsoft.com/office/officeart/2018/2/layout/IconVerticalSolidList"/>
    <dgm:cxn modelId="{E7CD5D54-2657-4589-91EA-6C214F44AF36}" type="presParOf" srcId="{23AC5515-8087-44A5-932E-191DB2E8CAA2}" destId="{6B90EBEE-906C-4432-8716-2E612C48C722}" srcOrd="3" destOrd="0" presId="urn:microsoft.com/office/officeart/2018/2/layout/IconVerticalSolidList"/>
    <dgm:cxn modelId="{16018FD0-2271-43BE-B938-8713A31C9653}" type="presParOf" srcId="{23AC5515-8087-44A5-932E-191DB2E8CAA2}" destId="{113C0CD6-467F-4C52-836A-B2FF0D2FC006}" srcOrd="4" destOrd="0" presId="urn:microsoft.com/office/officeart/2018/2/layout/IconVerticalSolidList"/>
    <dgm:cxn modelId="{87BE4237-FAB9-4FB2-98A0-8AEDFC140B1A}" type="presParOf" srcId="{438DAD22-D6A4-4365-9AA4-EEAF0543F5B4}" destId="{0BB0E185-A46A-471D-B083-2B90750623E0}" srcOrd="3" destOrd="0" presId="urn:microsoft.com/office/officeart/2018/2/layout/IconVerticalSolidList"/>
    <dgm:cxn modelId="{9DB9E317-563C-4140-B8BB-C5CC1C6FE1A1}" type="presParOf" srcId="{438DAD22-D6A4-4365-9AA4-EEAF0543F5B4}" destId="{0F86C5A2-95FD-4E09-AC56-068FED57E250}" srcOrd="4" destOrd="0" presId="urn:microsoft.com/office/officeart/2018/2/layout/IconVerticalSolidList"/>
    <dgm:cxn modelId="{17E56604-0384-4ADA-AF56-369151E71179}" type="presParOf" srcId="{0F86C5A2-95FD-4E09-AC56-068FED57E250}" destId="{54206F42-F88D-4BA4-B47C-D4B4ACB3969A}" srcOrd="0" destOrd="0" presId="urn:microsoft.com/office/officeart/2018/2/layout/IconVerticalSolidList"/>
    <dgm:cxn modelId="{16458C4D-AD37-448D-9E29-EBC8A84A96A7}" type="presParOf" srcId="{0F86C5A2-95FD-4E09-AC56-068FED57E250}" destId="{926B6887-B397-43CE-A500-338EA6FF477B}" srcOrd="1" destOrd="0" presId="urn:microsoft.com/office/officeart/2018/2/layout/IconVerticalSolidList"/>
    <dgm:cxn modelId="{B793C236-CD80-438C-8421-753B1C54DFB1}" type="presParOf" srcId="{0F86C5A2-95FD-4E09-AC56-068FED57E250}" destId="{4CF06DF9-2DD0-48C6-A0FE-270523DD592E}" srcOrd="2" destOrd="0" presId="urn:microsoft.com/office/officeart/2018/2/layout/IconVerticalSolidList"/>
    <dgm:cxn modelId="{114A0E13-114F-4315-9C35-2960E25B45BC}" type="presParOf" srcId="{0F86C5A2-95FD-4E09-AC56-068FED57E250}" destId="{50013AED-EADA-42CD-8D32-5113DBC1BBF6}" srcOrd="3" destOrd="0" presId="urn:microsoft.com/office/officeart/2018/2/layout/IconVerticalSolidList"/>
    <dgm:cxn modelId="{EA9286F9-F2C3-40C3-BB06-10F7C783B7A3}" type="presParOf" srcId="{0F86C5A2-95FD-4E09-AC56-068FED57E250}" destId="{1E1172CB-CE02-4374-BCCA-57DAB0BFD30B}" srcOrd="4" destOrd="0" presId="urn:microsoft.com/office/officeart/2018/2/layout/IconVerticalSolidList"/>
    <dgm:cxn modelId="{B42A7941-F2D5-452A-BAFB-DDF9297210F6}" type="presParOf" srcId="{438DAD22-D6A4-4365-9AA4-EEAF0543F5B4}" destId="{80BCE80E-2373-432A-A2BD-37615C32A1DF}" srcOrd="5" destOrd="0" presId="urn:microsoft.com/office/officeart/2018/2/layout/IconVerticalSolidList"/>
    <dgm:cxn modelId="{090A5D2C-C29E-4463-AE67-71951082D94E}" type="presParOf" srcId="{438DAD22-D6A4-4365-9AA4-EEAF0543F5B4}" destId="{3A0F1B9E-601C-48DC-914C-A73C828E9F07}" srcOrd="6" destOrd="0" presId="urn:microsoft.com/office/officeart/2018/2/layout/IconVerticalSolidList"/>
    <dgm:cxn modelId="{E3E8A02D-21D0-496D-B047-71A3B7EA9F2F}" type="presParOf" srcId="{3A0F1B9E-601C-48DC-914C-A73C828E9F07}" destId="{603558B7-E248-4C29-93CA-C7D0292ABC90}" srcOrd="0" destOrd="0" presId="urn:microsoft.com/office/officeart/2018/2/layout/IconVerticalSolidList"/>
    <dgm:cxn modelId="{A4868A40-71E2-4235-929C-8E6E9C688F81}" type="presParOf" srcId="{3A0F1B9E-601C-48DC-914C-A73C828E9F07}" destId="{0903B6AB-89DC-4139-8C12-BC54B12834B1}" srcOrd="1" destOrd="0" presId="urn:microsoft.com/office/officeart/2018/2/layout/IconVerticalSolidList"/>
    <dgm:cxn modelId="{99245693-30BB-4216-A807-C0E7D37632E5}" type="presParOf" srcId="{3A0F1B9E-601C-48DC-914C-A73C828E9F07}" destId="{B193C4C3-042B-4D81-BA96-A1F0C439EE70}" srcOrd="2" destOrd="0" presId="urn:microsoft.com/office/officeart/2018/2/layout/IconVerticalSolidList"/>
    <dgm:cxn modelId="{D8035941-2756-4908-8DE0-0578A49BDF21}" type="presParOf" srcId="{3A0F1B9E-601C-48DC-914C-A73C828E9F07}" destId="{51D655D0-170C-4691-A335-7ED677CD2400}" srcOrd="3" destOrd="0" presId="urn:microsoft.com/office/officeart/2018/2/layout/IconVerticalSolidList"/>
    <dgm:cxn modelId="{B6D93F16-CBE4-4852-8D9B-4A34E1CC0629}" type="presParOf" srcId="{3A0F1B9E-601C-48DC-914C-A73C828E9F07}" destId="{A97ECDA4-E7A4-49F2-A691-37CE1A1A4576}" srcOrd="4" destOrd="0" presId="urn:microsoft.com/office/officeart/2018/2/layout/IconVerticalSolidList"/>
    <dgm:cxn modelId="{DE7BE883-1F01-48EF-A75B-139F2D3342EB}" type="presParOf" srcId="{438DAD22-D6A4-4365-9AA4-EEAF0543F5B4}" destId="{890D8CC0-AF38-4494-9E3F-64B5A7240D77}" srcOrd="7" destOrd="0" presId="urn:microsoft.com/office/officeart/2018/2/layout/IconVerticalSolidList"/>
    <dgm:cxn modelId="{E691A2C4-839F-422F-928C-70D7331D2AC4}" type="presParOf" srcId="{438DAD22-D6A4-4365-9AA4-EEAF0543F5B4}" destId="{C4A77003-CADF-4FDF-9103-2021CBD512CB}" srcOrd="8" destOrd="0" presId="urn:microsoft.com/office/officeart/2018/2/layout/IconVerticalSolidList"/>
    <dgm:cxn modelId="{C737E53B-5947-4D7B-97AB-3567D41A5809}" type="presParOf" srcId="{C4A77003-CADF-4FDF-9103-2021CBD512CB}" destId="{734DFDC0-36AF-4271-893E-88D5F9334DA0}" srcOrd="0" destOrd="0" presId="urn:microsoft.com/office/officeart/2018/2/layout/IconVerticalSolidList"/>
    <dgm:cxn modelId="{2CD58D39-9CDE-4FBC-9F68-FE2E8FF62854}" type="presParOf" srcId="{C4A77003-CADF-4FDF-9103-2021CBD512CB}" destId="{95B9F643-E8F3-45AD-A105-0BCC6E05B774}" srcOrd="1" destOrd="0" presId="urn:microsoft.com/office/officeart/2018/2/layout/IconVerticalSolidList"/>
    <dgm:cxn modelId="{40AF3185-5A1E-4FEC-A557-8AE9C9C2F363}" type="presParOf" srcId="{C4A77003-CADF-4FDF-9103-2021CBD512CB}" destId="{DF9E5878-A1FD-4F1F-996B-DF6D94D31AE9}" srcOrd="2" destOrd="0" presId="urn:microsoft.com/office/officeart/2018/2/layout/IconVerticalSolidList"/>
    <dgm:cxn modelId="{D89DA908-3E50-4E1A-A483-BBE463D99FF2}" type="presParOf" srcId="{C4A77003-CADF-4FDF-9103-2021CBD512CB}" destId="{95ABA58D-3897-4ECC-B77D-31B29AD7AE27}" srcOrd="3" destOrd="0" presId="urn:microsoft.com/office/officeart/2018/2/layout/IconVerticalSolidList"/>
    <dgm:cxn modelId="{1BA2932D-C69B-4DB0-B46A-F5E67CAC3CE7}" type="presParOf" srcId="{C4A77003-CADF-4FDF-9103-2021CBD512CB}" destId="{49ECAED4-82F0-4982-BFF9-0695E88A43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84D12E-C1E8-43A3-A0B2-89BE1B1459E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31FBA4B6-8EC7-46FC-8F0F-280B266CE69F}">
      <dgm:prSet/>
      <dgm:spPr/>
      <dgm:t>
        <a:bodyPr/>
        <a:lstStyle/>
        <a:p>
          <a:pPr>
            <a:defRPr b="1"/>
          </a:pPr>
          <a:r>
            <a:rPr lang="en-GB" b="1" i="0"/>
            <a:t>For a manufacturing unit in India</a:t>
          </a:r>
          <a:endParaRPr lang="en-US"/>
        </a:p>
      </dgm:t>
    </dgm:pt>
    <dgm:pt modelId="{E3A2DB8B-6F63-424C-889B-40AD800BA1F6}" type="parTrans" cxnId="{E5CB26E2-0684-4431-87E8-2556CD297063}">
      <dgm:prSet/>
      <dgm:spPr/>
      <dgm:t>
        <a:bodyPr/>
        <a:lstStyle/>
        <a:p>
          <a:endParaRPr lang="en-US"/>
        </a:p>
      </dgm:t>
    </dgm:pt>
    <dgm:pt modelId="{49519E52-6FAE-4300-838B-C5B6DD063832}" type="sibTrans" cxnId="{E5CB26E2-0684-4431-87E8-2556CD297063}">
      <dgm:prSet/>
      <dgm:spPr/>
      <dgm:t>
        <a:bodyPr/>
        <a:lstStyle/>
        <a:p>
          <a:endParaRPr lang="en-US"/>
        </a:p>
      </dgm:t>
    </dgm:pt>
    <dgm:pt modelId="{F9BCA142-FAC2-46D4-B1D8-27A0C046277C}">
      <dgm:prSet/>
      <dgm:spPr/>
      <dgm:t>
        <a:bodyPr/>
        <a:lstStyle/>
        <a:p>
          <a:r>
            <a:rPr lang="en-GB" i="0"/>
            <a:t>Gujarat </a:t>
          </a:r>
          <a:endParaRPr lang="en-US"/>
        </a:p>
      </dgm:t>
    </dgm:pt>
    <dgm:pt modelId="{DEC94CE0-08FB-4479-94A2-5F0BDC8EFFA1}" type="parTrans" cxnId="{230CEAB3-BD8C-44DD-BB76-248068A2109A}">
      <dgm:prSet/>
      <dgm:spPr/>
      <dgm:t>
        <a:bodyPr/>
        <a:lstStyle/>
        <a:p>
          <a:endParaRPr lang="en-US"/>
        </a:p>
      </dgm:t>
    </dgm:pt>
    <dgm:pt modelId="{9C6610A6-175E-4676-91AB-9B06E1569BDE}" type="sibTrans" cxnId="{230CEAB3-BD8C-44DD-BB76-248068A2109A}">
      <dgm:prSet/>
      <dgm:spPr/>
      <dgm:t>
        <a:bodyPr/>
        <a:lstStyle/>
        <a:p>
          <a:endParaRPr lang="en-US"/>
        </a:p>
      </dgm:t>
    </dgm:pt>
    <dgm:pt modelId="{168111BC-BB4D-4FDA-95E1-77DB28D673F7}">
      <dgm:prSet/>
      <dgm:spPr/>
      <dgm:t>
        <a:bodyPr/>
        <a:lstStyle/>
        <a:p>
          <a:r>
            <a:rPr lang="en-GB" i="0"/>
            <a:t>Maharashtra</a:t>
          </a:r>
          <a:endParaRPr lang="en-US"/>
        </a:p>
      </dgm:t>
    </dgm:pt>
    <dgm:pt modelId="{48AD47E4-2233-4E18-9419-8761B3511FF8}" type="parTrans" cxnId="{72E2F60F-E4FC-4F1E-8D44-86960CB2EA02}">
      <dgm:prSet/>
      <dgm:spPr/>
      <dgm:t>
        <a:bodyPr/>
        <a:lstStyle/>
        <a:p>
          <a:endParaRPr lang="en-US"/>
        </a:p>
      </dgm:t>
    </dgm:pt>
    <dgm:pt modelId="{1F1E59EE-970F-40E1-8F9A-E2145FF6A9E3}" type="sibTrans" cxnId="{72E2F60F-E4FC-4F1E-8D44-86960CB2EA02}">
      <dgm:prSet/>
      <dgm:spPr/>
      <dgm:t>
        <a:bodyPr/>
        <a:lstStyle/>
        <a:p>
          <a:endParaRPr lang="en-US"/>
        </a:p>
      </dgm:t>
    </dgm:pt>
    <dgm:pt modelId="{6D6D317D-2429-41A3-94ED-559781B96097}">
      <dgm:prSet/>
      <dgm:spPr/>
      <dgm:t>
        <a:bodyPr/>
        <a:lstStyle/>
        <a:p>
          <a:r>
            <a:rPr lang="en-GB" i="0"/>
            <a:t>Tamil Nadu,</a:t>
          </a:r>
          <a:endParaRPr lang="en-US"/>
        </a:p>
      </dgm:t>
    </dgm:pt>
    <dgm:pt modelId="{5B03D537-1098-47D1-A75C-B0158A1975D0}" type="parTrans" cxnId="{E4C2FBE1-91C0-452E-8F3A-52878B06080B}">
      <dgm:prSet/>
      <dgm:spPr/>
      <dgm:t>
        <a:bodyPr/>
        <a:lstStyle/>
        <a:p>
          <a:endParaRPr lang="en-US"/>
        </a:p>
      </dgm:t>
    </dgm:pt>
    <dgm:pt modelId="{6524AFE5-8076-47BE-8002-81DAF0812059}" type="sibTrans" cxnId="{E4C2FBE1-91C0-452E-8F3A-52878B06080B}">
      <dgm:prSet/>
      <dgm:spPr/>
      <dgm:t>
        <a:bodyPr/>
        <a:lstStyle/>
        <a:p>
          <a:endParaRPr lang="en-US"/>
        </a:p>
      </dgm:t>
    </dgm:pt>
    <dgm:pt modelId="{8415A758-9D7D-4DBE-A85B-7319F8D20691}">
      <dgm:prSet/>
      <dgm:spPr/>
      <dgm:t>
        <a:bodyPr/>
        <a:lstStyle/>
        <a:p>
          <a:r>
            <a:rPr lang="en-GB" i="0"/>
            <a:t>Karnataka</a:t>
          </a:r>
          <a:endParaRPr lang="en-US"/>
        </a:p>
      </dgm:t>
    </dgm:pt>
    <dgm:pt modelId="{4F78EF27-BA57-461D-BF15-C46123E8DC93}" type="parTrans" cxnId="{4BD03667-CA84-4FE6-B95C-8F80EFB3A143}">
      <dgm:prSet/>
      <dgm:spPr/>
      <dgm:t>
        <a:bodyPr/>
        <a:lstStyle/>
        <a:p>
          <a:endParaRPr lang="en-US"/>
        </a:p>
      </dgm:t>
    </dgm:pt>
    <dgm:pt modelId="{D04932C1-A420-4000-AC11-10FDF4FF885A}" type="sibTrans" cxnId="{4BD03667-CA84-4FE6-B95C-8F80EFB3A143}">
      <dgm:prSet/>
      <dgm:spPr/>
      <dgm:t>
        <a:bodyPr/>
        <a:lstStyle/>
        <a:p>
          <a:endParaRPr lang="en-US"/>
        </a:p>
      </dgm:t>
    </dgm:pt>
    <dgm:pt modelId="{53D980AA-11C8-4C54-BF7D-0C817300B9D1}">
      <dgm:prSet/>
      <dgm:spPr/>
      <dgm:t>
        <a:bodyPr/>
        <a:lstStyle/>
        <a:p>
          <a:r>
            <a:rPr lang="en-GB" i="0"/>
            <a:t>Andhra Pradesh </a:t>
          </a:r>
          <a:endParaRPr lang="en-US"/>
        </a:p>
      </dgm:t>
    </dgm:pt>
    <dgm:pt modelId="{1F8C46DC-F8A3-499D-A820-F8D4DEEB2D8D}" type="parTrans" cxnId="{F800348A-3EB9-454B-A96F-8B69EB8A1DDA}">
      <dgm:prSet/>
      <dgm:spPr/>
      <dgm:t>
        <a:bodyPr/>
        <a:lstStyle/>
        <a:p>
          <a:endParaRPr lang="en-US"/>
        </a:p>
      </dgm:t>
    </dgm:pt>
    <dgm:pt modelId="{479A79C2-B80B-4557-A9F7-3697540F8D62}" type="sibTrans" cxnId="{F800348A-3EB9-454B-A96F-8B69EB8A1DDA}">
      <dgm:prSet/>
      <dgm:spPr/>
      <dgm:t>
        <a:bodyPr/>
        <a:lstStyle/>
        <a:p>
          <a:endParaRPr lang="en-US"/>
        </a:p>
      </dgm:t>
    </dgm:pt>
    <dgm:pt modelId="{ABECD24B-5337-4A54-A1A9-916132335959}">
      <dgm:prSet/>
      <dgm:spPr/>
      <dgm:t>
        <a:bodyPr/>
        <a:lstStyle/>
        <a:p>
          <a:pPr>
            <a:defRPr b="1"/>
          </a:pPr>
          <a:r>
            <a:rPr lang="en-GB" b="1" i="0"/>
            <a:t>Key factors to consider:</a:t>
          </a:r>
          <a:endParaRPr lang="en-US"/>
        </a:p>
      </dgm:t>
    </dgm:pt>
    <dgm:pt modelId="{CB9C3D9A-A88D-4AC2-AFCF-E220CB84F3EC}" type="parTrans" cxnId="{27D47A8B-64AC-4F6F-8B7E-B220C9F59C5E}">
      <dgm:prSet/>
      <dgm:spPr/>
      <dgm:t>
        <a:bodyPr/>
        <a:lstStyle/>
        <a:p>
          <a:endParaRPr lang="en-US"/>
        </a:p>
      </dgm:t>
    </dgm:pt>
    <dgm:pt modelId="{7468322E-8677-40DF-BFFD-2276DB3AF0D9}" type="sibTrans" cxnId="{27D47A8B-64AC-4F6F-8B7E-B220C9F59C5E}">
      <dgm:prSet/>
      <dgm:spPr/>
      <dgm:t>
        <a:bodyPr/>
        <a:lstStyle/>
        <a:p>
          <a:endParaRPr lang="en-US"/>
        </a:p>
      </dgm:t>
    </dgm:pt>
    <dgm:pt modelId="{EB7CA47A-E42B-4274-9269-422B10FA334C}">
      <dgm:prSet/>
      <dgm:spPr/>
      <dgm:t>
        <a:bodyPr/>
        <a:lstStyle/>
        <a:p>
          <a:r>
            <a:rPr lang="en-GB" b="0" i="0"/>
            <a:t>Subsidies and incentives</a:t>
          </a:r>
          <a:endParaRPr lang="en-US"/>
        </a:p>
      </dgm:t>
    </dgm:pt>
    <dgm:pt modelId="{53B196D5-6074-41C8-9988-83C1CEC63322}" type="parTrans" cxnId="{50F91670-EEFC-4C71-9FA1-AFCDC0E03CF4}">
      <dgm:prSet/>
      <dgm:spPr/>
      <dgm:t>
        <a:bodyPr/>
        <a:lstStyle/>
        <a:p>
          <a:endParaRPr lang="en-US"/>
        </a:p>
      </dgm:t>
    </dgm:pt>
    <dgm:pt modelId="{81F0D36E-CF1D-41EC-8836-2ED69AEE5438}" type="sibTrans" cxnId="{50F91670-EEFC-4C71-9FA1-AFCDC0E03CF4}">
      <dgm:prSet/>
      <dgm:spPr/>
      <dgm:t>
        <a:bodyPr/>
        <a:lstStyle/>
        <a:p>
          <a:endParaRPr lang="en-US"/>
        </a:p>
      </dgm:t>
    </dgm:pt>
    <dgm:pt modelId="{B8AE89A5-5EBC-4D86-9D6D-3669C977623E}">
      <dgm:prSet/>
      <dgm:spPr/>
      <dgm:t>
        <a:bodyPr/>
        <a:lstStyle/>
        <a:p>
          <a:r>
            <a:rPr lang="en-GB" b="0" i="0"/>
            <a:t>Ease of doing business</a:t>
          </a:r>
          <a:endParaRPr lang="en-US"/>
        </a:p>
      </dgm:t>
    </dgm:pt>
    <dgm:pt modelId="{CE0BA586-5314-451B-BB5A-6499FF6F299B}" type="parTrans" cxnId="{4B85DA5A-8452-4F51-BDEA-9EC140F07BBF}">
      <dgm:prSet/>
      <dgm:spPr/>
      <dgm:t>
        <a:bodyPr/>
        <a:lstStyle/>
        <a:p>
          <a:endParaRPr lang="en-US"/>
        </a:p>
      </dgm:t>
    </dgm:pt>
    <dgm:pt modelId="{7A0E539C-2645-4823-A65C-F40F59824294}" type="sibTrans" cxnId="{4B85DA5A-8452-4F51-BDEA-9EC140F07BBF}">
      <dgm:prSet/>
      <dgm:spPr/>
      <dgm:t>
        <a:bodyPr/>
        <a:lstStyle/>
        <a:p>
          <a:endParaRPr lang="en-US"/>
        </a:p>
      </dgm:t>
    </dgm:pt>
    <dgm:pt modelId="{807A24AC-BE9F-49F1-AF12-AFAB13C2CE25}">
      <dgm:prSet/>
      <dgm:spPr/>
      <dgm:t>
        <a:bodyPr/>
        <a:lstStyle/>
        <a:p>
          <a:r>
            <a:rPr lang="en-GB" b="0" i="0"/>
            <a:t>Infrastructure</a:t>
          </a:r>
          <a:endParaRPr lang="en-US"/>
        </a:p>
      </dgm:t>
    </dgm:pt>
    <dgm:pt modelId="{531FED82-C102-4A3F-B9C1-3D698B92EEBA}" type="parTrans" cxnId="{E77B5DE1-5BD6-4B7F-B1CF-0D3678CBBF06}">
      <dgm:prSet/>
      <dgm:spPr/>
      <dgm:t>
        <a:bodyPr/>
        <a:lstStyle/>
        <a:p>
          <a:endParaRPr lang="en-US"/>
        </a:p>
      </dgm:t>
    </dgm:pt>
    <dgm:pt modelId="{0A80BBA7-BF24-4330-8242-90DF43C48BCB}" type="sibTrans" cxnId="{E77B5DE1-5BD6-4B7F-B1CF-0D3678CBBF06}">
      <dgm:prSet/>
      <dgm:spPr/>
      <dgm:t>
        <a:bodyPr/>
        <a:lstStyle/>
        <a:p>
          <a:endParaRPr lang="en-US"/>
        </a:p>
      </dgm:t>
    </dgm:pt>
    <dgm:pt modelId="{73DD96A1-D762-427C-8E66-129CF3E7EAE7}">
      <dgm:prSet/>
      <dgm:spPr/>
      <dgm:t>
        <a:bodyPr/>
        <a:lstStyle/>
        <a:p>
          <a:r>
            <a:rPr lang="en-GB" b="0" i="0"/>
            <a:t>Labor market</a:t>
          </a:r>
          <a:endParaRPr lang="en-US"/>
        </a:p>
      </dgm:t>
    </dgm:pt>
    <dgm:pt modelId="{CCC14AB9-F55B-4154-80B1-65A14B36954B}" type="parTrans" cxnId="{70877CB8-7DF8-4BD8-9F61-7683806A7EB1}">
      <dgm:prSet/>
      <dgm:spPr/>
      <dgm:t>
        <a:bodyPr/>
        <a:lstStyle/>
        <a:p>
          <a:endParaRPr lang="en-US"/>
        </a:p>
      </dgm:t>
    </dgm:pt>
    <dgm:pt modelId="{2B6CB4F7-2F95-43BF-B15E-7DE13117AA89}" type="sibTrans" cxnId="{70877CB8-7DF8-4BD8-9F61-7683806A7EB1}">
      <dgm:prSet/>
      <dgm:spPr/>
      <dgm:t>
        <a:bodyPr/>
        <a:lstStyle/>
        <a:p>
          <a:endParaRPr lang="en-US"/>
        </a:p>
      </dgm:t>
    </dgm:pt>
    <dgm:pt modelId="{9B3E903E-CF9E-4E8E-9A62-7B0755969C05}">
      <dgm:prSet/>
      <dgm:spPr/>
      <dgm:t>
        <a:bodyPr/>
        <a:lstStyle/>
        <a:p>
          <a:r>
            <a:rPr lang="en-GB" b="0" i="0"/>
            <a:t>Political stability</a:t>
          </a:r>
          <a:endParaRPr lang="en-US"/>
        </a:p>
      </dgm:t>
    </dgm:pt>
    <dgm:pt modelId="{7547BB60-E9A4-485F-90FD-E5F7D0BEEDA9}" type="parTrans" cxnId="{BCDB2356-14FC-4E2D-AA9E-924B230FE3A7}">
      <dgm:prSet/>
      <dgm:spPr/>
      <dgm:t>
        <a:bodyPr/>
        <a:lstStyle/>
        <a:p>
          <a:endParaRPr lang="en-US"/>
        </a:p>
      </dgm:t>
    </dgm:pt>
    <dgm:pt modelId="{0F4C8B43-9706-4228-96E8-E36DABED92C7}" type="sibTrans" cxnId="{BCDB2356-14FC-4E2D-AA9E-924B230FE3A7}">
      <dgm:prSet/>
      <dgm:spPr/>
      <dgm:t>
        <a:bodyPr/>
        <a:lstStyle/>
        <a:p>
          <a:endParaRPr lang="en-US"/>
        </a:p>
      </dgm:t>
    </dgm:pt>
    <dgm:pt modelId="{EF686EA4-A543-492D-A722-52D8CBED5EFB}" type="pres">
      <dgm:prSet presAssocID="{EF84D12E-C1E8-43A3-A0B2-89BE1B1459ED}" presName="root" presStyleCnt="0">
        <dgm:presLayoutVars>
          <dgm:dir/>
          <dgm:resizeHandles val="exact"/>
        </dgm:presLayoutVars>
      </dgm:prSet>
      <dgm:spPr/>
    </dgm:pt>
    <dgm:pt modelId="{8329C1D1-56AC-4B2F-B0E5-F8155D680FC7}" type="pres">
      <dgm:prSet presAssocID="{31FBA4B6-8EC7-46FC-8F0F-280B266CE69F}" presName="compNode" presStyleCnt="0"/>
      <dgm:spPr/>
    </dgm:pt>
    <dgm:pt modelId="{56128E5E-8CC5-4746-AA0F-68E5DBB19DC6}" type="pres">
      <dgm:prSet presAssocID="{31FBA4B6-8EC7-46FC-8F0F-280B266CE6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E7597FF-2278-4430-B0E1-DC9803A525BF}" type="pres">
      <dgm:prSet presAssocID="{31FBA4B6-8EC7-46FC-8F0F-280B266CE69F}" presName="iconSpace" presStyleCnt="0"/>
      <dgm:spPr/>
    </dgm:pt>
    <dgm:pt modelId="{AFDA5FE5-1E71-4E83-BA57-E1E67EE0B22F}" type="pres">
      <dgm:prSet presAssocID="{31FBA4B6-8EC7-46FC-8F0F-280B266CE69F}" presName="parTx" presStyleLbl="revTx" presStyleIdx="0" presStyleCnt="4">
        <dgm:presLayoutVars>
          <dgm:chMax val="0"/>
          <dgm:chPref val="0"/>
        </dgm:presLayoutVars>
      </dgm:prSet>
      <dgm:spPr/>
    </dgm:pt>
    <dgm:pt modelId="{91B399B4-F462-4305-8FD1-B64FBEAF8F56}" type="pres">
      <dgm:prSet presAssocID="{31FBA4B6-8EC7-46FC-8F0F-280B266CE69F}" presName="txSpace" presStyleCnt="0"/>
      <dgm:spPr/>
    </dgm:pt>
    <dgm:pt modelId="{061D7926-7B7A-4666-BA87-D882596901CA}" type="pres">
      <dgm:prSet presAssocID="{31FBA4B6-8EC7-46FC-8F0F-280B266CE69F}" presName="desTx" presStyleLbl="revTx" presStyleIdx="1" presStyleCnt="4">
        <dgm:presLayoutVars/>
      </dgm:prSet>
      <dgm:spPr/>
    </dgm:pt>
    <dgm:pt modelId="{F3F18F7D-4DC4-484F-AB88-14E0D5F499BC}" type="pres">
      <dgm:prSet presAssocID="{49519E52-6FAE-4300-838B-C5B6DD063832}" presName="sibTrans" presStyleCnt="0"/>
      <dgm:spPr/>
    </dgm:pt>
    <dgm:pt modelId="{03891D4B-CA99-4F25-8CDC-6A946D151149}" type="pres">
      <dgm:prSet presAssocID="{ABECD24B-5337-4A54-A1A9-916132335959}" presName="compNode" presStyleCnt="0"/>
      <dgm:spPr/>
    </dgm:pt>
    <dgm:pt modelId="{06243CE0-6A2F-475A-AE06-9A43B5DDAE11}" type="pres">
      <dgm:prSet presAssocID="{ABECD24B-5337-4A54-A1A9-9161323359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AF59FF5-709C-4160-B332-02F44F691E3A}" type="pres">
      <dgm:prSet presAssocID="{ABECD24B-5337-4A54-A1A9-916132335959}" presName="iconSpace" presStyleCnt="0"/>
      <dgm:spPr/>
    </dgm:pt>
    <dgm:pt modelId="{E3B76CB2-AB5E-41A6-ADD8-3059C4027CAB}" type="pres">
      <dgm:prSet presAssocID="{ABECD24B-5337-4A54-A1A9-916132335959}" presName="parTx" presStyleLbl="revTx" presStyleIdx="2" presStyleCnt="4">
        <dgm:presLayoutVars>
          <dgm:chMax val="0"/>
          <dgm:chPref val="0"/>
        </dgm:presLayoutVars>
      </dgm:prSet>
      <dgm:spPr/>
    </dgm:pt>
    <dgm:pt modelId="{A476C324-1A91-403F-B6F3-DD292171F446}" type="pres">
      <dgm:prSet presAssocID="{ABECD24B-5337-4A54-A1A9-916132335959}" presName="txSpace" presStyleCnt="0"/>
      <dgm:spPr/>
    </dgm:pt>
    <dgm:pt modelId="{CEDBA869-2906-403F-83EB-4D8CA3BF7C25}" type="pres">
      <dgm:prSet presAssocID="{ABECD24B-5337-4A54-A1A9-916132335959}" presName="desTx" presStyleLbl="revTx" presStyleIdx="3" presStyleCnt="4">
        <dgm:presLayoutVars/>
      </dgm:prSet>
      <dgm:spPr/>
    </dgm:pt>
  </dgm:ptLst>
  <dgm:cxnLst>
    <dgm:cxn modelId="{B4348D01-883B-4872-B0D9-F51397AC52C8}" type="presOf" srcId="{31FBA4B6-8EC7-46FC-8F0F-280B266CE69F}" destId="{AFDA5FE5-1E71-4E83-BA57-E1E67EE0B22F}" srcOrd="0" destOrd="0" presId="urn:microsoft.com/office/officeart/2018/5/layout/CenteredIconLabelDescriptionList"/>
    <dgm:cxn modelId="{72E2F60F-E4FC-4F1E-8D44-86960CB2EA02}" srcId="{31FBA4B6-8EC7-46FC-8F0F-280B266CE69F}" destId="{168111BC-BB4D-4FDA-95E1-77DB28D673F7}" srcOrd="1" destOrd="0" parTransId="{48AD47E4-2233-4E18-9419-8761B3511FF8}" sibTransId="{1F1E59EE-970F-40E1-8F9A-E2145FF6A9E3}"/>
    <dgm:cxn modelId="{86EAA81F-33E4-4D71-B068-55C5F8DA6D29}" type="presOf" srcId="{B8AE89A5-5EBC-4D86-9D6D-3669C977623E}" destId="{CEDBA869-2906-403F-83EB-4D8CA3BF7C25}" srcOrd="0" destOrd="1" presId="urn:microsoft.com/office/officeart/2018/5/layout/CenteredIconLabelDescriptionList"/>
    <dgm:cxn modelId="{6DE41136-AB21-4494-B9CE-58DA1CC8435B}" type="presOf" srcId="{EB7CA47A-E42B-4274-9269-422B10FA334C}" destId="{CEDBA869-2906-403F-83EB-4D8CA3BF7C25}" srcOrd="0" destOrd="0" presId="urn:microsoft.com/office/officeart/2018/5/layout/CenteredIconLabelDescriptionList"/>
    <dgm:cxn modelId="{EB0DE53F-6145-420C-A15D-4FBB14E128D0}" type="presOf" srcId="{6D6D317D-2429-41A3-94ED-559781B96097}" destId="{061D7926-7B7A-4666-BA87-D882596901CA}" srcOrd="0" destOrd="2" presId="urn:microsoft.com/office/officeart/2018/5/layout/CenteredIconLabelDescriptionList"/>
    <dgm:cxn modelId="{7FB7EB60-56F6-47D0-B4FA-B7A1F7B13C53}" type="presOf" srcId="{ABECD24B-5337-4A54-A1A9-916132335959}" destId="{E3B76CB2-AB5E-41A6-ADD8-3059C4027CAB}" srcOrd="0" destOrd="0" presId="urn:microsoft.com/office/officeart/2018/5/layout/CenteredIconLabelDescriptionList"/>
    <dgm:cxn modelId="{4BD03667-CA84-4FE6-B95C-8F80EFB3A143}" srcId="{31FBA4B6-8EC7-46FC-8F0F-280B266CE69F}" destId="{8415A758-9D7D-4DBE-A85B-7319F8D20691}" srcOrd="3" destOrd="0" parTransId="{4F78EF27-BA57-461D-BF15-C46123E8DC93}" sibTransId="{D04932C1-A420-4000-AC11-10FDF4FF885A}"/>
    <dgm:cxn modelId="{50F91670-EEFC-4C71-9FA1-AFCDC0E03CF4}" srcId="{ABECD24B-5337-4A54-A1A9-916132335959}" destId="{EB7CA47A-E42B-4274-9269-422B10FA334C}" srcOrd="0" destOrd="0" parTransId="{53B196D5-6074-41C8-9988-83C1CEC63322}" sibTransId="{81F0D36E-CF1D-41EC-8836-2ED69AEE5438}"/>
    <dgm:cxn modelId="{BCDB2356-14FC-4E2D-AA9E-924B230FE3A7}" srcId="{ABECD24B-5337-4A54-A1A9-916132335959}" destId="{9B3E903E-CF9E-4E8E-9A62-7B0755969C05}" srcOrd="4" destOrd="0" parTransId="{7547BB60-E9A4-485F-90FD-E5F7D0BEEDA9}" sibTransId="{0F4C8B43-9706-4228-96E8-E36DABED92C7}"/>
    <dgm:cxn modelId="{4B85DA5A-8452-4F51-BDEA-9EC140F07BBF}" srcId="{ABECD24B-5337-4A54-A1A9-916132335959}" destId="{B8AE89A5-5EBC-4D86-9D6D-3669C977623E}" srcOrd="1" destOrd="0" parTransId="{CE0BA586-5314-451B-BB5A-6499FF6F299B}" sibTransId="{7A0E539C-2645-4823-A65C-F40F59824294}"/>
    <dgm:cxn modelId="{F800348A-3EB9-454B-A96F-8B69EB8A1DDA}" srcId="{31FBA4B6-8EC7-46FC-8F0F-280B266CE69F}" destId="{53D980AA-11C8-4C54-BF7D-0C817300B9D1}" srcOrd="4" destOrd="0" parTransId="{1F8C46DC-F8A3-499D-A820-F8D4DEEB2D8D}" sibTransId="{479A79C2-B80B-4557-A9F7-3697540F8D62}"/>
    <dgm:cxn modelId="{27D47A8B-64AC-4F6F-8B7E-B220C9F59C5E}" srcId="{EF84D12E-C1E8-43A3-A0B2-89BE1B1459ED}" destId="{ABECD24B-5337-4A54-A1A9-916132335959}" srcOrd="1" destOrd="0" parTransId="{CB9C3D9A-A88D-4AC2-AFCF-E220CB84F3EC}" sibTransId="{7468322E-8677-40DF-BFFD-2276DB3AF0D9}"/>
    <dgm:cxn modelId="{7380AEB0-F545-466E-97E5-7AB7E898CE3C}" type="presOf" srcId="{F9BCA142-FAC2-46D4-B1D8-27A0C046277C}" destId="{061D7926-7B7A-4666-BA87-D882596901CA}" srcOrd="0" destOrd="0" presId="urn:microsoft.com/office/officeart/2018/5/layout/CenteredIconLabelDescriptionList"/>
    <dgm:cxn modelId="{230CEAB3-BD8C-44DD-BB76-248068A2109A}" srcId="{31FBA4B6-8EC7-46FC-8F0F-280B266CE69F}" destId="{F9BCA142-FAC2-46D4-B1D8-27A0C046277C}" srcOrd="0" destOrd="0" parTransId="{DEC94CE0-08FB-4479-94A2-5F0BDC8EFFA1}" sibTransId="{9C6610A6-175E-4676-91AB-9B06E1569BDE}"/>
    <dgm:cxn modelId="{70877CB8-7DF8-4BD8-9F61-7683806A7EB1}" srcId="{ABECD24B-5337-4A54-A1A9-916132335959}" destId="{73DD96A1-D762-427C-8E66-129CF3E7EAE7}" srcOrd="3" destOrd="0" parTransId="{CCC14AB9-F55B-4154-80B1-65A14B36954B}" sibTransId="{2B6CB4F7-2F95-43BF-B15E-7DE13117AA89}"/>
    <dgm:cxn modelId="{1AFB12BB-3212-43BE-B1F7-80F4818A559A}" type="presOf" srcId="{73DD96A1-D762-427C-8E66-129CF3E7EAE7}" destId="{CEDBA869-2906-403F-83EB-4D8CA3BF7C25}" srcOrd="0" destOrd="3" presId="urn:microsoft.com/office/officeart/2018/5/layout/CenteredIconLabelDescriptionList"/>
    <dgm:cxn modelId="{C06778BB-BD0B-4EAD-BA50-2BFB5DE0B159}" type="presOf" srcId="{807A24AC-BE9F-49F1-AF12-AFAB13C2CE25}" destId="{CEDBA869-2906-403F-83EB-4D8CA3BF7C25}" srcOrd="0" destOrd="2" presId="urn:microsoft.com/office/officeart/2018/5/layout/CenteredIconLabelDescriptionList"/>
    <dgm:cxn modelId="{30BD6FC6-BE91-4A84-BA87-A76B6BD8545E}" type="presOf" srcId="{9B3E903E-CF9E-4E8E-9A62-7B0755969C05}" destId="{CEDBA869-2906-403F-83EB-4D8CA3BF7C25}" srcOrd="0" destOrd="4" presId="urn:microsoft.com/office/officeart/2018/5/layout/CenteredIconLabelDescriptionList"/>
    <dgm:cxn modelId="{7B80B8C9-522C-4F24-83D9-56F979986BF0}" type="presOf" srcId="{8415A758-9D7D-4DBE-A85B-7319F8D20691}" destId="{061D7926-7B7A-4666-BA87-D882596901CA}" srcOrd="0" destOrd="3" presId="urn:microsoft.com/office/officeart/2018/5/layout/CenteredIconLabelDescriptionList"/>
    <dgm:cxn modelId="{688FD1CE-7161-444D-8DD4-7AE8212B5EF2}" type="presOf" srcId="{53D980AA-11C8-4C54-BF7D-0C817300B9D1}" destId="{061D7926-7B7A-4666-BA87-D882596901CA}" srcOrd="0" destOrd="4" presId="urn:microsoft.com/office/officeart/2018/5/layout/CenteredIconLabelDescriptionList"/>
    <dgm:cxn modelId="{AC2EE8D4-4879-42BB-B25C-4F2929D45FC8}" type="presOf" srcId="{EF84D12E-C1E8-43A3-A0B2-89BE1B1459ED}" destId="{EF686EA4-A543-492D-A722-52D8CBED5EFB}" srcOrd="0" destOrd="0" presId="urn:microsoft.com/office/officeart/2018/5/layout/CenteredIconLabelDescriptionList"/>
    <dgm:cxn modelId="{E77B5DE1-5BD6-4B7F-B1CF-0D3678CBBF06}" srcId="{ABECD24B-5337-4A54-A1A9-916132335959}" destId="{807A24AC-BE9F-49F1-AF12-AFAB13C2CE25}" srcOrd="2" destOrd="0" parTransId="{531FED82-C102-4A3F-B9C1-3D698B92EEBA}" sibTransId="{0A80BBA7-BF24-4330-8242-90DF43C48BCB}"/>
    <dgm:cxn modelId="{E4C2FBE1-91C0-452E-8F3A-52878B06080B}" srcId="{31FBA4B6-8EC7-46FC-8F0F-280B266CE69F}" destId="{6D6D317D-2429-41A3-94ED-559781B96097}" srcOrd="2" destOrd="0" parTransId="{5B03D537-1098-47D1-A75C-B0158A1975D0}" sibTransId="{6524AFE5-8076-47BE-8002-81DAF0812059}"/>
    <dgm:cxn modelId="{E5CB26E2-0684-4431-87E8-2556CD297063}" srcId="{EF84D12E-C1E8-43A3-A0B2-89BE1B1459ED}" destId="{31FBA4B6-8EC7-46FC-8F0F-280B266CE69F}" srcOrd="0" destOrd="0" parTransId="{E3A2DB8B-6F63-424C-889B-40AD800BA1F6}" sibTransId="{49519E52-6FAE-4300-838B-C5B6DD063832}"/>
    <dgm:cxn modelId="{56C164E3-90B5-4BA7-9CD2-F8D7589B5CE5}" type="presOf" srcId="{168111BC-BB4D-4FDA-95E1-77DB28D673F7}" destId="{061D7926-7B7A-4666-BA87-D882596901CA}" srcOrd="0" destOrd="1" presId="urn:microsoft.com/office/officeart/2018/5/layout/CenteredIconLabelDescriptionList"/>
    <dgm:cxn modelId="{547F13BE-E325-4CD0-84C1-5D41800897D8}" type="presParOf" srcId="{EF686EA4-A543-492D-A722-52D8CBED5EFB}" destId="{8329C1D1-56AC-4B2F-B0E5-F8155D680FC7}" srcOrd="0" destOrd="0" presId="urn:microsoft.com/office/officeart/2018/5/layout/CenteredIconLabelDescriptionList"/>
    <dgm:cxn modelId="{2DE892FA-7304-4AF5-AEEC-450B944FC48B}" type="presParOf" srcId="{8329C1D1-56AC-4B2F-B0E5-F8155D680FC7}" destId="{56128E5E-8CC5-4746-AA0F-68E5DBB19DC6}" srcOrd="0" destOrd="0" presId="urn:microsoft.com/office/officeart/2018/5/layout/CenteredIconLabelDescriptionList"/>
    <dgm:cxn modelId="{83061A1B-4E56-47E9-9336-6DBDB8419FE3}" type="presParOf" srcId="{8329C1D1-56AC-4B2F-B0E5-F8155D680FC7}" destId="{CE7597FF-2278-4430-B0E1-DC9803A525BF}" srcOrd="1" destOrd="0" presId="urn:microsoft.com/office/officeart/2018/5/layout/CenteredIconLabelDescriptionList"/>
    <dgm:cxn modelId="{53825CBF-4201-42A2-9840-53077BBFF76B}" type="presParOf" srcId="{8329C1D1-56AC-4B2F-B0E5-F8155D680FC7}" destId="{AFDA5FE5-1E71-4E83-BA57-E1E67EE0B22F}" srcOrd="2" destOrd="0" presId="urn:microsoft.com/office/officeart/2018/5/layout/CenteredIconLabelDescriptionList"/>
    <dgm:cxn modelId="{0708C9A6-AA13-4905-B88B-2A1EE3353129}" type="presParOf" srcId="{8329C1D1-56AC-4B2F-B0E5-F8155D680FC7}" destId="{91B399B4-F462-4305-8FD1-B64FBEAF8F56}" srcOrd="3" destOrd="0" presId="urn:microsoft.com/office/officeart/2018/5/layout/CenteredIconLabelDescriptionList"/>
    <dgm:cxn modelId="{309CDDAA-ABD3-41F8-B428-68569324EE85}" type="presParOf" srcId="{8329C1D1-56AC-4B2F-B0E5-F8155D680FC7}" destId="{061D7926-7B7A-4666-BA87-D882596901CA}" srcOrd="4" destOrd="0" presId="urn:microsoft.com/office/officeart/2018/5/layout/CenteredIconLabelDescriptionList"/>
    <dgm:cxn modelId="{7FBBAB8F-BF80-4046-B3EE-148EEE4A6F33}" type="presParOf" srcId="{EF686EA4-A543-492D-A722-52D8CBED5EFB}" destId="{F3F18F7D-4DC4-484F-AB88-14E0D5F499BC}" srcOrd="1" destOrd="0" presId="urn:microsoft.com/office/officeart/2018/5/layout/CenteredIconLabelDescriptionList"/>
    <dgm:cxn modelId="{F41CDB90-17BF-4741-AFA0-A56C351485A6}" type="presParOf" srcId="{EF686EA4-A543-492D-A722-52D8CBED5EFB}" destId="{03891D4B-CA99-4F25-8CDC-6A946D151149}" srcOrd="2" destOrd="0" presId="urn:microsoft.com/office/officeart/2018/5/layout/CenteredIconLabelDescriptionList"/>
    <dgm:cxn modelId="{58CDE380-3085-4A1A-BFFA-62D172C3E0EC}" type="presParOf" srcId="{03891D4B-CA99-4F25-8CDC-6A946D151149}" destId="{06243CE0-6A2F-475A-AE06-9A43B5DDAE11}" srcOrd="0" destOrd="0" presId="urn:microsoft.com/office/officeart/2018/5/layout/CenteredIconLabelDescriptionList"/>
    <dgm:cxn modelId="{4F7A8FBB-3743-4248-975A-F931EA79A2F6}" type="presParOf" srcId="{03891D4B-CA99-4F25-8CDC-6A946D151149}" destId="{BAF59FF5-709C-4160-B332-02F44F691E3A}" srcOrd="1" destOrd="0" presId="urn:microsoft.com/office/officeart/2018/5/layout/CenteredIconLabelDescriptionList"/>
    <dgm:cxn modelId="{ACB2946E-058A-446D-80A2-1C6065B866CB}" type="presParOf" srcId="{03891D4B-CA99-4F25-8CDC-6A946D151149}" destId="{E3B76CB2-AB5E-41A6-ADD8-3059C4027CAB}" srcOrd="2" destOrd="0" presId="urn:microsoft.com/office/officeart/2018/5/layout/CenteredIconLabelDescriptionList"/>
    <dgm:cxn modelId="{37B7D21B-72B7-479D-AD2E-ACEE11462EA1}" type="presParOf" srcId="{03891D4B-CA99-4F25-8CDC-6A946D151149}" destId="{A476C324-1A91-403F-B6F3-DD292171F446}" srcOrd="3" destOrd="0" presId="urn:microsoft.com/office/officeart/2018/5/layout/CenteredIconLabelDescriptionList"/>
    <dgm:cxn modelId="{A6BF08B5-0CAB-41D5-A2BB-DA3C86246ABA}" type="presParOf" srcId="{03891D4B-CA99-4F25-8CDC-6A946D151149}" destId="{CEDBA869-2906-403F-83EB-4D8CA3BF7C2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17FCB8-4F5F-4AF6-AEF1-25DC7BB250ED}" type="doc">
      <dgm:prSet loTypeId="urn:microsoft.com/office/officeart/2005/8/layout/vList4" loCatId="pictur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800D0D2-53A7-4982-98CC-31AD7241BA31}">
      <dgm:prSet/>
      <dgm:spPr/>
      <dgm:t>
        <a:bodyPr/>
        <a:lstStyle/>
        <a:p>
          <a:r>
            <a:rPr lang="en-US" b="1" i="0" baseline="0" dirty="0"/>
            <a:t>1..Partnerships for Raw Materials</a:t>
          </a:r>
          <a:r>
            <a:rPr lang="en-US" b="0" i="0" baseline="0" dirty="0"/>
            <a:t>:</a:t>
          </a:r>
          <a:endParaRPr lang="en-IN" dirty="0"/>
        </a:p>
      </dgm:t>
    </dgm:pt>
    <dgm:pt modelId="{B7970CF6-F256-4242-AF06-82D2F5864549}" type="parTrans" cxnId="{8AF080CA-1105-40EC-AB2B-061F4197C90E}">
      <dgm:prSet/>
      <dgm:spPr/>
      <dgm:t>
        <a:bodyPr/>
        <a:lstStyle/>
        <a:p>
          <a:endParaRPr lang="en-IN"/>
        </a:p>
      </dgm:t>
    </dgm:pt>
    <dgm:pt modelId="{F1B75EE1-659A-4757-81B5-23329320EA37}" type="sibTrans" cxnId="{8AF080CA-1105-40EC-AB2B-061F4197C90E}">
      <dgm:prSet/>
      <dgm:spPr/>
      <dgm:t>
        <a:bodyPr/>
        <a:lstStyle/>
        <a:p>
          <a:endParaRPr lang="en-IN"/>
        </a:p>
      </dgm:t>
    </dgm:pt>
    <dgm:pt modelId="{57F27C4B-6049-4A8C-95E0-B769439DEEC5}">
      <dgm:prSet/>
      <dgm:spPr/>
      <dgm:t>
        <a:bodyPr/>
        <a:lstStyle/>
        <a:p>
          <a:r>
            <a:rPr lang="en-US" b="0" i="0" baseline="0" dirty="0"/>
            <a:t>Secure partnerships with suppliers of raw materials, such as lithium or cobalt, essential for battery production. This guarantees a stable supply and helps in negotiating better prices.</a:t>
          </a:r>
          <a:endParaRPr lang="en-IN" dirty="0"/>
        </a:p>
      </dgm:t>
    </dgm:pt>
    <dgm:pt modelId="{A19566FC-20A3-49FA-ACE9-F060133EB89A}" type="parTrans" cxnId="{01AAC4A7-26DD-4892-8515-3A851DB4D15A}">
      <dgm:prSet/>
      <dgm:spPr/>
      <dgm:t>
        <a:bodyPr/>
        <a:lstStyle/>
        <a:p>
          <a:endParaRPr lang="en-IN"/>
        </a:p>
      </dgm:t>
    </dgm:pt>
    <dgm:pt modelId="{A9B4F28F-CFA3-4634-AA90-4E6EB5BE8091}" type="sibTrans" cxnId="{01AAC4A7-26DD-4892-8515-3A851DB4D15A}">
      <dgm:prSet/>
      <dgm:spPr/>
      <dgm:t>
        <a:bodyPr/>
        <a:lstStyle/>
        <a:p>
          <a:endParaRPr lang="en-IN"/>
        </a:p>
      </dgm:t>
    </dgm:pt>
    <dgm:pt modelId="{7A793902-47A7-48C8-A0BC-CC61323D18F5}" type="pres">
      <dgm:prSet presAssocID="{2A17FCB8-4F5F-4AF6-AEF1-25DC7BB250ED}" presName="linear" presStyleCnt="0">
        <dgm:presLayoutVars>
          <dgm:dir/>
          <dgm:resizeHandles val="exact"/>
        </dgm:presLayoutVars>
      </dgm:prSet>
      <dgm:spPr/>
    </dgm:pt>
    <dgm:pt modelId="{2D65787D-1BD8-4FF5-8DBE-74225D8CDB7E}" type="pres">
      <dgm:prSet presAssocID="{C800D0D2-53A7-4982-98CC-31AD7241BA31}" presName="comp" presStyleCnt="0"/>
      <dgm:spPr/>
    </dgm:pt>
    <dgm:pt modelId="{8E4D6109-1315-4465-A823-910DE9EF6BCC}" type="pres">
      <dgm:prSet presAssocID="{C800D0D2-53A7-4982-98CC-31AD7241BA31}" presName="box" presStyleLbl="node1" presStyleIdx="0" presStyleCnt="1"/>
      <dgm:spPr/>
    </dgm:pt>
    <dgm:pt modelId="{E9496699-42B7-46C2-B81F-29BB8EF7ED82}" type="pres">
      <dgm:prSet presAssocID="{C800D0D2-53A7-4982-98CC-31AD7241BA31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</dgm:spPr>
    </dgm:pt>
    <dgm:pt modelId="{A96B8613-C628-4AC6-AA8E-90439A36CDFA}" type="pres">
      <dgm:prSet presAssocID="{C800D0D2-53A7-4982-98CC-31AD7241BA31}" presName="text" presStyleLbl="node1" presStyleIdx="0" presStyleCnt="1">
        <dgm:presLayoutVars>
          <dgm:bulletEnabled val="1"/>
        </dgm:presLayoutVars>
      </dgm:prSet>
      <dgm:spPr/>
    </dgm:pt>
  </dgm:ptLst>
  <dgm:cxnLst>
    <dgm:cxn modelId="{76FBCB04-8DF1-4C2C-8DB9-925FD7749DF2}" type="presOf" srcId="{C800D0D2-53A7-4982-98CC-31AD7241BA31}" destId="{8E4D6109-1315-4465-A823-910DE9EF6BCC}" srcOrd="0" destOrd="0" presId="urn:microsoft.com/office/officeart/2005/8/layout/vList4"/>
    <dgm:cxn modelId="{8190690A-481E-40CE-B119-5AFB814211E7}" type="presOf" srcId="{2A17FCB8-4F5F-4AF6-AEF1-25DC7BB250ED}" destId="{7A793902-47A7-48C8-A0BC-CC61323D18F5}" srcOrd="0" destOrd="0" presId="urn:microsoft.com/office/officeart/2005/8/layout/vList4"/>
    <dgm:cxn modelId="{02DCAD2E-40E2-4B44-8C36-F4D1B36C0F5F}" type="presOf" srcId="{57F27C4B-6049-4A8C-95E0-B769439DEEC5}" destId="{8E4D6109-1315-4465-A823-910DE9EF6BCC}" srcOrd="0" destOrd="1" presId="urn:microsoft.com/office/officeart/2005/8/layout/vList4"/>
    <dgm:cxn modelId="{01AAC4A7-26DD-4892-8515-3A851DB4D15A}" srcId="{C800D0D2-53A7-4982-98CC-31AD7241BA31}" destId="{57F27C4B-6049-4A8C-95E0-B769439DEEC5}" srcOrd="0" destOrd="0" parTransId="{A19566FC-20A3-49FA-ACE9-F060133EB89A}" sibTransId="{A9B4F28F-CFA3-4634-AA90-4E6EB5BE8091}"/>
    <dgm:cxn modelId="{243C0CAC-7E25-4370-8628-E48745898962}" type="presOf" srcId="{C800D0D2-53A7-4982-98CC-31AD7241BA31}" destId="{A96B8613-C628-4AC6-AA8E-90439A36CDFA}" srcOrd="1" destOrd="0" presId="urn:microsoft.com/office/officeart/2005/8/layout/vList4"/>
    <dgm:cxn modelId="{8AF080CA-1105-40EC-AB2B-061F4197C90E}" srcId="{2A17FCB8-4F5F-4AF6-AEF1-25DC7BB250ED}" destId="{C800D0D2-53A7-4982-98CC-31AD7241BA31}" srcOrd="0" destOrd="0" parTransId="{B7970CF6-F256-4242-AF06-82D2F5864549}" sibTransId="{F1B75EE1-659A-4757-81B5-23329320EA37}"/>
    <dgm:cxn modelId="{B94D78E0-E286-41C4-BCD0-637A4C95FAC4}" type="presOf" srcId="{57F27C4B-6049-4A8C-95E0-B769439DEEC5}" destId="{A96B8613-C628-4AC6-AA8E-90439A36CDFA}" srcOrd="1" destOrd="1" presId="urn:microsoft.com/office/officeart/2005/8/layout/vList4"/>
    <dgm:cxn modelId="{0D01B100-932F-4564-9C12-AC080983EFC2}" type="presParOf" srcId="{7A793902-47A7-48C8-A0BC-CC61323D18F5}" destId="{2D65787D-1BD8-4FF5-8DBE-74225D8CDB7E}" srcOrd="0" destOrd="0" presId="urn:microsoft.com/office/officeart/2005/8/layout/vList4"/>
    <dgm:cxn modelId="{B19C9BA2-981D-4C32-A998-ED62D6C6347C}" type="presParOf" srcId="{2D65787D-1BD8-4FF5-8DBE-74225D8CDB7E}" destId="{8E4D6109-1315-4465-A823-910DE9EF6BCC}" srcOrd="0" destOrd="0" presId="urn:microsoft.com/office/officeart/2005/8/layout/vList4"/>
    <dgm:cxn modelId="{69555732-D8E0-4586-A33C-23B88097DFE5}" type="presParOf" srcId="{2D65787D-1BD8-4FF5-8DBE-74225D8CDB7E}" destId="{E9496699-42B7-46C2-B81F-29BB8EF7ED82}" srcOrd="1" destOrd="0" presId="urn:microsoft.com/office/officeart/2005/8/layout/vList4"/>
    <dgm:cxn modelId="{4DDA3BA3-E57E-41B1-894D-FD19952BBE07}" type="presParOf" srcId="{2D65787D-1BD8-4FF5-8DBE-74225D8CDB7E}" destId="{A96B8613-C628-4AC6-AA8E-90439A36CD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AA1E1-A336-49BE-BEB6-0193F948C1FA}" type="doc">
      <dgm:prSet loTypeId="urn:microsoft.com/office/officeart/2005/8/layout/vList4" loCatId="pictur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88F7676-33DE-4B89-8858-A453EEE9275E}">
      <dgm:prSet/>
      <dgm:spPr/>
      <dgm:t>
        <a:bodyPr/>
        <a:lstStyle/>
        <a:p>
          <a:r>
            <a:rPr lang="en-US" b="1" i="0" baseline="0" dirty="0"/>
            <a:t>2..Green Logistics</a:t>
          </a:r>
          <a:r>
            <a:rPr lang="en-US" b="0" i="0" baseline="0" dirty="0"/>
            <a:t>:</a:t>
          </a:r>
          <a:endParaRPr lang="en-IN" dirty="0"/>
        </a:p>
      </dgm:t>
    </dgm:pt>
    <dgm:pt modelId="{1A20AD98-FD09-4D12-8667-D02CC447F5E6}" type="parTrans" cxnId="{F279F45D-8974-46EB-8C2B-3E6A60848B2B}">
      <dgm:prSet/>
      <dgm:spPr/>
      <dgm:t>
        <a:bodyPr/>
        <a:lstStyle/>
        <a:p>
          <a:endParaRPr lang="en-IN"/>
        </a:p>
      </dgm:t>
    </dgm:pt>
    <dgm:pt modelId="{236A3669-0B13-47FF-B8B7-194D4C0F504F}" type="sibTrans" cxnId="{F279F45D-8974-46EB-8C2B-3E6A60848B2B}">
      <dgm:prSet/>
      <dgm:spPr/>
      <dgm:t>
        <a:bodyPr/>
        <a:lstStyle/>
        <a:p>
          <a:endParaRPr lang="en-IN"/>
        </a:p>
      </dgm:t>
    </dgm:pt>
    <dgm:pt modelId="{710F56CC-0D17-4A8D-A498-C06C67E5DD00}">
      <dgm:prSet/>
      <dgm:spPr/>
      <dgm:t>
        <a:bodyPr/>
        <a:lstStyle/>
        <a:p>
          <a:r>
            <a:rPr lang="en-US" dirty="0"/>
            <a:t>U</a:t>
          </a:r>
          <a:r>
            <a:rPr lang="en-US" b="0" i="0" baseline="0" dirty="0"/>
            <a:t>se environmentally friendly logistics solutions, such as electric or hybrid trucks for transportation, and optimize routes to reduce emissions and fuel costs.</a:t>
          </a:r>
          <a:endParaRPr lang="en-IN" dirty="0"/>
        </a:p>
      </dgm:t>
    </dgm:pt>
    <dgm:pt modelId="{4F763BE1-7F6A-46A1-BA04-F2692B561941}" type="parTrans" cxnId="{FE21E665-3B7E-4407-AC7B-E5DABB02D5E4}">
      <dgm:prSet/>
      <dgm:spPr/>
      <dgm:t>
        <a:bodyPr/>
        <a:lstStyle/>
        <a:p>
          <a:endParaRPr lang="en-IN"/>
        </a:p>
      </dgm:t>
    </dgm:pt>
    <dgm:pt modelId="{B8FFBC3E-16ED-4A84-AAFB-7E0EAAC69C33}" type="sibTrans" cxnId="{FE21E665-3B7E-4407-AC7B-E5DABB02D5E4}">
      <dgm:prSet/>
      <dgm:spPr/>
      <dgm:t>
        <a:bodyPr/>
        <a:lstStyle/>
        <a:p>
          <a:endParaRPr lang="en-IN"/>
        </a:p>
      </dgm:t>
    </dgm:pt>
    <dgm:pt modelId="{E4290150-AD77-4BDF-8CEF-546F665B8D36}" type="pres">
      <dgm:prSet presAssocID="{EFFAA1E1-A336-49BE-BEB6-0193F948C1FA}" presName="linear" presStyleCnt="0">
        <dgm:presLayoutVars>
          <dgm:dir/>
          <dgm:resizeHandles val="exact"/>
        </dgm:presLayoutVars>
      </dgm:prSet>
      <dgm:spPr/>
    </dgm:pt>
    <dgm:pt modelId="{90F0F1BC-E66A-4863-A7E1-182697008FF6}" type="pres">
      <dgm:prSet presAssocID="{488F7676-33DE-4B89-8858-A453EEE9275E}" presName="comp" presStyleCnt="0"/>
      <dgm:spPr/>
    </dgm:pt>
    <dgm:pt modelId="{5AF4EF54-57F5-4557-B0C6-BB92BD4E87B4}" type="pres">
      <dgm:prSet presAssocID="{488F7676-33DE-4B89-8858-A453EEE9275E}" presName="box" presStyleLbl="node1" presStyleIdx="0" presStyleCnt="1"/>
      <dgm:spPr/>
    </dgm:pt>
    <dgm:pt modelId="{6E27DADC-2807-4DD9-947D-A4A8AE3FFC07}" type="pres">
      <dgm:prSet presAssocID="{488F7676-33DE-4B89-8858-A453EEE9275E}" presName="img" presStyleLbl="fgImgPlace1" presStyleIdx="0" presStyleCnt="1"/>
      <dgm:spPr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BBD0B43-C3D1-42A1-B665-AEA44D5A1557}" type="pres">
      <dgm:prSet presAssocID="{488F7676-33DE-4B89-8858-A453EEE9275E}" presName="text" presStyleLbl="node1" presStyleIdx="0" presStyleCnt="1">
        <dgm:presLayoutVars>
          <dgm:bulletEnabled val="1"/>
        </dgm:presLayoutVars>
      </dgm:prSet>
      <dgm:spPr/>
    </dgm:pt>
  </dgm:ptLst>
  <dgm:cxnLst>
    <dgm:cxn modelId="{8DCFFF05-EBBE-4AD9-81DA-F7B44E3C37EE}" type="presOf" srcId="{488F7676-33DE-4B89-8858-A453EEE9275E}" destId="{5AF4EF54-57F5-4557-B0C6-BB92BD4E87B4}" srcOrd="0" destOrd="0" presId="urn:microsoft.com/office/officeart/2005/8/layout/vList4"/>
    <dgm:cxn modelId="{04E10B0C-7B6C-4E4A-A3DC-F58D07133980}" type="presOf" srcId="{710F56CC-0D17-4A8D-A498-C06C67E5DD00}" destId="{5AF4EF54-57F5-4557-B0C6-BB92BD4E87B4}" srcOrd="0" destOrd="1" presId="urn:microsoft.com/office/officeart/2005/8/layout/vList4"/>
    <dgm:cxn modelId="{CA52342A-623C-47A0-B886-5377E4CFABB6}" type="presOf" srcId="{488F7676-33DE-4B89-8858-A453EEE9275E}" destId="{1BBD0B43-C3D1-42A1-B665-AEA44D5A1557}" srcOrd="1" destOrd="0" presId="urn:microsoft.com/office/officeart/2005/8/layout/vList4"/>
    <dgm:cxn modelId="{F279F45D-8974-46EB-8C2B-3E6A60848B2B}" srcId="{EFFAA1E1-A336-49BE-BEB6-0193F948C1FA}" destId="{488F7676-33DE-4B89-8858-A453EEE9275E}" srcOrd="0" destOrd="0" parTransId="{1A20AD98-FD09-4D12-8667-D02CC447F5E6}" sibTransId="{236A3669-0B13-47FF-B8B7-194D4C0F504F}"/>
    <dgm:cxn modelId="{FE21E665-3B7E-4407-AC7B-E5DABB02D5E4}" srcId="{488F7676-33DE-4B89-8858-A453EEE9275E}" destId="{710F56CC-0D17-4A8D-A498-C06C67E5DD00}" srcOrd="0" destOrd="0" parTransId="{4F763BE1-7F6A-46A1-BA04-F2692B561941}" sibTransId="{B8FFBC3E-16ED-4A84-AAFB-7E0EAAC69C33}"/>
    <dgm:cxn modelId="{C26D384F-EEBF-41C5-8849-FABA40FDC323}" type="presOf" srcId="{710F56CC-0D17-4A8D-A498-C06C67E5DD00}" destId="{1BBD0B43-C3D1-42A1-B665-AEA44D5A1557}" srcOrd="1" destOrd="1" presId="urn:microsoft.com/office/officeart/2005/8/layout/vList4"/>
    <dgm:cxn modelId="{79D7F6DD-27D4-42D4-8C84-5EAF077176A6}" type="presOf" srcId="{EFFAA1E1-A336-49BE-BEB6-0193F948C1FA}" destId="{E4290150-AD77-4BDF-8CEF-546F665B8D36}" srcOrd="0" destOrd="0" presId="urn:microsoft.com/office/officeart/2005/8/layout/vList4"/>
    <dgm:cxn modelId="{CB51FCB5-16AF-41C0-8DA6-187C1E03FB81}" type="presParOf" srcId="{E4290150-AD77-4BDF-8CEF-546F665B8D36}" destId="{90F0F1BC-E66A-4863-A7E1-182697008FF6}" srcOrd="0" destOrd="0" presId="urn:microsoft.com/office/officeart/2005/8/layout/vList4"/>
    <dgm:cxn modelId="{7E1EC9C4-A643-46F1-9FB5-6AC8F0831384}" type="presParOf" srcId="{90F0F1BC-E66A-4863-A7E1-182697008FF6}" destId="{5AF4EF54-57F5-4557-B0C6-BB92BD4E87B4}" srcOrd="0" destOrd="0" presId="urn:microsoft.com/office/officeart/2005/8/layout/vList4"/>
    <dgm:cxn modelId="{C4ABAD00-CAE3-49CE-945B-A0D98DB9AFC0}" type="presParOf" srcId="{90F0F1BC-E66A-4863-A7E1-182697008FF6}" destId="{6E27DADC-2807-4DD9-947D-A4A8AE3FFC07}" srcOrd="1" destOrd="0" presId="urn:microsoft.com/office/officeart/2005/8/layout/vList4"/>
    <dgm:cxn modelId="{2667B94D-AD60-4048-9875-D6524EA92BD1}" type="presParOf" srcId="{90F0F1BC-E66A-4863-A7E1-182697008FF6}" destId="{1BBD0B43-C3D1-42A1-B665-AEA44D5A155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C75D5F-41B0-46E4-9F47-63EDA7BBDE80}" type="doc">
      <dgm:prSet loTypeId="urn:microsoft.com/office/officeart/2005/8/layout/vList4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230BCFE0-5BB1-4A55-BF53-1AE7F9065592}">
      <dgm:prSet/>
      <dgm:spPr/>
      <dgm:t>
        <a:bodyPr/>
        <a:lstStyle/>
        <a:p>
          <a:r>
            <a:rPr lang="en-US" b="1" i="0" baseline="0"/>
            <a:t>3...Investment in Technology</a:t>
          </a:r>
          <a:endParaRPr lang="en-IN"/>
        </a:p>
      </dgm:t>
    </dgm:pt>
    <dgm:pt modelId="{DF4ADD6C-585F-4E9D-BB85-A7534E18B4C7}" type="parTrans" cxnId="{44FB24A7-ACBC-4272-A973-16FEC912B823}">
      <dgm:prSet/>
      <dgm:spPr/>
      <dgm:t>
        <a:bodyPr/>
        <a:lstStyle/>
        <a:p>
          <a:endParaRPr lang="en-IN"/>
        </a:p>
      </dgm:t>
    </dgm:pt>
    <dgm:pt modelId="{32AF589A-F235-445E-A160-C1F08325C6F1}" type="sibTrans" cxnId="{44FB24A7-ACBC-4272-A973-16FEC912B823}">
      <dgm:prSet/>
      <dgm:spPr/>
      <dgm:t>
        <a:bodyPr/>
        <a:lstStyle/>
        <a:p>
          <a:endParaRPr lang="en-IN"/>
        </a:p>
      </dgm:t>
    </dgm:pt>
    <dgm:pt modelId="{3CCF1C97-FA2F-4B21-A71A-7FDDF594789C}">
      <dgm:prSet/>
      <dgm:spPr/>
      <dgm:t>
        <a:bodyPr/>
        <a:lstStyle/>
        <a:p>
          <a:r>
            <a:rPr lang="en-US" b="1" i="0" baseline="0" dirty="0"/>
            <a:t>Blockchain for Transparency:</a:t>
          </a:r>
          <a:r>
            <a:rPr lang="en-US" b="0" i="0" baseline="0" dirty="0"/>
            <a:t> Implement blockchain technology to enhance transparency and traceability across the supply chain. This can improve trust with customers and partners by providing real-time data on product origins and movements</a:t>
          </a:r>
          <a:endParaRPr lang="en-IN" dirty="0"/>
        </a:p>
      </dgm:t>
    </dgm:pt>
    <dgm:pt modelId="{AACCE08E-F301-4E3D-9FDE-B539E862FC83}" type="parTrans" cxnId="{1CC14549-F967-47C5-84FB-D728402E3B9B}">
      <dgm:prSet/>
      <dgm:spPr/>
      <dgm:t>
        <a:bodyPr/>
        <a:lstStyle/>
        <a:p>
          <a:endParaRPr lang="en-IN"/>
        </a:p>
      </dgm:t>
    </dgm:pt>
    <dgm:pt modelId="{70F088EF-063C-469D-917A-465CBB001BB7}" type="sibTrans" cxnId="{1CC14549-F967-47C5-84FB-D728402E3B9B}">
      <dgm:prSet/>
      <dgm:spPr/>
      <dgm:t>
        <a:bodyPr/>
        <a:lstStyle/>
        <a:p>
          <a:endParaRPr lang="en-IN"/>
        </a:p>
      </dgm:t>
    </dgm:pt>
    <dgm:pt modelId="{F53D828E-9E6B-445D-8DBE-B66A31A5A1A9}">
      <dgm:prSet/>
      <dgm:spPr/>
      <dgm:t>
        <a:bodyPr/>
        <a:lstStyle/>
        <a:p>
          <a:r>
            <a:rPr lang="en-US" b="1" i="0" baseline="0" dirty="0"/>
            <a:t>Automation and Robotics</a:t>
          </a:r>
          <a:r>
            <a:rPr lang="en-US" b="0" i="0" baseline="0" dirty="0"/>
            <a:t>: Invest in automation and robotics for manufacturing and warehousing operations. This can significantly reduce labor costs, increase precision, and speed up production times.</a:t>
          </a:r>
          <a:br>
            <a:rPr lang="en-US" b="0" i="0" baseline="0" dirty="0"/>
          </a:br>
          <a:endParaRPr lang="en-IN" dirty="0"/>
        </a:p>
      </dgm:t>
    </dgm:pt>
    <dgm:pt modelId="{7DE9EB06-333F-4DF2-9B4D-5A8C5DFB0298}" type="parTrans" cxnId="{659BE952-1CB7-4A7F-A40F-DBE8600F0C6E}">
      <dgm:prSet/>
      <dgm:spPr/>
      <dgm:t>
        <a:bodyPr/>
        <a:lstStyle/>
        <a:p>
          <a:endParaRPr lang="en-IN"/>
        </a:p>
      </dgm:t>
    </dgm:pt>
    <dgm:pt modelId="{F31726D0-84EB-42A8-ADF3-DF21592BF8B7}" type="sibTrans" cxnId="{659BE952-1CB7-4A7F-A40F-DBE8600F0C6E}">
      <dgm:prSet/>
      <dgm:spPr/>
      <dgm:t>
        <a:bodyPr/>
        <a:lstStyle/>
        <a:p>
          <a:endParaRPr lang="en-IN"/>
        </a:p>
      </dgm:t>
    </dgm:pt>
    <dgm:pt modelId="{22F2042E-7EFF-464B-A4AF-952ADF95F459}" type="pres">
      <dgm:prSet presAssocID="{F7C75D5F-41B0-46E4-9F47-63EDA7BBDE80}" presName="linear" presStyleCnt="0">
        <dgm:presLayoutVars>
          <dgm:dir/>
          <dgm:resizeHandles val="exact"/>
        </dgm:presLayoutVars>
      </dgm:prSet>
      <dgm:spPr/>
    </dgm:pt>
    <dgm:pt modelId="{1960FDDB-28E3-40B2-9CC6-8AFEC317948D}" type="pres">
      <dgm:prSet presAssocID="{230BCFE0-5BB1-4A55-BF53-1AE7F9065592}" presName="comp" presStyleCnt="0"/>
      <dgm:spPr/>
    </dgm:pt>
    <dgm:pt modelId="{7D756229-3077-4E3A-BE7A-B28551A2DEBC}" type="pres">
      <dgm:prSet presAssocID="{230BCFE0-5BB1-4A55-BF53-1AE7F9065592}" presName="box" presStyleLbl="node1" presStyleIdx="0" presStyleCnt="1" custLinFactNeighborX="-2017" custLinFactNeighborY="-1033"/>
      <dgm:spPr/>
    </dgm:pt>
    <dgm:pt modelId="{1D205F90-4E40-4071-A845-1EC4E1B2F1DB}" type="pres">
      <dgm:prSet presAssocID="{230BCFE0-5BB1-4A55-BF53-1AE7F9065592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F2EA3F8-A099-497E-BDCF-CE59FC80A350}" type="pres">
      <dgm:prSet presAssocID="{230BCFE0-5BB1-4A55-BF53-1AE7F9065592}" presName="text" presStyleLbl="node1" presStyleIdx="0" presStyleCnt="1">
        <dgm:presLayoutVars>
          <dgm:bulletEnabled val="1"/>
        </dgm:presLayoutVars>
      </dgm:prSet>
      <dgm:spPr/>
    </dgm:pt>
  </dgm:ptLst>
  <dgm:cxnLst>
    <dgm:cxn modelId="{81A4782B-08BB-42DD-A30E-D3ED22532D31}" type="presOf" srcId="{F7C75D5F-41B0-46E4-9F47-63EDA7BBDE80}" destId="{22F2042E-7EFF-464B-A4AF-952ADF95F459}" srcOrd="0" destOrd="0" presId="urn:microsoft.com/office/officeart/2005/8/layout/vList4"/>
    <dgm:cxn modelId="{0A9E1642-03E5-402C-AD60-286CD3131B28}" type="presOf" srcId="{3CCF1C97-FA2F-4B21-A71A-7FDDF594789C}" destId="{7D756229-3077-4E3A-BE7A-B28551A2DEBC}" srcOrd="0" destOrd="1" presId="urn:microsoft.com/office/officeart/2005/8/layout/vList4"/>
    <dgm:cxn modelId="{7CD3E967-952D-4E74-A4FF-BE845C4A974F}" type="presOf" srcId="{F53D828E-9E6B-445D-8DBE-B66A31A5A1A9}" destId="{7D756229-3077-4E3A-BE7A-B28551A2DEBC}" srcOrd="0" destOrd="2" presId="urn:microsoft.com/office/officeart/2005/8/layout/vList4"/>
    <dgm:cxn modelId="{1CC14549-F967-47C5-84FB-D728402E3B9B}" srcId="{230BCFE0-5BB1-4A55-BF53-1AE7F9065592}" destId="{3CCF1C97-FA2F-4B21-A71A-7FDDF594789C}" srcOrd="0" destOrd="0" parTransId="{AACCE08E-F301-4E3D-9FDE-B539E862FC83}" sibTransId="{70F088EF-063C-469D-917A-465CBB001BB7}"/>
    <dgm:cxn modelId="{659BE952-1CB7-4A7F-A40F-DBE8600F0C6E}" srcId="{230BCFE0-5BB1-4A55-BF53-1AE7F9065592}" destId="{F53D828E-9E6B-445D-8DBE-B66A31A5A1A9}" srcOrd="1" destOrd="0" parTransId="{7DE9EB06-333F-4DF2-9B4D-5A8C5DFB0298}" sibTransId="{F31726D0-84EB-42A8-ADF3-DF21592BF8B7}"/>
    <dgm:cxn modelId="{8643EB8A-2A65-42C3-AC48-B2DD1EF1F1D0}" type="presOf" srcId="{F53D828E-9E6B-445D-8DBE-B66A31A5A1A9}" destId="{BF2EA3F8-A099-497E-BDCF-CE59FC80A350}" srcOrd="1" destOrd="2" presId="urn:microsoft.com/office/officeart/2005/8/layout/vList4"/>
    <dgm:cxn modelId="{758F2298-95A7-4FC9-A7AF-C2B24597009D}" type="presOf" srcId="{230BCFE0-5BB1-4A55-BF53-1AE7F9065592}" destId="{BF2EA3F8-A099-497E-BDCF-CE59FC80A350}" srcOrd="1" destOrd="0" presId="urn:microsoft.com/office/officeart/2005/8/layout/vList4"/>
    <dgm:cxn modelId="{44FB24A7-ACBC-4272-A973-16FEC912B823}" srcId="{F7C75D5F-41B0-46E4-9F47-63EDA7BBDE80}" destId="{230BCFE0-5BB1-4A55-BF53-1AE7F9065592}" srcOrd="0" destOrd="0" parTransId="{DF4ADD6C-585F-4E9D-BB85-A7534E18B4C7}" sibTransId="{32AF589A-F235-445E-A160-C1F08325C6F1}"/>
    <dgm:cxn modelId="{152E01F1-F50A-4683-84E2-DC7CDB96076B}" type="presOf" srcId="{3CCF1C97-FA2F-4B21-A71A-7FDDF594789C}" destId="{BF2EA3F8-A099-497E-BDCF-CE59FC80A350}" srcOrd="1" destOrd="1" presId="urn:microsoft.com/office/officeart/2005/8/layout/vList4"/>
    <dgm:cxn modelId="{1CA838F6-E94E-4CAD-AE5B-85462B071243}" type="presOf" srcId="{230BCFE0-5BB1-4A55-BF53-1AE7F9065592}" destId="{7D756229-3077-4E3A-BE7A-B28551A2DEBC}" srcOrd="0" destOrd="0" presId="urn:microsoft.com/office/officeart/2005/8/layout/vList4"/>
    <dgm:cxn modelId="{C129D8EF-7030-4B6F-BADA-0D3B936AD69F}" type="presParOf" srcId="{22F2042E-7EFF-464B-A4AF-952ADF95F459}" destId="{1960FDDB-28E3-40B2-9CC6-8AFEC317948D}" srcOrd="0" destOrd="0" presId="urn:microsoft.com/office/officeart/2005/8/layout/vList4"/>
    <dgm:cxn modelId="{4E07DF24-F262-40BA-9E8F-CD2EA4FC4FE8}" type="presParOf" srcId="{1960FDDB-28E3-40B2-9CC6-8AFEC317948D}" destId="{7D756229-3077-4E3A-BE7A-B28551A2DEBC}" srcOrd="0" destOrd="0" presId="urn:microsoft.com/office/officeart/2005/8/layout/vList4"/>
    <dgm:cxn modelId="{AD25B1EA-7BA5-492C-96A2-A6AC27B14760}" type="presParOf" srcId="{1960FDDB-28E3-40B2-9CC6-8AFEC317948D}" destId="{1D205F90-4E40-4071-A845-1EC4E1B2F1DB}" srcOrd="1" destOrd="0" presId="urn:microsoft.com/office/officeart/2005/8/layout/vList4"/>
    <dgm:cxn modelId="{53A80979-1324-43C7-B36C-02C2E7519791}" type="presParOf" srcId="{1960FDDB-28E3-40B2-9CC6-8AFEC317948D}" destId="{BF2EA3F8-A099-497E-BDCF-CE59FC80A35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85A95-693A-4277-89D7-3A3E9570DC9E}">
      <dsp:nvSpPr>
        <dsp:cNvPr id="0" name=""/>
        <dsp:cNvSpPr/>
      </dsp:nvSpPr>
      <dsp:spPr>
        <a:xfrm>
          <a:off x="0" y="3551"/>
          <a:ext cx="5906181" cy="7563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6091D-067D-45C1-A751-181279DA3905}">
      <dsp:nvSpPr>
        <dsp:cNvPr id="0" name=""/>
        <dsp:cNvSpPr/>
      </dsp:nvSpPr>
      <dsp:spPr>
        <a:xfrm>
          <a:off x="228803" y="173735"/>
          <a:ext cx="416005" cy="4160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D6A21-E36B-42A8-9D0C-622CCD5535EA}">
      <dsp:nvSpPr>
        <dsp:cNvPr id="0" name=""/>
        <dsp:cNvSpPr/>
      </dsp:nvSpPr>
      <dsp:spPr>
        <a:xfrm>
          <a:off x="873611" y="3551"/>
          <a:ext cx="5032569" cy="756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0" tIns="80050" rIns="80050" bIns="800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About AtliQ Motors</a:t>
          </a:r>
          <a:endParaRPr lang="en-US" sz="1900" kern="1200"/>
        </a:p>
      </dsp:txBody>
      <dsp:txXfrm>
        <a:off x="873611" y="3551"/>
        <a:ext cx="5032569" cy="756373"/>
      </dsp:txXfrm>
    </dsp:sp>
    <dsp:sp modelId="{97173B39-E6F3-4089-9213-D65D661E9C0C}">
      <dsp:nvSpPr>
        <dsp:cNvPr id="0" name=""/>
        <dsp:cNvSpPr/>
      </dsp:nvSpPr>
      <dsp:spPr>
        <a:xfrm>
          <a:off x="0" y="949018"/>
          <a:ext cx="5906181" cy="7563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8706-4F02-4C90-ADC4-4A68650EDBCF}">
      <dsp:nvSpPr>
        <dsp:cNvPr id="0" name=""/>
        <dsp:cNvSpPr/>
      </dsp:nvSpPr>
      <dsp:spPr>
        <a:xfrm>
          <a:off x="228803" y="1119202"/>
          <a:ext cx="416005" cy="4160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ACACC-87B1-4AF9-8EB0-A3EE63A84EB2}">
      <dsp:nvSpPr>
        <dsp:cNvPr id="0" name=""/>
        <dsp:cNvSpPr/>
      </dsp:nvSpPr>
      <dsp:spPr>
        <a:xfrm>
          <a:off x="873611" y="949018"/>
          <a:ext cx="5032569" cy="756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0" tIns="80050" rIns="80050" bIns="800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Goal</a:t>
          </a:r>
          <a:endParaRPr lang="en-US" sz="1900" kern="1200"/>
        </a:p>
      </dsp:txBody>
      <dsp:txXfrm>
        <a:off x="873611" y="949018"/>
        <a:ext cx="5032569" cy="756373"/>
      </dsp:txXfrm>
    </dsp:sp>
    <dsp:sp modelId="{1AEE9A8D-47CB-4A4E-9EF9-C3D48F34C6EA}">
      <dsp:nvSpPr>
        <dsp:cNvPr id="0" name=""/>
        <dsp:cNvSpPr/>
      </dsp:nvSpPr>
      <dsp:spPr>
        <a:xfrm>
          <a:off x="0" y="1894485"/>
          <a:ext cx="5906181" cy="7563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23776-0174-46B2-993C-9A3A4B07C2C1}">
      <dsp:nvSpPr>
        <dsp:cNvPr id="0" name=""/>
        <dsp:cNvSpPr/>
      </dsp:nvSpPr>
      <dsp:spPr>
        <a:xfrm>
          <a:off x="228803" y="2064669"/>
          <a:ext cx="416005" cy="4160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C19D4-5E75-4F01-B707-51FD7F8292AE}">
      <dsp:nvSpPr>
        <dsp:cNvPr id="0" name=""/>
        <dsp:cNvSpPr/>
      </dsp:nvSpPr>
      <dsp:spPr>
        <a:xfrm>
          <a:off x="873611" y="1894485"/>
          <a:ext cx="5032569" cy="756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0" tIns="80050" rIns="80050" bIns="800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Charts</a:t>
          </a:r>
          <a:endParaRPr lang="en-US" sz="1900" kern="1200"/>
        </a:p>
      </dsp:txBody>
      <dsp:txXfrm>
        <a:off x="873611" y="1894485"/>
        <a:ext cx="5032569" cy="756373"/>
      </dsp:txXfrm>
    </dsp:sp>
    <dsp:sp modelId="{693EB50C-8DA1-47DA-A8BE-4D3B0917825E}">
      <dsp:nvSpPr>
        <dsp:cNvPr id="0" name=""/>
        <dsp:cNvSpPr/>
      </dsp:nvSpPr>
      <dsp:spPr>
        <a:xfrm>
          <a:off x="0" y="2839952"/>
          <a:ext cx="5906181" cy="7563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8E653-E291-4D4A-BC65-FB959B1ACC81}">
      <dsp:nvSpPr>
        <dsp:cNvPr id="0" name=""/>
        <dsp:cNvSpPr/>
      </dsp:nvSpPr>
      <dsp:spPr>
        <a:xfrm>
          <a:off x="228803" y="3010136"/>
          <a:ext cx="416005" cy="4160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6A763-3A0F-4CA6-AD92-ACB34C72D427}">
      <dsp:nvSpPr>
        <dsp:cNvPr id="0" name=""/>
        <dsp:cNvSpPr/>
      </dsp:nvSpPr>
      <dsp:spPr>
        <a:xfrm>
          <a:off x="873611" y="2839952"/>
          <a:ext cx="5032569" cy="756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0" tIns="80050" rIns="80050" bIns="800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More Reasults</a:t>
          </a:r>
          <a:endParaRPr lang="en-US" sz="1900" kern="1200"/>
        </a:p>
      </dsp:txBody>
      <dsp:txXfrm>
        <a:off x="873611" y="2839952"/>
        <a:ext cx="5032569" cy="756373"/>
      </dsp:txXfrm>
    </dsp:sp>
    <dsp:sp modelId="{C8E24924-72BE-4F6D-8F6D-6EF6A8ECE328}">
      <dsp:nvSpPr>
        <dsp:cNvPr id="0" name=""/>
        <dsp:cNvSpPr/>
      </dsp:nvSpPr>
      <dsp:spPr>
        <a:xfrm>
          <a:off x="0" y="3785419"/>
          <a:ext cx="5906181" cy="7563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98858-2ECC-4DD7-B2A4-5691978936D2}">
      <dsp:nvSpPr>
        <dsp:cNvPr id="0" name=""/>
        <dsp:cNvSpPr/>
      </dsp:nvSpPr>
      <dsp:spPr>
        <a:xfrm>
          <a:off x="228803" y="3955603"/>
          <a:ext cx="416005" cy="4160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55459-38A9-4A8A-8181-08616F597503}">
      <dsp:nvSpPr>
        <dsp:cNvPr id="0" name=""/>
        <dsp:cNvSpPr/>
      </dsp:nvSpPr>
      <dsp:spPr>
        <a:xfrm>
          <a:off x="873611" y="3785419"/>
          <a:ext cx="5032569" cy="756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0" tIns="80050" rIns="80050" bIns="800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Secondary Q &amp; A</a:t>
          </a:r>
          <a:endParaRPr lang="en-US" sz="1900" kern="1200" dirty="0"/>
        </a:p>
      </dsp:txBody>
      <dsp:txXfrm>
        <a:off x="873611" y="3785419"/>
        <a:ext cx="5032569" cy="756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0ACCC-7A07-4E2A-9DED-D3E6A7F0A5DF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31375-A96A-4F96-B4BD-724B19550D37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B1A00-25EA-4615-9591-7B88ED59827C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a part of AtliQ Motors  expansion plans, they wanted to launch their bestselling models in India where their market share is less than 2%. </a:t>
          </a:r>
        </a:p>
      </dsp:txBody>
      <dsp:txXfrm>
        <a:off x="1812443" y="849991"/>
        <a:ext cx="4093737" cy="1569215"/>
      </dsp:txXfrm>
    </dsp:sp>
    <dsp:sp modelId="{645EF145-2C0F-40B7-B444-D411804F10FA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5C58F-70EC-4B6B-80A5-6E18BDED4431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3D50E-6E79-4B26-9B65-508E57B18EDE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chief of </a:t>
          </a:r>
          <a:r>
            <a:rPr lang="en-US" sz="2000" kern="1200" dirty="0" err="1"/>
            <a:t>AtliQ</a:t>
          </a:r>
          <a:r>
            <a:rPr lang="en-US" sz="2000" kern="1200" dirty="0"/>
            <a:t> Motors India wanted to do a detailed market study of existing EV/Hybrid market in India before proceeding further.</a:t>
          </a:r>
        </a:p>
      </dsp:txBody>
      <dsp:txXfrm>
        <a:off x="1812443" y="2811510"/>
        <a:ext cx="4093737" cy="1569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09CDD-A08E-4F1A-9054-76EF8BC3BC94}">
      <dsp:nvSpPr>
        <dsp:cNvPr id="0" name=""/>
        <dsp:cNvSpPr/>
      </dsp:nvSpPr>
      <dsp:spPr>
        <a:xfrm>
          <a:off x="0" y="3468"/>
          <a:ext cx="10436942" cy="7387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E667A-AFAB-4260-B279-9B455EDB62F4}">
      <dsp:nvSpPr>
        <dsp:cNvPr id="0" name=""/>
        <dsp:cNvSpPr/>
      </dsp:nvSpPr>
      <dsp:spPr>
        <a:xfrm>
          <a:off x="223463" y="169680"/>
          <a:ext cx="406296" cy="406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7EA3D-3B76-4CBE-A70D-1B99E36F373D}">
      <dsp:nvSpPr>
        <dsp:cNvPr id="0" name=""/>
        <dsp:cNvSpPr/>
      </dsp:nvSpPr>
      <dsp:spPr>
        <a:xfrm>
          <a:off x="853223" y="3468"/>
          <a:ext cx="4696623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Cost Savings:</a:t>
          </a:r>
          <a:endParaRPr lang="en-US" sz="1900" kern="1200"/>
        </a:p>
      </dsp:txBody>
      <dsp:txXfrm>
        <a:off x="853223" y="3468"/>
        <a:ext cx="4696623" cy="738721"/>
      </dsp:txXfrm>
    </dsp:sp>
    <dsp:sp modelId="{D861A06A-CEFC-4060-A2D0-F5DB0D32B635}">
      <dsp:nvSpPr>
        <dsp:cNvPr id="0" name=""/>
        <dsp:cNvSpPr/>
      </dsp:nvSpPr>
      <dsp:spPr>
        <a:xfrm>
          <a:off x="5549846" y="3468"/>
          <a:ext cx="4887095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kern="1200"/>
            <a:t>Fuel Saving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i="0" kern="1200" dirty="0"/>
            <a:t>Maintenance cost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kern="1200"/>
            <a:t>Total Cost of Ownership</a:t>
          </a:r>
          <a:endParaRPr lang="en-US" sz="1300" kern="1200"/>
        </a:p>
      </dsp:txBody>
      <dsp:txXfrm>
        <a:off x="5549846" y="3468"/>
        <a:ext cx="4887095" cy="738721"/>
      </dsp:txXfrm>
    </dsp:sp>
    <dsp:sp modelId="{C1351354-455E-40BE-89A7-234268C200DD}">
      <dsp:nvSpPr>
        <dsp:cNvPr id="0" name=""/>
        <dsp:cNvSpPr/>
      </dsp:nvSpPr>
      <dsp:spPr>
        <a:xfrm>
          <a:off x="0" y="926869"/>
          <a:ext cx="10436942" cy="7387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F29B5-5531-4B79-BD9F-8C4958A76DEB}">
      <dsp:nvSpPr>
        <dsp:cNvPr id="0" name=""/>
        <dsp:cNvSpPr/>
      </dsp:nvSpPr>
      <dsp:spPr>
        <a:xfrm>
          <a:off x="223463" y="1093082"/>
          <a:ext cx="406296" cy="406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0EBEE-906C-4432-8716-2E612C48C722}">
      <dsp:nvSpPr>
        <dsp:cNvPr id="0" name=""/>
        <dsp:cNvSpPr/>
      </dsp:nvSpPr>
      <dsp:spPr>
        <a:xfrm>
          <a:off x="853223" y="926869"/>
          <a:ext cx="4696623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Environment Concern</a:t>
          </a:r>
          <a:endParaRPr lang="en-US" sz="1900" kern="1200"/>
        </a:p>
      </dsp:txBody>
      <dsp:txXfrm>
        <a:off x="853223" y="926869"/>
        <a:ext cx="4696623" cy="738721"/>
      </dsp:txXfrm>
    </dsp:sp>
    <dsp:sp modelId="{113C0CD6-467F-4C52-836A-B2FF0D2FC006}">
      <dsp:nvSpPr>
        <dsp:cNvPr id="0" name=""/>
        <dsp:cNvSpPr/>
      </dsp:nvSpPr>
      <dsp:spPr>
        <a:xfrm>
          <a:off x="5549846" y="926869"/>
          <a:ext cx="4887095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Reduce Emissions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Increased  Awareness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Low Emission Zone</a:t>
          </a:r>
          <a:endParaRPr lang="en-US" sz="1300" kern="1200"/>
        </a:p>
      </dsp:txBody>
      <dsp:txXfrm>
        <a:off x="5549846" y="926869"/>
        <a:ext cx="4887095" cy="738721"/>
      </dsp:txXfrm>
    </dsp:sp>
    <dsp:sp modelId="{54206F42-F88D-4BA4-B47C-D4B4ACB3969A}">
      <dsp:nvSpPr>
        <dsp:cNvPr id="0" name=""/>
        <dsp:cNvSpPr/>
      </dsp:nvSpPr>
      <dsp:spPr>
        <a:xfrm>
          <a:off x="0" y="1850271"/>
          <a:ext cx="10436942" cy="7387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B6887-B397-43CE-A500-338EA6FF477B}">
      <dsp:nvSpPr>
        <dsp:cNvPr id="0" name=""/>
        <dsp:cNvSpPr/>
      </dsp:nvSpPr>
      <dsp:spPr>
        <a:xfrm>
          <a:off x="223463" y="2016483"/>
          <a:ext cx="406296" cy="406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13AED-EADA-42CD-8D32-5113DBC1BBF6}">
      <dsp:nvSpPr>
        <dsp:cNvPr id="0" name=""/>
        <dsp:cNvSpPr/>
      </dsp:nvSpPr>
      <dsp:spPr>
        <a:xfrm>
          <a:off x="853223" y="1850271"/>
          <a:ext cx="4696623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Government  Incentive</a:t>
          </a:r>
          <a:endParaRPr lang="en-US" sz="1900" kern="1200"/>
        </a:p>
      </dsp:txBody>
      <dsp:txXfrm>
        <a:off x="853223" y="1850271"/>
        <a:ext cx="4696623" cy="738721"/>
      </dsp:txXfrm>
    </dsp:sp>
    <dsp:sp modelId="{1E1172CB-CE02-4374-BCCA-57DAB0BFD30B}">
      <dsp:nvSpPr>
        <dsp:cNvPr id="0" name=""/>
        <dsp:cNvSpPr/>
      </dsp:nvSpPr>
      <dsp:spPr>
        <a:xfrm>
          <a:off x="5549846" y="1850271"/>
          <a:ext cx="4887095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Tax Credit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Regulations &amp; Mandate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Government Policy &amp; Incentives</a:t>
          </a:r>
          <a:endParaRPr lang="en-US" sz="1300" kern="1200"/>
        </a:p>
      </dsp:txBody>
      <dsp:txXfrm>
        <a:off x="5549846" y="1850271"/>
        <a:ext cx="4887095" cy="738721"/>
      </dsp:txXfrm>
    </dsp:sp>
    <dsp:sp modelId="{603558B7-E248-4C29-93CA-C7D0292ABC90}">
      <dsp:nvSpPr>
        <dsp:cNvPr id="0" name=""/>
        <dsp:cNvSpPr/>
      </dsp:nvSpPr>
      <dsp:spPr>
        <a:xfrm>
          <a:off x="0" y="2773672"/>
          <a:ext cx="10436942" cy="7387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3B6AB-89DC-4139-8C12-BC54B12834B1}">
      <dsp:nvSpPr>
        <dsp:cNvPr id="0" name=""/>
        <dsp:cNvSpPr/>
      </dsp:nvSpPr>
      <dsp:spPr>
        <a:xfrm>
          <a:off x="223463" y="2939885"/>
          <a:ext cx="406296" cy="406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655D0-170C-4691-A335-7ED677CD2400}">
      <dsp:nvSpPr>
        <dsp:cNvPr id="0" name=""/>
        <dsp:cNvSpPr/>
      </dsp:nvSpPr>
      <dsp:spPr>
        <a:xfrm>
          <a:off x="853223" y="2773672"/>
          <a:ext cx="4696623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Economic factors:</a:t>
          </a:r>
          <a:endParaRPr lang="en-US" sz="1900" kern="1200"/>
        </a:p>
      </dsp:txBody>
      <dsp:txXfrm>
        <a:off x="853223" y="2773672"/>
        <a:ext cx="4696623" cy="738721"/>
      </dsp:txXfrm>
    </dsp:sp>
    <dsp:sp modelId="{A97ECDA4-E7A4-49F2-A691-37CE1A1A4576}">
      <dsp:nvSpPr>
        <dsp:cNvPr id="0" name=""/>
        <dsp:cNvSpPr/>
      </dsp:nvSpPr>
      <dsp:spPr>
        <a:xfrm>
          <a:off x="5549846" y="2773672"/>
          <a:ext cx="4887095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Falling Prices 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Resale value</a:t>
          </a:r>
          <a:endParaRPr lang="en-US" sz="1300" kern="1200"/>
        </a:p>
      </dsp:txBody>
      <dsp:txXfrm>
        <a:off x="5549846" y="2773672"/>
        <a:ext cx="4887095" cy="738721"/>
      </dsp:txXfrm>
    </dsp:sp>
    <dsp:sp modelId="{734DFDC0-36AF-4271-893E-88D5F9334DA0}">
      <dsp:nvSpPr>
        <dsp:cNvPr id="0" name=""/>
        <dsp:cNvSpPr/>
      </dsp:nvSpPr>
      <dsp:spPr>
        <a:xfrm>
          <a:off x="0" y="3697074"/>
          <a:ext cx="10436942" cy="7387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9F643-E8F3-45AD-A105-0BCC6E05B774}">
      <dsp:nvSpPr>
        <dsp:cNvPr id="0" name=""/>
        <dsp:cNvSpPr/>
      </dsp:nvSpPr>
      <dsp:spPr>
        <a:xfrm>
          <a:off x="223463" y="3863286"/>
          <a:ext cx="406296" cy="406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BA58D-3897-4ECC-B77D-31B29AD7AE27}">
      <dsp:nvSpPr>
        <dsp:cNvPr id="0" name=""/>
        <dsp:cNvSpPr/>
      </dsp:nvSpPr>
      <dsp:spPr>
        <a:xfrm>
          <a:off x="853223" y="3697074"/>
          <a:ext cx="4696623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Other Factors:</a:t>
          </a:r>
          <a:endParaRPr lang="en-US" sz="1900" kern="1200"/>
        </a:p>
      </dsp:txBody>
      <dsp:txXfrm>
        <a:off x="853223" y="3697074"/>
        <a:ext cx="4696623" cy="738721"/>
      </dsp:txXfrm>
    </dsp:sp>
    <dsp:sp modelId="{49ECAED4-82F0-4982-BFF9-0695E88A4307}">
      <dsp:nvSpPr>
        <dsp:cNvPr id="0" name=""/>
        <dsp:cNvSpPr/>
      </dsp:nvSpPr>
      <dsp:spPr>
        <a:xfrm>
          <a:off x="5549846" y="3697074"/>
          <a:ext cx="4887095" cy="7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1" tIns="78181" rIns="78181" bIns="781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Infrastructure Development 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Technology Advancement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Increase Adoption &amp; Market growth</a:t>
          </a:r>
          <a:endParaRPr lang="en-US" sz="1300" kern="1200"/>
        </a:p>
      </dsp:txBody>
      <dsp:txXfrm>
        <a:off x="5549846" y="3697074"/>
        <a:ext cx="4887095" cy="738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28E5E-8CC5-4746-AA0F-68E5DBB19DC6}">
      <dsp:nvSpPr>
        <dsp:cNvPr id="0" name=""/>
        <dsp:cNvSpPr/>
      </dsp:nvSpPr>
      <dsp:spPr>
        <a:xfrm>
          <a:off x="1948166" y="20410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A5FE5-1E71-4E83-BA57-E1E67EE0B22F}">
      <dsp:nvSpPr>
        <dsp:cNvPr id="0" name=""/>
        <dsp:cNvSpPr/>
      </dsp:nvSpPr>
      <dsp:spPr>
        <a:xfrm>
          <a:off x="544166" y="18725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900" b="1" i="0" kern="1200"/>
            <a:t>For a manufacturing unit in India</a:t>
          </a:r>
          <a:endParaRPr lang="en-US" sz="2900" kern="1200"/>
        </a:p>
      </dsp:txBody>
      <dsp:txXfrm>
        <a:off x="544166" y="1872549"/>
        <a:ext cx="4320000" cy="648000"/>
      </dsp:txXfrm>
    </dsp:sp>
    <dsp:sp modelId="{061D7926-7B7A-4666-BA87-D882596901CA}">
      <dsp:nvSpPr>
        <dsp:cNvPr id="0" name=""/>
        <dsp:cNvSpPr/>
      </dsp:nvSpPr>
      <dsp:spPr>
        <a:xfrm>
          <a:off x="544166" y="2593314"/>
          <a:ext cx="4320000" cy="124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/>
            <a:t>Gujarat 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/>
            <a:t>Maharashtra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/>
            <a:t>Tamil Nadu,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/>
            <a:t>Karnataka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/>
            <a:t>Andhra Pradesh </a:t>
          </a:r>
          <a:endParaRPr lang="en-US" sz="1700" kern="1200"/>
        </a:p>
      </dsp:txBody>
      <dsp:txXfrm>
        <a:off x="544166" y="2593314"/>
        <a:ext cx="4320000" cy="1249074"/>
      </dsp:txXfrm>
    </dsp:sp>
    <dsp:sp modelId="{06243CE0-6A2F-475A-AE06-9A43B5DDAE11}">
      <dsp:nvSpPr>
        <dsp:cNvPr id="0" name=""/>
        <dsp:cNvSpPr/>
      </dsp:nvSpPr>
      <dsp:spPr>
        <a:xfrm>
          <a:off x="7024167" y="20410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76CB2-AB5E-41A6-ADD8-3059C4027CAB}">
      <dsp:nvSpPr>
        <dsp:cNvPr id="0" name=""/>
        <dsp:cNvSpPr/>
      </dsp:nvSpPr>
      <dsp:spPr>
        <a:xfrm>
          <a:off x="5620167" y="18725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900" b="1" i="0" kern="1200"/>
            <a:t>Key factors to consider:</a:t>
          </a:r>
          <a:endParaRPr lang="en-US" sz="2900" kern="1200"/>
        </a:p>
      </dsp:txBody>
      <dsp:txXfrm>
        <a:off x="5620167" y="1872549"/>
        <a:ext cx="4320000" cy="648000"/>
      </dsp:txXfrm>
    </dsp:sp>
    <dsp:sp modelId="{CEDBA869-2906-403F-83EB-4D8CA3BF7C25}">
      <dsp:nvSpPr>
        <dsp:cNvPr id="0" name=""/>
        <dsp:cNvSpPr/>
      </dsp:nvSpPr>
      <dsp:spPr>
        <a:xfrm>
          <a:off x="5620167" y="2593314"/>
          <a:ext cx="4320000" cy="124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Subsidies and incentives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Ease of doing business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Infrastructure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Labor market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Political stability</a:t>
          </a:r>
          <a:endParaRPr lang="en-US" sz="1700" kern="1200"/>
        </a:p>
      </dsp:txBody>
      <dsp:txXfrm>
        <a:off x="5620167" y="2593314"/>
        <a:ext cx="4320000" cy="1249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D6109-1315-4465-A823-910DE9EF6BCC}">
      <dsp:nvSpPr>
        <dsp:cNvPr id="0" name=""/>
        <dsp:cNvSpPr/>
      </dsp:nvSpPr>
      <dsp:spPr>
        <a:xfrm>
          <a:off x="0" y="0"/>
          <a:ext cx="10283555" cy="119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1..Partnerships for Raw Materials</a:t>
          </a:r>
          <a:r>
            <a:rPr lang="en-US" sz="2400" b="0" i="0" kern="1200" baseline="0" dirty="0"/>
            <a:t>: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 dirty="0"/>
            <a:t>Secure partnerships with suppliers of raw materials, such as lithium or cobalt, essential for battery production. This guarantees a stable supply and helps in negotiating better prices.</a:t>
          </a:r>
          <a:endParaRPr lang="en-IN" sz="1900" kern="1200" dirty="0"/>
        </a:p>
      </dsp:txBody>
      <dsp:txXfrm>
        <a:off x="2176614" y="0"/>
        <a:ext cx="8106940" cy="1199032"/>
      </dsp:txXfrm>
    </dsp:sp>
    <dsp:sp modelId="{E9496699-42B7-46C2-B81F-29BB8EF7ED82}">
      <dsp:nvSpPr>
        <dsp:cNvPr id="0" name=""/>
        <dsp:cNvSpPr/>
      </dsp:nvSpPr>
      <dsp:spPr>
        <a:xfrm>
          <a:off x="119903" y="119903"/>
          <a:ext cx="2056711" cy="9592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4EF54-57F5-4557-B0C6-BB92BD4E87B4}">
      <dsp:nvSpPr>
        <dsp:cNvPr id="0" name=""/>
        <dsp:cNvSpPr/>
      </dsp:nvSpPr>
      <dsp:spPr>
        <a:xfrm>
          <a:off x="0" y="0"/>
          <a:ext cx="10283555" cy="1245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2..Green Logistics</a:t>
          </a:r>
          <a:r>
            <a:rPr lang="en-US" sz="2500" b="0" i="0" kern="1200" baseline="0" dirty="0"/>
            <a:t>:</a:t>
          </a:r>
          <a:endParaRPr lang="en-IN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</a:t>
          </a:r>
          <a:r>
            <a:rPr lang="en-US" sz="2000" b="0" i="0" kern="1200" baseline="0" dirty="0"/>
            <a:t>se environmentally friendly logistics solutions, such as electric or hybrid trucks for transportation, and optimize routes to reduce emissions and fuel costs.</a:t>
          </a:r>
          <a:endParaRPr lang="en-IN" sz="2000" kern="1200" dirty="0"/>
        </a:p>
      </dsp:txBody>
      <dsp:txXfrm>
        <a:off x="2181237" y="0"/>
        <a:ext cx="8102317" cy="1245263"/>
      </dsp:txXfrm>
    </dsp:sp>
    <dsp:sp modelId="{6E27DADC-2807-4DD9-947D-A4A8AE3FFC07}">
      <dsp:nvSpPr>
        <dsp:cNvPr id="0" name=""/>
        <dsp:cNvSpPr/>
      </dsp:nvSpPr>
      <dsp:spPr>
        <a:xfrm>
          <a:off x="124526" y="124526"/>
          <a:ext cx="2056711" cy="9962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6229-3077-4E3A-BE7A-B28551A2DEBC}">
      <dsp:nvSpPr>
        <dsp:cNvPr id="0" name=""/>
        <dsp:cNvSpPr/>
      </dsp:nvSpPr>
      <dsp:spPr>
        <a:xfrm>
          <a:off x="0" y="0"/>
          <a:ext cx="10563780" cy="2341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3...Investment in Technology</a:t>
          </a:r>
          <a:endParaRPr lang="en-IN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 dirty="0"/>
            <a:t>Blockchain for Transparency:</a:t>
          </a:r>
          <a:r>
            <a:rPr lang="en-US" sz="1900" b="0" i="0" kern="1200" baseline="0" dirty="0"/>
            <a:t> Implement blockchain technology to enhance transparency and traceability across the supply chain. This can improve trust with customers and partners by providing real-time data on product origins and movements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 dirty="0"/>
            <a:t>Automation and Robotics</a:t>
          </a:r>
          <a:r>
            <a:rPr lang="en-US" sz="1900" b="0" i="0" kern="1200" baseline="0" dirty="0"/>
            <a:t>: Invest in automation and robotics for manufacturing and warehousing operations. This can significantly reduce labor costs, increase precision, and speed up production times.</a:t>
          </a:r>
          <a:br>
            <a:rPr lang="en-US" sz="1900" b="0" i="0" kern="1200" baseline="0" dirty="0"/>
          </a:br>
          <a:endParaRPr lang="en-IN" sz="1900" kern="1200" dirty="0"/>
        </a:p>
      </dsp:txBody>
      <dsp:txXfrm>
        <a:off x="2346931" y="0"/>
        <a:ext cx="8216848" cy="2341754"/>
      </dsp:txXfrm>
    </dsp:sp>
    <dsp:sp modelId="{1D205F90-4E40-4071-A845-1EC4E1B2F1DB}">
      <dsp:nvSpPr>
        <dsp:cNvPr id="0" name=""/>
        <dsp:cNvSpPr/>
      </dsp:nvSpPr>
      <dsp:spPr>
        <a:xfrm>
          <a:off x="234175" y="234175"/>
          <a:ext cx="2112756" cy="18734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C8B96-E18B-4C37-943C-C107E3E3AF9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65C0-8038-40C7-BF97-8FAE140E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4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65C0-8038-40C7-BF97-8FAE140E6B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4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65C0-8038-40C7-BF97-8FAE140E6B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8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65C0-8038-40C7-BF97-8FAE140E6B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4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65C0-8038-40C7-BF97-8FAE140E6BA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58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565C0-8038-40C7-BF97-8FAE140E6BA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2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779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14" r:id="rId5"/>
    <p:sldLayoutId id="2147483820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liq.org/en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92A-A633-CC98-5892-CEEEB5FD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786406"/>
          </a:xfrm>
        </p:spPr>
        <p:txBody>
          <a:bodyPr>
            <a:normAutofit/>
          </a:bodyPr>
          <a:lstStyle/>
          <a:p>
            <a:pPr algn="ctr"/>
            <a:r>
              <a:rPr lang="en-US" sz="4000" cap="all" spc="-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Besics Resume challenge</a:t>
            </a:r>
            <a:br>
              <a:rPr lang="en-US" sz="4000" cap="all" spc="-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br>
              <a:rPr lang="en-US" sz="4000" cap="all" spc="-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4000" cap="all" spc="-1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AtliQ</a:t>
            </a:r>
            <a:r>
              <a:rPr lang="en-US" sz="4000" cap="all" spc="-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Motors Analysis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F5BD52-8A98-4481-C0B9-F8B697CEDDC8}"/>
              </a:ext>
            </a:extLst>
          </p:cNvPr>
          <p:cNvSpPr/>
          <p:nvPr/>
        </p:nvSpPr>
        <p:spPr>
          <a:xfrm>
            <a:off x="9188245" y="3178777"/>
            <a:ext cx="1637072" cy="133423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15BC66-95CB-A00D-7837-A99BB985E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11317" y="417795"/>
            <a:ext cx="1492310" cy="82107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EC897-3DA8-91ED-6C06-E51DC82A5A34}"/>
              </a:ext>
            </a:extLst>
          </p:cNvPr>
          <p:cNvSpPr/>
          <p:nvPr/>
        </p:nvSpPr>
        <p:spPr>
          <a:xfrm>
            <a:off x="257745" y="6061587"/>
            <a:ext cx="809056" cy="54146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DFE0B-F187-B033-C69A-ED11AAAB7328}"/>
              </a:ext>
            </a:extLst>
          </p:cNvPr>
          <p:cNvSpPr txBox="1"/>
          <p:nvPr/>
        </p:nvSpPr>
        <p:spPr>
          <a:xfrm>
            <a:off x="8815589" y="5031259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Shweta Vishwakarma</a:t>
            </a:r>
            <a:br>
              <a:rPr lang="en-GB" dirty="0"/>
            </a:br>
            <a:r>
              <a:rPr lang="en-GB" dirty="0"/>
              <a:t>    Data Analyst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25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2D5AD4-7A41-6DC3-134B-1AF6BDA808E9}"/>
              </a:ext>
            </a:extLst>
          </p:cNvPr>
          <p:cNvSpPr txBox="1"/>
          <p:nvPr/>
        </p:nvSpPr>
        <p:spPr>
          <a:xfrm>
            <a:off x="427704" y="443441"/>
            <a:ext cx="63103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i="0" dirty="0"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5) EV sales and penetration rates in Delhi compare to Karnataka for 2024?</a:t>
            </a:r>
            <a:endParaRPr lang="en-IN" sz="3200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9BD60-0D48-59AD-9F39-D33E11BC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25" y="443441"/>
            <a:ext cx="4927308" cy="139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C80CC-C767-7960-A14F-4C5FE5181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62" y="2058925"/>
            <a:ext cx="5470371" cy="4178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0B4D3-AB49-6DE1-B591-6F8AB9E94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67" y="2058925"/>
            <a:ext cx="5470371" cy="42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6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E1B0AB-C1C0-D760-22C8-975C3088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2" y="683509"/>
            <a:ext cx="6258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244826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6)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 CAGR in 4-wheeler units for  top 5 makers from 2022 to 2024.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244826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32219-5E8E-5D21-AE74-9C1017B3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70" y="612131"/>
            <a:ext cx="4999699" cy="1635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7244C-1BA4-28C8-2474-BCFCB599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9" y="2336281"/>
            <a:ext cx="4849085" cy="4063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858F95-E3F8-F667-7CFB-C31EA316F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203" y="2336281"/>
            <a:ext cx="5628966" cy="40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0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642F6D-C08D-FDC8-57E4-54492CBCD435}"/>
              </a:ext>
            </a:extLst>
          </p:cNvPr>
          <p:cNvSpPr txBox="1"/>
          <p:nvPr/>
        </p:nvSpPr>
        <p:spPr>
          <a:xfrm>
            <a:off x="577895" y="562081"/>
            <a:ext cx="109041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7) </a:t>
            </a:r>
            <a:r>
              <a:rPr lang="en-GB" sz="3200" b="1" i="0" dirty="0"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Top 10 states that had Highest CAGR from 2022 to 2024 in total vehicles sold.</a:t>
            </a:r>
            <a:endParaRPr lang="en-IN" sz="3200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FC513-ACE1-DEF9-6F9A-FAEB7F59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76" y="1964111"/>
            <a:ext cx="10904146" cy="39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E8CB8-3D31-E578-4B8F-38649DF0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62" y="1630563"/>
            <a:ext cx="8834284" cy="4617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0D910-B60A-5470-27F6-396DA0652A96}"/>
              </a:ext>
            </a:extLst>
          </p:cNvPr>
          <p:cNvSpPr txBox="1"/>
          <p:nvPr/>
        </p:nvSpPr>
        <p:spPr>
          <a:xfrm>
            <a:off x="501445" y="495370"/>
            <a:ext cx="111202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i="0" dirty="0"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Top 10 states that had Highest CAGR from 2022 to 2024 in total vehicles sold.</a:t>
            </a:r>
            <a:endParaRPr lang="en-IN" sz="3200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283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6519E9-2BEE-D36E-A20F-AFFC2C78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29" y="446311"/>
            <a:ext cx="101321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 startAt="8"/>
              <a:tabLst/>
            </a:pPr>
            <a:r>
              <a:rPr lang="en-US" altLang="en-US" sz="3200" b="1" dirty="0">
                <a:solidFill>
                  <a:srgbClr val="244826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P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eak and low season months for EV sales from 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2022 to 2024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244826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B5194-FDBF-0CEF-711E-A2F9BC09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932388"/>
            <a:ext cx="4064653" cy="1828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31822-9744-477A-1F7C-329EE5F4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2" y="4172524"/>
            <a:ext cx="4064654" cy="184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33518-3392-61C2-E9CF-1942EAAC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806" y="1873045"/>
            <a:ext cx="6950015" cy="45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1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E009-E380-9013-12AC-A2526008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6" y="1606399"/>
            <a:ext cx="9070257" cy="4628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13F068-DD27-8446-3FDF-5E814E56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74" y="437291"/>
            <a:ext cx="1091380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244826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P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eak and low season months for EV sales based on the data from 2022 to 2024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244826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1E891-B895-9F85-3CB3-01C010C0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3" y="2035277"/>
            <a:ext cx="5530849" cy="3849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1B052-698E-D97A-D739-F569B8BCDD0B}"/>
              </a:ext>
            </a:extLst>
          </p:cNvPr>
          <p:cNvSpPr txBox="1"/>
          <p:nvPr/>
        </p:nvSpPr>
        <p:spPr>
          <a:xfrm>
            <a:off x="591408" y="530942"/>
            <a:ext cx="10990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</a:rPr>
              <a:t>8)    Projected  EV Sales For Top 10 States by Penetration Rate in 2030</a:t>
            </a:r>
            <a:endParaRPr lang="en-IN" sz="32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99533-F5EF-A569-16D2-9DA77D3C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710" y="1664282"/>
            <a:ext cx="5415943" cy="46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A5871-4B7E-9BB2-6F08-43E184A1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8" y="1734007"/>
            <a:ext cx="9264446" cy="4664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21D0D-0F06-7F3A-F775-9E02633EF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407" y="2109824"/>
            <a:ext cx="1710812" cy="2170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030A5-23E8-E8B0-D80A-105E84732B8E}"/>
              </a:ext>
            </a:extLst>
          </p:cNvPr>
          <p:cNvSpPr txBox="1"/>
          <p:nvPr/>
        </p:nvSpPr>
        <p:spPr>
          <a:xfrm>
            <a:off x="600876" y="459658"/>
            <a:ext cx="10990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</a:rPr>
              <a:t> Projected  EV Sales For Top 10 States by Penetration Rate in 2030</a:t>
            </a:r>
            <a:endParaRPr lang="en-IN" sz="32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73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0ED22C-4700-6045-4270-54A73684218C}"/>
              </a:ext>
            </a:extLst>
          </p:cNvPr>
          <p:cNvSpPr txBox="1"/>
          <p:nvPr/>
        </p:nvSpPr>
        <p:spPr>
          <a:xfrm>
            <a:off x="634181" y="406880"/>
            <a:ext cx="107073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0" dirty="0">
                <a:solidFill>
                  <a:srgbClr val="212121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  10)  Revenue growth rate of 4-wheeler and 2-wheelers EVs in India for 2022 vs 2024 </a:t>
            </a:r>
            <a:r>
              <a:rPr lang="en-GB" sz="2800" b="1" dirty="0">
                <a:solidFill>
                  <a:srgbClr val="212121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&amp;</a:t>
            </a:r>
            <a:r>
              <a:rPr lang="en-GB" sz="2800" b="1" i="0" dirty="0">
                <a:solidFill>
                  <a:srgbClr val="212121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 2023 vs 2024</a:t>
            </a:r>
            <a:endParaRPr lang="en-IN" sz="2800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DD8E2-24AF-9A60-58BD-C4B437062741}"/>
              </a:ext>
            </a:extLst>
          </p:cNvPr>
          <p:cNvSpPr txBox="1"/>
          <p:nvPr/>
        </p:nvSpPr>
        <p:spPr>
          <a:xfrm>
            <a:off x="634182" y="2610466"/>
            <a:ext cx="32888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dirty="0">
                <a:solidFill>
                  <a:srgbClr val="002060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A</a:t>
            </a:r>
            <a:r>
              <a:rPr lang="en-GB" sz="2000" b="1" i="0" dirty="0">
                <a:solidFill>
                  <a:srgbClr val="002060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verage unit price.</a:t>
            </a:r>
            <a:endParaRPr lang="en-GB" sz="2000" b="0" i="0" dirty="0">
              <a:solidFill>
                <a:srgbClr val="002060"/>
              </a:solidFill>
              <a:effectLst/>
              <a:highlight>
                <a:srgbClr val="C0C0C0"/>
              </a:highlight>
              <a:latin typeface="Roboto" panose="02000000000000000000" pitchFamily="2" charset="0"/>
            </a:endParaRPr>
          </a:p>
          <a:p>
            <a:pPr algn="l"/>
            <a:r>
              <a:rPr lang="en-GB" sz="2000" b="0" i="0" dirty="0">
                <a:solidFill>
                  <a:srgbClr val="002060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2-Wheelers -&gt; 85,000.00</a:t>
            </a:r>
          </a:p>
          <a:p>
            <a:pPr algn="l"/>
            <a:r>
              <a:rPr lang="en-GB" sz="2000" b="0" i="0" dirty="0">
                <a:solidFill>
                  <a:srgbClr val="002060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4-Wheelers -&gt; 15,00,000.00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8C913-E424-107E-FD09-AC7E6B9A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8" y="3964531"/>
            <a:ext cx="4286653" cy="725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14377B-F17A-936C-F56A-9951570C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36" y="1755058"/>
            <a:ext cx="6891936" cy="44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6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odes on papers">
            <a:extLst>
              <a:ext uri="{FF2B5EF4-FFF2-40B4-BE49-F238E27FC236}">
                <a16:creationId xmlns:a16="http://schemas.microsoft.com/office/drawing/2014/main" id="{5C0F5170-168A-08C3-981C-8EA8EAC67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3608" b="12122"/>
          <a:stretch/>
        </p:blipFill>
        <p:spPr>
          <a:xfrm>
            <a:off x="20" y="14758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18A0DC-B859-CA45-164B-1760B22E0DC3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1500" dirty="0"/>
              <a:t>More </a:t>
            </a:r>
            <a:r>
              <a:rPr lang="en-US" sz="11500" dirty="0" err="1"/>
              <a:t>Reasults</a:t>
            </a:r>
            <a:endParaRPr lang="en-US" sz="11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6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47AAB-491D-819E-1BCC-E8CB250F0DC6}"/>
              </a:ext>
            </a:extLst>
          </p:cNvPr>
          <p:cNvSpPr txBox="1"/>
          <p:nvPr/>
        </p:nvSpPr>
        <p:spPr>
          <a:xfrm>
            <a:off x="573409" y="559477"/>
            <a:ext cx="3765200" cy="57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Agenda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F0D0380-CC14-B943-BD51-3962903F4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250607"/>
              </p:ext>
            </p:extLst>
          </p:nvPr>
        </p:nvGraphicFramePr>
        <p:xfrm>
          <a:off x="5478123" y="237744"/>
          <a:ext cx="5906181" cy="454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BDAE7A-7ACF-A131-2FBD-6E95F68AB7F0}"/>
              </a:ext>
            </a:extLst>
          </p:cNvPr>
          <p:cNvSpPr/>
          <p:nvPr/>
        </p:nvSpPr>
        <p:spPr>
          <a:xfrm>
            <a:off x="5478122" y="4932660"/>
            <a:ext cx="5906181" cy="607021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GB" dirty="0"/>
              <a:t>               </a:t>
            </a:r>
            <a:endParaRPr lang="en-IN" dirty="0"/>
          </a:p>
        </p:txBody>
      </p:sp>
      <p:pic>
        <p:nvPicPr>
          <p:cNvPr id="17" name="Graphic 16" descr="Lightbulb and gear with solid fill">
            <a:extLst>
              <a:ext uri="{FF2B5EF4-FFF2-40B4-BE49-F238E27FC236}">
                <a16:creationId xmlns:a16="http://schemas.microsoft.com/office/drawing/2014/main" id="{6FD2A959-9927-C5EB-06AD-ADBB965A4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929469"/>
            <a:ext cx="542183" cy="542183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37A5F9-CD67-65B8-4225-B397E0A012D2}"/>
              </a:ext>
            </a:extLst>
          </p:cNvPr>
          <p:cNvSpPr/>
          <p:nvPr/>
        </p:nvSpPr>
        <p:spPr>
          <a:xfrm>
            <a:off x="5478123" y="5709396"/>
            <a:ext cx="5906180" cy="688044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GB" dirty="0"/>
              <a:t>               </a:t>
            </a:r>
            <a:endParaRPr lang="en-IN" dirty="0"/>
          </a:p>
        </p:txBody>
      </p:sp>
      <p:pic>
        <p:nvPicPr>
          <p:cNvPr id="24" name="Graphic 23" descr="Thumbs up sign outline">
            <a:extLst>
              <a:ext uri="{FF2B5EF4-FFF2-40B4-BE49-F238E27FC236}">
                <a16:creationId xmlns:a16="http://schemas.microsoft.com/office/drawing/2014/main" id="{1F07E650-D508-D4F9-B28E-FCAC01350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2489" y="5777425"/>
            <a:ext cx="544282" cy="5442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E0EF73-ED94-98A6-2312-9AB91CDFF437}"/>
              </a:ext>
            </a:extLst>
          </p:cNvPr>
          <p:cNvSpPr txBox="1"/>
          <p:nvPr/>
        </p:nvSpPr>
        <p:spPr>
          <a:xfrm>
            <a:off x="6368930" y="584313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Thank You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EB2C33-CC3E-3CFB-1A27-620E5B11300F}"/>
              </a:ext>
            </a:extLst>
          </p:cNvPr>
          <p:cNvSpPr txBox="1"/>
          <p:nvPr/>
        </p:nvSpPr>
        <p:spPr>
          <a:xfrm>
            <a:off x="6368930" y="501589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Recomondation</a:t>
            </a:r>
            <a:r>
              <a:rPr lang="en-GB" dirty="0"/>
              <a:t> for </a:t>
            </a:r>
            <a:r>
              <a:rPr lang="en-GB" dirty="0" err="1"/>
              <a:t>AtliQ</a:t>
            </a:r>
            <a:r>
              <a:rPr lang="en-GB" dirty="0"/>
              <a:t> Motors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68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076C5-D1E7-51F8-B8DC-9D31F60D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3" y="1357458"/>
            <a:ext cx="8829548" cy="5064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667F6-A224-1D42-A39A-E6805A2E25D1}"/>
              </a:ext>
            </a:extLst>
          </p:cNvPr>
          <p:cNvSpPr txBox="1"/>
          <p:nvPr/>
        </p:nvSpPr>
        <p:spPr>
          <a:xfrm>
            <a:off x="2530761" y="553833"/>
            <a:ext cx="768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</a:rPr>
              <a:t>Quarterly Sales Trend Over Time</a:t>
            </a:r>
            <a:endParaRPr lang="en-IN" sz="32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62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67DD5-6A15-FB65-C2BD-EB1BE456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9" y="1237774"/>
            <a:ext cx="8057999" cy="5066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AF7FC3-0AC5-D163-DA47-BBD0427DC4F5}"/>
              </a:ext>
            </a:extLst>
          </p:cNvPr>
          <p:cNvSpPr txBox="1"/>
          <p:nvPr/>
        </p:nvSpPr>
        <p:spPr>
          <a:xfrm>
            <a:off x="2530761" y="553833"/>
            <a:ext cx="768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</a:rPr>
              <a:t>Quarterly Sales Trend Over Time</a:t>
            </a:r>
            <a:endParaRPr lang="en-IN" sz="32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133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0CE3FA-ED40-B101-2D4E-1779671C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76" y="1991032"/>
            <a:ext cx="11271448" cy="4283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A1795-D33E-0013-F6E4-D7FF0DB61810}"/>
              </a:ext>
            </a:extLst>
          </p:cNvPr>
          <p:cNvSpPr txBox="1"/>
          <p:nvPr/>
        </p:nvSpPr>
        <p:spPr>
          <a:xfrm>
            <a:off x="2507226" y="583466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44826"/>
                </a:solidFill>
                <a:highlight>
                  <a:srgbClr val="C0C0C0"/>
                </a:highlight>
              </a:rPr>
              <a:t>Total Quarterly E .V.  Sales</a:t>
            </a:r>
            <a:endParaRPr lang="en-IN" sz="36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7087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B996AB-1254-F101-21EB-4C1CD20113C0}"/>
              </a:ext>
            </a:extLst>
          </p:cNvPr>
          <p:cNvSpPr txBox="1"/>
          <p:nvPr/>
        </p:nvSpPr>
        <p:spPr>
          <a:xfrm>
            <a:off x="1666568" y="442996"/>
            <a:ext cx="9183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</a:rPr>
              <a:t>Quarterly Sales Trend by Vehicle Category </a:t>
            </a:r>
            <a:endParaRPr lang="en-IN" sz="32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8D2424-5C13-6651-88FC-F4BCE648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16" y="1170149"/>
            <a:ext cx="9925665" cy="52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4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AAFEB-E615-3BAA-56AE-8E7604C5F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8" y="1502646"/>
            <a:ext cx="6359111" cy="464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516F9-F6FC-FB84-4164-286F790D67D8}"/>
              </a:ext>
            </a:extLst>
          </p:cNvPr>
          <p:cNvSpPr txBox="1"/>
          <p:nvPr/>
        </p:nvSpPr>
        <p:spPr>
          <a:xfrm>
            <a:off x="1720070" y="549484"/>
            <a:ext cx="931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44826"/>
                </a:solidFill>
                <a:highlight>
                  <a:srgbClr val="C0C0C0"/>
                </a:highlight>
              </a:rPr>
              <a:t>Sales Distribution By Vehicle Category</a:t>
            </a:r>
            <a:endParaRPr lang="en-IN" sz="36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F74CE-00AC-86F9-A693-BE8CFF72E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881" y="1502646"/>
            <a:ext cx="4660491" cy="46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7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6EF27-D968-A3B9-50CC-C33BE96B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295" y="604684"/>
            <a:ext cx="3589481" cy="5866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CE277-85D4-8050-6204-327757D4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0" y="1758237"/>
            <a:ext cx="5861703" cy="4495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1FD38-47D3-844C-FA72-61C23DCAA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54" y="1300316"/>
            <a:ext cx="1638300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3D4D75-19E1-61DB-2C38-98FCD338B549}"/>
              </a:ext>
            </a:extLst>
          </p:cNvPr>
          <p:cNvSpPr txBox="1"/>
          <p:nvPr/>
        </p:nvSpPr>
        <p:spPr>
          <a:xfrm>
            <a:off x="445610" y="604684"/>
            <a:ext cx="7267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</a:rPr>
              <a:t>Total Sales By E.V. Sales BY State</a:t>
            </a:r>
            <a:endParaRPr lang="en-IN" sz="32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029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FECA8-F3DD-B0A7-ACC6-DD427B79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0" y="2274678"/>
            <a:ext cx="5410616" cy="3892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14631-9B81-F88F-550D-B0A90662F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287" y="2274678"/>
            <a:ext cx="5688108" cy="3892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1A01B-4EF9-18C4-C21B-6A57F84ED1F2}"/>
              </a:ext>
            </a:extLst>
          </p:cNvPr>
          <p:cNvSpPr txBox="1"/>
          <p:nvPr/>
        </p:nvSpPr>
        <p:spPr>
          <a:xfrm>
            <a:off x="3850555" y="690640"/>
            <a:ext cx="404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44826"/>
                </a:solidFill>
                <a:highlight>
                  <a:srgbClr val="C0C0C0"/>
                </a:highlight>
              </a:rPr>
              <a:t>Sales By Makers</a:t>
            </a:r>
            <a:endParaRPr lang="en-IN" sz="36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7297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7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CE533D92-C49E-8154-B1A7-C5721BC2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90" r="6122" b="1"/>
          <a:stretch/>
        </p:blipFill>
        <p:spPr>
          <a:xfrm>
            <a:off x="20" y="14726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2A83A-F066-DC10-6896-80C82B4F5FE9}"/>
              </a:ext>
            </a:extLst>
          </p:cNvPr>
          <p:cNvSpPr txBox="1"/>
          <p:nvPr/>
        </p:nvSpPr>
        <p:spPr>
          <a:xfrm>
            <a:off x="643467" y="643467"/>
            <a:ext cx="5224602" cy="356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-1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Secondary Questions &amp; Answers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3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4478F-A7E6-917A-C68C-4247E108F245}"/>
              </a:ext>
            </a:extLst>
          </p:cNvPr>
          <p:cNvSpPr txBox="1"/>
          <p:nvPr/>
        </p:nvSpPr>
        <p:spPr>
          <a:xfrm>
            <a:off x="1066799" y="642594"/>
            <a:ext cx="10753345" cy="1007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+mj-lt"/>
              </a:rPr>
              <a:t> 1.   P</a:t>
            </a:r>
            <a:r>
              <a:rPr lang="en-US" sz="3700" b="1" i="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+mj-lt"/>
              </a:rPr>
              <a:t>rimary reasons for customers choosing 4-wheeler EVs in 2023 and 2024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8CD89E44-51A9-D7F0-E162-F96D473A5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788196"/>
              </p:ext>
            </p:extLst>
          </p:nvPr>
        </p:nvGraphicFramePr>
        <p:xfrm>
          <a:off x="1066800" y="1887794"/>
          <a:ext cx="10436942" cy="443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71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6" name="Picture 5" descr="Gears of a machine">
            <a:extLst>
              <a:ext uri="{FF2B5EF4-FFF2-40B4-BE49-F238E27FC236}">
                <a16:creationId xmlns:a16="http://schemas.microsoft.com/office/drawing/2014/main" id="{D3EC5DC8-70E9-8714-27EB-57F134B0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55" r="-1" b="362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2C428-5044-5473-490B-ACFA6EF74553}"/>
              </a:ext>
            </a:extLst>
          </p:cNvPr>
          <p:cNvSpPr txBox="1"/>
          <p:nvPr/>
        </p:nvSpPr>
        <p:spPr>
          <a:xfrm>
            <a:off x="1100224" y="1352277"/>
            <a:ext cx="512368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About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AtliQ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Motors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08C77-0799-01B0-2F69-9342555B88DB}"/>
              </a:ext>
            </a:extLst>
          </p:cNvPr>
          <p:cNvSpPr txBox="1"/>
          <p:nvPr/>
        </p:nvSpPr>
        <p:spPr>
          <a:xfrm>
            <a:off x="1357950" y="2852792"/>
            <a:ext cx="4633415" cy="25721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 err="1"/>
              <a:t>AtliQ</a:t>
            </a:r>
            <a:r>
              <a:rPr lang="en-US" sz="2400" dirty="0"/>
              <a:t> Motors is an automotive giant from the USA specializing in electric vehicles (EV).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/>
              <a:t> In the last 5 years, their market share rose to 25% in electric and hybrid vehicles segment in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346658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6C777-4E19-34F9-6FDF-A30F943E217B}"/>
              </a:ext>
            </a:extLst>
          </p:cNvPr>
          <p:cNvSpPr txBox="1"/>
          <p:nvPr/>
        </p:nvSpPr>
        <p:spPr>
          <a:xfrm>
            <a:off x="1066800" y="397728"/>
            <a:ext cx="1048433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+mj-lt"/>
              </a:rPr>
              <a:t> 2.Ideal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+mj-lt"/>
              </a:rPr>
              <a:t>S</a:t>
            </a:r>
            <a:r>
              <a:rPr lang="en-US" sz="4400" b="1" i="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+mj-lt"/>
              </a:rPr>
              <a:t>tate of India to start the manufacturing unit</a:t>
            </a:r>
            <a:endParaRPr lang="en-US" sz="4400" dirty="0">
              <a:solidFill>
                <a:schemeClr val="accent6">
                  <a:lumMod val="75000"/>
                </a:schemeClr>
              </a:solidFill>
              <a:highlight>
                <a:srgbClr val="C0C0C0"/>
              </a:highlight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1DAC1-ECA7-8D79-E273-11D9D4658EB4}"/>
              </a:ext>
            </a:extLst>
          </p:cNvPr>
          <p:cNvSpPr txBox="1"/>
          <p:nvPr/>
        </p:nvSpPr>
        <p:spPr>
          <a:xfrm>
            <a:off x="640866" y="1808863"/>
            <a:ext cx="11179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i="0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 (Based on subsidies provided, ease of doing business, stability in governance )</a:t>
            </a:r>
            <a:endParaRPr lang="en-IN" sz="2400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F40118D4-1D9F-E4C5-4970-51F8B6F37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565686"/>
              </p:ext>
            </p:extLst>
          </p:nvPr>
        </p:nvGraphicFramePr>
        <p:xfrm>
          <a:off x="1066800" y="2310063"/>
          <a:ext cx="10484334" cy="4046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870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57139-8557-8485-BD08-C25EDF46E95D}"/>
              </a:ext>
            </a:extLst>
          </p:cNvPr>
          <p:cNvSpPr txBox="1"/>
          <p:nvPr/>
        </p:nvSpPr>
        <p:spPr>
          <a:xfrm>
            <a:off x="983887" y="1185059"/>
            <a:ext cx="3491832" cy="448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+mj-lt"/>
              </a:rPr>
              <a:t> 3)Availability of charging stations infrastructure correlation with the EV sales and penetration rates in the top 5 states</a:t>
            </a: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CDADA9-42F0-9490-48B0-E81F1BC6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656" y="936416"/>
            <a:ext cx="4870512" cy="49851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      Higher Sales: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   States like Delhi and Maharashtra with dense networks see more EV sales.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Boosted Penetration: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Better infrastructure in urban areas drives higher EV adoption.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Wider Adoption: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Tamil Nadu’s highway stations support broader EV use.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Faster Growth: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Incentives in Gujarat and Karnataka accelerate both EV sales and infrastructure growth.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628D1-E8D2-768C-1AFF-7DEF837F95D6}"/>
              </a:ext>
            </a:extLst>
          </p:cNvPr>
          <p:cNvSpPr txBox="1"/>
          <p:nvPr/>
        </p:nvSpPr>
        <p:spPr>
          <a:xfrm>
            <a:off x="1319980" y="3891341"/>
            <a:ext cx="9114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3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8D5FD-531A-A4E1-FA52-EA9434DE8D65}"/>
              </a:ext>
            </a:extLst>
          </p:cNvPr>
          <p:cNvSpPr txBox="1"/>
          <p:nvPr/>
        </p:nvSpPr>
        <p:spPr>
          <a:xfrm>
            <a:off x="983887" y="1185059"/>
            <a:ext cx="3491832" cy="448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+mj-lt"/>
              </a:rPr>
              <a:t> 4)Who should be the brand ambassador if </a:t>
            </a:r>
            <a:r>
              <a:rPr lang="en-US" sz="3400" b="1" i="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+mj-lt"/>
              </a:rPr>
              <a:t>AtliQ</a:t>
            </a:r>
            <a:r>
              <a:rPr lang="en-US" sz="3400" b="1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+mj-lt"/>
              </a:rPr>
              <a:t> Motors launches their EV/Hybrid vehicles in India and why?"</a:t>
            </a: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A3D95A-08F2-FFE6-14AC-9D90E821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944" y="643464"/>
            <a:ext cx="5439803" cy="55663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Ratan Tata: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A respected leader in business and sustainability, Ratan Tata's endorsement would add credibility and align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AtliQ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Motors' focus on innovation and environmental responsibility.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Shah Rukh Khan: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His vast fan base and modern, charismatic image can effectively promote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AtliQ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Motors as a stylish and desirable choice across diverse demographics.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9992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8D5FD-531A-A4E1-FA52-EA9434DE8D65}"/>
              </a:ext>
            </a:extLst>
          </p:cNvPr>
          <p:cNvSpPr txBox="1"/>
          <p:nvPr/>
        </p:nvSpPr>
        <p:spPr>
          <a:xfrm>
            <a:off x="983887" y="1185059"/>
            <a:ext cx="3491832" cy="448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+mj-lt"/>
              </a:rPr>
              <a:t> 4)Who should be the brand ambassador if </a:t>
            </a:r>
            <a:r>
              <a:rPr lang="en-US" sz="3400" b="1" i="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+mj-lt"/>
              </a:rPr>
              <a:t>AtliQ</a:t>
            </a:r>
            <a:r>
              <a:rPr lang="en-US" sz="3400" b="1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+mj-lt"/>
              </a:rPr>
              <a:t> Motors launches their EV/Hybrid vehicles in India and why?"</a:t>
            </a: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A3D95A-08F2-FFE6-14AC-9D90E821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43464"/>
            <a:ext cx="5439803" cy="55663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Aamir Khan: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His socially conscious image and influence can position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AtliQ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Motors as an environmentally responsible brand, boosting awareness and adoption of EVs.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Priyanka Chopra Jonas: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Her global appeal and strong presence in India can help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AtliQ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Motors connect with both domestic and international audiences, aligning with the brand's innovation and sustainability themes.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982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pic>
        <p:nvPicPr>
          <p:cNvPr id="7" name="Picture 6" descr="A woman on her scooter, ready to go">
            <a:extLst>
              <a:ext uri="{FF2B5EF4-FFF2-40B4-BE49-F238E27FC236}">
                <a16:creationId xmlns:a16="http://schemas.microsoft.com/office/drawing/2014/main" id="{13D0FE42-9B4D-F3FF-5ECD-5F3FD84EB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E0ABCB-CAB1-45ED-3A64-7646D2B98BFA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highlight>
                  <a:srgbClr val="C0C0C0"/>
                </a:highlight>
                <a:latin typeface="+mj-lt"/>
              </a:rPr>
              <a:t>5) Impact of Adoption Rate by Government For 2-wheelers and 4-wheelers And States with most subsidies in India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4CA2A-2F31-0B2C-16C3-F6044BA48F63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/>
              <a:t>Impact:</a:t>
            </a:r>
          </a:p>
          <a:p>
            <a:pPr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/>
              <a:t>2-Wheelers:</a:t>
            </a:r>
            <a:r>
              <a:rPr lang="en-US" dirty="0"/>
              <a:t> Subsidies make EV 2-wheelers more affordable, boosting adoption in price-sensitive, urban markets.</a:t>
            </a:r>
          </a:p>
          <a:p>
            <a:pPr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/>
              <a:t>4-Wheelers:</a:t>
            </a:r>
            <a:r>
              <a:rPr lang="en-US" dirty="0"/>
              <a:t> Higher subsidies help bridge the price gap with traditional vehicles, encouraging broader adoption.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/>
              <a:t>Leading States:</a:t>
            </a:r>
          </a:p>
          <a:p>
            <a:pPr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/>
              <a:t>Delhi, Gujarat, Maharashtra, and Karnataka</a:t>
            </a:r>
            <a:r>
              <a:rPr lang="en-US" dirty="0"/>
              <a:t> offer the most significant subsidies, driving higher EV adoption in these regions.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 err="1"/>
              <a:t>AtliQ</a:t>
            </a:r>
            <a:r>
              <a:rPr lang="en-US" b="1" dirty="0"/>
              <a:t> Motors:</a:t>
            </a:r>
          </a:p>
          <a:p>
            <a:pPr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Focusing on states with strong incentives will enhance the adoption of </a:t>
            </a:r>
            <a:r>
              <a:rPr lang="en-US" dirty="0" err="1"/>
              <a:t>AtliQ</a:t>
            </a:r>
            <a:r>
              <a:rPr lang="en-US" dirty="0"/>
              <a:t> Motors' EVs, particularly in these high-subsidy markets.</a:t>
            </a:r>
          </a:p>
        </p:txBody>
      </p:sp>
    </p:spTree>
    <p:extLst>
      <p:ext uri="{BB962C8B-B14F-4D97-AF65-F5344CB8AC3E}">
        <p14:creationId xmlns:p14="http://schemas.microsoft.com/office/powerpoint/2010/main" val="424449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gears">
            <a:extLst>
              <a:ext uri="{FF2B5EF4-FFF2-40B4-BE49-F238E27FC236}">
                <a16:creationId xmlns:a16="http://schemas.microsoft.com/office/drawing/2014/main" id="{6A63ADB6-B4E6-DD66-B139-72E65D8B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545D8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CF7E-2831-C360-6232-3E54A3016782}"/>
              </a:ext>
            </a:extLst>
          </p:cNvPr>
          <p:cNvSpPr txBox="1"/>
          <p:nvPr/>
        </p:nvSpPr>
        <p:spPr>
          <a:xfrm>
            <a:off x="1769532" y="2091263"/>
            <a:ext cx="8652938" cy="246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cap="all" spc="-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Recommendations for AtliQ Motors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9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52B83C4-8888-588A-ED96-41867B408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924617"/>
              </p:ext>
            </p:extLst>
          </p:nvPr>
        </p:nvGraphicFramePr>
        <p:xfrm>
          <a:off x="1057949" y="709604"/>
          <a:ext cx="10283555" cy="1199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802BB225-8A5B-CDAE-18EC-7D66A75CC1D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45719"/>
            <a:ext cx="8214360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7CBD63B-DA68-B28C-493A-997463F5F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595275"/>
              </p:ext>
            </p:extLst>
          </p:nvPr>
        </p:nvGraphicFramePr>
        <p:xfrm>
          <a:off x="1057949" y="2302216"/>
          <a:ext cx="10283555" cy="1245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id="{E3BFCC4A-5B43-9E9A-D633-79946FFC780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29844"/>
            <a:ext cx="8214360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D476F43-937A-B186-3C77-57335007C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379969"/>
              </p:ext>
            </p:extLst>
          </p:nvPr>
        </p:nvGraphicFramePr>
        <p:xfrm>
          <a:off x="1057949" y="3941059"/>
          <a:ext cx="10563780" cy="2341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14297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A2E8F76A-2E7B-4CF0-A21A-E81A1326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1DFCF0-947A-4104-A380-B590E817C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3AA83C-8563-429B-A590-02BDBC039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8583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511CE-5ED1-7914-05CD-C63DD469BB58}"/>
              </a:ext>
            </a:extLst>
          </p:cNvPr>
          <p:cNvSpPr/>
          <p:nvPr/>
        </p:nvSpPr>
        <p:spPr>
          <a:xfrm>
            <a:off x="4267765" y="1225420"/>
            <a:ext cx="6400416" cy="3456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cap="all" spc="-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998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0B922-8CAE-CDC4-316C-ED72E2CD85DC}"/>
              </a:ext>
            </a:extLst>
          </p:cNvPr>
          <p:cNvSpPr txBox="1"/>
          <p:nvPr/>
        </p:nvSpPr>
        <p:spPr>
          <a:xfrm>
            <a:off x="573409" y="559477"/>
            <a:ext cx="3765200" cy="57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Goal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8" name="TextBox 3">
            <a:extLst>
              <a:ext uri="{FF2B5EF4-FFF2-40B4-BE49-F238E27FC236}">
                <a16:creationId xmlns:a16="http://schemas.microsoft.com/office/drawing/2014/main" id="{C45D4F0B-83AE-74C2-4D6E-B39D0A681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79115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55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07B80-6EBE-C986-78C4-E3D4FDEF72AC}"/>
              </a:ext>
            </a:extLst>
          </p:cNvPr>
          <p:cNvSpPr txBox="1"/>
          <p:nvPr/>
        </p:nvSpPr>
        <p:spPr>
          <a:xfrm>
            <a:off x="383457" y="763246"/>
            <a:ext cx="6594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1)T</a:t>
            </a:r>
            <a:r>
              <a:rPr lang="en-GB" sz="3200" b="1" i="0" dirty="0"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op 3 &amp; bottom 3 makers for the fiscal years 2023 and 2024 for </a:t>
            </a:r>
            <a:br>
              <a:rPr lang="en-GB" sz="3200" b="1" i="0" dirty="0"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</a:br>
            <a:r>
              <a:rPr lang="en-GB" sz="3200" b="1" i="0" dirty="0"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2-wheelers sold.</a:t>
            </a:r>
            <a:endParaRPr lang="en-IN" sz="3200" b="1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BCE37-BB32-D7C9-9740-6D7B4E52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728" y="3352161"/>
            <a:ext cx="4830943" cy="3074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56C15-1DC7-2AC4-CA4B-A4D720AA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28" y="405554"/>
            <a:ext cx="4758815" cy="2946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73786-56DB-1D91-2DC5-CE036F965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1" y="2344993"/>
            <a:ext cx="6162726" cy="37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71B4FD-0AD4-1D2C-70D2-320BFA7D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99" y="518056"/>
            <a:ext cx="74479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2</a:t>
            </a:r>
            <a:r>
              <a:rPr lang="en-US" altLang="en-US" sz="3200" b="1" dirty="0">
                <a:solidFill>
                  <a:srgbClr val="244826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)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Identify the top 5 states with the highest penetration rate in 2-wheeler &amp; 4-wheeler EV sales in FY 2024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244826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B3952-915C-9220-939D-5EB6AB5F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4" y="2087716"/>
            <a:ext cx="6292886" cy="4245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F2A85-74E1-11AC-A055-64950B47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4" y="3428999"/>
            <a:ext cx="4136287" cy="2904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CFF250-F1BA-21E2-E7B7-71AAA6C40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394" y="337661"/>
            <a:ext cx="4083398" cy="30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6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AC8B3C-262B-599E-BE0C-E03BC961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05" y="1644762"/>
            <a:ext cx="8504390" cy="46366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91FC23-04C2-72F9-6101-3B4C32155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514997"/>
            <a:ext cx="113415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244826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 Identify the top 5 states with the highest penetration rate in 2-wheeler &amp; 4-wheeler EV sales in FY 2024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244826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0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06647-F8DA-7371-D911-B8DAB51B637D}"/>
              </a:ext>
            </a:extLst>
          </p:cNvPr>
          <p:cNvSpPr txBox="1"/>
          <p:nvPr/>
        </p:nvSpPr>
        <p:spPr>
          <a:xfrm>
            <a:off x="398206" y="465874"/>
            <a:ext cx="11290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 3) S</a:t>
            </a:r>
            <a:r>
              <a:rPr lang="en-GB" sz="3200" b="1" i="0" dirty="0"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tates with negative penetration (decline) in EV sales from 2022 to 2024</a:t>
            </a:r>
            <a:endParaRPr lang="en-IN" sz="3200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99880-96A8-AA79-2698-933E8898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71" y="1637119"/>
            <a:ext cx="5400829" cy="4598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12A0B-AA83-0B3D-9C7E-53E2497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10" y="1637119"/>
            <a:ext cx="5184519" cy="46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7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C26F8-BFF2-74A8-C1B4-57585B39C48D}"/>
              </a:ext>
            </a:extLst>
          </p:cNvPr>
          <p:cNvSpPr txBox="1"/>
          <p:nvPr/>
        </p:nvSpPr>
        <p:spPr>
          <a:xfrm>
            <a:off x="560439" y="465874"/>
            <a:ext cx="111645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i="0" dirty="0"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4</a:t>
            </a:r>
            <a:r>
              <a:rPr lang="en-GB" sz="3200" b="1" dirty="0">
                <a:solidFill>
                  <a:srgbClr val="244826"/>
                </a:solidFill>
                <a:highlight>
                  <a:srgbClr val="C0C0C0"/>
                </a:highlight>
                <a:latin typeface="Roboto" panose="02000000000000000000" pitchFamily="2" charset="0"/>
              </a:rPr>
              <a:t>)  </a:t>
            </a:r>
            <a:r>
              <a:rPr lang="en-GB" sz="3200" b="1" i="0" dirty="0">
                <a:solidFill>
                  <a:srgbClr val="244826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Finding quarterly trends based on sales volume for the top 5 EV makers (4-wheelers) from 2022 to 2024</a:t>
            </a:r>
            <a:endParaRPr lang="en-IN" sz="3200" dirty="0">
              <a:solidFill>
                <a:srgbClr val="244826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0FEA8-F1E0-AF9C-5F4E-FA55952A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00" y="1543092"/>
            <a:ext cx="10136045" cy="48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6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1048</Words>
  <Application>Microsoft Office PowerPoint</Application>
  <PresentationFormat>Widescreen</PresentationFormat>
  <Paragraphs>119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Aptos</vt:lpstr>
      <vt:lpstr>Arial</vt:lpstr>
      <vt:lpstr>Garamond</vt:lpstr>
      <vt:lpstr>Georgia Pro</vt:lpstr>
      <vt:lpstr>Georgia Pro Cond Black</vt:lpstr>
      <vt:lpstr>Roboto</vt:lpstr>
      <vt:lpstr>SavonVTI</vt:lpstr>
      <vt:lpstr>Code Besics Resume challenge  AtliQ Motors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16991</dc:creator>
  <cp:lastModifiedBy>16991</cp:lastModifiedBy>
  <cp:revision>8</cp:revision>
  <dcterms:created xsi:type="dcterms:W3CDTF">2024-08-28T09:14:10Z</dcterms:created>
  <dcterms:modified xsi:type="dcterms:W3CDTF">2024-08-30T12:16:53Z</dcterms:modified>
</cp:coreProperties>
</file>