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port_Data_AnalysisDashboard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7201938-6346-4A4F-8BBC-80060BA59AF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Airport_Data_Analysis(Dashboard)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FBE68C9-EAA0-49CF-93C8-B63E2C79342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2/20/2022 7:30:34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. Of Flights" id="2" name="slide2">
            <a:extLst>
              <a:ext uri="{FF2B5EF4-FFF2-40B4-BE49-F238E27FC236}">
                <a16:creationId xmlns:a16="http://schemas.microsoft.com/office/drawing/2014/main" id="{8DDE3863-A90A-44BC-9B66-8C5DE8660B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15" y="0"/>
            <a:ext cx="6746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. Of Flights By Day" id="3" name="slide3">
            <a:extLst>
              <a:ext uri="{FF2B5EF4-FFF2-40B4-BE49-F238E27FC236}">
                <a16:creationId xmlns:a16="http://schemas.microsoft.com/office/drawing/2014/main" id="{211EE5D6-3C00-4435-ABE4-780D13163C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15" y="0"/>
            <a:ext cx="6746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 Popular Day" id="4" name="slide4">
            <a:extLst>
              <a:ext uri="{FF2B5EF4-FFF2-40B4-BE49-F238E27FC236}">
                <a16:creationId xmlns:a16="http://schemas.microsoft.com/office/drawing/2014/main" id="{B9CD7574-2CD3-4313-B576-17D919B765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15" y="0"/>
            <a:ext cx="6746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utes" id="5" name="slide5">
            <a:extLst>
              <a:ext uri="{FF2B5EF4-FFF2-40B4-BE49-F238E27FC236}">
                <a16:creationId xmlns:a16="http://schemas.microsoft.com/office/drawing/2014/main" id="{706B11E9-0A9E-4A0B-8FE1-DBDF2BBB2F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606040"/>
            <a:ext cx="1059180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ance" id="6" name="slide6">
            <a:extLst>
              <a:ext uri="{FF2B5EF4-FFF2-40B4-BE49-F238E27FC236}">
                <a16:creationId xmlns:a16="http://schemas.microsoft.com/office/drawing/2014/main" id="{E98D41AB-03AA-4F1D-9D0E-1D2156F1CA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366010"/>
            <a:ext cx="10591800" cy="212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7" name="slide7">
            <a:extLst>
              <a:ext uri="{FF2B5EF4-FFF2-40B4-BE49-F238E27FC236}">
                <a16:creationId xmlns:a16="http://schemas.microsoft.com/office/drawing/2014/main" id="{C4B2991C-E018-4E31-9015-CD42632B3F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661" y="0"/>
            <a:ext cx="6722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ED59E1C9-F2B6-4CC4-BFDF-7097285696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09" y="0"/>
            <a:ext cx="6982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2022-02-20T07:30:35Z</dcterms:created>
  <dcterms:modified xsi:type="dcterms:W3CDTF">2022-02-20T07:30:35Z</dcterms:modified>
</cp:coreProperties>
</file>