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7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867" autoAdjust="0"/>
  </p:normalViewPr>
  <p:slideViewPr>
    <p:cSldViewPr snapToGrid="0" snapToObjects="1">
      <p:cViewPr varScale="1">
        <p:scale>
          <a:sx n="89" d="100"/>
          <a:sy n="89" d="100"/>
        </p:scale>
        <p:origin x="13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#1" loCatId="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#1"/>
    <dgm:cxn modelId="{A01B5608-D917-EE4A-B88A-84DA3D17E91A}" type="presOf" srcId="{570711A2-0F15-1E4E-84E9-5DECF631ACE9}" destId="{174D4A2F-9BFD-8B4F-A3F7-0D2A7E4C3E7E}" srcOrd="0" destOrd="0" presId="urn:microsoft.com/office/officeart/2005/8/layout/hierarchy1#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#1"/>
    <dgm:cxn modelId="{716A731D-8567-6540-B9A7-6BF9EB50C231}" type="presOf" srcId="{233303ED-F262-ED4B-9232-A7532CC4AECE}" destId="{336C7B7E-B8A1-704E-B6F0-20F9AC0191C2}" srcOrd="0" destOrd="0" presId="urn:microsoft.com/office/officeart/2005/8/layout/hierarchy1#1"/>
    <dgm:cxn modelId="{03682520-369E-9844-8772-12D7BEEB9049}" type="presOf" srcId="{7634EBF5-E466-1B4A-B6D3-3F4B45B7606D}" destId="{EACE96B3-4D7B-5841-A0E5-AF7D060742AB}" srcOrd="0" destOrd="0" presId="urn:microsoft.com/office/officeart/2005/8/layout/hierarchy1#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#1"/>
    <dgm:cxn modelId="{BE099827-F976-7944-9DB2-65430296F2D7}" type="presOf" srcId="{29AD3176-2D40-CF49-A544-12BEE310D254}" destId="{8EEDF970-CC88-124A-A9E9-A1462E464C5C}" srcOrd="0" destOrd="0" presId="urn:microsoft.com/office/officeart/2005/8/layout/hierarchy1#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#1"/>
    <dgm:cxn modelId="{CE14993C-6AF0-2249-A8E6-5C95FD065996}" type="presOf" srcId="{D774F885-7320-BC44-AAB7-AEF06687FAB8}" destId="{73034E61-C323-204E-8FDC-8FD125447BE1}" srcOrd="0" destOrd="0" presId="urn:microsoft.com/office/officeart/2005/8/layout/hierarchy1#1"/>
    <dgm:cxn modelId="{DDE2543D-113E-F344-8503-A56E5DBC68DB}" type="presOf" srcId="{D1A8A6CA-0B6E-724A-87A8-FD6A0D5D7FA2}" destId="{5C6A47E4-C876-9941-93BB-1981FB821EF8}" srcOrd="0" destOrd="0" presId="urn:microsoft.com/office/officeart/2005/8/layout/hierarchy1#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#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#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#1"/>
    <dgm:cxn modelId="{7BA83D54-3920-344E-A19F-A6B04F8C881E}" type="presOf" srcId="{C4B8A25D-FD5D-494A-8203-BFBFA3CD48BC}" destId="{E308BE26-04AE-3F4E-9575-A8C4DCD1DEBA}" srcOrd="0" destOrd="0" presId="urn:microsoft.com/office/officeart/2005/8/layout/hierarchy1#1"/>
    <dgm:cxn modelId="{82E79655-F550-2147-A580-4274039CBE97}" type="presOf" srcId="{B1A6BBC7-5F86-0146-A567-2304A0951D6C}" destId="{58F32B2B-11D9-B140-8D70-814D800B448B}" srcOrd="0" destOrd="0" presId="urn:microsoft.com/office/officeart/2005/8/layout/hierarchy1#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#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#1"/>
    <dgm:cxn modelId="{3CDE8991-D4E3-D342-B845-CFE23D9C32FB}" type="presOf" srcId="{D11E7EEC-A2DD-6148-AD59-6CD83C19C84D}" destId="{C31C142D-CC01-1143-97E8-88E8F2B4524A}" srcOrd="0" destOrd="0" presId="urn:microsoft.com/office/officeart/2005/8/layout/hierarchy1#1"/>
    <dgm:cxn modelId="{BF876497-7D36-AD45-AA85-C361BF1A2AE0}" type="presOf" srcId="{4B0E92FA-F37D-7E40-AB74-0DA56805BAE7}" destId="{A174D04D-B60D-7348-8B58-A47928E619EC}" srcOrd="0" destOrd="0" presId="urn:microsoft.com/office/officeart/2005/8/layout/hierarchy1#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#1"/>
    <dgm:cxn modelId="{9B63C2AD-753F-3C48-8E39-25223CFA9F84}" type="presOf" srcId="{7822D8F0-4B16-7B42-8C07-BB9169F847FD}" destId="{01789388-FCCE-064C-B9C5-2175C5F43E16}" srcOrd="0" destOrd="0" presId="urn:microsoft.com/office/officeart/2005/8/layout/hierarchy1#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#1"/>
    <dgm:cxn modelId="{D05727C1-86B7-0146-9C42-6DE2F95A19F9}" type="presOf" srcId="{19D8E85A-EF28-1042-9B35-665A12874640}" destId="{564C0382-73AB-AD40-BC20-ACDA75959C27}" srcOrd="0" destOrd="0" presId="urn:microsoft.com/office/officeart/2005/8/layout/hierarchy1#1"/>
    <dgm:cxn modelId="{AFB33FC7-054E-D049-96D1-E91F5665B452}" type="presOf" srcId="{089FD83E-6928-1E43-95D3-124D5441D173}" destId="{9D58D02A-44CE-254C-9A0F-657338F15D7C}" srcOrd="0" destOrd="0" presId="urn:microsoft.com/office/officeart/2005/8/layout/hierarchy1#1"/>
    <dgm:cxn modelId="{F030D0D4-D9B7-C34B-B2FB-7F93DAAFBC91}" type="presOf" srcId="{98D6B55B-33A1-654B-9A07-4017B4BCBC3D}" destId="{98149894-16C1-9849-9F1D-7F8F3F75A8FC}" srcOrd="0" destOrd="0" presId="urn:microsoft.com/office/officeart/2005/8/layout/hierarchy1#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#1"/>
    <dgm:cxn modelId="{36AB75D9-BECE-FF44-A8AD-D108544D7FC9}" type="presOf" srcId="{DB346DC5-5247-BD41-9BBB-38F381C6763A}" destId="{BAE9D8D9-F63B-0243-A497-F16166EB0CBB}" srcOrd="0" destOrd="0" presId="urn:microsoft.com/office/officeart/2005/8/layout/hierarchy1#1"/>
    <dgm:cxn modelId="{8857F1D9-64F8-A040-9A5D-65262591A04E}" type="presOf" srcId="{64432354-990F-D744-8A14-4D004AD68898}" destId="{97B1A5B0-387F-0046-AFC6-6CC577AF5297}" srcOrd="0" destOrd="0" presId="urn:microsoft.com/office/officeart/2005/8/layout/hierarchy1#1"/>
    <dgm:cxn modelId="{9D31B7DC-00B1-E949-9BC9-12BC75845FF2}" type="presOf" srcId="{E92234AA-C860-3042-A562-30250E798F70}" destId="{E5400895-F99F-7F41-8583-4BD162EA06C2}" srcOrd="0" destOrd="0" presId="urn:microsoft.com/office/officeart/2005/8/layout/hierarchy1#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#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#1"/>
    <dgm:cxn modelId="{F51EE8F4-C4DE-5E45-A7F1-1E97BABA4F93}" type="presOf" srcId="{F2E405BB-9D46-8742-BDA8-9A651FCAAE01}" destId="{1F917BC3-7A4E-1541-B76E-4BF488033D39}" srcOrd="0" destOrd="0" presId="urn:microsoft.com/office/officeart/2005/8/layout/hierarchy1#1"/>
    <dgm:cxn modelId="{664B4DF5-806B-F342-99FA-08A2FF1C785A}" type="presOf" srcId="{DF86860E-2719-A64A-80FF-F56192895399}" destId="{F1BC48F8-BC78-354B-8D25-7D5CBB308992}" srcOrd="0" destOrd="0" presId="urn:microsoft.com/office/officeart/2005/8/layout/hierarchy1#1"/>
    <dgm:cxn modelId="{437330FD-2F21-2E47-BF62-9EF8FA592C96}" type="presOf" srcId="{5D95827A-9776-D647-BF1F-0DE9B6DA1331}" destId="{3FBC2F52-5F44-D44A-AF08-C5AD00B577BE}" srcOrd="0" destOrd="0" presId="urn:microsoft.com/office/officeart/2005/8/layout/hierarchy1#1"/>
    <dgm:cxn modelId="{C27DC928-5F83-A341-9A8A-3D65574C3450}" type="presParOf" srcId="{E5400895-F99F-7F41-8583-4BD162EA06C2}" destId="{C8E5C753-0B0D-8E4A-87C9-0512E2387AAE}" srcOrd="0" destOrd="0" presId="urn:microsoft.com/office/officeart/2005/8/layout/hierarchy1#1"/>
    <dgm:cxn modelId="{AEE589A4-8404-8747-8D46-1A0AA562F188}" type="presParOf" srcId="{C8E5C753-0B0D-8E4A-87C9-0512E2387AAE}" destId="{5820EE7F-AEA0-3E48-B9D6-424BD60081AD}" srcOrd="0" destOrd="0" presId="urn:microsoft.com/office/officeart/2005/8/layout/hierarchy1#1"/>
    <dgm:cxn modelId="{E60A7D24-7496-0B42-AD40-1AFF5EF18246}" type="presParOf" srcId="{5820EE7F-AEA0-3E48-B9D6-424BD60081AD}" destId="{93EB40CF-C469-C042-9AAC-9E65599A2A8E}" srcOrd="0" destOrd="0" presId="urn:microsoft.com/office/officeart/2005/8/layout/hierarchy1#1"/>
    <dgm:cxn modelId="{8437D6F6-3FD6-7A42-A361-57F1CA834F0D}" type="presParOf" srcId="{5820EE7F-AEA0-3E48-B9D6-424BD60081AD}" destId="{265B3781-273D-0148-87CB-FBE8B43D31EF}" srcOrd="1" destOrd="0" presId="urn:microsoft.com/office/officeart/2005/8/layout/hierarchy1#1"/>
    <dgm:cxn modelId="{817FE589-E8FD-3C4C-9830-3F17DD3D4DD1}" type="presParOf" srcId="{C8E5C753-0B0D-8E4A-87C9-0512E2387AAE}" destId="{5C49ECAC-5568-E44A-857C-15EC9EF0E8A5}" srcOrd="1" destOrd="0" presId="urn:microsoft.com/office/officeart/2005/8/layout/hierarchy1#1"/>
    <dgm:cxn modelId="{AC17A48F-1C65-1947-B5EE-91CE9D799B7B}" type="presParOf" srcId="{5C49ECAC-5568-E44A-857C-15EC9EF0E8A5}" destId="{564C0382-73AB-AD40-BC20-ACDA75959C27}" srcOrd="0" destOrd="0" presId="urn:microsoft.com/office/officeart/2005/8/layout/hierarchy1#1"/>
    <dgm:cxn modelId="{371BC8BB-AD78-F64D-93E8-7740929FFE4F}" type="presParOf" srcId="{5C49ECAC-5568-E44A-857C-15EC9EF0E8A5}" destId="{10F1810C-02FC-0744-9E7D-3799BAC81C6A}" srcOrd="1" destOrd="0" presId="urn:microsoft.com/office/officeart/2005/8/layout/hierarchy1#1"/>
    <dgm:cxn modelId="{1B2F0EF5-4D9B-2347-8454-E3A605F7F5CF}" type="presParOf" srcId="{10F1810C-02FC-0744-9E7D-3799BAC81C6A}" destId="{D5498994-C2A0-3C4E-A4A7-D16EB2379558}" srcOrd="0" destOrd="0" presId="urn:microsoft.com/office/officeart/2005/8/layout/hierarchy1#1"/>
    <dgm:cxn modelId="{22A75D13-2200-8446-9FE6-227273CC36CB}" type="presParOf" srcId="{D5498994-C2A0-3C4E-A4A7-D16EB2379558}" destId="{98C76165-9034-1643-9104-9B92F7A95E7E}" srcOrd="0" destOrd="0" presId="urn:microsoft.com/office/officeart/2005/8/layout/hierarchy1#1"/>
    <dgm:cxn modelId="{F30D81D2-F401-2E4C-A270-8F547BBFF6F6}" type="presParOf" srcId="{D5498994-C2A0-3C4E-A4A7-D16EB2379558}" destId="{F1BC48F8-BC78-354B-8D25-7D5CBB308992}" srcOrd="1" destOrd="0" presId="urn:microsoft.com/office/officeart/2005/8/layout/hierarchy1#1"/>
    <dgm:cxn modelId="{24AA6A30-61D1-034A-80D4-192526852A37}" type="presParOf" srcId="{10F1810C-02FC-0744-9E7D-3799BAC81C6A}" destId="{0EDC9799-1D2B-AD42-A6DC-713273D15719}" srcOrd="1" destOrd="0" presId="urn:microsoft.com/office/officeart/2005/8/layout/hierarchy1#1"/>
    <dgm:cxn modelId="{98A6BA60-BA84-F54B-9958-509C1F437AAD}" type="presParOf" srcId="{0EDC9799-1D2B-AD42-A6DC-713273D15719}" destId="{C31C142D-CC01-1143-97E8-88E8F2B4524A}" srcOrd="0" destOrd="0" presId="urn:microsoft.com/office/officeart/2005/8/layout/hierarchy1#1"/>
    <dgm:cxn modelId="{0F8BD49E-798E-6249-B1CD-2A39F7582207}" type="presParOf" srcId="{0EDC9799-1D2B-AD42-A6DC-713273D15719}" destId="{26E33841-EF6B-1448-81F7-61C34CE82128}" srcOrd="1" destOrd="0" presId="urn:microsoft.com/office/officeart/2005/8/layout/hierarchy1#1"/>
    <dgm:cxn modelId="{78C2BEEA-E700-FF41-8AF4-CD03AFC19734}" type="presParOf" srcId="{26E33841-EF6B-1448-81F7-61C34CE82128}" destId="{783C22AC-5289-D94B-9E76-2851D2F1783E}" srcOrd="0" destOrd="0" presId="urn:microsoft.com/office/officeart/2005/8/layout/hierarchy1#1"/>
    <dgm:cxn modelId="{0A121F6D-E603-C84D-ADAB-781613F62AE4}" type="presParOf" srcId="{783C22AC-5289-D94B-9E76-2851D2F1783E}" destId="{44BEB450-4BCD-F54F-A322-73AA595A8A41}" srcOrd="0" destOrd="0" presId="urn:microsoft.com/office/officeart/2005/8/layout/hierarchy1#1"/>
    <dgm:cxn modelId="{C72C1542-AE52-5D43-B598-132B11A50A04}" type="presParOf" srcId="{783C22AC-5289-D94B-9E76-2851D2F1783E}" destId="{082858DA-3FBC-224B-94F4-A3E62BFB3CA0}" srcOrd="1" destOrd="0" presId="urn:microsoft.com/office/officeart/2005/8/layout/hierarchy1#1"/>
    <dgm:cxn modelId="{EE21CBA9-0C59-3F4C-BC1F-E32F288D9C50}" type="presParOf" srcId="{26E33841-EF6B-1448-81F7-61C34CE82128}" destId="{7629E604-018F-5242-B3CC-BC899D593649}" srcOrd="1" destOrd="0" presId="urn:microsoft.com/office/officeart/2005/8/layout/hierarchy1#1"/>
    <dgm:cxn modelId="{E795AA1E-D05E-504F-B0C8-01545BF0DC9E}" type="presParOf" srcId="{0EDC9799-1D2B-AD42-A6DC-713273D15719}" destId="{7D68BC0A-EDF7-E349-B498-3CBB7AA07288}" srcOrd="2" destOrd="0" presId="urn:microsoft.com/office/officeart/2005/8/layout/hierarchy1#1"/>
    <dgm:cxn modelId="{629D1966-D67B-7645-865C-11FB47B68D03}" type="presParOf" srcId="{0EDC9799-1D2B-AD42-A6DC-713273D15719}" destId="{6BD3E0B7-5C33-314F-9AE1-8FB84560DB2A}" srcOrd="3" destOrd="0" presId="urn:microsoft.com/office/officeart/2005/8/layout/hierarchy1#1"/>
    <dgm:cxn modelId="{4CCD39CB-70C7-1045-9AD9-0C5F305D720F}" type="presParOf" srcId="{6BD3E0B7-5C33-314F-9AE1-8FB84560DB2A}" destId="{575676E5-BDCB-D34D-9698-BB8D578C3BE3}" srcOrd="0" destOrd="0" presId="urn:microsoft.com/office/officeart/2005/8/layout/hierarchy1#1"/>
    <dgm:cxn modelId="{70AEC28E-7534-494C-A05D-2E37ABD4FC05}" type="presParOf" srcId="{575676E5-BDCB-D34D-9698-BB8D578C3BE3}" destId="{FEEC3C17-77DE-4445-9F57-EC26BC3F2F4C}" srcOrd="0" destOrd="0" presId="urn:microsoft.com/office/officeart/2005/8/layout/hierarchy1#1"/>
    <dgm:cxn modelId="{812EE255-BBFE-6E49-B773-D7455CF7D992}" type="presParOf" srcId="{575676E5-BDCB-D34D-9698-BB8D578C3BE3}" destId="{8EEDF970-CC88-124A-A9E9-A1462E464C5C}" srcOrd="1" destOrd="0" presId="urn:microsoft.com/office/officeart/2005/8/layout/hierarchy1#1"/>
    <dgm:cxn modelId="{B7598CF7-3B73-C945-B347-8224543E5288}" type="presParOf" srcId="{6BD3E0B7-5C33-314F-9AE1-8FB84560DB2A}" destId="{5E414DC5-BB3A-894D-9574-4858C7DCC085}" srcOrd="1" destOrd="0" presId="urn:microsoft.com/office/officeart/2005/8/layout/hierarchy1#1"/>
    <dgm:cxn modelId="{A8092E6D-F729-7941-87E0-E0A7BFB746DA}" type="presParOf" srcId="{5C49ECAC-5568-E44A-857C-15EC9EF0E8A5}" destId="{CFFA7558-0139-FA4C-979C-AB56256C62DB}" srcOrd="2" destOrd="0" presId="urn:microsoft.com/office/officeart/2005/8/layout/hierarchy1#1"/>
    <dgm:cxn modelId="{3F45DE8D-B963-7F4E-B853-F1DBE09BE38E}" type="presParOf" srcId="{5C49ECAC-5568-E44A-857C-15EC9EF0E8A5}" destId="{6EC83D77-56A9-104D-AE1E-CD057355C747}" srcOrd="3" destOrd="0" presId="urn:microsoft.com/office/officeart/2005/8/layout/hierarchy1#1"/>
    <dgm:cxn modelId="{1B369343-9DB8-D14D-88D9-CE9E4BEA8F17}" type="presParOf" srcId="{6EC83D77-56A9-104D-AE1E-CD057355C747}" destId="{DC8CD46E-7392-1744-84C8-9E787FE21689}" srcOrd="0" destOrd="0" presId="urn:microsoft.com/office/officeart/2005/8/layout/hierarchy1#1"/>
    <dgm:cxn modelId="{E3A7C17E-E173-694A-B562-21C55ACFCA61}" type="presParOf" srcId="{DC8CD46E-7392-1744-84C8-9E787FE21689}" destId="{10ED8AD8-C95D-7F46-8284-6BFFCB8023D0}" srcOrd="0" destOrd="0" presId="urn:microsoft.com/office/officeart/2005/8/layout/hierarchy1#1"/>
    <dgm:cxn modelId="{2F6ECC60-39E2-F246-AEAA-42292B4F93EB}" type="presParOf" srcId="{DC8CD46E-7392-1744-84C8-9E787FE21689}" destId="{CE004470-AE31-6542-BE4E-74C32357678F}" srcOrd="1" destOrd="0" presId="urn:microsoft.com/office/officeart/2005/8/layout/hierarchy1#1"/>
    <dgm:cxn modelId="{B9D20409-B1F1-EE44-B7D5-6AAF41C653B8}" type="presParOf" srcId="{6EC83D77-56A9-104D-AE1E-CD057355C747}" destId="{05B32D1F-AA47-BD4B-9861-CEB2BA77339A}" srcOrd="1" destOrd="0" presId="urn:microsoft.com/office/officeart/2005/8/layout/hierarchy1#1"/>
    <dgm:cxn modelId="{3C758403-2796-394B-9C0A-F4E3BAC8561F}" type="presParOf" srcId="{05B32D1F-AA47-BD4B-9861-CEB2BA77339A}" destId="{174D4A2F-9BFD-8B4F-A3F7-0D2A7E4C3E7E}" srcOrd="0" destOrd="0" presId="urn:microsoft.com/office/officeart/2005/8/layout/hierarchy1#1"/>
    <dgm:cxn modelId="{24C3E484-1245-0347-AA8B-7AAE73F3A130}" type="presParOf" srcId="{05B32D1F-AA47-BD4B-9861-CEB2BA77339A}" destId="{196731D4-7E5D-6145-ABEB-A5EEBB5B68CD}" srcOrd="1" destOrd="0" presId="urn:microsoft.com/office/officeart/2005/8/layout/hierarchy1#1"/>
    <dgm:cxn modelId="{0DD6C237-758C-EF4D-BAA5-98D5A6020327}" type="presParOf" srcId="{196731D4-7E5D-6145-ABEB-A5EEBB5B68CD}" destId="{4B64F7C2-5DAB-AD4A-AE85-632E15C47654}" srcOrd="0" destOrd="0" presId="urn:microsoft.com/office/officeart/2005/8/layout/hierarchy1#1"/>
    <dgm:cxn modelId="{C65022B0-8F70-E348-AEDE-C879ACF17562}" type="presParOf" srcId="{4B64F7C2-5DAB-AD4A-AE85-632E15C47654}" destId="{6E16703E-D480-984D-B802-173E140186A1}" srcOrd="0" destOrd="0" presId="urn:microsoft.com/office/officeart/2005/8/layout/hierarchy1#1"/>
    <dgm:cxn modelId="{8C4E342F-07C6-5341-9B7C-AB8E47EE3EF2}" type="presParOf" srcId="{4B64F7C2-5DAB-AD4A-AE85-632E15C47654}" destId="{1335637A-7683-4A41-B519-CE080C5D3C7D}" srcOrd="1" destOrd="0" presId="urn:microsoft.com/office/officeart/2005/8/layout/hierarchy1#1"/>
    <dgm:cxn modelId="{609B1F5F-1FF2-1B45-B4DD-B03A2FE166F7}" type="presParOf" srcId="{196731D4-7E5D-6145-ABEB-A5EEBB5B68CD}" destId="{9F81CD06-620E-2440-B2AF-59194600DD49}" srcOrd="1" destOrd="0" presId="urn:microsoft.com/office/officeart/2005/8/layout/hierarchy1#1"/>
    <dgm:cxn modelId="{F3EBDDD6-4347-9F46-B032-E5C79AEA66E1}" type="presParOf" srcId="{05B32D1F-AA47-BD4B-9861-CEB2BA77339A}" destId="{A174D04D-B60D-7348-8B58-A47928E619EC}" srcOrd="2" destOrd="0" presId="urn:microsoft.com/office/officeart/2005/8/layout/hierarchy1#1"/>
    <dgm:cxn modelId="{B0E783ED-2860-0442-824C-549976E74A17}" type="presParOf" srcId="{05B32D1F-AA47-BD4B-9861-CEB2BA77339A}" destId="{30A85658-0530-CB42-B571-1E87CC91D0E4}" srcOrd="3" destOrd="0" presId="urn:microsoft.com/office/officeart/2005/8/layout/hierarchy1#1"/>
    <dgm:cxn modelId="{9C197A76-EF05-2149-B313-D11D861890FD}" type="presParOf" srcId="{30A85658-0530-CB42-B571-1E87CC91D0E4}" destId="{E0024918-00B1-2340-BC03-724DBBE99F0A}" srcOrd="0" destOrd="0" presId="urn:microsoft.com/office/officeart/2005/8/layout/hierarchy1#1"/>
    <dgm:cxn modelId="{13553300-B298-E74C-AA26-0D8D17489CE8}" type="presParOf" srcId="{E0024918-00B1-2340-BC03-724DBBE99F0A}" destId="{9BB62355-7E98-FF48-B43F-443943F5FC67}" srcOrd="0" destOrd="0" presId="urn:microsoft.com/office/officeart/2005/8/layout/hierarchy1#1"/>
    <dgm:cxn modelId="{3475B80F-ED5E-D34C-A460-7771479343D9}" type="presParOf" srcId="{E0024918-00B1-2340-BC03-724DBBE99F0A}" destId="{98149894-16C1-9849-9F1D-7F8F3F75A8FC}" srcOrd="1" destOrd="0" presId="urn:microsoft.com/office/officeart/2005/8/layout/hierarchy1#1"/>
    <dgm:cxn modelId="{29F36491-5A06-7C4C-A09B-17627B8905FB}" type="presParOf" srcId="{30A85658-0530-CB42-B571-1E87CC91D0E4}" destId="{99C4F68D-F73D-6A4E-BE4F-1FE4355B995F}" srcOrd="1" destOrd="0" presId="urn:microsoft.com/office/officeart/2005/8/layout/hierarchy1#1"/>
    <dgm:cxn modelId="{FF2FE686-427B-F841-BFA6-17F00BC71A49}" type="presParOf" srcId="{05B32D1F-AA47-BD4B-9861-CEB2BA77339A}" destId="{E2CD4462-F0C6-4B43-9B77-3211BA022417}" srcOrd="4" destOrd="0" presId="urn:microsoft.com/office/officeart/2005/8/layout/hierarchy1#1"/>
    <dgm:cxn modelId="{04181F58-2F69-8441-AC80-D63CF96DF326}" type="presParOf" srcId="{05B32D1F-AA47-BD4B-9861-CEB2BA77339A}" destId="{08080D38-0204-9C4A-92FB-3C366F00C440}" srcOrd="5" destOrd="0" presId="urn:microsoft.com/office/officeart/2005/8/layout/hierarchy1#1"/>
    <dgm:cxn modelId="{6AC7E858-1DF4-F345-A826-A90DA677E00B}" type="presParOf" srcId="{08080D38-0204-9C4A-92FB-3C366F00C440}" destId="{FDA12B9F-7C66-DB4A-8536-4921795A1CBB}" srcOrd="0" destOrd="0" presId="urn:microsoft.com/office/officeart/2005/8/layout/hierarchy1#1"/>
    <dgm:cxn modelId="{74FCBB15-CC2D-C24E-9920-7701D875201B}" type="presParOf" srcId="{FDA12B9F-7C66-DB4A-8536-4921795A1CBB}" destId="{06B3B77D-83B7-4F4F-A505-FD6E2141620B}" srcOrd="0" destOrd="0" presId="urn:microsoft.com/office/officeart/2005/8/layout/hierarchy1#1"/>
    <dgm:cxn modelId="{8AB209F9-683A-F84B-9E81-C032B2062D9B}" type="presParOf" srcId="{FDA12B9F-7C66-DB4A-8536-4921795A1CBB}" destId="{EACE96B3-4D7B-5841-A0E5-AF7D060742AB}" srcOrd="1" destOrd="0" presId="urn:microsoft.com/office/officeart/2005/8/layout/hierarchy1#1"/>
    <dgm:cxn modelId="{DEF39B80-B589-614D-956C-2CF2229D158E}" type="presParOf" srcId="{08080D38-0204-9C4A-92FB-3C366F00C440}" destId="{C87E8C82-A391-6047-AF70-E034A283C4E6}" srcOrd="1" destOrd="0" presId="urn:microsoft.com/office/officeart/2005/8/layout/hierarchy1#1"/>
    <dgm:cxn modelId="{B7272B17-A5CC-DF46-9B44-02F965D32E55}" type="presParOf" srcId="{5C49ECAC-5568-E44A-857C-15EC9EF0E8A5}" destId="{BAE9D8D9-F63B-0243-A497-F16166EB0CBB}" srcOrd="4" destOrd="0" presId="urn:microsoft.com/office/officeart/2005/8/layout/hierarchy1#1"/>
    <dgm:cxn modelId="{C8C15E5B-A20D-E44A-AA1F-1321D818F490}" type="presParOf" srcId="{5C49ECAC-5568-E44A-857C-15EC9EF0E8A5}" destId="{7D3F5C1B-61DC-AD42-8AE5-BEEE45F0D2A2}" srcOrd="5" destOrd="0" presId="urn:microsoft.com/office/officeart/2005/8/layout/hierarchy1#1"/>
    <dgm:cxn modelId="{BBC3C237-7B77-3C47-82DA-6EDCC56B1A38}" type="presParOf" srcId="{7D3F5C1B-61DC-AD42-8AE5-BEEE45F0D2A2}" destId="{AC665988-D2DC-E14F-B467-28ADF91F8F15}" srcOrd="0" destOrd="0" presId="urn:microsoft.com/office/officeart/2005/8/layout/hierarchy1#1"/>
    <dgm:cxn modelId="{115FB8ED-B1FA-1146-91C7-39AA76199524}" type="presParOf" srcId="{AC665988-D2DC-E14F-B467-28ADF91F8F15}" destId="{B1AEAF6C-B8B1-1748-805C-DEA9F80466AD}" srcOrd="0" destOrd="0" presId="urn:microsoft.com/office/officeart/2005/8/layout/hierarchy1#1"/>
    <dgm:cxn modelId="{3287B05D-D15C-4647-AE22-33AAD5E31535}" type="presParOf" srcId="{AC665988-D2DC-E14F-B467-28ADF91F8F15}" destId="{C9D855B1-F204-3449-A0AB-C83C199BFD6B}" srcOrd="1" destOrd="0" presId="urn:microsoft.com/office/officeart/2005/8/layout/hierarchy1#1"/>
    <dgm:cxn modelId="{0F55F8F1-1608-5E4F-BF71-22515AC1B4E5}" type="presParOf" srcId="{7D3F5C1B-61DC-AD42-8AE5-BEEE45F0D2A2}" destId="{158DD9B6-60BC-2441-9B3A-ABE4E09BA18B}" srcOrd="1" destOrd="0" presId="urn:microsoft.com/office/officeart/2005/8/layout/hierarchy1#1"/>
    <dgm:cxn modelId="{EAA5FB67-FC90-134D-AE30-4712D0F12846}" type="presParOf" srcId="{158DD9B6-60BC-2441-9B3A-ABE4E09BA18B}" destId="{336C7B7E-B8A1-704E-B6F0-20F9AC0191C2}" srcOrd="0" destOrd="0" presId="urn:microsoft.com/office/officeart/2005/8/layout/hierarchy1#1"/>
    <dgm:cxn modelId="{2CDD6C93-1559-6E43-AE2E-2C12B13D32C0}" type="presParOf" srcId="{158DD9B6-60BC-2441-9B3A-ABE4E09BA18B}" destId="{A923F349-4C0F-8B42-94C6-114A5811034E}" srcOrd="1" destOrd="0" presId="urn:microsoft.com/office/officeart/2005/8/layout/hierarchy1#1"/>
    <dgm:cxn modelId="{B6E251D2-1D7B-6E4A-B308-9FAA2B1663A3}" type="presParOf" srcId="{A923F349-4C0F-8B42-94C6-114A5811034E}" destId="{ACE02A13-306B-B043-894D-02B540BAFE25}" srcOrd="0" destOrd="0" presId="urn:microsoft.com/office/officeart/2005/8/layout/hierarchy1#1"/>
    <dgm:cxn modelId="{CE70402D-4EAF-3C4F-886C-6297272478B5}" type="presParOf" srcId="{ACE02A13-306B-B043-894D-02B540BAFE25}" destId="{AAD8F2C4-08CA-AF4B-9906-3A68E9EF11C1}" srcOrd="0" destOrd="0" presId="urn:microsoft.com/office/officeart/2005/8/layout/hierarchy1#1"/>
    <dgm:cxn modelId="{4ADD33F0-B569-6647-8380-5E4C7C25A2E9}" type="presParOf" srcId="{ACE02A13-306B-B043-894D-02B540BAFE25}" destId="{4D06952F-0D14-5749-83D1-8713E0D0751F}" srcOrd="1" destOrd="0" presId="urn:microsoft.com/office/officeart/2005/8/layout/hierarchy1#1"/>
    <dgm:cxn modelId="{BCF8DD6C-B287-464E-92A8-BBFAF3CC4F96}" type="presParOf" srcId="{A923F349-4C0F-8B42-94C6-114A5811034E}" destId="{6C828CC8-6023-3746-B8EA-24039859E714}" srcOrd="1" destOrd="0" presId="urn:microsoft.com/office/officeart/2005/8/layout/hierarchy1#1"/>
    <dgm:cxn modelId="{4E075802-CE3E-DE41-9B43-E2FD29E3CCF4}" type="presParOf" srcId="{6C828CC8-6023-3746-B8EA-24039859E714}" destId="{01789388-FCCE-064C-B9C5-2175C5F43E16}" srcOrd="0" destOrd="0" presId="urn:microsoft.com/office/officeart/2005/8/layout/hierarchy1#1"/>
    <dgm:cxn modelId="{3EE0B6A0-F066-E241-BCE7-49F86EA62FF2}" type="presParOf" srcId="{6C828CC8-6023-3746-B8EA-24039859E714}" destId="{0EF3DE46-FDFE-1D4C-814E-5725C26D22C5}" srcOrd="1" destOrd="0" presId="urn:microsoft.com/office/officeart/2005/8/layout/hierarchy1#1"/>
    <dgm:cxn modelId="{54F7F7B5-2C2A-6E4D-B89B-BE020304776A}" type="presParOf" srcId="{0EF3DE46-FDFE-1D4C-814E-5725C26D22C5}" destId="{CDD2A29E-0939-834F-9D70-1932733214F7}" srcOrd="0" destOrd="0" presId="urn:microsoft.com/office/officeart/2005/8/layout/hierarchy1#1"/>
    <dgm:cxn modelId="{53F8BC67-91E4-614C-A43F-766335263398}" type="presParOf" srcId="{CDD2A29E-0939-834F-9D70-1932733214F7}" destId="{B0CDF186-D985-BC41-8834-2B28FCD0FF51}" srcOrd="0" destOrd="0" presId="urn:microsoft.com/office/officeart/2005/8/layout/hierarchy1#1"/>
    <dgm:cxn modelId="{5CBEDC74-4599-064C-9BAF-9636983B4D02}" type="presParOf" srcId="{CDD2A29E-0939-834F-9D70-1932733214F7}" destId="{3FBC2F52-5F44-D44A-AF08-C5AD00B577BE}" srcOrd="1" destOrd="0" presId="urn:microsoft.com/office/officeart/2005/8/layout/hierarchy1#1"/>
    <dgm:cxn modelId="{F038B5BB-B67D-1248-82D8-08827122849E}" type="presParOf" srcId="{0EF3DE46-FDFE-1D4C-814E-5725C26D22C5}" destId="{89183A3C-C615-3A47-88F3-63B2DF3AEF94}" srcOrd="1" destOrd="0" presId="urn:microsoft.com/office/officeart/2005/8/layout/hierarchy1#1"/>
    <dgm:cxn modelId="{355CCCFB-9DBA-1544-98DE-31A9F47F407E}" type="presParOf" srcId="{6C828CC8-6023-3746-B8EA-24039859E714}" destId="{73034E61-C323-204E-8FDC-8FD125447BE1}" srcOrd="2" destOrd="0" presId="urn:microsoft.com/office/officeart/2005/8/layout/hierarchy1#1"/>
    <dgm:cxn modelId="{7CED3764-CCA5-B842-A8EF-935C1EA64A1D}" type="presParOf" srcId="{6C828CC8-6023-3746-B8EA-24039859E714}" destId="{71183D42-BE35-D948-9E9B-B0EEE66DB79F}" srcOrd="3" destOrd="0" presId="urn:microsoft.com/office/officeart/2005/8/layout/hierarchy1#1"/>
    <dgm:cxn modelId="{B39CCCEC-ED2D-1149-ACDA-140794E36AB5}" type="presParOf" srcId="{71183D42-BE35-D948-9E9B-B0EEE66DB79F}" destId="{A97451F8-2D1F-3D46-8811-75113820EDCB}" srcOrd="0" destOrd="0" presId="urn:microsoft.com/office/officeart/2005/8/layout/hierarchy1#1"/>
    <dgm:cxn modelId="{145B63AD-3999-0545-BEA5-435B808A20CF}" type="presParOf" srcId="{A97451F8-2D1F-3D46-8811-75113820EDCB}" destId="{7C859C94-1053-684B-9484-AA80DED7B111}" srcOrd="0" destOrd="0" presId="urn:microsoft.com/office/officeart/2005/8/layout/hierarchy1#1"/>
    <dgm:cxn modelId="{309CD6B8-1D65-DD47-8D94-AEBDB6027C98}" type="presParOf" srcId="{A97451F8-2D1F-3D46-8811-75113820EDCB}" destId="{F385D14B-7DD5-114E-91EF-91965AD6FC54}" srcOrd="1" destOrd="0" presId="urn:microsoft.com/office/officeart/2005/8/layout/hierarchy1#1"/>
    <dgm:cxn modelId="{4EA996C8-88B9-C442-B45E-F0024EBF357C}" type="presParOf" srcId="{71183D42-BE35-D948-9E9B-B0EEE66DB79F}" destId="{F7A771BB-8318-1C45-9EDE-C749B0E078C3}" srcOrd="1" destOrd="0" presId="urn:microsoft.com/office/officeart/2005/8/layout/hierarchy1#1"/>
    <dgm:cxn modelId="{9721A2DC-7506-2E4C-AA64-4893564B1C5B}" type="presParOf" srcId="{6C828CC8-6023-3746-B8EA-24039859E714}" destId="{5A1C4775-ECD7-884F-B8D8-69A3E92C93FE}" srcOrd="4" destOrd="0" presId="urn:microsoft.com/office/officeart/2005/8/layout/hierarchy1#1"/>
    <dgm:cxn modelId="{EF3737E2-0536-AA4F-A43E-AA295869C0A9}" type="presParOf" srcId="{6C828CC8-6023-3746-B8EA-24039859E714}" destId="{A5BE635C-C88C-B045-AADB-343481E80EA3}" srcOrd="5" destOrd="0" presId="urn:microsoft.com/office/officeart/2005/8/layout/hierarchy1#1"/>
    <dgm:cxn modelId="{03D7A1F0-B972-6148-A965-C7B2E87E3017}" type="presParOf" srcId="{A5BE635C-C88C-B045-AADB-343481E80EA3}" destId="{804B9022-0A85-BA4F-B36A-2DABE9F614C7}" srcOrd="0" destOrd="0" presId="urn:microsoft.com/office/officeart/2005/8/layout/hierarchy1#1"/>
    <dgm:cxn modelId="{E996FEBD-4DC3-E945-8CFF-C5D8E37F2941}" type="presParOf" srcId="{804B9022-0A85-BA4F-B36A-2DABE9F614C7}" destId="{53E829B1-19C7-E343-8EB6-BD12E842ED9F}" srcOrd="0" destOrd="0" presId="urn:microsoft.com/office/officeart/2005/8/layout/hierarchy1#1"/>
    <dgm:cxn modelId="{86699D5C-3668-4C4D-980B-6591E83F692E}" type="presParOf" srcId="{804B9022-0A85-BA4F-B36A-2DABE9F614C7}" destId="{0EB6D8FA-9477-1C4B-8B53-D2FACDC6D83C}" srcOrd="1" destOrd="0" presId="urn:microsoft.com/office/officeart/2005/8/layout/hierarchy1#1"/>
    <dgm:cxn modelId="{B428E0CE-E59C-7C4B-8445-9D40AF34898D}" type="presParOf" srcId="{A5BE635C-C88C-B045-AADB-343481E80EA3}" destId="{6DAEDF69-6141-024A-B423-5DDD784140E8}" srcOrd="1" destOrd="0" presId="urn:microsoft.com/office/officeart/2005/8/layout/hierarchy1#1"/>
    <dgm:cxn modelId="{417E44EB-946B-9E4A-9D6D-4F28061965F8}" type="presParOf" srcId="{6C828CC8-6023-3746-B8EA-24039859E714}" destId="{58F32B2B-11D9-B140-8D70-814D800B448B}" srcOrd="6" destOrd="0" presId="urn:microsoft.com/office/officeart/2005/8/layout/hierarchy1#1"/>
    <dgm:cxn modelId="{DB3F2456-BAE0-4E46-B27D-AC69272BA93D}" type="presParOf" srcId="{6C828CC8-6023-3746-B8EA-24039859E714}" destId="{18C11BFD-EDEA-314D-AC4B-4A408858887D}" srcOrd="7" destOrd="0" presId="urn:microsoft.com/office/officeart/2005/8/layout/hierarchy1#1"/>
    <dgm:cxn modelId="{384755A6-D05F-C54C-808B-B357E005D69F}" type="presParOf" srcId="{18C11BFD-EDEA-314D-AC4B-4A408858887D}" destId="{8905D12F-5310-6947-BE4F-60754FA8CFEB}" srcOrd="0" destOrd="0" presId="urn:microsoft.com/office/officeart/2005/8/layout/hierarchy1#1"/>
    <dgm:cxn modelId="{21577060-6A1B-6045-AA09-2AD5F71E5856}" type="presParOf" srcId="{8905D12F-5310-6947-BE4F-60754FA8CFEB}" destId="{9878DA97-8B1A-D549-8634-E93113E8157A}" srcOrd="0" destOrd="0" presId="urn:microsoft.com/office/officeart/2005/8/layout/hierarchy1#1"/>
    <dgm:cxn modelId="{8879FA16-BBF5-4342-8FBC-2B696A248FBA}" type="presParOf" srcId="{8905D12F-5310-6947-BE4F-60754FA8CFEB}" destId="{97B1A5B0-387F-0046-AFC6-6CC577AF5297}" srcOrd="1" destOrd="0" presId="urn:microsoft.com/office/officeart/2005/8/layout/hierarchy1#1"/>
    <dgm:cxn modelId="{E68CDEDF-686A-5C4E-93EF-26642B552D4A}" type="presParOf" srcId="{18C11BFD-EDEA-314D-AC4B-4A408858887D}" destId="{CB96D5FD-4E9B-A043-88C7-DA106041337C}" srcOrd="1" destOrd="0" presId="urn:microsoft.com/office/officeart/2005/8/layout/hierarchy1#1"/>
    <dgm:cxn modelId="{3A4A898A-E848-A441-80F2-2C4AFD85E8B2}" type="presParOf" srcId="{158DD9B6-60BC-2441-9B3A-ABE4E09BA18B}" destId="{1F917BC3-7A4E-1541-B76E-4BF488033D39}" srcOrd="2" destOrd="0" presId="urn:microsoft.com/office/officeart/2005/8/layout/hierarchy1#1"/>
    <dgm:cxn modelId="{EA23B1C2-AD6A-E342-8046-1ABF1193EB84}" type="presParOf" srcId="{158DD9B6-60BC-2441-9B3A-ABE4E09BA18B}" destId="{F068BEA8-7375-864D-AC6C-56D2FD4A2D71}" srcOrd="3" destOrd="0" presId="urn:microsoft.com/office/officeart/2005/8/layout/hierarchy1#1"/>
    <dgm:cxn modelId="{27BAD66B-DD7E-124A-BED3-8CECBE5D1520}" type="presParOf" srcId="{F068BEA8-7375-864D-AC6C-56D2FD4A2D71}" destId="{AD657A9D-B400-8B49-A1EC-54C0F7B9B7E2}" srcOrd="0" destOrd="0" presId="urn:microsoft.com/office/officeart/2005/8/layout/hierarchy1#1"/>
    <dgm:cxn modelId="{30578AE4-5228-CB4D-B62B-E7E27125B912}" type="presParOf" srcId="{AD657A9D-B400-8B49-A1EC-54C0F7B9B7E2}" destId="{EEAF69D3-1C83-BE42-9444-E44A1FE16B6C}" srcOrd="0" destOrd="0" presId="urn:microsoft.com/office/officeart/2005/8/layout/hierarchy1#1"/>
    <dgm:cxn modelId="{40948003-F27C-7B4A-9EA1-B35483D5406B}" type="presParOf" srcId="{AD657A9D-B400-8B49-A1EC-54C0F7B9B7E2}" destId="{5C6A47E4-C876-9941-93BB-1981FB821EF8}" srcOrd="1" destOrd="0" presId="urn:microsoft.com/office/officeart/2005/8/layout/hierarchy1#1"/>
    <dgm:cxn modelId="{DBD220B7-1B50-7B44-8DDE-AA2D3DBC439E}" type="presParOf" srcId="{F068BEA8-7375-864D-AC6C-56D2FD4A2D71}" destId="{129F1FCE-6DAB-A84B-9C00-B8B782844E86}" srcOrd="1" destOrd="0" presId="urn:microsoft.com/office/officeart/2005/8/layout/hierarchy1#1"/>
    <dgm:cxn modelId="{A058ADFC-A25D-6A4F-96C0-6E11460FEFD5}" type="presParOf" srcId="{5C49ECAC-5568-E44A-857C-15EC9EF0E8A5}" destId="{E308BE26-04AE-3F4E-9575-A8C4DCD1DEBA}" srcOrd="6" destOrd="0" presId="urn:microsoft.com/office/officeart/2005/8/layout/hierarchy1#1"/>
    <dgm:cxn modelId="{5F2C59D3-48B9-A34A-A620-0FEB275B7474}" type="presParOf" srcId="{5C49ECAC-5568-E44A-857C-15EC9EF0E8A5}" destId="{B369CAA1-91FA-7A46-86C9-4C150BED56D6}" srcOrd="7" destOrd="0" presId="urn:microsoft.com/office/officeart/2005/8/layout/hierarchy1#1"/>
    <dgm:cxn modelId="{15F0DD28-C802-C741-9D16-011572F3967C}" type="presParOf" srcId="{B369CAA1-91FA-7A46-86C9-4C150BED56D6}" destId="{03B8C450-186F-644B-A09F-9AE32FB89985}" srcOrd="0" destOrd="0" presId="urn:microsoft.com/office/officeart/2005/8/layout/hierarchy1#1"/>
    <dgm:cxn modelId="{9394708B-1C08-884C-8600-2FBE5B7765AC}" type="presParOf" srcId="{03B8C450-186F-644B-A09F-9AE32FB89985}" destId="{CBA00FAD-508D-6344-BC15-83EDCFBB29C3}" srcOrd="0" destOrd="0" presId="urn:microsoft.com/office/officeart/2005/8/layout/hierarchy1#1"/>
    <dgm:cxn modelId="{A78F43D6-9D11-E447-ACB5-2E68BCE1C4CD}" type="presParOf" srcId="{03B8C450-186F-644B-A09F-9AE32FB89985}" destId="{8954BF01-E3B9-0B43-AF55-1BBEDDE5CC48}" srcOrd="1" destOrd="0" presId="urn:microsoft.com/office/officeart/2005/8/layout/hierarchy1#1"/>
    <dgm:cxn modelId="{F1E005AF-C250-C642-BE67-5E8F6F352D54}" type="presParOf" srcId="{B369CAA1-91FA-7A46-86C9-4C150BED56D6}" destId="{EFD58670-3EED-EA45-8B1F-2D42C0EFF060}" srcOrd="1" destOrd="0" presId="urn:microsoft.com/office/officeart/2005/8/layout/hierarchy1#1"/>
    <dgm:cxn modelId="{DA352722-2930-3B4F-B9DA-034799BB8BFA}" type="presParOf" srcId="{EFD58670-3EED-EA45-8B1F-2D42C0EFF060}" destId="{678D6FA3-6B34-8346-B07D-06A6FFED1912}" srcOrd="0" destOrd="0" presId="urn:microsoft.com/office/officeart/2005/8/layout/hierarchy1#1"/>
    <dgm:cxn modelId="{446DD280-989D-7046-A878-A51BDF1F8F53}" type="presParOf" srcId="{EFD58670-3EED-EA45-8B1F-2D42C0EFF060}" destId="{EE5EF6C4-45E7-6449-9B0D-3270A3A276D7}" srcOrd="1" destOrd="0" presId="urn:microsoft.com/office/officeart/2005/8/layout/hierarchy1#1"/>
    <dgm:cxn modelId="{AE1E5C74-2F73-6D45-9DD2-E000826A2429}" type="presParOf" srcId="{EE5EF6C4-45E7-6449-9B0D-3270A3A276D7}" destId="{31E4673D-930C-1045-827B-7A2A3042FC3E}" srcOrd="0" destOrd="0" presId="urn:microsoft.com/office/officeart/2005/8/layout/hierarchy1#1"/>
    <dgm:cxn modelId="{8B5B2732-7CCB-B542-95F4-285D510B5ED9}" type="presParOf" srcId="{31E4673D-930C-1045-827B-7A2A3042FC3E}" destId="{C3B159DB-2D22-914E-B690-F9D9412A8A64}" srcOrd="0" destOrd="0" presId="urn:microsoft.com/office/officeart/2005/8/layout/hierarchy1#1"/>
    <dgm:cxn modelId="{18333B08-CD90-3741-BF1B-68CA78ADB642}" type="presParOf" srcId="{31E4673D-930C-1045-827B-7A2A3042FC3E}" destId="{9D58D02A-44CE-254C-9A0F-657338F15D7C}" srcOrd="1" destOrd="0" presId="urn:microsoft.com/office/officeart/2005/8/layout/hierarchy1#1"/>
    <dgm:cxn modelId="{02E7B710-913C-E44C-8159-6854D9977C3D}" type="presParOf" srcId="{EE5EF6C4-45E7-6449-9B0D-3270A3A276D7}" destId="{759DCBFE-5A5E-A642-949E-0B3AA4B432C6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 bwMode="white"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 bwMode="white"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 bwMode="white"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 bwMode="white"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 bwMode="white"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 bwMode="white"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 bwMode="white"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 bwMode="white"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 bwMode="white"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 bwMode="white"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 bwMode="white"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 bwMode="white"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 bwMode="white"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 bwMode="white"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 bwMode="white"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 bwMode="white"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 bwMode="white"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BREAKDOWN STRUCTURE –  IP23 Live Project Deliverables – ‘Data Analytics’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Shweta Baviskar</cp:lastModifiedBy>
  <cp:revision>225</cp:revision>
  <dcterms:created xsi:type="dcterms:W3CDTF">2023-07-15T03:43:00Z</dcterms:created>
  <dcterms:modified xsi:type="dcterms:W3CDTF">2024-03-27T04:06:01Z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ICV">
    <vt:lpwstr>7255963310EB4C868472BF5EA5D2F689</vt:lpwstr>
  </property>
  <property fmtid="{D5CDD505-2E9C-101B-9397-08002B2CF9AE}" pid="4" name="KSOProductBuildVer">
    <vt:lpwstr>1033-11.2.0.11225</vt:lpwstr>
  </property>
</Properties>
</file>