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ACA2-EAA9-45F4-B750-819BFD3E85F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E6E4-56BC-4D4B-BE4E-ECC845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43025"/>
            <a:ext cx="108013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71512"/>
            <a:ext cx="10287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566737"/>
            <a:ext cx="100774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0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542925"/>
            <a:ext cx="114014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1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61987"/>
            <a:ext cx="10210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704850"/>
            <a:ext cx="10306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90537"/>
            <a:ext cx="102489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90562"/>
            <a:ext cx="9906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4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614362"/>
            <a:ext cx="102679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6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00200"/>
            <a:ext cx="9791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3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652462"/>
            <a:ext cx="103727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723900"/>
            <a:ext cx="102203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Korvi</dc:creator>
  <cp:lastModifiedBy>Praveen Korvi</cp:lastModifiedBy>
  <cp:revision>2</cp:revision>
  <dcterms:created xsi:type="dcterms:W3CDTF">2017-10-12T19:14:26Z</dcterms:created>
  <dcterms:modified xsi:type="dcterms:W3CDTF">2017-10-14T05:00:48Z</dcterms:modified>
</cp:coreProperties>
</file>