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04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2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88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96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42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76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9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4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1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B16D-0491-4934-95F3-84C0CCE0D7D7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3B9D-2408-455B-89B7-89C9B301B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4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42937"/>
            <a:ext cx="105060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56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14375"/>
            <a:ext cx="9963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2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3387"/>
            <a:ext cx="9906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17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14375"/>
            <a:ext cx="91821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44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38150"/>
            <a:ext cx="10172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810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52437"/>
            <a:ext cx="101631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90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42912"/>
            <a:ext cx="10096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75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47687"/>
            <a:ext cx="96393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812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14350"/>
            <a:ext cx="100012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52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52562"/>
            <a:ext cx="12077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8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4075"/>
            <a:ext cx="104584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20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HCL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Korvi</dc:creator>
  <cp:lastModifiedBy>sahasra</cp:lastModifiedBy>
  <cp:revision>7</cp:revision>
  <dcterms:created xsi:type="dcterms:W3CDTF">2017-09-23T18:51:35Z</dcterms:created>
  <dcterms:modified xsi:type="dcterms:W3CDTF">2020-10-15T05:53:33Z</dcterms:modified>
</cp:coreProperties>
</file>