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57" r:id="rId4"/>
    <p:sldId id="258" r:id="rId5"/>
    <p:sldId id="271" r:id="rId6"/>
    <p:sldId id="272" r:id="rId7"/>
    <p:sldId id="273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8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52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59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91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3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750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93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7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2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54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2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E92A6-7934-417E-AD07-9E8F8EFF74E0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4814-40B5-4986-8773-EF79DF8AE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91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85775"/>
            <a:ext cx="105918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71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76250"/>
            <a:ext cx="101346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005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452437"/>
            <a:ext cx="102393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192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76250"/>
            <a:ext cx="102584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462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52437"/>
            <a:ext cx="103251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743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33387"/>
            <a:ext cx="102965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342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57200"/>
            <a:ext cx="10401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570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800100"/>
            <a:ext cx="104203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20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442912"/>
            <a:ext cx="105346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171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501287"/>
            <a:ext cx="103727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392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71487"/>
            <a:ext cx="104679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331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57200"/>
            <a:ext cx="104203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480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68" y="577872"/>
            <a:ext cx="10287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683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719137"/>
            <a:ext cx="104013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321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61962"/>
            <a:ext cx="101917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910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HCL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Korvi</dc:creator>
  <cp:lastModifiedBy>sahasra</cp:lastModifiedBy>
  <cp:revision>9</cp:revision>
  <dcterms:created xsi:type="dcterms:W3CDTF">2017-12-14T06:55:44Z</dcterms:created>
  <dcterms:modified xsi:type="dcterms:W3CDTF">2020-09-06T11:48:22Z</dcterms:modified>
</cp:coreProperties>
</file>