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4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FFBD-CE5B-47B4-899E-3204C1AFC2C1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E53B-7489-44E9-8DF5-6EC8A73B1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14350"/>
            <a:ext cx="116871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585787"/>
            <a:ext cx="117062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33412"/>
            <a:ext cx="114395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71475"/>
            <a:ext cx="113442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7662"/>
            <a:ext cx="114681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6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57187"/>
            <a:ext cx="11477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5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Korvi</dc:creator>
  <cp:lastModifiedBy>Praveen Korvi</cp:lastModifiedBy>
  <cp:revision>3</cp:revision>
  <dcterms:created xsi:type="dcterms:W3CDTF">2017-09-07T14:46:20Z</dcterms:created>
  <dcterms:modified xsi:type="dcterms:W3CDTF">2017-09-07T18:01:14Z</dcterms:modified>
</cp:coreProperties>
</file>