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2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9A89-B14B-4E54-815D-906C63018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A6188-325E-46D0-B034-0595A983E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274E9-1E3E-48F4-A0BC-894287238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F151-B287-4FBA-9C4D-1632E2E0530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31470-5374-4631-8DF9-B84C04D75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0C256-6EC8-4FBB-A550-3F0DCD11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288C-2A46-4ABF-9354-94362333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36D51-2FA4-4F46-91C1-C3F960F0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309BE-FD3F-4D2F-B474-B9CFEF3D1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26223-8CCC-4972-932D-A27357202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F151-B287-4FBA-9C4D-1632E2E0530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3308E-9BB4-4DE4-B1D6-D79168BA1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34122-1A08-4708-9619-7BE5E6EA0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288C-2A46-4ABF-9354-94362333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8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64E14A-2C1C-459C-BB5E-F6BCD932A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E4EA3-CD40-45D2-AC31-F56D65000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9728-FD64-4E4B-AAB8-C20CC816F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F151-B287-4FBA-9C4D-1632E2E0530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88E32-78A8-426D-9B60-87979977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22622-CCD8-49A1-A72E-9F583864A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288C-2A46-4ABF-9354-94362333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4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DD73B-C844-47E8-BB06-30BC1890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24D1C-B376-4316-854D-343842D64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04541-89C4-4278-A1D7-3A144D17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F151-B287-4FBA-9C4D-1632E2E0530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C6994-C9AF-4826-A0D6-1A4F589D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C2907-DA55-48DB-B2F8-119EFE88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288C-2A46-4ABF-9354-94362333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3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A241-A179-4F25-A3E6-836ED9AE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69E91-AEE2-4C21-A93D-CB92423C2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8CEE0-C745-42F0-A04B-EA8508B88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F151-B287-4FBA-9C4D-1632E2E0530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A9837-9B6C-4574-AED3-26F64EF1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338AA-7DC2-456C-BCCC-3DE572E7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288C-2A46-4ABF-9354-94362333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3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AB430-72E9-4106-997A-234B6AB2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1ABF4-E3F2-4BBF-8024-547A99A0B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1017B-4FCF-46BD-817E-E0B040594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3C220-249E-4DA0-A4E8-62C10E87D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F151-B287-4FBA-9C4D-1632E2E0530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D28AE-12C5-4C1D-8A41-39DB42675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3BCB7-ADCE-4ED2-8863-3E0AC24C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288C-2A46-4ABF-9354-94362333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5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71EE-E10F-4D2B-A635-6C2B075C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6D582-25CE-46D4-83DB-756C850C8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ED200-908D-4A77-BCF9-54B86A012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5E9A2E-40A3-4431-A0D9-215C6E9D8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DC698-2CC6-40DA-8A4A-3CDBDDBAD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C6B14-D289-4666-89F1-C434B061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F151-B287-4FBA-9C4D-1632E2E0530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A26F8B-9AF6-483E-8A2A-6081E038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A13B4-147B-4707-8800-5377D8A6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288C-2A46-4ABF-9354-94362333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6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69E2-8A83-46C3-8629-22CC8490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C706A6-D149-414D-AA3F-5BB3D6FB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F151-B287-4FBA-9C4D-1632E2E0530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764E1-EDAF-4657-8C3E-E536AD51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5C48F-A7A5-42A4-B835-0B6B8D88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288C-2A46-4ABF-9354-94362333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3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2DD6C9-9DF2-435F-A46F-D4810741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F151-B287-4FBA-9C4D-1632E2E0530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8DE7D-112A-4084-9DAF-7CEE6986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9890C-F287-478A-9CA3-168526A6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288C-2A46-4ABF-9354-94362333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A2E9-B5AF-4B9A-902D-59D81FEB0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C6409-AA5A-4352-AB16-7C17889DD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B5E21-E4B7-4E20-903B-34A0E0BDE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34CC0-9084-427E-9E06-4D8E3641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F151-B287-4FBA-9C4D-1632E2E0530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97BF1-28FB-4A58-840C-426498136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77616-81A5-4815-8FB9-DE960EC94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288C-2A46-4ABF-9354-94362333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3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164B-388F-495A-AEA3-32199F59F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ED4E4A-CE7D-4052-BD19-B0D89F524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8C03D-01EC-4064-8EE0-7776448C2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E0549-C6D4-4FC0-BB66-89474221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F151-B287-4FBA-9C4D-1632E2E0530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D25E7-85D0-46AD-9FDD-37A4053A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C0D73-B2FD-4E78-AE80-92CBF46CC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288C-2A46-4ABF-9354-94362333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2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3F414-C87B-45FD-AA95-01EF0E0AB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E27ED-1666-44A3-8EC2-DE2C8414E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33953-F260-4E9A-A131-B5CE52130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EF151-B287-4FBA-9C4D-1632E2E0530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4619D-0A07-4C3E-9C49-33156D509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177F1-B02D-441A-AFAF-6B63555E7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6288C-2A46-4ABF-9354-94362333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0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320BCD-87FB-4715-A1DB-3BD12E10CA6D}"/>
              </a:ext>
            </a:extLst>
          </p:cNvPr>
          <p:cNvSpPr txBox="1"/>
          <p:nvPr/>
        </p:nvSpPr>
        <p:spPr>
          <a:xfrm>
            <a:off x="4287796" y="1711413"/>
            <a:ext cx="2916194" cy="2267463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clonica" panose="02060503000000020004" pitchFamily="18" charset="0"/>
              </a:rPr>
              <a:t>ANYTIME FOOD EST 2013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02C6F-1C23-4B8B-B20A-C6963C575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198" y="1711413"/>
            <a:ext cx="5003883" cy="32349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DF67EE-A62D-49F1-AEDB-6E6901A50BE5}"/>
              </a:ext>
            </a:extLst>
          </p:cNvPr>
          <p:cNvSpPr txBox="1"/>
          <p:nvPr/>
        </p:nvSpPr>
        <p:spPr>
          <a:xfrm>
            <a:off x="4436076" y="4454610"/>
            <a:ext cx="2916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clonica" panose="02060503000000020004" pitchFamily="18" charset="0"/>
              </a:rPr>
              <a:t>FRESH FOOD ON THE GO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9D35EA-E1AE-4182-BD58-1F036F7B67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371" y="2570908"/>
            <a:ext cx="947131" cy="58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5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Aclonica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</dc:creator>
  <cp:lastModifiedBy>S</cp:lastModifiedBy>
  <cp:revision>4</cp:revision>
  <dcterms:created xsi:type="dcterms:W3CDTF">2021-02-02T12:19:54Z</dcterms:created>
  <dcterms:modified xsi:type="dcterms:W3CDTF">2021-02-02T12:53:21Z</dcterms:modified>
</cp:coreProperties>
</file>