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220475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6760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41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1692530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9165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267519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62871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187714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299255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27BD7-A13F-4D66-8AA0-99815B94AE2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66363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127BD7-A13F-4D66-8AA0-99815B94AE2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333535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27BD7-A13F-4D66-8AA0-99815B94AE26}"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171474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127BD7-A13F-4D66-8AA0-99815B94AE26}"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234250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27BD7-A13F-4D66-8AA0-99815B94AE26}"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38388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127BD7-A13F-4D66-8AA0-99815B94AE2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186428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27BD7-A13F-4D66-8AA0-99815B94AE2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E803C-1B99-4EC0-AFD5-475064017B95}" type="slidenum">
              <a:rPr lang="en-US" smtClean="0"/>
              <a:t>‹#›</a:t>
            </a:fld>
            <a:endParaRPr lang="en-US"/>
          </a:p>
        </p:txBody>
      </p:sp>
    </p:spTree>
    <p:extLst>
      <p:ext uri="{BB962C8B-B14F-4D97-AF65-F5344CB8AC3E}">
        <p14:creationId xmlns:p14="http://schemas.microsoft.com/office/powerpoint/2010/main" val="426742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127BD7-A13F-4D66-8AA0-99815B94AE26}" type="datetimeFigureOut">
              <a:rPr lang="en-US" smtClean="0"/>
              <a:t>12/16/2024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8E803C-1B99-4EC0-AFD5-475064017B95}" type="slidenum">
              <a:rPr lang="en-US" smtClean="0"/>
              <a:t>‹#›</a:t>
            </a:fld>
            <a:endParaRPr lang="en-US"/>
          </a:p>
        </p:txBody>
      </p:sp>
    </p:spTree>
    <p:extLst>
      <p:ext uri="{BB962C8B-B14F-4D97-AF65-F5344CB8AC3E}">
        <p14:creationId xmlns:p14="http://schemas.microsoft.com/office/powerpoint/2010/main" val="362762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7C5323-8CC4-D584-6E06-9DCC02A71A55}"/>
              </a:ext>
            </a:extLst>
          </p:cNvPr>
          <p:cNvSpPr>
            <a:spLocks noGrp="1"/>
          </p:cNvSpPr>
          <p:nvPr>
            <p:ph type="subTitle" idx="1"/>
          </p:nvPr>
        </p:nvSpPr>
        <p:spPr>
          <a:xfrm>
            <a:off x="433790" y="3383556"/>
            <a:ext cx="8092349" cy="2770792"/>
          </a:xfrm>
        </p:spPr>
        <p:txBody>
          <a:bodyPr anchor="ctr">
            <a:normAutofit/>
          </a:bodyPr>
          <a:lstStyle/>
          <a:p>
            <a:r>
              <a:rPr lang="en-US" b="1" i="0" dirty="0">
                <a:solidFill>
                  <a:srgbClr val="474747"/>
                </a:solidFill>
                <a:effectLst/>
                <a:latin typeface="Arial" panose="020B0604020202020204" pitchFamily="34" charset="0"/>
              </a:rPr>
              <a:t>Mary Teresa Bojaxhiu MC, better known as Mother Teresa or Saint Mother Teresa, was an Albanian-Indian Catholic nun, founder of the Missionaries of Charity and is a Catholic saint. Born in Skopje, then part of the Ottoman Empire, she was raised in a devoutly Catholic family</a:t>
            </a:r>
            <a:r>
              <a:rPr lang="en-US" b="0" i="0" dirty="0">
                <a:solidFill>
                  <a:srgbClr val="474747"/>
                </a:solidFill>
                <a:effectLst/>
                <a:latin typeface="Arial" panose="020B0604020202020204" pitchFamily="34" charset="0"/>
              </a:rPr>
              <a:t>. </a:t>
            </a:r>
            <a:endParaRPr lang="en-US" dirty="0"/>
          </a:p>
        </p:txBody>
      </p:sp>
      <p:pic>
        <p:nvPicPr>
          <p:cNvPr id="5" name="Picture 4">
            <a:extLst>
              <a:ext uri="{FF2B5EF4-FFF2-40B4-BE49-F238E27FC236}">
                <a16:creationId xmlns:a16="http://schemas.microsoft.com/office/drawing/2014/main" id="{9846C4FF-7675-A8E0-9E11-6F9894A3EBD6}"/>
              </a:ext>
            </a:extLst>
          </p:cNvPr>
          <p:cNvPicPr>
            <a:picLocks noChangeAspect="1"/>
          </p:cNvPicPr>
          <p:nvPr/>
        </p:nvPicPr>
        <p:blipFill>
          <a:blip r:embed="rId2"/>
          <a:stretch>
            <a:fillRect/>
          </a:stretch>
        </p:blipFill>
        <p:spPr>
          <a:xfrm>
            <a:off x="8576173" y="345654"/>
            <a:ext cx="2971800" cy="2971800"/>
          </a:xfrm>
          <a:prstGeom prst="rect">
            <a:avLst/>
          </a:prstGeom>
        </p:spPr>
      </p:pic>
      <p:sp>
        <p:nvSpPr>
          <p:cNvPr id="9" name="TextBox 8">
            <a:extLst>
              <a:ext uri="{FF2B5EF4-FFF2-40B4-BE49-F238E27FC236}">
                <a16:creationId xmlns:a16="http://schemas.microsoft.com/office/drawing/2014/main" id="{AE35C691-1138-975B-8A65-050D02382897}"/>
              </a:ext>
            </a:extLst>
          </p:cNvPr>
          <p:cNvSpPr txBox="1"/>
          <p:nvPr/>
        </p:nvSpPr>
        <p:spPr>
          <a:xfrm>
            <a:off x="5646144" y="2737691"/>
            <a:ext cx="914400" cy="914400"/>
          </a:xfrm>
          <a:prstGeom prst="rect">
            <a:avLst/>
          </a:prstGeom>
          <a:noFill/>
        </p:spPr>
        <p:txBody>
          <a:bodyPr wrap="square" rtlCol="0">
            <a:spAutoFit/>
          </a:bodyPr>
          <a:lstStyle/>
          <a:p>
            <a:endParaRPr lang="en-US" dirty="0"/>
          </a:p>
        </p:txBody>
      </p:sp>
      <p:sp>
        <p:nvSpPr>
          <p:cNvPr id="12" name="Oval 11">
            <a:extLst>
              <a:ext uri="{FF2B5EF4-FFF2-40B4-BE49-F238E27FC236}">
                <a16:creationId xmlns:a16="http://schemas.microsoft.com/office/drawing/2014/main" id="{7DF10CA6-82D7-C251-6E92-C995317308D6}"/>
              </a:ext>
            </a:extLst>
          </p:cNvPr>
          <p:cNvSpPr/>
          <p:nvPr/>
        </p:nvSpPr>
        <p:spPr>
          <a:xfrm>
            <a:off x="599864" y="345654"/>
            <a:ext cx="5046280" cy="2459516"/>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ln w="0"/>
                <a:solidFill>
                  <a:schemeClr val="tx1"/>
                </a:solidFill>
                <a:effectLst>
                  <a:outerShdw blurRad="38100" dist="19050" dir="2700000" algn="tl" rotWithShape="0">
                    <a:schemeClr val="dk1">
                      <a:alpha val="40000"/>
                    </a:schemeClr>
                  </a:outerShdw>
                </a:effectLst>
              </a:rPr>
              <a:t>Mother Teresa</a:t>
            </a:r>
            <a:endParaRPr lang="en-US" sz="3200" b="1" dirty="0"/>
          </a:p>
        </p:txBody>
      </p:sp>
    </p:spTree>
    <p:extLst>
      <p:ext uri="{BB962C8B-B14F-4D97-AF65-F5344CB8AC3E}">
        <p14:creationId xmlns:p14="http://schemas.microsoft.com/office/powerpoint/2010/main" val="246153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D8C3-1D6E-4CAF-0B66-367A875600BD}"/>
              </a:ext>
            </a:extLst>
          </p:cNvPr>
          <p:cNvSpPr>
            <a:spLocks noGrp="1"/>
          </p:cNvSpPr>
          <p:nvPr>
            <p:ph type="ctrTitle"/>
          </p:nvPr>
        </p:nvSpPr>
        <p:spPr>
          <a:xfrm>
            <a:off x="528810" y="528810"/>
            <a:ext cx="6092327" cy="1972019"/>
          </a:xfrm>
          <a:ln>
            <a:solidFill>
              <a:schemeClr val="accent2"/>
            </a:solidFill>
          </a:ln>
        </p:spPr>
        <p:txBody>
          <a:bodyPr anchor="t"/>
          <a:lstStyle/>
          <a:p>
            <a:pPr algn="ctr" fontAlgn="base"/>
            <a:r>
              <a:rPr lang="en-US" b="1" i="0" dirty="0">
                <a:solidFill>
                  <a:schemeClr val="tx1"/>
                </a:solidFill>
                <a:effectLst/>
                <a:latin typeface="Alfred Sans Regular"/>
              </a:rPr>
              <a:t>Mother Teresa</a:t>
            </a:r>
            <a:br>
              <a:rPr lang="en-US" b="1" i="0" dirty="0">
                <a:solidFill>
                  <a:schemeClr val="tx1"/>
                </a:solidFill>
                <a:effectLst/>
                <a:latin typeface="Alfred Sans Regular"/>
              </a:rPr>
            </a:br>
            <a:r>
              <a:rPr lang="en-US" b="1" i="0" dirty="0">
                <a:solidFill>
                  <a:schemeClr val="tx1"/>
                </a:solidFill>
                <a:effectLst/>
                <a:latin typeface="Alfred Sans Regular"/>
              </a:rPr>
              <a:t>Biographical</a:t>
            </a:r>
            <a:br>
              <a:rPr lang="en-US" b="1" i="0" dirty="0">
                <a:effectLst/>
                <a:latin typeface="Alfred Sans Regular"/>
              </a:rPr>
            </a:br>
            <a:endParaRPr lang="en-US" dirty="0"/>
          </a:p>
        </p:txBody>
      </p:sp>
      <p:sp>
        <p:nvSpPr>
          <p:cNvPr id="3" name="Subtitle 2">
            <a:extLst>
              <a:ext uri="{FF2B5EF4-FFF2-40B4-BE49-F238E27FC236}">
                <a16:creationId xmlns:a16="http://schemas.microsoft.com/office/drawing/2014/main" id="{EAC10332-08DC-F458-4145-6D2A7E6BF754}"/>
              </a:ext>
            </a:extLst>
          </p:cNvPr>
          <p:cNvSpPr>
            <a:spLocks noGrp="1"/>
          </p:cNvSpPr>
          <p:nvPr>
            <p:ph type="subTitle" idx="1"/>
          </p:nvPr>
        </p:nvSpPr>
        <p:spPr>
          <a:xfrm>
            <a:off x="958468" y="3580482"/>
            <a:ext cx="10036366" cy="2831335"/>
          </a:xfrm>
        </p:spPr>
        <p:txBody>
          <a:bodyPr>
            <a:normAutofit fontScale="32500" lnSpcReduction="20000"/>
          </a:bodyPr>
          <a:lstStyle/>
          <a:p>
            <a:r>
              <a:rPr lang="en-US" sz="8000" b="1" dirty="0">
                <a:solidFill>
                  <a:srgbClr val="2E2A25"/>
                </a:solidFill>
                <a:latin typeface="Alfred Serif Regular"/>
              </a:rPr>
              <a:t>M</a:t>
            </a:r>
            <a:r>
              <a:rPr lang="en-US" sz="8000" b="1" i="0" dirty="0">
                <a:solidFill>
                  <a:srgbClr val="2E2A25"/>
                </a:solidFill>
                <a:effectLst/>
                <a:latin typeface="Alfred Serif Regular"/>
              </a:rPr>
              <a:t>other Teresa was born Agnes Gonxha Bojaxhiu in </a:t>
            </a:r>
            <a:r>
              <a:rPr lang="en-US" sz="8000" b="1" i="0" dirty="0" err="1">
                <a:solidFill>
                  <a:srgbClr val="2E2A25"/>
                </a:solidFill>
                <a:effectLst/>
                <a:latin typeface="Alfred Serif Regular"/>
              </a:rPr>
              <a:t>Uskup</a:t>
            </a:r>
            <a:r>
              <a:rPr lang="en-US" sz="8000" b="1" i="0" dirty="0">
                <a:solidFill>
                  <a:srgbClr val="2E2A25"/>
                </a:solidFill>
                <a:effectLst/>
                <a:latin typeface="Alfred Serif Regular"/>
              </a:rPr>
              <a:t>, Ottoman Empire (now Skopje, North Macedonia), on August 26, 1910. Her family was of Albanian descent. At the age of twelve, she felt strongly the call of God. She knew she had to be a missionary to spread the love of Christ. At the age of eighteen she left her parental home in Skopje and joined the Sisters of Loreto, an Irish community of nuns with missions in India.</a:t>
            </a:r>
            <a:endParaRPr lang="en-US" sz="4200" b="1" dirty="0"/>
          </a:p>
        </p:txBody>
      </p:sp>
    </p:spTree>
    <p:extLst>
      <p:ext uri="{BB962C8B-B14F-4D97-AF65-F5344CB8AC3E}">
        <p14:creationId xmlns:p14="http://schemas.microsoft.com/office/powerpoint/2010/main" val="355728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5EF3-846A-85DD-BB75-10A0EF52138C}"/>
              </a:ext>
            </a:extLst>
          </p:cNvPr>
          <p:cNvSpPr>
            <a:spLocks noGrp="1"/>
          </p:cNvSpPr>
          <p:nvPr>
            <p:ph type="ctrTitle"/>
          </p:nvPr>
        </p:nvSpPr>
        <p:spPr>
          <a:xfrm>
            <a:off x="1520327" y="2787266"/>
            <a:ext cx="8196549" cy="3183875"/>
          </a:xfrm>
        </p:spPr>
        <p:txBody>
          <a:bodyPr anchor="b"/>
          <a:lstStyle/>
          <a:p>
            <a:r>
              <a:rPr lang="en-US" sz="2000" b="1" i="0" dirty="0">
                <a:solidFill>
                  <a:srgbClr val="474747"/>
                </a:solidFill>
                <a:effectLst/>
                <a:latin typeface="Google Sans"/>
              </a:rPr>
              <a:t>At the height of the Siege of Beirut in 1982, Mother Teresa rescued 37 children trapped in a front-line hospital by </a:t>
            </a:r>
            <a:r>
              <a:rPr lang="en-US" sz="2000" b="1" i="0" dirty="0">
                <a:solidFill>
                  <a:srgbClr val="040C28"/>
                </a:solidFill>
                <a:effectLst/>
                <a:latin typeface="Google Sans"/>
              </a:rPr>
              <a:t>brokering a temporary cease-fire between the Israeli army and Palestinian guerrillas</a:t>
            </a:r>
            <a:r>
              <a:rPr lang="en-US" sz="2000" b="1" i="0" dirty="0">
                <a:solidFill>
                  <a:srgbClr val="474747"/>
                </a:solidFill>
                <a:effectLst/>
                <a:latin typeface="Google Sans"/>
              </a:rPr>
              <a:t>. Accompanied by Red Cross workers, she travelled through the war zone to the hospital to evacuate the young patients</a:t>
            </a:r>
            <a:r>
              <a:rPr lang="en-US" b="0" i="0" dirty="0">
                <a:solidFill>
                  <a:srgbClr val="474747"/>
                </a:solidFill>
                <a:effectLst/>
                <a:latin typeface="Google Sans"/>
              </a:rPr>
              <a:t>.</a:t>
            </a:r>
            <a:endParaRPr lang="en-US" dirty="0"/>
          </a:p>
        </p:txBody>
      </p:sp>
      <p:sp>
        <p:nvSpPr>
          <p:cNvPr id="8" name="Oval 7">
            <a:extLst>
              <a:ext uri="{FF2B5EF4-FFF2-40B4-BE49-F238E27FC236}">
                <a16:creationId xmlns:a16="http://schemas.microsoft.com/office/drawing/2014/main" id="{B6AD66E1-1355-AF8E-9232-1F6D2AD02234}"/>
              </a:ext>
            </a:extLst>
          </p:cNvPr>
          <p:cNvSpPr/>
          <p:nvPr/>
        </p:nvSpPr>
        <p:spPr>
          <a:xfrm>
            <a:off x="0" y="-110169"/>
            <a:ext cx="6896559" cy="24045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i="0" dirty="0">
                <a:solidFill>
                  <a:srgbClr val="1F1F1F"/>
                </a:solidFill>
                <a:effectLst/>
                <a:latin typeface="Google Sans"/>
              </a:rPr>
              <a:t>Mother Teresa save 37 children</a:t>
            </a:r>
            <a:endParaRPr lang="en-US" sz="3600" b="1" dirty="0"/>
          </a:p>
        </p:txBody>
      </p:sp>
    </p:spTree>
    <p:extLst>
      <p:ext uri="{BB962C8B-B14F-4D97-AF65-F5344CB8AC3E}">
        <p14:creationId xmlns:p14="http://schemas.microsoft.com/office/powerpoint/2010/main" val="372710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ED95-F790-8B38-F5A9-B387E4142FDE}"/>
              </a:ext>
            </a:extLst>
          </p:cNvPr>
          <p:cNvSpPr>
            <a:spLocks noGrp="1"/>
          </p:cNvSpPr>
          <p:nvPr>
            <p:ph type="ctrTitle"/>
          </p:nvPr>
        </p:nvSpPr>
        <p:spPr>
          <a:xfrm>
            <a:off x="881349" y="870333"/>
            <a:ext cx="3800820" cy="1704038"/>
          </a:xfrm>
          <a:ln w="28575">
            <a:solidFill>
              <a:schemeClr val="accent2"/>
            </a:solidFill>
          </a:ln>
        </p:spPr>
        <p:txBody>
          <a:bodyPr anchor="ctr"/>
          <a:lstStyle/>
          <a:p>
            <a:pPr algn="ctr"/>
            <a:r>
              <a:rPr lang="en-US" sz="3600" b="1" dirty="0">
                <a:solidFill>
                  <a:schemeClr val="tx1"/>
                </a:solidFill>
              </a:rPr>
              <a:t>Her Family</a:t>
            </a:r>
          </a:p>
        </p:txBody>
      </p:sp>
      <p:sp>
        <p:nvSpPr>
          <p:cNvPr id="3" name="Subtitle 2">
            <a:extLst>
              <a:ext uri="{FF2B5EF4-FFF2-40B4-BE49-F238E27FC236}">
                <a16:creationId xmlns:a16="http://schemas.microsoft.com/office/drawing/2014/main" id="{9890A2E8-B835-E005-2547-DA838974DD77}"/>
              </a:ext>
            </a:extLst>
          </p:cNvPr>
          <p:cNvSpPr>
            <a:spLocks noGrp="1"/>
          </p:cNvSpPr>
          <p:nvPr>
            <p:ph type="subTitle" idx="1"/>
          </p:nvPr>
        </p:nvSpPr>
        <p:spPr/>
        <p:txBody>
          <a:bodyPr/>
          <a:lstStyle/>
          <a:p>
            <a:endParaRPr lang="en-US"/>
          </a:p>
        </p:txBody>
      </p:sp>
      <p:sp>
        <p:nvSpPr>
          <p:cNvPr id="5" name="TextBox 4">
            <a:extLst>
              <a:ext uri="{FF2B5EF4-FFF2-40B4-BE49-F238E27FC236}">
                <a16:creationId xmlns:a16="http://schemas.microsoft.com/office/drawing/2014/main" id="{DBD5E82C-320F-5B26-9A52-E2E2BA3D9ADB}"/>
              </a:ext>
            </a:extLst>
          </p:cNvPr>
          <p:cNvSpPr txBox="1"/>
          <p:nvPr/>
        </p:nvSpPr>
        <p:spPr>
          <a:xfrm>
            <a:off x="418642" y="3139807"/>
            <a:ext cx="10069416" cy="1323439"/>
          </a:xfrm>
          <a:prstGeom prst="rect">
            <a:avLst/>
          </a:prstGeom>
          <a:noFill/>
        </p:spPr>
        <p:txBody>
          <a:bodyPr wrap="square">
            <a:spAutoFit/>
          </a:bodyPr>
          <a:lstStyle/>
          <a:p>
            <a:r>
              <a:rPr lang="en-US" sz="2000" b="1" i="0" dirty="0">
                <a:solidFill>
                  <a:srgbClr val="1F1F1F"/>
                </a:solidFill>
                <a:effectLst/>
                <a:latin typeface="Google Sans"/>
              </a:rPr>
              <a:t>Her family was of Albanian descent. At the age of twelve, she felt strongly the call of God. She knew she had to be a missionary to spread the love of Christ. At the age of eighteen she left her parental home in Skopje and joined the Sisters of Loreto, an Irish community of nuns with missions in India.</a:t>
            </a:r>
            <a:endParaRPr lang="en-US" sz="2000" b="1" dirty="0"/>
          </a:p>
        </p:txBody>
      </p:sp>
    </p:spTree>
    <p:extLst>
      <p:ext uri="{BB962C8B-B14F-4D97-AF65-F5344CB8AC3E}">
        <p14:creationId xmlns:p14="http://schemas.microsoft.com/office/powerpoint/2010/main" val="34043617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277</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Alfred Sans Regular</vt:lpstr>
      <vt:lpstr>Alfred Serif Regular</vt:lpstr>
      <vt:lpstr>Arial</vt:lpstr>
      <vt:lpstr>Google Sans</vt:lpstr>
      <vt:lpstr>Trebuchet MS</vt:lpstr>
      <vt:lpstr>Wingdings 3</vt:lpstr>
      <vt:lpstr>Facet</vt:lpstr>
      <vt:lpstr>PowerPoint Presentation</vt:lpstr>
      <vt:lpstr>Mother Teresa Biographical </vt:lpstr>
      <vt:lpstr>At the height of the Siege of Beirut in 1982, Mother Teresa rescued 37 children trapped in a front-line hospital by brokering a temporary cease-fire between the Israeli army and Palestinian guerrillas. Accompanied by Red Cross workers, she travelled through the war zone to the hospital to evacuate the young patients.</vt:lpstr>
      <vt:lpstr>Her Family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BIJWASAN</dc:creator>
  <cp:lastModifiedBy>BIJWASAN</cp:lastModifiedBy>
  <cp:revision>4</cp:revision>
  <dcterms:created xsi:type="dcterms:W3CDTF">2024-12-16T07:19:16Z</dcterms:created>
  <dcterms:modified xsi:type="dcterms:W3CDTF">2024-12-16T08:00:47Z</dcterms:modified>
</cp:coreProperties>
</file>