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C"/>
    <a:srgbClr val="0099FF"/>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C66FF-937D-4455-91AD-8406D42D21BE}" v="71" dt="2022-08-09T23:59:48.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ny Bhatt" userId="49e122bafd7cfd0a" providerId="LiveId" clId="{D5FC66FF-937D-4455-91AD-8406D42D21BE}"/>
    <pc:docChg chg="undo custSel addSld delSld modSld sldOrd">
      <pc:chgData name="Sunny Bhatt" userId="49e122bafd7cfd0a" providerId="LiveId" clId="{D5FC66FF-937D-4455-91AD-8406D42D21BE}" dt="2022-08-09T23:59:54.275" v="2561" actId="20577"/>
      <pc:docMkLst>
        <pc:docMk/>
      </pc:docMkLst>
      <pc:sldChg chg="modSp mod setBg">
        <pc:chgData name="Sunny Bhatt" userId="49e122bafd7cfd0a" providerId="LiveId" clId="{D5FC66FF-937D-4455-91AD-8406D42D21BE}" dt="2022-08-09T23:09:53.364" v="689"/>
        <pc:sldMkLst>
          <pc:docMk/>
          <pc:sldMk cId="340618596" sldId="256"/>
        </pc:sldMkLst>
        <pc:spChg chg="mod">
          <ac:chgData name="Sunny Bhatt" userId="49e122bafd7cfd0a" providerId="LiveId" clId="{D5FC66FF-937D-4455-91AD-8406D42D21BE}" dt="2022-08-09T22:12:14.563" v="12" actId="1076"/>
          <ac:spMkLst>
            <pc:docMk/>
            <pc:sldMk cId="340618596" sldId="256"/>
            <ac:spMk id="13" creationId="{59F03846-F68D-4F64-BA0E-393F6F744B5D}"/>
          </ac:spMkLst>
        </pc:spChg>
      </pc:sldChg>
      <pc:sldChg chg="new del">
        <pc:chgData name="Sunny Bhatt" userId="49e122bafd7cfd0a" providerId="LiveId" clId="{D5FC66FF-937D-4455-91AD-8406D42D21BE}" dt="2022-08-09T22:44:16.059" v="14" actId="47"/>
        <pc:sldMkLst>
          <pc:docMk/>
          <pc:sldMk cId="3913969811" sldId="257"/>
        </pc:sldMkLst>
      </pc:sldChg>
      <pc:sldChg chg="addSp delSp add del setBg delDesignElem">
        <pc:chgData name="Sunny Bhatt" userId="49e122bafd7cfd0a" providerId="LiveId" clId="{D5FC66FF-937D-4455-91AD-8406D42D21BE}" dt="2022-08-09T23:23:00.702" v="808"/>
        <pc:sldMkLst>
          <pc:docMk/>
          <pc:sldMk cId="1693078892" sldId="258"/>
        </pc:sldMkLst>
        <pc:spChg chg="add del">
          <ac:chgData name="Sunny Bhatt" userId="49e122bafd7cfd0a" providerId="LiveId" clId="{D5FC66FF-937D-4455-91AD-8406D42D21BE}" dt="2022-08-09T23:23:00.702" v="808"/>
          <ac:spMkLst>
            <pc:docMk/>
            <pc:sldMk cId="1693078892" sldId="258"/>
            <ac:spMk id="20" creationId="{3B0DF90E-6BAD-4E82-8FDF-717C9A357378}"/>
          </ac:spMkLst>
        </pc:spChg>
        <pc:spChg chg="add del">
          <ac:chgData name="Sunny Bhatt" userId="49e122bafd7cfd0a" providerId="LiveId" clId="{D5FC66FF-937D-4455-91AD-8406D42D21BE}" dt="2022-08-09T23:23:00.702" v="808"/>
          <ac:spMkLst>
            <pc:docMk/>
            <pc:sldMk cId="1693078892" sldId="258"/>
            <ac:spMk id="22" creationId="{13DCC859-0434-4BB8-B6C5-09C88AE698FB}"/>
          </ac:spMkLst>
        </pc:spChg>
        <pc:spChg chg="add del">
          <ac:chgData name="Sunny Bhatt" userId="49e122bafd7cfd0a" providerId="LiveId" clId="{D5FC66FF-937D-4455-91AD-8406D42D21BE}" dt="2022-08-09T23:23:00.702" v="808"/>
          <ac:spMkLst>
            <pc:docMk/>
            <pc:sldMk cId="1693078892" sldId="258"/>
            <ac:spMk id="24" creationId="{08E7ACFB-B791-4C23-8B17-013FEDC09A89}"/>
          </ac:spMkLst>
        </pc:spChg>
      </pc:sldChg>
      <pc:sldChg chg="addSp delSp modSp new del mod setBg setClrOvrMap">
        <pc:chgData name="Sunny Bhatt" userId="49e122bafd7cfd0a" providerId="LiveId" clId="{D5FC66FF-937D-4455-91AD-8406D42D21BE}" dt="2022-08-09T23:16:37.838" v="743" actId="2696"/>
        <pc:sldMkLst>
          <pc:docMk/>
          <pc:sldMk cId="2368713901" sldId="258"/>
        </pc:sldMkLst>
        <pc:spChg chg="del mod ord">
          <ac:chgData name="Sunny Bhatt" userId="49e122bafd7cfd0a" providerId="LiveId" clId="{D5FC66FF-937D-4455-91AD-8406D42D21BE}" dt="2022-08-09T23:11:19.718" v="695" actId="21"/>
          <ac:spMkLst>
            <pc:docMk/>
            <pc:sldMk cId="2368713901" sldId="258"/>
            <ac:spMk id="2" creationId="{7F0583BC-DF28-4C12-9467-9B9BA67E95E9}"/>
          </ac:spMkLst>
        </pc:spChg>
        <pc:spChg chg="add del mod">
          <ac:chgData name="Sunny Bhatt" userId="49e122bafd7cfd0a" providerId="LiveId" clId="{D5FC66FF-937D-4455-91AD-8406D42D21BE}" dt="2022-08-09T22:45:06.311" v="37"/>
          <ac:spMkLst>
            <pc:docMk/>
            <pc:sldMk cId="2368713901" sldId="258"/>
            <ac:spMk id="3" creationId="{E1242300-D835-40D6-AF77-62260CAEA4E3}"/>
          </ac:spMkLst>
        </pc:spChg>
        <pc:spChg chg="add del mod">
          <ac:chgData name="Sunny Bhatt" userId="49e122bafd7cfd0a" providerId="LiveId" clId="{D5FC66FF-937D-4455-91AD-8406D42D21BE}" dt="2022-08-09T23:11:27.683" v="697" actId="21"/>
          <ac:spMkLst>
            <pc:docMk/>
            <pc:sldMk cId="2368713901" sldId="258"/>
            <ac:spMk id="4" creationId="{517C8944-4B3C-4880-B4FE-3CED4034C42F}"/>
          </ac:spMkLst>
        </pc:spChg>
        <pc:spChg chg="add del mod">
          <ac:chgData name="Sunny Bhatt" userId="49e122bafd7cfd0a" providerId="LiveId" clId="{D5FC66FF-937D-4455-91AD-8406D42D21BE}" dt="2022-08-09T23:11:48.552" v="701" actId="21"/>
          <ac:spMkLst>
            <pc:docMk/>
            <pc:sldMk cId="2368713901" sldId="258"/>
            <ac:spMk id="5" creationId="{22EDAF91-3F7D-488E-87BD-8538508396EA}"/>
          </ac:spMkLst>
        </pc:spChg>
        <pc:spChg chg="add del mod">
          <ac:chgData name="Sunny Bhatt" userId="49e122bafd7cfd0a" providerId="LiveId" clId="{D5FC66FF-937D-4455-91AD-8406D42D21BE}" dt="2022-08-09T23:12:02.699" v="704" actId="21"/>
          <ac:spMkLst>
            <pc:docMk/>
            <pc:sldMk cId="2368713901" sldId="258"/>
            <ac:spMk id="6" creationId="{A16EBA0B-63AB-4B49-BE74-8E61B306D32F}"/>
          </ac:spMkLst>
        </pc:spChg>
        <pc:spChg chg="add mod">
          <ac:chgData name="Sunny Bhatt" userId="49e122bafd7cfd0a" providerId="LiveId" clId="{D5FC66FF-937D-4455-91AD-8406D42D21BE}" dt="2022-08-09T23:11:19.718" v="695" actId="21"/>
          <ac:spMkLst>
            <pc:docMk/>
            <pc:sldMk cId="2368713901" sldId="258"/>
            <ac:spMk id="8" creationId="{140ACD05-94C4-4EC3-BDEF-D4082D73D9D9}"/>
          </ac:spMkLst>
        </pc:spChg>
        <pc:spChg chg="add del">
          <ac:chgData name="Sunny Bhatt" userId="49e122bafd7cfd0a" providerId="LiveId" clId="{D5FC66FF-937D-4455-91AD-8406D42D21BE}" dt="2022-08-09T23:05:59.002" v="654" actId="26606"/>
          <ac:spMkLst>
            <pc:docMk/>
            <pc:sldMk cId="2368713901" sldId="258"/>
            <ac:spMk id="11" creationId="{3B0DF90E-6BAD-4E82-8FDF-717C9A357378}"/>
          </ac:spMkLst>
        </pc:spChg>
        <pc:spChg chg="add del">
          <ac:chgData name="Sunny Bhatt" userId="49e122bafd7cfd0a" providerId="LiveId" clId="{D5FC66FF-937D-4455-91AD-8406D42D21BE}" dt="2022-08-09T23:05:59.002" v="654" actId="26606"/>
          <ac:spMkLst>
            <pc:docMk/>
            <pc:sldMk cId="2368713901" sldId="258"/>
            <ac:spMk id="13" creationId="{13DCC859-0434-4BB8-B6C5-09C88AE698FB}"/>
          </ac:spMkLst>
        </pc:spChg>
        <pc:spChg chg="add del">
          <ac:chgData name="Sunny Bhatt" userId="49e122bafd7cfd0a" providerId="LiveId" clId="{D5FC66FF-937D-4455-91AD-8406D42D21BE}" dt="2022-08-09T23:05:59.002" v="654" actId="26606"/>
          <ac:spMkLst>
            <pc:docMk/>
            <pc:sldMk cId="2368713901" sldId="258"/>
            <ac:spMk id="15" creationId="{08E7ACFB-B791-4C23-8B17-013FEDC09A89}"/>
          </ac:spMkLst>
        </pc:spChg>
        <pc:spChg chg="add">
          <ac:chgData name="Sunny Bhatt" userId="49e122bafd7cfd0a" providerId="LiveId" clId="{D5FC66FF-937D-4455-91AD-8406D42D21BE}" dt="2022-08-09T23:05:59.002" v="654" actId="26606"/>
          <ac:spMkLst>
            <pc:docMk/>
            <pc:sldMk cId="2368713901" sldId="258"/>
            <ac:spMk id="20" creationId="{3B0DF90E-6BAD-4E82-8FDF-717C9A357378}"/>
          </ac:spMkLst>
        </pc:spChg>
        <pc:spChg chg="add">
          <ac:chgData name="Sunny Bhatt" userId="49e122bafd7cfd0a" providerId="LiveId" clId="{D5FC66FF-937D-4455-91AD-8406D42D21BE}" dt="2022-08-09T23:05:59.002" v="654" actId="26606"/>
          <ac:spMkLst>
            <pc:docMk/>
            <pc:sldMk cId="2368713901" sldId="258"/>
            <ac:spMk id="22" creationId="{13DCC859-0434-4BB8-B6C5-09C88AE698FB}"/>
          </ac:spMkLst>
        </pc:spChg>
        <pc:spChg chg="add">
          <ac:chgData name="Sunny Bhatt" userId="49e122bafd7cfd0a" providerId="LiveId" clId="{D5FC66FF-937D-4455-91AD-8406D42D21BE}" dt="2022-08-09T23:05:59.002" v="654" actId="26606"/>
          <ac:spMkLst>
            <pc:docMk/>
            <pc:sldMk cId="2368713901" sldId="258"/>
            <ac:spMk id="24" creationId="{08E7ACFB-B791-4C23-8B17-013FEDC09A89}"/>
          </ac:spMkLst>
        </pc:spChg>
      </pc:sldChg>
      <pc:sldChg chg="addSp modSp new mod setBg">
        <pc:chgData name="Sunny Bhatt" userId="49e122bafd7cfd0a" providerId="LiveId" clId="{D5FC66FF-937D-4455-91AD-8406D42D21BE}" dt="2022-08-09T23:27:40.383" v="1123" actId="14100"/>
        <pc:sldMkLst>
          <pc:docMk/>
          <pc:sldMk cId="975043238" sldId="259"/>
        </pc:sldMkLst>
        <pc:spChg chg="add mod">
          <ac:chgData name="Sunny Bhatt" userId="49e122bafd7cfd0a" providerId="LiveId" clId="{D5FC66FF-937D-4455-91AD-8406D42D21BE}" dt="2022-08-09T23:22:12.621" v="765" actId="207"/>
          <ac:spMkLst>
            <pc:docMk/>
            <pc:sldMk cId="975043238" sldId="259"/>
            <ac:spMk id="2" creationId="{0DF8E64F-64AB-496E-80FE-373B202347B1}"/>
          </ac:spMkLst>
        </pc:spChg>
        <pc:spChg chg="add mod">
          <ac:chgData name="Sunny Bhatt" userId="49e122bafd7cfd0a" providerId="LiveId" clId="{D5FC66FF-937D-4455-91AD-8406D42D21BE}" dt="2022-08-09T23:22:12.621" v="765" actId="207"/>
          <ac:spMkLst>
            <pc:docMk/>
            <pc:sldMk cId="975043238" sldId="259"/>
            <ac:spMk id="3" creationId="{5512E460-F7E5-4FCE-A008-2B926626C388}"/>
          </ac:spMkLst>
        </pc:spChg>
        <pc:spChg chg="add mod">
          <ac:chgData name="Sunny Bhatt" userId="49e122bafd7cfd0a" providerId="LiveId" clId="{D5FC66FF-937D-4455-91AD-8406D42D21BE}" dt="2022-08-09T23:22:12.621" v="765" actId="207"/>
          <ac:spMkLst>
            <pc:docMk/>
            <pc:sldMk cId="975043238" sldId="259"/>
            <ac:spMk id="4" creationId="{11F72D59-10A3-41B4-B118-06F0CE3242FF}"/>
          </ac:spMkLst>
        </pc:spChg>
        <pc:spChg chg="add mod">
          <ac:chgData name="Sunny Bhatt" userId="49e122bafd7cfd0a" providerId="LiveId" clId="{D5FC66FF-937D-4455-91AD-8406D42D21BE}" dt="2022-08-09T23:27:40.383" v="1123" actId="14100"/>
          <ac:spMkLst>
            <pc:docMk/>
            <pc:sldMk cId="975043238" sldId="259"/>
            <ac:spMk id="5" creationId="{44EF13E3-669E-4BEC-941C-65DA8EF9AE62}"/>
          </ac:spMkLst>
        </pc:spChg>
      </pc:sldChg>
      <pc:sldChg chg="addSp modSp new mod setBg">
        <pc:chgData name="Sunny Bhatt" userId="49e122bafd7cfd0a" providerId="LiveId" clId="{D5FC66FF-937D-4455-91AD-8406D42D21BE}" dt="2022-08-09T23:39:58.935" v="2145" actId="1076"/>
        <pc:sldMkLst>
          <pc:docMk/>
          <pc:sldMk cId="2133866945" sldId="260"/>
        </pc:sldMkLst>
        <pc:spChg chg="mod">
          <ac:chgData name="Sunny Bhatt" userId="49e122bafd7cfd0a" providerId="LiveId" clId="{D5FC66FF-937D-4455-91AD-8406D42D21BE}" dt="2022-08-09T23:39:55.467" v="2144" actId="1076"/>
          <ac:spMkLst>
            <pc:docMk/>
            <pc:sldMk cId="2133866945" sldId="260"/>
            <ac:spMk id="2" creationId="{C57E683D-6D95-4A95-A5A2-142683694974}"/>
          </ac:spMkLst>
        </pc:spChg>
        <pc:spChg chg="add mod">
          <ac:chgData name="Sunny Bhatt" userId="49e122bafd7cfd0a" providerId="LiveId" clId="{D5FC66FF-937D-4455-91AD-8406D42D21BE}" dt="2022-08-09T23:39:58.935" v="2145" actId="1076"/>
          <ac:spMkLst>
            <pc:docMk/>
            <pc:sldMk cId="2133866945" sldId="260"/>
            <ac:spMk id="3" creationId="{A7F67253-29DD-4218-AD38-BBA255CE3CC9}"/>
          </ac:spMkLst>
        </pc:spChg>
        <pc:spChg chg="add mod">
          <ac:chgData name="Sunny Bhatt" userId="49e122bafd7cfd0a" providerId="LiveId" clId="{D5FC66FF-937D-4455-91AD-8406D42D21BE}" dt="2022-08-09T23:39:49.552" v="2143" actId="1076"/>
          <ac:spMkLst>
            <pc:docMk/>
            <pc:sldMk cId="2133866945" sldId="260"/>
            <ac:spMk id="4" creationId="{7AEE6AA5-CDBD-4DD9-B318-FF9BCD1A798B}"/>
          </ac:spMkLst>
        </pc:spChg>
      </pc:sldChg>
      <pc:sldChg chg="addSp delSp modSp mod">
        <pc:chgData name="Sunny Bhatt" userId="49e122bafd7cfd0a" providerId="LiveId" clId="{D5FC66FF-937D-4455-91AD-8406D42D21BE}" dt="2022-08-09T23:44:29.872" v="2210" actId="12"/>
        <pc:sldMkLst>
          <pc:docMk/>
          <pc:sldMk cId="2418961889" sldId="261"/>
        </pc:sldMkLst>
        <pc:spChg chg="mod">
          <ac:chgData name="Sunny Bhatt" userId="49e122bafd7cfd0a" providerId="LiveId" clId="{D5FC66FF-937D-4455-91AD-8406D42D21BE}" dt="2022-08-09T23:40:41.268" v="2168" actId="20577"/>
          <ac:spMkLst>
            <pc:docMk/>
            <pc:sldMk cId="2418961889" sldId="261"/>
            <ac:spMk id="2" creationId="{C57E683D-6D95-4A95-A5A2-142683694974}"/>
          </ac:spMkLst>
        </pc:spChg>
        <pc:spChg chg="del">
          <ac:chgData name="Sunny Bhatt" userId="49e122bafd7cfd0a" providerId="LiveId" clId="{D5FC66FF-937D-4455-91AD-8406D42D21BE}" dt="2022-08-09T23:40:32.298" v="2147" actId="478"/>
          <ac:spMkLst>
            <pc:docMk/>
            <pc:sldMk cId="2418961889" sldId="261"/>
            <ac:spMk id="3" creationId="{A7F67253-29DD-4218-AD38-BBA255CE3CC9}"/>
          </ac:spMkLst>
        </pc:spChg>
        <pc:spChg chg="del">
          <ac:chgData name="Sunny Bhatt" userId="49e122bafd7cfd0a" providerId="LiveId" clId="{D5FC66FF-937D-4455-91AD-8406D42D21BE}" dt="2022-08-09T23:40:33.249" v="2148" actId="478"/>
          <ac:spMkLst>
            <pc:docMk/>
            <pc:sldMk cId="2418961889" sldId="261"/>
            <ac:spMk id="4" creationId="{7AEE6AA5-CDBD-4DD9-B318-FF9BCD1A798B}"/>
          </ac:spMkLst>
        </pc:spChg>
        <pc:spChg chg="add mod">
          <ac:chgData name="Sunny Bhatt" userId="49e122bafd7cfd0a" providerId="LiveId" clId="{D5FC66FF-937D-4455-91AD-8406D42D21BE}" dt="2022-08-09T23:44:29.872" v="2210" actId="12"/>
          <ac:spMkLst>
            <pc:docMk/>
            <pc:sldMk cId="2418961889" sldId="261"/>
            <ac:spMk id="5" creationId="{40059ABA-2EA0-4C28-BD69-52F4619887DA}"/>
          </ac:spMkLst>
        </pc:spChg>
        <pc:picChg chg="add del mod">
          <ac:chgData name="Sunny Bhatt" userId="49e122bafd7cfd0a" providerId="LiveId" clId="{D5FC66FF-937D-4455-91AD-8406D42D21BE}" dt="2022-08-09T23:42:49.732" v="2190" actId="478"/>
          <ac:picMkLst>
            <pc:docMk/>
            <pc:sldMk cId="2418961889" sldId="261"/>
            <ac:picMk id="6" creationId="{857694AE-A0EA-406F-8A56-ECF8AE6C21E3}"/>
          </ac:picMkLst>
        </pc:picChg>
        <pc:picChg chg="add del">
          <ac:chgData name="Sunny Bhatt" userId="49e122bafd7cfd0a" providerId="LiveId" clId="{D5FC66FF-937D-4455-91AD-8406D42D21BE}" dt="2022-08-09T23:42:53.454" v="2192"/>
          <ac:picMkLst>
            <pc:docMk/>
            <pc:sldMk cId="2418961889" sldId="261"/>
            <ac:picMk id="7" creationId="{C3D6E232-F681-4994-8695-6424BE216F17}"/>
          </ac:picMkLst>
        </pc:picChg>
        <pc:picChg chg="add mod">
          <ac:chgData name="Sunny Bhatt" userId="49e122bafd7cfd0a" providerId="LiveId" clId="{D5FC66FF-937D-4455-91AD-8406D42D21BE}" dt="2022-08-09T23:43:28.431" v="2199" actId="1076"/>
          <ac:picMkLst>
            <pc:docMk/>
            <pc:sldMk cId="2418961889" sldId="261"/>
            <ac:picMk id="8" creationId="{7C7650EF-1A54-4070-A5A9-FE4FFF417332}"/>
          </ac:picMkLst>
        </pc:picChg>
      </pc:sldChg>
      <pc:sldChg chg="del">
        <pc:chgData name="Sunny Bhatt" userId="49e122bafd7cfd0a" providerId="LiveId" clId="{D5FC66FF-937D-4455-91AD-8406D42D21BE}" dt="2022-08-09T23:40:23.414" v="2146"/>
        <pc:sldMkLst>
          <pc:docMk/>
          <pc:sldMk cId="4161810387" sldId="261"/>
        </pc:sldMkLst>
      </pc:sldChg>
      <pc:sldChg chg="del">
        <pc:chgData name="Sunny Bhatt" userId="49e122bafd7cfd0a" providerId="LiveId" clId="{D5FC66FF-937D-4455-91AD-8406D42D21BE}" dt="2022-08-09T23:44:52.350" v="2211"/>
        <pc:sldMkLst>
          <pc:docMk/>
          <pc:sldMk cId="774505446" sldId="262"/>
        </pc:sldMkLst>
      </pc:sldChg>
      <pc:sldChg chg="addSp delSp modSp mod">
        <pc:chgData name="Sunny Bhatt" userId="49e122bafd7cfd0a" providerId="LiveId" clId="{D5FC66FF-937D-4455-91AD-8406D42D21BE}" dt="2022-08-09T23:51:13.694" v="2259" actId="14100"/>
        <pc:sldMkLst>
          <pc:docMk/>
          <pc:sldMk cId="3925844246" sldId="262"/>
        </pc:sldMkLst>
        <pc:spChg chg="mod">
          <ac:chgData name="Sunny Bhatt" userId="49e122bafd7cfd0a" providerId="LiveId" clId="{D5FC66FF-937D-4455-91AD-8406D42D21BE}" dt="2022-08-09T23:45:53.827" v="2226" actId="20577"/>
          <ac:spMkLst>
            <pc:docMk/>
            <pc:sldMk cId="3925844246" sldId="262"/>
            <ac:spMk id="2" creationId="{C57E683D-6D95-4A95-A5A2-142683694974}"/>
          </ac:spMkLst>
        </pc:spChg>
        <pc:spChg chg="add del mod">
          <ac:chgData name="Sunny Bhatt" userId="49e122bafd7cfd0a" providerId="LiveId" clId="{D5FC66FF-937D-4455-91AD-8406D42D21BE}" dt="2022-08-09T23:46:58.369" v="2252"/>
          <ac:spMkLst>
            <pc:docMk/>
            <pc:sldMk cId="3925844246" sldId="262"/>
            <ac:spMk id="5" creationId="{40059ABA-2EA0-4C28-BD69-52F4619887DA}"/>
          </ac:spMkLst>
        </pc:spChg>
        <pc:picChg chg="add del">
          <ac:chgData name="Sunny Bhatt" userId="49e122bafd7cfd0a" providerId="LiveId" clId="{D5FC66FF-937D-4455-91AD-8406D42D21BE}" dt="2022-08-09T23:51:01.312" v="2254"/>
          <ac:picMkLst>
            <pc:docMk/>
            <pc:sldMk cId="3925844246" sldId="262"/>
            <ac:picMk id="3" creationId="{F0ED73CB-DFD6-4AF5-82BA-139EAD9B5917}"/>
          </ac:picMkLst>
        </pc:picChg>
        <pc:picChg chg="add mod">
          <ac:chgData name="Sunny Bhatt" userId="49e122bafd7cfd0a" providerId="LiveId" clId="{D5FC66FF-937D-4455-91AD-8406D42D21BE}" dt="2022-08-09T23:51:13.694" v="2259" actId="14100"/>
          <ac:picMkLst>
            <pc:docMk/>
            <pc:sldMk cId="3925844246" sldId="262"/>
            <ac:picMk id="4" creationId="{E773C12B-C916-4EA0-ADD2-8F65F874D875}"/>
          </ac:picMkLst>
        </pc:picChg>
        <pc:picChg chg="del">
          <ac:chgData name="Sunny Bhatt" userId="49e122bafd7cfd0a" providerId="LiveId" clId="{D5FC66FF-937D-4455-91AD-8406D42D21BE}" dt="2022-08-09T23:51:03.596" v="2255" actId="478"/>
          <ac:picMkLst>
            <pc:docMk/>
            <pc:sldMk cId="3925844246" sldId="262"/>
            <ac:picMk id="8" creationId="{7C7650EF-1A54-4070-A5A9-FE4FFF417332}"/>
          </ac:picMkLst>
        </pc:picChg>
      </pc:sldChg>
      <pc:sldChg chg="delSp modSp mod">
        <pc:chgData name="Sunny Bhatt" userId="49e122bafd7cfd0a" providerId="LiveId" clId="{D5FC66FF-937D-4455-91AD-8406D42D21BE}" dt="2022-08-09T23:52:12.103" v="2276" actId="20577"/>
        <pc:sldMkLst>
          <pc:docMk/>
          <pc:sldMk cId="2372798772" sldId="263"/>
        </pc:sldMkLst>
        <pc:spChg chg="mod">
          <ac:chgData name="Sunny Bhatt" userId="49e122bafd7cfd0a" providerId="LiveId" clId="{D5FC66FF-937D-4455-91AD-8406D42D21BE}" dt="2022-08-09T23:52:12.103" v="2276" actId="20577"/>
          <ac:spMkLst>
            <pc:docMk/>
            <pc:sldMk cId="2372798772" sldId="263"/>
            <ac:spMk id="2" creationId="{C57E683D-6D95-4A95-A5A2-142683694974}"/>
          </ac:spMkLst>
        </pc:spChg>
        <pc:spChg chg="del mod">
          <ac:chgData name="Sunny Bhatt" userId="49e122bafd7cfd0a" providerId="LiveId" clId="{D5FC66FF-937D-4455-91AD-8406D42D21BE}" dt="2022-08-09T23:52:07.204" v="2264" actId="478"/>
          <ac:spMkLst>
            <pc:docMk/>
            <pc:sldMk cId="2372798772" sldId="263"/>
            <ac:spMk id="5" creationId="{40059ABA-2EA0-4C28-BD69-52F4619887DA}"/>
          </ac:spMkLst>
        </pc:spChg>
        <pc:picChg chg="del">
          <ac:chgData name="Sunny Bhatt" userId="49e122bafd7cfd0a" providerId="LiveId" clId="{D5FC66FF-937D-4455-91AD-8406D42D21BE}" dt="2022-08-09T23:52:03.590" v="2261" actId="478"/>
          <ac:picMkLst>
            <pc:docMk/>
            <pc:sldMk cId="2372798772" sldId="263"/>
            <ac:picMk id="8" creationId="{7C7650EF-1A54-4070-A5A9-FE4FFF417332}"/>
          </ac:picMkLst>
        </pc:picChg>
      </pc:sldChg>
      <pc:sldChg chg="del">
        <pc:chgData name="Sunny Bhatt" userId="49e122bafd7cfd0a" providerId="LiveId" clId="{D5FC66FF-937D-4455-91AD-8406D42D21BE}" dt="2022-08-09T23:51:57.206" v="2260"/>
        <pc:sldMkLst>
          <pc:docMk/>
          <pc:sldMk cId="2406567078" sldId="263"/>
        </pc:sldMkLst>
      </pc:sldChg>
      <pc:sldChg chg="modSp add mod">
        <pc:chgData name="Sunny Bhatt" userId="49e122bafd7cfd0a" providerId="LiveId" clId="{D5FC66FF-937D-4455-91AD-8406D42D21BE}" dt="2022-08-09T23:55:10.067" v="2370" actId="21"/>
        <pc:sldMkLst>
          <pc:docMk/>
          <pc:sldMk cId="3901033085" sldId="264"/>
        </pc:sldMkLst>
        <pc:spChg chg="mod">
          <ac:chgData name="Sunny Bhatt" userId="49e122bafd7cfd0a" providerId="LiveId" clId="{D5FC66FF-937D-4455-91AD-8406D42D21BE}" dt="2022-08-09T23:55:10.067" v="2370" actId="21"/>
          <ac:spMkLst>
            <pc:docMk/>
            <pc:sldMk cId="3901033085" sldId="264"/>
            <ac:spMk id="2" creationId="{C57E683D-6D95-4A95-A5A2-142683694974}"/>
          </ac:spMkLst>
        </pc:spChg>
      </pc:sldChg>
      <pc:sldChg chg="addSp delSp modSp add mod">
        <pc:chgData name="Sunny Bhatt" userId="49e122bafd7cfd0a" providerId="LiveId" clId="{D5FC66FF-937D-4455-91AD-8406D42D21BE}" dt="2022-08-09T23:56:08.495" v="2382" actId="22"/>
        <pc:sldMkLst>
          <pc:docMk/>
          <pc:sldMk cId="480479742" sldId="265"/>
        </pc:sldMkLst>
        <pc:spChg chg="mod">
          <ac:chgData name="Sunny Bhatt" userId="49e122bafd7cfd0a" providerId="LiveId" clId="{D5FC66FF-937D-4455-91AD-8406D42D21BE}" dt="2022-08-09T23:53:54.401" v="2318" actId="20577"/>
          <ac:spMkLst>
            <pc:docMk/>
            <pc:sldMk cId="480479742" sldId="265"/>
            <ac:spMk id="2" creationId="{C57E683D-6D95-4A95-A5A2-142683694974}"/>
          </ac:spMkLst>
        </pc:spChg>
        <pc:spChg chg="add del">
          <ac:chgData name="Sunny Bhatt" userId="49e122bafd7cfd0a" providerId="LiveId" clId="{D5FC66FF-937D-4455-91AD-8406D42D21BE}" dt="2022-08-09T23:56:08.495" v="2382" actId="22"/>
          <ac:spMkLst>
            <pc:docMk/>
            <pc:sldMk cId="480479742" sldId="265"/>
            <ac:spMk id="4" creationId="{8D75D28C-D211-43FA-BCF5-882A606D454B}"/>
          </ac:spMkLst>
        </pc:spChg>
      </pc:sldChg>
      <pc:sldChg chg="addSp delSp modSp add mod">
        <pc:chgData name="Sunny Bhatt" userId="49e122bafd7cfd0a" providerId="LiveId" clId="{D5FC66FF-937D-4455-91AD-8406D42D21BE}" dt="2022-08-09T23:56:01.250" v="2380" actId="22"/>
        <pc:sldMkLst>
          <pc:docMk/>
          <pc:sldMk cId="1740637987" sldId="266"/>
        </pc:sldMkLst>
        <pc:spChg chg="mod">
          <ac:chgData name="Sunny Bhatt" userId="49e122bafd7cfd0a" providerId="LiveId" clId="{D5FC66FF-937D-4455-91AD-8406D42D21BE}" dt="2022-08-09T23:55:32.170" v="2376" actId="20577"/>
          <ac:spMkLst>
            <pc:docMk/>
            <pc:sldMk cId="1740637987" sldId="266"/>
            <ac:spMk id="2" creationId="{C57E683D-6D95-4A95-A5A2-142683694974}"/>
          </ac:spMkLst>
        </pc:spChg>
        <pc:spChg chg="add del">
          <ac:chgData name="Sunny Bhatt" userId="49e122bafd7cfd0a" providerId="LiveId" clId="{D5FC66FF-937D-4455-91AD-8406D42D21BE}" dt="2022-08-09T23:56:01.250" v="2380" actId="22"/>
          <ac:spMkLst>
            <pc:docMk/>
            <pc:sldMk cId="1740637987" sldId="266"/>
            <ac:spMk id="4" creationId="{80F69815-F6C2-41EB-BB14-2C54768E6AAD}"/>
          </ac:spMkLst>
        </pc:spChg>
      </pc:sldChg>
      <pc:sldChg chg="modSp add mod">
        <pc:chgData name="Sunny Bhatt" userId="49e122bafd7cfd0a" providerId="LiveId" clId="{D5FC66FF-937D-4455-91AD-8406D42D21BE}" dt="2022-08-09T23:55:36.289" v="2378" actId="20577"/>
        <pc:sldMkLst>
          <pc:docMk/>
          <pc:sldMk cId="3984128667" sldId="267"/>
        </pc:sldMkLst>
        <pc:spChg chg="mod">
          <ac:chgData name="Sunny Bhatt" userId="49e122bafd7cfd0a" providerId="LiveId" clId="{D5FC66FF-937D-4455-91AD-8406D42D21BE}" dt="2022-08-09T23:55:36.289" v="2378" actId="20577"/>
          <ac:spMkLst>
            <pc:docMk/>
            <pc:sldMk cId="3984128667" sldId="267"/>
            <ac:spMk id="2" creationId="{C57E683D-6D95-4A95-A5A2-142683694974}"/>
          </ac:spMkLst>
        </pc:spChg>
      </pc:sldChg>
      <pc:sldChg chg="modSp add mod ord">
        <pc:chgData name="Sunny Bhatt" userId="49e122bafd7cfd0a" providerId="LiveId" clId="{D5FC66FF-937D-4455-91AD-8406D42D21BE}" dt="2022-08-09T23:56:27.586" v="2404" actId="20577"/>
        <pc:sldMkLst>
          <pc:docMk/>
          <pc:sldMk cId="945879874" sldId="268"/>
        </pc:sldMkLst>
        <pc:spChg chg="mod">
          <ac:chgData name="Sunny Bhatt" userId="49e122bafd7cfd0a" providerId="LiveId" clId="{D5FC66FF-937D-4455-91AD-8406D42D21BE}" dt="2022-08-09T23:56:27.586" v="2404" actId="20577"/>
          <ac:spMkLst>
            <pc:docMk/>
            <pc:sldMk cId="945879874" sldId="268"/>
            <ac:spMk id="2" creationId="{C57E683D-6D95-4A95-A5A2-142683694974}"/>
          </ac:spMkLst>
        </pc:spChg>
      </pc:sldChg>
      <pc:sldChg chg="modSp add mod">
        <pc:chgData name="Sunny Bhatt" userId="49e122bafd7cfd0a" providerId="LiveId" clId="{D5FC66FF-937D-4455-91AD-8406D42D21BE}" dt="2022-08-09T23:56:59.642" v="2438" actId="20577"/>
        <pc:sldMkLst>
          <pc:docMk/>
          <pc:sldMk cId="2443899076" sldId="269"/>
        </pc:sldMkLst>
        <pc:spChg chg="mod">
          <ac:chgData name="Sunny Bhatt" userId="49e122bafd7cfd0a" providerId="LiveId" clId="{D5FC66FF-937D-4455-91AD-8406D42D21BE}" dt="2022-08-09T23:56:59.642" v="2438" actId="20577"/>
          <ac:spMkLst>
            <pc:docMk/>
            <pc:sldMk cId="2443899076" sldId="269"/>
            <ac:spMk id="2" creationId="{C57E683D-6D95-4A95-A5A2-142683694974}"/>
          </ac:spMkLst>
        </pc:spChg>
      </pc:sldChg>
      <pc:sldChg chg="modSp mod ord">
        <pc:chgData name="Sunny Bhatt" userId="49e122bafd7cfd0a" providerId="LiveId" clId="{D5FC66FF-937D-4455-91AD-8406D42D21BE}" dt="2022-08-09T23:57:28.367" v="2469" actId="313"/>
        <pc:sldMkLst>
          <pc:docMk/>
          <pc:sldMk cId="748120421" sldId="270"/>
        </pc:sldMkLst>
        <pc:spChg chg="mod">
          <ac:chgData name="Sunny Bhatt" userId="49e122bafd7cfd0a" providerId="LiveId" clId="{D5FC66FF-937D-4455-91AD-8406D42D21BE}" dt="2022-08-09T23:57:28.367" v="2469" actId="313"/>
          <ac:spMkLst>
            <pc:docMk/>
            <pc:sldMk cId="748120421" sldId="270"/>
            <ac:spMk id="2" creationId="{C57E683D-6D95-4A95-A5A2-142683694974}"/>
          </ac:spMkLst>
        </pc:spChg>
      </pc:sldChg>
      <pc:sldChg chg="modSp add mod ord">
        <pc:chgData name="Sunny Bhatt" userId="49e122bafd7cfd0a" providerId="LiveId" clId="{D5FC66FF-937D-4455-91AD-8406D42D21BE}" dt="2022-08-09T23:58:51.307" v="2516" actId="20577"/>
        <pc:sldMkLst>
          <pc:docMk/>
          <pc:sldMk cId="2772691215" sldId="271"/>
        </pc:sldMkLst>
        <pc:spChg chg="mod">
          <ac:chgData name="Sunny Bhatt" userId="49e122bafd7cfd0a" providerId="LiveId" clId="{D5FC66FF-937D-4455-91AD-8406D42D21BE}" dt="2022-08-09T23:58:51.307" v="2516" actId="20577"/>
          <ac:spMkLst>
            <pc:docMk/>
            <pc:sldMk cId="2772691215" sldId="271"/>
            <ac:spMk id="2" creationId="{C57E683D-6D95-4A95-A5A2-142683694974}"/>
          </ac:spMkLst>
        </pc:spChg>
      </pc:sldChg>
      <pc:sldChg chg="modSp mod ord">
        <pc:chgData name="Sunny Bhatt" userId="49e122bafd7cfd0a" providerId="LiveId" clId="{D5FC66FF-937D-4455-91AD-8406D42D21BE}" dt="2022-08-09T23:59:22.524" v="2538" actId="20577"/>
        <pc:sldMkLst>
          <pc:docMk/>
          <pc:sldMk cId="745939402" sldId="272"/>
        </pc:sldMkLst>
        <pc:spChg chg="mod">
          <ac:chgData name="Sunny Bhatt" userId="49e122bafd7cfd0a" providerId="LiveId" clId="{D5FC66FF-937D-4455-91AD-8406D42D21BE}" dt="2022-08-09T23:59:22.524" v="2538" actId="20577"/>
          <ac:spMkLst>
            <pc:docMk/>
            <pc:sldMk cId="745939402" sldId="272"/>
            <ac:spMk id="2" creationId="{C57E683D-6D95-4A95-A5A2-142683694974}"/>
          </ac:spMkLst>
        </pc:spChg>
      </pc:sldChg>
      <pc:sldChg chg="modSp add mod">
        <pc:chgData name="Sunny Bhatt" userId="49e122bafd7cfd0a" providerId="LiveId" clId="{D5FC66FF-937D-4455-91AD-8406D42D21BE}" dt="2022-08-09T23:59:38.260" v="2550" actId="20577"/>
        <pc:sldMkLst>
          <pc:docMk/>
          <pc:sldMk cId="2853317282" sldId="273"/>
        </pc:sldMkLst>
        <pc:spChg chg="mod">
          <ac:chgData name="Sunny Bhatt" userId="49e122bafd7cfd0a" providerId="LiveId" clId="{D5FC66FF-937D-4455-91AD-8406D42D21BE}" dt="2022-08-09T23:59:38.260" v="2550" actId="20577"/>
          <ac:spMkLst>
            <pc:docMk/>
            <pc:sldMk cId="2853317282" sldId="273"/>
            <ac:spMk id="2" creationId="{C57E683D-6D95-4A95-A5A2-142683694974}"/>
          </ac:spMkLst>
        </pc:spChg>
      </pc:sldChg>
      <pc:sldChg chg="modSp add mod">
        <pc:chgData name="Sunny Bhatt" userId="49e122bafd7cfd0a" providerId="LiveId" clId="{D5FC66FF-937D-4455-91AD-8406D42D21BE}" dt="2022-08-09T23:59:54.275" v="2561" actId="20577"/>
        <pc:sldMkLst>
          <pc:docMk/>
          <pc:sldMk cId="1925821922" sldId="274"/>
        </pc:sldMkLst>
        <pc:spChg chg="mod">
          <ac:chgData name="Sunny Bhatt" userId="49e122bafd7cfd0a" providerId="LiveId" clId="{D5FC66FF-937D-4455-91AD-8406D42D21BE}" dt="2022-08-09T23:59:54.275" v="2561" actId="20577"/>
          <ac:spMkLst>
            <pc:docMk/>
            <pc:sldMk cId="1925821922" sldId="274"/>
            <ac:spMk id="2" creationId="{C57E683D-6D95-4A95-A5A2-1426836949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0BC8-388E-453E-8B8D-46867AE8A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3046F-B8AF-4F7A-8CE7-B85796B93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621A5-444C-48D1-827B-1FE7B12A1446}"/>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A4146BEC-090A-4C6D-91AC-E702F8441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211CE-0C1E-4DA6-9CD1-B37FA8C0B0E7}"/>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271836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86F0-AB8D-465E-82EC-6CA774B0E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FE34E-7977-4E12-864F-124ECBBBB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28481-6953-41BE-B9E5-EFE13ACB95FB}"/>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56B7AD66-3B37-4049-9593-E8CB3EEB6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9C73B-41E2-4043-B6C5-0DDACB1FC349}"/>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20280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B70B9-82CE-4EC9-99E2-FD1832BB6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4A98D-E623-4FC1-BCE6-95B77491A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E13F6-F2ED-4214-98DF-2F88F64CD72D}"/>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F5EA5AEA-2D28-4E93-B5D2-2BA78ADD5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2A61C-447E-49BA-B388-0EF3B762738B}"/>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362241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0B-43A1-48FC-BE4B-EEEA3BABC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58899-F669-4CAC-8C4B-DC2BC7CAD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3FA98-B26D-43D7-AEBD-1824F34C5258}"/>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8A723CA0-A9B5-48EB-A6BA-78D000C08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45D43-2201-4D9B-B55B-0A53730CFA67}"/>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66984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848F-D890-4300-B211-58BEDC083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15C09-C058-48E5-B93F-E5C000476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3644C-2106-4F95-BC6B-91E68BE1F9EF}"/>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69C1F18C-161D-47B6-8108-7FD640C86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BA613-DEFF-4A80-B775-882F5AA74D59}"/>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57498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C4A5-D355-41D5-A393-285B5C6D4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E83D6-9BBB-40D3-A73E-DB372D4E7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3B894D-F41B-4E24-B2D8-F48923981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37E4E4-037B-4C67-9EB7-FEC8ADB3C011}"/>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6" name="Footer Placeholder 5">
            <a:extLst>
              <a:ext uri="{FF2B5EF4-FFF2-40B4-BE49-F238E27FC236}">
                <a16:creationId xmlns:a16="http://schemas.microsoft.com/office/drawing/2014/main" id="{6A768CED-C29E-4E15-8085-243F62802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DA655-BEA0-4996-ABE5-3B720A20263F}"/>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159606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963B-F8BF-43D5-A18A-597D41D09F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D9E8D-8DB7-4009-8719-8F863332E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A85EB-2B92-437C-98B0-A5281DB20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AA454E-D76C-46FC-9F4A-6438DFC99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0895C-852A-41C5-930B-5BA2D1F59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6B3D0-A1C5-4353-8870-FEEB8277F245}"/>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8" name="Footer Placeholder 7">
            <a:extLst>
              <a:ext uri="{FF2B5EF4-FFF2-40B4-BE49-F238E27FC236}">
                <a16:creationId xmlns:a16="http://schemas.microsoft.com/office/drawing/2014/main" id="{43A8A2A5-A443-4770-A8EC-C0288771C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8D507-2CB9-4C49-8C8A-8A5692452D49}"/>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216095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481-9B5B-4896-BC6A-02F9BB8CBF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7B546-ABEC-42F1-90C6-1BBA47B90D4D}"/>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4" name="Footer Placeholder 3">
            <a:extLst>
              <a:ext uri="{FF2B5EF4-FFF2-40B4-BE49-F238E27FC236}">
                <a16:creationId xmlns:a16="http://schemas.microsoft.com/office/drawing/2014/main" id="{0FFFD657-BFA2-4975-9744-243668025D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D171C-349D-4417-85D3-42CBDA89CF40}"/>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22542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FE73A-26A8-410C-99FF-7644CAD15FA5}"/>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3" name="Footer Placeholder 2">
            <a:extLst>
              <a:ext uri="{FF2B5EF4-FFF2-40B4-BE49-F238E27FC236}">
                <a16:creationId xmlns:a16="http://schemas.microsoft.com/office/drawing/2014/main" id="{111C4788-93EB-40A4-A6C3-87692BB4DC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93FED-5927-4EE3-B7E7-10D4C6C6AAFF}"/>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98563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B9C3-2DB4-4985-BC6D-FBCEE7EC1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6CEFD3-721E-4689-96A0-71F769678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986540-D9FB-4ECE-8575-AABEDE785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B10AC-E9DE-43D6-876C-36003508D8AF}"/>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6" name="Footer Placeholder 5">
            <a:extLst>
              <a:ext uri="{FF2B5EF4-FFF2-40B4-BE49-F238E27FC236}">
                <a16:creationId xmlns:a16="http://schemas.microsoft.com/office/drawing/2014/main" id="{A2A4162E-D292-44AB-9FCA-25CAD64D0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4F9F8-4D9F-4549-820C-7732C8FA8A8C}"/>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91949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1A16-D303-46D9-BBB2-C3C82788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3431F-4583-44CC-A4DC-12C3030CB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6C0213-2751-4DE4-A633-46284B71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272F3-3109-48BF-87BB-ADA5EDCF7284}"/>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6" name="Footer Placeholder 5">
            <a:extLst>
              <a:ext uri="{FF2B5EF4-FFF2-40B4-BE49-F238E27FC236}">
                <a16:creationId xmlns:a16="http://schemas.microsoft.com/office/drawing/2014/main" id="{20D5E1B4-B414-41AC-AB6A-DEF676F18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50527-C723-43B0-8CD3-61B014993500}"/>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153108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5B39F-845B-4479-9984-7B40B8924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96F83-7499-4316-B3C1-ABDF96CBA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F303-C74D-4C59-8364-D54B97198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5D420F81-C3E6-4AD3-8408-14EE492B9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4EAD53-BFA0-4D5C-942F-1D84C02AC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52A06-DC8D-4498-A1E5-00697A9BBFE1}" type="slidenum">
              <a:rPr lang="en-US" smtClean="0"/>
              <a:t>‹#›</a:t>
            </a:fld>
            <a:endParaRPr lang="en-US"/>
          </a:p>
        </p:txBody>
      </p:sp>
    </p:spTree>
    <p:extLst>
      <p:ext uri="{BB962C8B-B14F-4D97-AF65-F5344CB8AC3E}">
        <p14:creationId xmlns:p14="http://schemas.microsoft.com/office/powerpoint/2010/main" val="1037231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993E1E-855B-47E6-B340-BFB5D47605D4}"/>
              </a:ext>
            </a:extLst>
          </p:cNvPr>
          <p:cNvSpPr txBox="1"/>
          <p:nvPr/>
        </p:nvSpPr>
        <p:spPr>
          <a:xfrm>
            <a:off x="0" y="478008"/>
            <a:ext cx="11961091" cy="2308324"/>
          </a:xfrm>
          <a:prstGeom prst="rect">
            <a:avLst/>
          </a:prstGeom>
          <a:noFill/>
          <a:ln w="6350">
            <a:noFill/>
          </a:ln>
          <a:effectLst>
            <a:innerShdw blurRad="63500" dist="50800" dir="16200000">
              <a:prstClr val="black">
                <a:alpha val="50000"/>
              </a:prstClr>
            </a:innerShdw>
          </a:effectLst>
        </p:spPr>
        <p:style>
          <a:lnRef idx="0">
            <a:scrgbClr r="0" g="0" b="0"/>
          </a:lnRef>
          <a:fillRef idx="0">
            <a:scrgbClr r="0" g="0" b="0"/>
          </a:fillRef>
          <a:effectRef idx="0">
            <a:scrgbClr r="0" g="0" b="0"/>
          </a:effectRef>
          <a:fontRef idx="minor">
            <a:schemeClr val="dk1"/>
          </a:fontRef>
        </p:style>
        <p:txBody>
          <a:bodyPr wrap="square">
            <a:spAutoFit/>
            <a:scene3d>
              <a:camera prst="orthographicFront"/>
              <a:lightRig rig="soft" dir="t">
                <a:rot lat="0" lon="0" rev="15600000"/>
              </a:lightRig>
            </a:scene3d>
            <a:sp3d extrusionH="57150" prstMaterial="softEdge">
              <a:bevelT w="25400" h="38100" prst="artDeco"/>
            </a:sp3d>
          </a:bodyPr>
          <a:lstStyle/>
          <a:p>
            <a:pPr algn="ctr"/>
            <a:r>
              <a:rPr lang="en-US" sz="4800" b="1" dirty="0">
                <a:ln w="13462">
                  <a:solidFill>
                    <a:schemeClr val="tx1"/>
                  </a:solidFill>
                  <a:prstDash val="solid"/>
                </a:ln>
                <a:solidFill>
                  <a:srgbClr val="00B0F0"/>
                </a:solidFill>
                <a:effectLst>
                  <a:outerShdw blurRad="38100" dist="38100" dir="2700000" algn="tl">
                    <a:srgbClr val="000000">
                      <a:alpha val="43137"/>
                    </a:srgbClr>
                  </a:outerShdw>
                </a:effectLst>
                <a:latin typeface="Cooper Black" panose="0208090404030B020404" pitchFamily="18" charset="0"/>
                <a:cs typeface="Arial" panose="020B0604020202020204" pitchFamily="34" charset="0"/>
              </a:rPr>
              <a:t>A Review of the Effectiveness of the San Antonio Water System (SAWS) Water Restrictions Policies</a:t>
            </a:r>
          </a:p>
        </p:txBody>
      </p:sp>
      <p:sp>
        <p:nvSpPr>
          <p:cNvPr id="13" name="TextBox 12">
            <a:extLst>
              <a:ext uri="{FF2B5EF4-FFF2-40B4-BE49-F238E27FC236}">
                <a16:creationId xmlns:a16="http://schemas.microsoft.com/office/drawing/2014/main" id="{59F03846-F68D-4F64-BA0E-393F6F744B5D}"/>
              </a:ext>
            </a:extLst>
          </p:cNvPr>
          <p:cNvSpPr txBox="1"/>
          <p:nvPr/>
        </p:nvSpPr>
        <p:spPr>
          <a:xfrm>
            <a:off x="0" y="5979883"/>
            <a:ext cx="12192000" cy="86177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b="1" u="sng" dirty="0">
                <a:effectLst>
                  <a:outerShdw blurRad="38100" dist="38100" dir="2700000" algn="tl">
                    <a:srgbClr val="000000">
                      <a:alpha val="43137"/>
                    </a:srgbClr>
                  </a:outerShdw>
                </a:effectLst>
                <a:latin typeface="Arial Black" panose="020B0A04020102020204" pitchFamily="34" charset="0"/>
              </a:rPr>
              <a:t>Presented by :-</a:t>
            </a:r>
          </a:p>
          <a:p>
            <a:endParaRPr lang="en-US" sz="1600" b="1" u="sng" dirty="0">
              <a:effectLst>
                <a:outerShdw blurRad="38100" dist="38100" dir="2700000" algn="tl">
                  <a:srgbClr val="000000">
                    <a:alpha val="43137"/>
                  </a:srgbClr>
                </a:outerShdw>
              </a:effectLst>
              <a:latin typeface="Arial Black" panose="020B0A04020102020204" pitchFamily="34" charset="0"/>
            </a:endParaRPr>
          </a:p>
          <a:p>
            <a:r>
              <a:rPr lang="en-US" dirty="0">
                <a:latin typeface="Arial Black" panose="020B0A04020102020204" pitchFamily="34" charset="0"/>
              </a:rPr>
              <a:t>Sierra Quevedo, Jessica </a:t>
            </a:r>
            <a:r>
              <a:rPr lang="en-US" dirty="0" err="1">
                <a:latin typeface="Arial Black" panose="020B0A04020102020204" pitchFamily="34" charset="0"/>
              </a:rPr>
              <a:t>Ermovick</a:t>
            </a:r>
            <a:r>
              <a:rPr lang="en-US" dirty="0">
                <a:latin typeface="Arial Black" panose="020B0A04020102020204" pitchFamily="34" charset="0"/>
              </a:rPr>
              <a:t>, Matthew Belcher, Gino Hernandez, Shwet ‘Sunny’ Bhatt</a:t>
            </a:r>
          </a:p>
        </p:txBody>
      </p:sp>
      <p:sp>
        <p:nvSpPr>
          <p:cNvPr id="14" name="TextBox 13">
            <a:extLst>
              <a:ext uri="{FF2B5EF4-FFF2-40B4-BE49-F238E27FC236}">
                <a16:creationId xmlns:a16="http://schemas.microsoft.com/office/drawing/2014/main" id="{D17E1067-6601-4B72-BAEB-790A5C6BF4FF}"/>
              </a:ext>
            </a:extLst>
          </p:cNvPr>
          <p:cNvSpPr txBox="1"/>
          <p:nvPr/>
        </p:nvSpPr>
        <p:spPr>
          <a:xfrm>
            <a:off x="0" y="16343"/>
            <a:ext cx="12192000" cy="461665"/>
          </a:xfrm>
          <a:prstGeom prst="rect">
            <a:avLst/>
          </a:prstGeom>
          <a:solidFill>
            <a:schemeClr val="tx1"/>
          </a:solidFill>
          <a:ln>
            <a:noFill/>
          </a:ln>
          <a:effectLst>
            <a:glow rad="1016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elaxedInset"/>
          </a:sp3d>
        </p:spPr>
        <p:txBody>
          <a:bodyPr wrap="square" rtlCol="0">
            <a:spAutoFit/>
          </a:bodyPr>
          <a:lstStyle/>
          <a:p>
            <a:pPr algn="ctr"/>
            <a:r>
              <a:rPr lang="en-US" sz="2400" b="1" dirty="0">
                <a:ln w="13462">
                  <a:solidFill>
                    <a:schemeClr val="tx1"/>
                  </a:solidFill>
                  <a:prstDash val="solid"/>
                </a:ln>
                <a:solidFill>
                  <a:srgbClr val="00B050"/>
                </a:solidFill>
                <a:effectLst>
                  <a:innerShdw blurRad="63500" dist="50800" dir="13500000">
                    <a:prstClr val="black">
                      <a:alpha val="50000"/>
                    </a:prstClr>
                  </a:innerShdw>
                </a:effectLst>
                <a:latin typeface="Amasis MT Pro Black" panose="02040A04050005020304" pitchFamily="18" charset="0"/>
              </a:rPr>
              <a:t>UTSA Data Analytics Boot Camp (August-2022)</a:t>
            </a:r>
          </a:p>
        </p:txBody>
      </p:sp>
    </p:spTree>
    <p:extLst>
      <p:ext uri="{BB962C8B-B14F-4D97-AF65-F5344CB8AC3E}">
        <p14:creationId xmlns:p14="http://schemas.microsoft.com/office/powerpoint/2010/main" val="34061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Water level restrictions</a:t>
            </a:r>
          </a:p>
        </p:txBody>
      </p:sp>
    </p:spTree>
    <p:extLst>
      <p:ext uri="{BB962C8B-B14F-4D97-AF65-F5344CB8AC3E}">
        <p14:creationId xmlns:p14="http://schemas.microsoft.com/office/powerpoint/2010/main" val="398412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Temperature versus Water level</a:t>
            </a:r>
          </a:p>
        </p:txBody>
      </p:sp>
    </p:spTree>
    <p:extLst>
      <p:ext uri="{BB962C8B-B14F-4D97-AF65-F5344CB8AC3E}">
        <p14:creationId xmlns:p14="http://schemas.microsoft.com/office/powerpoint/2010/main" val="94587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Humidity vs Water level</a:t>
            </a:r>
          </a:p>
        </p:txBody>
      </p:sp>
    </p:spTree>
    <p:extLst>
      <p:ext uri="{BB962C8B-B14F-4D97-AF65-F5344CB8AC3E}">
        <p14:creationId xmlns:p14="http://schemas.microsoft.com/office/powerpoint/2010/main" val="244389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Precipitation vs Water level</a:t>
            </a:r>
          </a:p>
        </p:txBody>
      </p:sp>
    </p:spTree>
    <p:extLst>
      <p:ext uri="{BB962C8B-B14F-4D97-AF65-F5344CB8AC3E}">
        <p14:creationId xmlns:p14="http://schemas.microsoft.com/office/powerpoint/2010/main" val="74812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P-Value and Null vs Alternate Hypothesis</a:t>
            </a:r>
          </a:p>
        </p:txBody>
      </p:sp>
    </p:spTree>
    <p:extLst>
      <p:ext uri="{BB962C8B-B14F-4D97-AF65-F5344CB8AC3E}">
        <p14:creationId xmlns:p14="http://schemas.microsoft.com/office/powerpoint/2010/main" val="277269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Total P-Value data</a:t>
            </a:r>
          </a:p>
        </p:txBody>
      </p:sp>
    </p:spTree>
    <p:extLst>
      <p:ext uri="{BB962C8B-B14F-4D97-AF65-F5344CB8AC3E}">
        <p14:creationId xmlns:p14="http://schemas.microsoft.com/office/powerpoint/2010/main" val="74593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Limitations</a:t>
            </a:r>
          </a:p>
        </p:txBody>
      </p:sp>
    </p:spTree>
    <p:extLst>
      <p:ext uri="{BB962C8B-B14F-4D97-AF65-F5344CB8AC3E}">
        <p14:creationId xmlns:p14="http://schemas.microsoft.com/office/powerpoint/2010/main" val="285331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Conclusion</a:t>
            </a:r>
          </a:p>
        </p:txBody>
      </p:sp>
    </p:spTree>
    <p:extLst>
      <p:ext uri="{BB962C8B-B14F-4D97-AF65-F5344CB8AC3E}">
        <p14:creationId xmlns:p14="http://schemas.microsoft.com/office/powerpoint/2010/main" val="192582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E64F-64AB-496E-80FE-373B202347B1}"/>
              </a:ext>
            </a:extLst>
          </p:cNvPr>
          <p:cNvSpPr txBox="1">
            <a:spLocks/>
          </p:cNvSpPr>
          <p:nvPr/>
        </p:nvSpPr>
        <p:spPr>
          <a:xfrm>
            <a:off x="651848" y="116936"/>
            <a:ext cx="10520702" cy="939656"/>
          </a:xfrm>
          <a:prstGeom prst="rect">
            <a:avLst/>
          </a:prstGeom>
          <a:effectLst>
            <a:glow rad="101600">
              <a:schemeClr val="accent1">
                <a:satMod val="175000"/>
                <a:alpha val="40000"/>
              </a:schemeClr>
            </a:glow>
            <a:outerShdw blurRad="50800" dist="38100" dir="2700000" algn="tl" rotWithShape="0">
              <a:schemeClr val="tx1">
                <a:alpha val="40000"/>
              </a:scheme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Arial Black" panose="020B0A04020102020204" pitchFamily="34" charset="0"/>
              </a:rPr>
              <a:t>Project Information</a:t>
            </a:r>
          </a:p>
        </p:txBody>
      </p:sp>
      <p:sp>
        <p:nvSpPr>
          <p:cNvPr id="3" name="TextBox 2">
            <a:extLst>
              <a:ext uri="{FF2B5EF4-FFF2-40B4-BE49-F238E27FC236}">
                <a16:creationId xmlns:a16="http://schemas.microsoft.com/office/drawing/2014/main" id="{5512E460-F7E5-4FCE-A008-2B926626C388}"/>
              </a:ext>
            </a:extLst>
          </p:cNvPr>
          <p:cNvSpPr txBox="1"/>
          <p:nvPr/>
        </p:nvSpPr>
        <p:spPr>
          <a:xfrm>
            <a:off x="86263" y="1147312"/>
            <a:ext cx="7772073" cy="1639019"/>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Team (Group 1):</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sz="2400" dirty="0">
                <a:solidFill>
                  <a:schemeClr val="bg1"/>
                </a:solidFill>
                <a:latin typeface="Arial" panose="020B0604020202020204" pitchFamily="34" charset="0"/>
                <a:cs typeface="Arial" panose="020B0604020202020204" pitchFamily="34" charset="0"/>
              </a:rPr>
              <a:t>Sierra Quevedo, Jessica </a:t>
            </a:r>
            <a:r>
              <a:rPr lang="en-US" sz="2400" dirty="0" err="1">
                <a:solidFill>
                  <a:schemeClr val="bg1"/>
                </a:solidFill>
                <a:latin typeface="Arial" panose="020B0604020202020204" pitchFamily="34" charset="0"/>
                <a:cs typeface="Arial" panose="020B0604020202020204" pitchFamily="34" charset="0"/>
              </a:rPr>
              <a:t>Ermovick</a:t>
            </a:r>
            <a:r>
              <a:rPr lang="en-US" sz="2400" dirty="0">
                <a:solidFill>
                  <a:schemeClr val="bg1"/>
                </a:solidFill>
                <a:latin typeface="Arial" panose="020B0604020202020204" pitchFamily="34" charset="0"/>
                <a:cs typeface="Arial" panose="020B0604020202020204" pitchFamily="34" charset="0"/>
              </a:rPr>
              <a:t>, Matthew Belcher, Gino Hernandez, Shwet ‘Sunny’ Bhatt</a:t>
            </a:r>
          </a:p>
        </p:txBody>
      </p:sp>
      <p:sp>
        <p:nvSpPr>
          <p:cNvPr id="4" name="TextBox 3">
            <a:extLst>
              <a:ext uri="{FF2B5EF4-FFF2-40B4-BE49-F238E27FC236}">
                <a16:creationId xmlns:a16="http://schemas.microsoft.com/office/drawing/2014/main" id="{11F72D59-10A3-41B4-B118-06F0CE3242FF}"/>
              </a:ext>
            </a:extLst>
          </p:cNvPr>
          <p:cNvSpPr txBox="1"/>
          <p:nvPr/>
        </p:nvSpPr>
        <p:spPr>
          <a:xfrm>
            <a:off x="86263" y="3120416"/>
            <a:ext cx="7811654" cy="296634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lnSpcReduction="10000"/>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Scope:</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Abadi" panose="020B0604020104020204" pitchFamily="34" charset="0"/>
              <a:buChar char="–"/>
            </a:pPr>
            <a:r>
              <a:rPr lang="en-US" sz="2400" dirty="0">
                <a:solidFill>
                  <a:schemeClr val="bg1"/>
                </a:solidFill>
                <a:latin typeface="Arial" panose="020B0604020202020204" pitchFamily="34" charset="0"/>
                <a:cs typeface="Arial" panose="020B0604020202020204" pitchFamily="34" charset="0"/>
              </a:rPr>
              <a:t>As a team we decided to extract historical data from sources such as </a:t>
            </a:r>
            <a:r>
              <a:rPr lang="en-US" sz="2400" dirty="0" err="1">
                <a:solidFill>
                  <a:schemeClr val="bg1"/>
                </a:solidFill>
                <a:latin typeface="Arial" panose="020B0604020202020204" pitchFamily="34" charset="0"/>
                <a:cs typeface="Arial" panose="020B0604020202020204" pitchFamily="34" charset="0"/>
              </a:rPr>
              <a:t>Wunderground</a:t>
            </a:r>
            <a:r>
              <a:rPr lang="en-US" sz="2400" dirty="0">
                <a:solidFill>
                  <a:schemeClr val="bg1"/>
                </a:solidFill>
                <a:latin typeface="Arial" panose="020B0604020202020204" pitchFamily="34" charset="0"/>
                <a:cs typeface="Arial" panose="020B0604020202020204" pitchFamily="34" charset="0"/>
              </a:rPr>
              <a:t>, Edwards Aquifer and Drought Monitor to analyze and review the Effectiveness of the San Antonio Water System (SAWS) Water Restrictions Policies implemented for Bexar county. We have used various tools such as…….</a:t>
            </a:r>
          </a:p>
        </p:txBody>
      </p:sp>
      <p:sp>
        <p:nvSpPr>
          <p:cNvPr id="5" name="TextBox 4">
            <a:extLst>
              <a:ext uri="{FF2B5EF4-FFF2-40B4-BE49-F238E27FC236}">
                <a16:creationId xmlns:a16="http://schemas.microsoft.com/office/drawing/2014/main" id="{44EF13E3-669E-4BEC-941C-65DA8EF9AE62}"/>
              </a:ext>
            </a:extLst>
          </p:cNvPr>
          <p:cNvSpPr txBox="1"/>
          <p:nvPr/>
        </p:nvSpPr>
        <p:spPr>
          <a:xfrm>
            <a:off x="7721600" y="1147312"/>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List of variables analyzed:</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Water Level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Temperature</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Humidity and Precipitation</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Change in Water Level by year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p:txBody>
      </p:sp>
    </p:spTree>
    <p:extLst>
      <p:ext uri="{BB962C8B-B14F-4D97-AF65-F5344CB8AC3E}">
        <p14:creationId xmlns:p14="http://schemas.microsoft.com/office/powerpoint/2010/main" val="9750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Questions</a:t>
            </a:r>
          </a:p>
        </p:txBody>
      </p:sp>
      <p:sp>
        <p:nvSpPr>
          <p:cNvPr id="3" name="TextBox 2">
            <a:extLst>
              <a:ext uri="{FF2B5EF4-FFF2-40B4-BE49-F238E27FC236}">
                <a16:creationId xmlns:a16="http://schemas.microsoft.com/office/drawing/2014/main" id="{A7F67253-29DD-4218-AD38-BBA255CE3CC9}"/>
              </a:ext>
            </a:extLst>
          </p:cNvPr>
          <p:cNvSpPr txBox="1"/>
          <p:nvPr/>
        </p:nvSpPr>
        <p:spPr>
          <a:xfrm>
            <a:off x="360218" y="731676"/>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Which variables help us establish a strong correlation with drop in water levels for well J17?</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overall consumption of water increase in Bexar county over last 5 years resulting in decrease of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overall the overall Humidity and precipitation affect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temperature change in last 5 years affect the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How does San Antonio Water Systems implement drought restrictions. Based on recent data, are current restrictions effective in maintaining and/or replenishing water level in well J17?</a:t>
            </a: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AEE6AA5-CDBD-4DD9-B318-FF9BCD1A798B}"/>
              </a:ext>
            </a:extLst>
          </p:cNvPr>
          <p:cNvSpPr txBox="1"/>
          <p:nvPr/>
        </p:nvSpPr>
        <p:spPr>
          <a:xfrm>
            <a:off x="258619" y="3957781"/>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How do we look at this issue as a group based on available data?</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Graphically we represented our data in scatter plots and bar charts…….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Correlation/P-value, chi value.</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We found multiple sources of data and the main challenge was to clean and merge </a:t>
            </a:r>
            <a:r>
              <a:rPr lang="en-US" dirty="0" err="1">
                <a:solidFill>
                  <a:schemeClr val="bg1"/>
                </a:solidFill>
                <a:latin typeface="Arial" panose="020B0604020202020204" pitchFamily="34" charset="0"/>
                <a:cs typeface="Arial" panose="020B0604020202020204" pitchFamily="34" charset="0"/>
              </a:rPr>
              <a:t>dataframes</a:t>
            </a:r>
            <a:r>
              <a:rPr lang="en-US"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3386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Data Sources</a:t>
            </a:r>
          </a:p>
        </p:txBody>
      </p:sp>
      <p:sp>
        <p:nvSpPr>
          <p:cNvPr id="5" name="TextBox 4">
            <a:extLst>
              <a:ext uri="{FF2B5EF4-FFF2-40B4-BE49-F238E27FC236}">
                <a16:creationId xmlns:a16="http://schemas.microsoft.com/office/drawing/2014/main" id="{40059ABA-2EA0-4C28-BD69-52F4619887DA}"/>
              </a:ext>
            </a:extLst>
          </p:cNvPr>
          <p:cNvSpPr txBox="1"/>
          <p:nvPr/>
        </p:nvSpPr>
        <p:spPr>
          <a:xfrm>
            <a:off x="346712" y="1074990"/>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.csv data:</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Wingdings" panose="05000000000000000000" pitchFamily="2" charset="2"/>
              <a:buChar char="Ø"/>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C7650EF-1A54-4070-A5A9-FE4FFF417332}"/>
              </a:ext>
            </a:extLst>
          </p:cNvPr>
          <p:cNvPicPr>
            <a:picLocks noChangeAspect="1"/>
          </p:cNvPicPr>
          <p:nvPr/>
        </p:nvPicPr>
        <p:blipFill>
          <a:blip r:embed="rId4"/>
          <a:stretch>
            <a:fillRect/>
          </a:stretch>
        </p:blipFill>
        <p:spPr>
          <a:xfrm>
            <a:off x="4787464" y="962024"/>
            <a:ext cx="7404536" cy="5895976"/>
          </a:xfrm>
          <a:prstGeom prst="rect">
            <a:avLst/>
          </a:prstGeom>
        </p:spPr>
      </p:pic>
    </p:spTree>
    <p:extLst>
      <p:ext uri="{BB962C8B-B14F-4D97-AF65-F5344CB8AC3E}">
        <p14:creationId xmlns:p14="http://schemas.microsoft.com/office/powerpoint/2010/main" val="241896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Variables</a:t>
            </a:r>
          </a:p>
        </p:txBody>
      </p:sp>
      <p:sp>
        <p:nvSpPr>
          <p:cNvPr id="5" name="TextBox 4">
            <a:extLst>
              <a:ext uri="{FF2B5EF4-FFF2-40B4-BE49-F238E27FC236}">
                <a16:creationId xmlns:a16="http://schemas.microsoft.com/office/drawing/2014/main" id="{40059ABA-2EA0-4C28-BD69-52F4619887DA}"/>
              </a:ext>
            </a:extLst>
          </p:cNvPr>
          <p:cNvSpPr txBox="1"/>
          <p:nvPr/>
        </p:nvSpPr>
        <p:spPr>
          <a:xfrm>
            <a:off x="286327" y="1144001"/>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Weather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J17WL Well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Drought Conditions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90000"/>
              </a:lnSpc>
              <a:spcBef>
                <a:spcPts val="0"/>
              </a:spcBef>
              <a:spcAft>
                <a:spcPts val="600"/>
              </a:spcAft>
              <a:buClrTx/>
              <a:buSzTx/>
              <a:buFont typeface="Wingdings" panose="05000000000000000000" pitchFamily="2" charset="2"/>
              <a:buChar char="Ø"/>
              <a:tabLst/>
              <a:defRPr/>
            </a:pPr>
            <a:endPar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E773C12B-C916-4EA0-ADD2-8F65F874D875}"/>
              </a:ext>
            </a:extLst>
          </p:cNvPr>
          <p:cNvPicPr>
            <a:picLocks noChangeAspect="1"/>
          </p:cNvPicPr>
          <p:nvPr/>
        </p:nvPicPr>
        <p:blipFill>
          <a:blip r:embed="rId4"/>
          <a:stretch>
            <a:fillRect/>
          </a:stretch>
        </p:blipFill>
        <p:spPr>
          <a:xfrm>
            <a:off x="4765964" y="1043710"/>
            <a:ext cx="7426036" cy="5814290"/>
          </a:xfrm>
          <a:prstGeom prst="rect">
            <a:avLst/>
          </a:prstGeom>
        </p:spPr>
      </p:pic>
    </p:spTree>
    <p:extLst>
      <p:ext uri="{BB962C8B-B14F-4D97-AF65-F5344CB8AC3E}">
        <p14:creationId xmlns:p14="http://schemas.microsoft.com/office/powerpoint/2010/main" val="39258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Data Cleanup</a:t>
            </a:r>
          </a:p>
        </p:txBody>
      </p:sp>
    </p:spTree>
    <p:extLst>
      <p:ext uri="{BB962C8B-B14F-4D97-AF65-F5344CB8AC3E}">
        <p14:creationId xmlns:p14="http://schemas.microsoft.com/office/powerpoint/2010/main" val="237279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Changes in Water level</a:t>
            </a:r>
          </a:p>
        </p:txBody>
      </p:sp>
    </p:spTree>
    <p:extLst>
      <p:ext uri="{BB962C8B-B14F-4D97-AF65-F5344CB8AC3E}">
        <p14:creationId xmlns:p14="http://schemas.microsoft.com/office/powerpoint/2010/main" val="390103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Temperature</a:t>
            </a:r>
          </a:p>
        </p:txBody>
      </p:sp>
    </p:spTree>
    <p:extLst>
      <p:ext uri="{BB962C8B-B14F-4D97-AF65-F5344CB8AC3E}">
        <p14:creationId xmlns:p14="http://schemas.microsoft.com/office/powerpoint/2010/main" val="48047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Humidity and Precipitation</a:t>
            </a:r>
          </a:p>
        </p:txBody>
      </p:sp>
    </p:spTree>
    <p:extLst>
      <p:ext uri="{BB962C8B-B14F-4D97-AF65-F5344CB8AC3E}">
        <p14:creationId xmlns:p14="http://schemas.microsoft.com/office/powerpoint/2010/main" val="1740637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361</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Abadi</vt:lpstr>
      <vt:lpstr>Amasis MT Pro Black</vt:lpstr>
      <vt:lpstr>Arial</vt:lpstr>
      <vt:lpstr>Arial Black</vt:lpstr>
      <vt:lpstr>Calibri</vt:lpstr>
      <vt:lpstr>Calibri Light</vt:lpstr>
      <vt:lpstr>Cooper Black</vt:lpstr>
      <vt:lpstr>Wingdings</vt:lpstr>
      <vt:lpstr>Office Theme</vt:lpstr>
      <vt:lpstr>PowerPoint Presentation</vt:lpstr>
      <vt:lpstr>PowerPoint Presentation</vt:lpstr>
      <vt:lpstr>Questions</vt:lpstr>
      <vt:lpstr>Project Data Sources</vt:lpstr>
      <vt:lpstr>Project Variables</vt:lpstr>
      <vt:lpstr>Data Cleanup</vt:lpstr>
      <vt:lpstr>Changes in Water level</vt:lpstr>
      <vt:lpstr>Temperature</vt:lpstr>
      <vt:lpstr>Humidity and Precipitation</vt:lpstr>
      <vt:lpstr>Water level restrictions</vt:lpstr>
      <vt:lpstr>Temperature versus Water level</vt:lpstr>
      <vt:lpstr>Humidity vs Water level</vt:lpstr>
      <vt:lpstr>Precipitation vs Water level</vt:lpstr>
      <vt:lpstr>P-Value and Null vs Alternate Hypothesis</vt:lpstr>
      <vt:lpstr>Total P-Value data</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 Bhatt</dc:creator>
  <cp:lastModifiedBy>Sunny Bhatt</cp:lastModifiedBy>
  <cp:revision>1</cp:revision>
  <dcterms:created xsi:type="dcterms:W3CDTF">2022-08-09T01:43:43Z</dcterms:created>
  <dcterms:modified xsi:type="dcterms:W3CDTF">2022-08-10T00:00:00Z</dcterms:modified>
</cp:coreProperties>
</file>