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75" r:id="rId8"/>
    <p:sldId id="266" r:id="rId9"/>
    <p:sldId id="267" r:id="rId10"/>
    <p:sldId id="271" r:id="rId11"/>
    <p:sldId id="272" r:id="rId12"/>
    <p:sldId id="273"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B4C"/>
    <a:srgbClr val="0099FF"/>
    <a:srgbClr val="0082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C85AAC-FD6C-4D08-80CA-4B0996B4C32F}" v="9" dt="2022-08-10T00:58:01.634"/>
    <p1510:client id="{D5FC66FF-937D-4455-91AD-8406D42D21BE}" v="71" dt="2022-08-09T23:59:48.8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nny Bhatt" userId="49e122bafd7cfd0a" providerId="LiveId" clId="{82C85AAC-FD6C-4D08-80CA-4B0996B4C32F}"/>
    <pc:docChg chg="undo custSel delSld modSld sldOrd">
      <pc:chgData name="Sunny Bhatt" userId="49e122bafd7cfd0a" providerId="LiveId" clId="{82C85AAC-FD6C-4D08-80CA-4B0996B4C32F}" dt="2022-08-10T00:58:33.742" v="1222" actId="207"/>
      <pc:docMkLst>
        <pc:docMk/>
      </pc:docMkLst>
      <pc:sldChg chg="modSp mod">
        <pc:chgData name="Sunny Bhatt" userId="49e122bafd7cfd0a" providerId="LiveId" clId="{82C85AAC-FD6C-4D08-80CA-4B0996B4C32F}" dt="2022-08-10T00:18:09.033" v="2" actId="20577"/>
        <pc:sldMkLst>
          <pc:docMk/>
          <pc:sldMk cId="975043238" sldId="259"/>
        </pc:sldMkLst>
        <pc:spChg chg="mod">
          <ac:chgData name="Sunny Bhatt" userId="49e122bafd7cfd0a" providerId="LiveId" clId="{82C85AAC-FD6C-4D08-80CA-4B0996B4C32F}" dt="2022-08-10T00:18:09.033" v="2" actId="20577"/>
          <ac:spMkLst>
            <pc:docMk/>
            <pc:sldMk cId="975043238" sldId="259"/>
            <ac:spMk id="5" creationId="{44EF13E3-669E-4BEC-941C-65DA8EF9AE62}"/>
          </ac:spMkLst>
        </pc:spChg>
      </pc:sldChg>
      <pc:sldChg chg="modSp mod">
        <pc:chgData name="Sunny Bhatt" userId="49e122bafd7cfd0a" providerId="LiveId" clId="{82C85AAC-FD6C-4D08-80CA-4B0996B4C32F}" dt="2022-08-10T00:27:19.552" v="351" actId="20577"/>
        <pc:sldMkLst>
          <pc:docMk/>
          <pc:sldMk cId="2133866945" sldId="260"/>
        </pc:sldMkLst>
        <pc:spChg chg="mod">
          <ac:chgData name="Sunny Bhatt" userId="49e122bafd7cfd0a" providerId="LiveId" clId="{82C85AAC-FD6C-4D08-80CA-4B0996B4C32F}" dt="2022-08-10T00:20:23.100" v="6" actId="20577"/>
          <ac:spMkLst>
            <pc:docMk/>
            <pc:sldMk cId="2133866945" sldId="260"/>
            <ac:spMk id="3" creationId="{A7F67253-29DD-4218-AD38-BBA255CE3CC9}"/>
          </ac:spMkLst>
        </pc:spChg>
        <pc:spChg chg="mod">
          <ac:chgData name="Sunny Bhatt" userId="49e122bafd7cfd0a" providerId="LiveId" clId="{82C85AAC-FD6C-4D08-80CA-4B0996B4C32F}" dt="2022-08-10T00:27:19.552" v="351" actId="20577"/>
          <ac:spMkLst>
            <pc:docMk/>
            <pc:sldMk cId="2133866945" sldId="260"/>
            <ac:spMk id="4" creationId="{7AEE6AA5-CDBD-4DD9-B318-FF9BCD1A798B}"/>
          </ac:spMkLst>
        </pc:spChg>
      </pc:sldChg>
      <pc:sldChg chg="modSp mod">
        <pc:chgData name="Sunny Bhatt" userId="49e122bafd7cfd0a" providerId="LiveId" clId="{82C85AAC-FD6C-4D08-80CA-4B0996B4C32F}" dt="2022-08-10T00:29:06.795" v="365" actId="27636"/>
        <pc:sldMkLst>
          <pc:docMk/>
          <pc:sldMk cId="2418961889" sldId="261"/>
        </pc:sldMkLst>
        <pc:spChg chg="mod">
          <ac:chgData name="Sunny Bhatt" userId="49e122bafd7cfd0a" providerId="LiveId" clId="{82C85AAC-FD6C-4D08-80CA-4B0996B4C32F}" dt="2022-08-10T00:29:06.795" v="365" actId="27636"/>
          <ac:spMkLst>
            <pc:docMk/>
            <pc:sldMk cId="2418961889" sldId="261"/>
            <ac:spMk id="5" creationId="{40059ABA-2EA0-4C28-BD69-52F4619887DA}"/>
          </ac:spMkLst>
        </pc:spChg>
      </pc:sldChg>
      <pc:sldChg chg="modSp mod">
        <pc:chgData name="Sunny Bhatt" userId="49e122bafd7cfd0a" providerId="LiveId" clId="{82C85AAC-FD6C-4D08-80CA-4B0996B4C32F}" dt="2022-08-10T00:29:28.875" v="371" actId="5793"/>
        <pc:sldMkLst>
          <pc:docMk/>
          <pc:sldMk cId="3925844246" sldId="262"/>
        </pc:sldMkLst>
        <pc:spChg chg="mod">
          <ac:chgData name="Sunny Bhatt" userId="49e122bafd7cfd0a" providerId="LiveId" clId="{82C85AAC-FD6C-4D08-80CA-4B0996B4C32F}" dt="2022-08-10T00:29:28.875" v="371" actId="5793"/>
          <ac:spMkLst>
            <pc:docMk/>
            <pc:sldMk cId="3925844246" sldId="262"/>
            <ac:spMk id="5" creationId="{40059ABA-2EA0-4C28-BD69-52F4619887DA}"/>
          </ac:spMkLst>
        </pc:spChg>
      </pc:sldChg>
      <pc:sldChg chg="del ord">
        <pc:chgData name="Sunny Bhatt" userId="49e122bafd7cfd0a" providerId="LiveId" clId="{82C85AAC-FD6C-4D08-80CA-4B0996B4C32F}" dt="2022-08-10T00:50:38.468" v="642" actId="47"/>
        <pc:sldMkLst>
          <pc:docMk/>
          <pc:sldMk cId="3901033085" sldId="264"/>
        </pc:sldMkLst>
      </pc:sldChg>
      <pc:sldChg chg="del ord">
        <pc:chgData name="Sunny Bhatt" userId="49e122bafd7cfd0a" providerId="LiveId" clId="{82C85AAC-FD6C-4D08-80CA-4B0996B4C32F}" dt="2022-08-10T00:38:45.728" v="424" actId="47"/>
        <pc:sldMkLst>
          <pc:docMk/>
          <pc:sldMk cId="480479742" sldId="265"/>
        </pc:sldMkLst>
      </pc:sldChg>
      <pc:sldChg chg="addSp delSp modSp mod ord">
        <pc:chgData name="Sunny Bhatt" userId="49e122bafd7cfd0a" providerId="LiveId" clId="{82C85AAC-FD6C-4D08-80CA-4B0996B4C32F}" dt="2022-08-10T00:45:33.354" v="539"/>
        <pc:sldMkLst>
          <pc:docMk/>
          <pc:sldMk cId="1740637987" sldId="266"/>
        </pc:sldMkLst>
        <pc:spChg chg="mod">
          <ac:chgData name="Sunny Bhatt" userId="49e122bafd7cfd0a" providerId="LiveId" clId="{82C85AAC-FD6C-4D08-80CA-4B0996B4C32F}" dt="2022-08-10T00:42:32.484" v="532" actId="20577"/>
          <ac:spMkLst>
            <pc:docMk/>
            <pc:sldMk cId="1740637987" sldId="266"/>
            <ac:spMk id="2" creationId="{C57E683D-6D95-4A95-A5A2-142683694974}"/>
          </ac:spMkLst>
        </pc:spChg>
        <pc:spChg chg="add del mod">
          <ac:chgData name="Sunny Bhatt" userId="49e122bafd7cfd0a" providerId="LiveId" clId="{82C85AAC-FD6C-4D08-80CA-4B0996B4C32F}" dt="2022-08-10T00:45:33.354" v="539"/>
          <ac:spMkLst>
            <pc:docMk/>
            <pc:sldMk cId="1740637987" sldId="266"/>
            <ac:spMk id="3" creationId="{C1A92F61-2939-4F01-9127-66D4CB60945D}"/>
          </ac:spMkLst>
        </pc:spChg>
      </pc:sldChg>
      <pc:sldChg chg="addSp modSp mod">
        <pc:chgData name="Sunny Bhatt" userId="49e122bafd7cfd0a" providerId="LiveId" clId="{82C85AAC-FD6C-4D08-80CA-4B0996B4C32F}" dt="2022-08-10T00:46:38.672" v="631" actId="20577"/>
        <pc:sldMkLst>
          <pc:docMk/>
          <pc:sldMk cId="3984128667" sldId="267"/>
        </pc:sldMkLst>
        <pc:spChg chg="add mod">
          <ac:chgData name="Sunny Bhatt" userId="49e122bafd7cfd0a" providerId="LiveId" clId="{82C85AAC-FD6C-4D08-80CA-4B0996B4C32F}" dt="2022-08-10T00:46:38.672" v="631" actId="20577"/>
          <ac:spMkLst>
            <pc:docMk/>
            <pc:sldMk cId="3984128667" sldId="267"/>
            <ac:spMk id="3" creationId="{56D57CE9-A69E-4C5C-875F-D635DB6B0614}"/>
          </ac:spMkLst>
        </pc:spChg>
      </pc:sldChg>
      <pc:sldChg chg="del">
        <pc:chgData name="Sunny Bhatt" userId="49e122bafd7cfd0a" providerId="LiveId" clId="{82C85AAC-FD6C-4D08-80CA-4B0996B4C32F}" dt="2022-08-10T00:50:52.842" v="643" actId="47"/>
        <pc:sldMkLst>
          <pc:docMk/>
          <pc:sldMk cId="945879874" sldId="268"/>
        </pc:sldMkLst>
      </pc:sldChg>
      <pc:sldChg chg="del">
        <pc:chgData name="Sunny Bhatt" userId="49e122bafd7cfd0a" providerId="LiveId" clId="{82C85AAC-FD6C-4D08-80CA-4B0996B4C32F}" dt="2022-08-10T00:51:02.818" v="644" actId="47"/>
        <pc:sldMkLst>
          <pc:docMk/>
          <pc:sldMk cId="2443899076" sldId="269"/>
        </pc:sldMkLst>
      </pc:sldChg>
      <pc:sldChg chg="del">
        <pc:chgData name="Sunny Bhatt" userId="49e122bafd7cfd0a" providerId="LiveId" clId="{82C85AAC-FD6C-4D08-80CA-4B0996B4C32F}" dt="2022-08-10T00:51:21.033" v="645" actId="47"/>
        <pc:sldMkLst>
          <pc:docMk/>
          <pc:sldMk cId="748120421" sldId="270"/>
        </pc:sldMkLst>
      </pc:sldChg>
      <pc:sldChg chg="addSp modSp mod">
        <pc:chgData name="Sunny Bhatt" userId="49e122bafd7cfd0a" providerId="LiveId" clId="{82C85AAC-FD6C-4D08-80CA-4B0996B4C32F}" dt="2022-08-10T00:57:08.024" v="1182" actId="20577"/>
        <pc:sldMkLst>
          <pc:docMk/>
          <pc:sldMk cId="2853317282" sldId="273"/>
        </pc:sldMkLst>
        <pc:spChg chg="add mod">
          <ac:chgData name="Sunny Bhatt" userId="49e122bafd7cfd0a" providerId="LiveId" clId="{82C85AAC-FD6C-4D08-80CA-4B0996B4C32F}" dt="2022-08-10T00:57:08.024" v="1182" actId="20577"/>
          <ac:spMkLst>
            <pc:docMk/>
            <pc:sldMk cId="2853317282" sldId="273"/>
            <ac:spMk id="3" creationId="{A1408691-2D29-48FC-9163-66B7EFCA7B02}"/>
          </ac:spMkLst>
        </pc:spChg>
      </pc:sldChg>
      <pc:sldChg chg="addSp delSp modSp mod">
        <pc:chgData name="Sunny Bhatt" userId="49e122bafd7cfd0a" providerId="LiveId" clId="{82C85AAC-FD6C-4D08-80CA-4B0996B4C32F}" dt="2022-08-10T00:58:33.742" v="1222" actId="207"/>
        <pc:sldMkLst>
          <pc:docMk/>
          <pc:sldMk cId="1925821922" sldId="274"/>
        </pc:sldMkLst>
        <pc:spChg chg="add del mod">
          <ac:chgData name="Sunny Bhatt" userId="49e122bafd7cfd0a" providerId="LiveId" clId="{82C85AAC-FD6C-4D08-80CA-4B0996B4C32F}" dt="2022-08-10T00:57:49.668" v="1185"/>
          <ac:spMkLst>
            <pc:docMk/>
            <pc:sldMk cId="1925821922" sldId="274"/>
            <ac:spMk id="3" creationId="{A07CF0FB-8290-45EC-90AD-9C802342602E}"/>
          </ac:spMkLst>
        </pc:spChg>
        <pc:spChg chg="add mod">
          <ac:chgData name="Sunny Bhatt" userId="49e122bafd7cfd0a" providerId="LiveId" clId="{82C85AAC-FD6C-4D08-80CA-4B0996B4C32F}" dt="2022-08-10T00:58:33.742" v="1222" actId="207"/>
          <ac:spMkLst>
            <pc:docMk/>
            <pc:sldMk cId="1925821922" sldId="274"/>
            <ac:spMk id="4" creationId="{CF24DC96-6121-4C68-85B6-9F814F709221}"/>
          </ac:spMkLst>
        </pc:spChg>
      </pc:sldChg>
      <pc:sldChg chg="modSp mod">
        <pc:chgData name="Sunny Bhatt" userId="49e122bafd7cfd0a" providerId="LiveId" clId="{82C85AAC-FD6C-4D08-80CA-4B0996B4C32F}" dt="2022-08-10T00:48:26.368" v="639" actId="20577"/>
        <pc:sldMkLst>
          <pc:docMk/>
          <pc:sldMk cId="484720391" sldId="275"/>
        </pc:sldMkLst>
        <pc:spChg chg="mod">
          <ac:chgData name="Sunny Bhatt" userId="49e122bafd7cfd0a" providerId="LiveId" clId="{82C85AAC-FD6C-4D08-80CA-4B0996B4C32F}" dt="2022-08-10T00:48:26.368" v="639" actId="20577"/>
          <ac:spMkLst>
            <pc:docMk/>
            <pc:sldMk cId="484720391" sldId="275"/>
            <ac:spMk id="2" creationId="{C57E683D-6D95-4A95-A5A2-142683694974}"/>
          </ac:spMkLst>
        </pc:spChg>
      </pc:sldChg>
    </pc:docChg>
  </pc:docChgLst>
  <pc:docChgLst>
    <pc:chgData name="Sunny Bhatt" userId="49e122bafd7cfd0a" providerId="LiveId" clId="{D5FC66FF-937D-4455-91AD-8406D42D21BE}"/>
    <pc:docChg chg="undo custSel addSld delSld modSld sldOrd">
      <pc:chgData name="Sunny Bhatt" userId="49e122bafd7cfd0a" providerId="LiveId" clId="{D5FC66FF-937D-4455-91AD-8406D42D21BE}" dt="2022-08-09T23:59:54.275" v="2561" actId="20577"/>
      <pc:docMkLst>
        <pc:docMk/>
      </pc:docMkLst>
      <pc:sldChg chg="modSp mod setBg">
        <pc:chgData name="Sunny Bhatt" userId="49e122bafd7cfd0a" providerId="LiveId" clId="{D5FC66FF-937D-4455-91AD-8406D42D21BE}" dt="2022-08-09T23:09:53.364" v="689"/>
        <pc:sldMkLst>
          <pc:docMk/>
          <pc:sldMk cId="340618596" sldId="256"/>
        </pc:sldMkLst>
        <pc:spChg chg="mod">
          <ac:chgData name="Sunny Bhatt" userId="49e122bafd7cfd0a" providerId="LiveId" clId="{D5FC66FF-937D-4455-91AD-8406D42D21BE}" dt="2022-08-09T22:12:14.563" v="12" actId="1076"/>
          <ac:spMkLst>
            <pc:docMk/>
            <pc:sldMk cId="340618596" sldId="256"/>
            <ac:spMk id="13" creationId="{59F03846-F68D-4F64-BA0E-393F6F744B5D}"/>
          </ac:spMkLst>
        </pc:spChg>
      </pc:sldChg>
      <pc:sldChg chg="new del">
        <pc:chgData name="Sunny Bhatt" userId="49e122bafd7cfd0a" providerId="LiveId" clId="{D5FC66FF-937D-4455-91AD-8406D42D21BE}" dt="2022-08-09T22:44:16.059" v="14" actId="47"/>
        <pc:sldMkLst>
          <pc:docMk/>
          <pc:sldMk cId="3913969811" sldId="257"/>
        </pc:sldMkLst>
      </pc:sldChg>
      <pc:sldChg chg="addSp delSp add del setBg delDesignElem">
        <pc:chgData name="Sunny Bhatt" userId="49e122bafd7cfd0a" providerId="LiveId" clId="{D5FC66FF-937D-4455-91AD-8406D42D21BE}" dt="2022-08-09T23:23:00.702" v="808"/>
        <pc:sldMkLst>
          <pc:docMk/>
          <pc:sldMk cId="1693078892" sldId="258"/>
        </pc:sldMkLst>
        <pc:spChg chg="add del">
          <ac:chgData name="Sunny Bhatt" userId="49e122bafd7cfd0a" providerId="LiveId" clId="{D5FC66FF-937D-4455-91AD-8406D42D21BE}" dt="2022-08-09T23:23:00.702" v="808"/>
          <ac:spMkLst>
            <pc:docMk/>
            <pc:sldMk cId="1693078892" sldId="258"/>
            <ac:spMk id="20" creationId="{3B0DF90E-6BAD-4E82-8FDF-717C9A357378}"/>
          </ac:spMkLst>
        </pc:spChg>
        <pc:spChg chg="add del">
          <ac:chgData name="Sunny Bhatt" userId="49e122bafd7cfd0a" providerId="LiveId" clId="{D5FC66FF-937D-4455-91AD-8406D42D21BE}" dt="2022-08-09T23:23:00.702" v="808"/>
          <ac:spMkLst>
            <pc:docMk/>
            <pc:sldMk cId="1693078892" sldId="258"/>
            <ac:spMk id="22" creationId="{13DCC859-0434-4BB8-B6C5-09C88AE698FB}"/>
          </ac:spMkLst>
        </pc:spChg>
        <pc:spChg chg="add del">
          <ac:chgData name="Sunny Bhatt" userId="49e122bafd7cfd0a" providerId="LiveId" clId="{D5FC66FF-937D-4455-91AD-8406D42D21BE}" dt="2022-08-09T23:23:00.702" v="808"/>
          <ac:spMkLst>
            <pc:docMk/>
            <pc:sldMk cId="1693078892" sldId="258"/>
            <ac:spMk id="24" creationId="{08E7ACFB-B791-4C23-8B17-013FEDC09A89}"/>
          </ac:spMkLst>
        </pc:spChg>
      </pc:sldChg>
      <pc:sldChg chg="addSp delSp modSp new del mod setBg setClrOvrMap">
        <pc:chgData name="Sunny Bhatt" userId="49e122bafd7cfd0a" providerId="LiveId" clId="{D5FC66FF-937D-4455-91AD-8406D42D21BE}" dt="2022-08-09T23:16:37.838" v="743" actId="2696"/>
        <pc:sldMkLst>
          <pc:docMk/>
          <pc:sldMk cId="2368713901" sldId="258"/>
        </pc:sldMkLst>
        <pc:spChg chg="del mod ord">
          <ac:chgData name="Sunny Bhatt" userId="49e122bafd7cfd0a" providerId="LiveId" clId="{D5FC66FF-937D-4455-91AD-8406D42D21BE}" dt="2022-08-09T23:11:19.718" v="695" actId="21"/>
          <ac:spMkLst>
            <pc:docMk/>
            <pc:sldMk cId="2368713901" sldId="258"/>
            <ac:spMk id="2" creationId="{7F0583BC-DF28-4C12-9467-9B9BA67E95E9}"/>
          </ac:spMkLst>
        </pc:spChg>
        <pc:spChg chg="add del mod">
          <ac:chgData name="Sunny Bhatt" userId="49e122bafd7cfd0a" providerId="LiveId" clId="{D5FC66FF-937D-4455-91AD-8406D42D21BE}" dt="2022-08-09T22:45:06.311" v="37"/>
          <ac:spMkLst>
            <pc:docMk/>
            <pc:sldMk cId="2368713901" sldId="258"/>
            <ac:spMk id="3" creationId="{E1242300-D835-40D6-AF77-62260CAEA4E3}"/>
          </ac:spMkLst>
        </pc:spChg>
        <pc:spChg chg="add del mod">
          <ac:chgData name="Sunny Bhatt" userId="49e122bafd7cfd0a" providerId="LiveId" clId="{D5FC66FF-937D-4455-91AD-8406D42D21BE}" dt="2022-08-09T23:11:27.683" v="697" actId="21"/>
          <ac:spMkLst>
            <pc:docMk/>
            <pc:sldMk cId="2368713901" sldId="258"/>
            <ac:spMk id="4" creationId="{517C8944-4B3C-4880-B4FE-3CED4034C42F}"/>
          </ac:spMkLst>
        </pc:spChg>
        <pc:spChg chg="add del mod">
          <ac:chgData name="Sunny Bhatt" userId="49e122bafd7cfd0a" providerId="LiveId" clId="{D5FC66FF-937D-4455-91AD-8406D42D21BE}" dt="2022-08-09T23:11:48.552" v="701" actId="21"/>
          <ac:spMkLst>
            <pc:docMk/>
            <pc:sldMk cId="2368713901" sldId="258"/>
            <ac:spMk id="5" creationId="{22EDAF91-3F7D-488E-87BD-8538508396EA}"/>
          </ac:spMkLst>
        </pc:spChg>
        <pc:spChg chg="add del mod">
          <ac:chgData name="Sunny Bhatt" userId="49e122bafd7cfd0a" providerId="LiveId" clId="{D5FC66FF-937D-4455-91AD-8406D42D21BE}" dt="2022-08-09T23:12:02.699" v="704" actId="21"/>
          <ac:spMkLst>
            <pc:docMk/>
            <pc:sldMk cId="2368713901" sldId="258"/>
            <ac:spMk id="6" creationId="{A16EBA0B-63AB-4B49-BE74-8E61B306D32F}"/>
          </ac:spMkLst>
        </pc:spChg>
        <pc:spChg chg="add mod">
          <ac:chgData name="Sunny Bhatt" userId="49e122bafd7cfd0a" providerId="LiveId" clId="{D5FC66FF-937D-4455-91AD-8406D42D21BE}" dt="2022-08-09T23:11:19.718" v="695" actId="21"/>
          <ac:spMkLst>
            <pc:docMk/>
            <pc:sldMk cId="2368713901" sldId="258"/>
            <ac:spMk id="8" creationId="{140ACD05-94C4-4EC3-BDEF-D4082D73D9D9}"/>
          </ac:spMkLst>
        </pc:spChg>
        <pc:spChg chg="add del">
          <ac:chgData name="Sunny Bhatt" userId="49e122bafd7cfd0a" providerId="LiveId" clId="{D5FC66FF-937D-4455-91AD-8406D42D21BE}" dt="2022-08-09T23:05:59.002" v="654" actId="26606"/>
          <ac:spMkLst>
            <pc:docMk/>
            <pc:sldMk cId="2368713901" sldId="258"/>
            <ac:spMk id="11" creationId="{3B0DF90E-6BAD-4E82-8FDF-717C9A357378}"/>
          </ac:spMkLst>
        </pc:spChg>
        <pc:spChg chg="add del">
          <ac:chgData name="Sunny Bhatt" userId="49e122bafd7cfd0a" providerId="LiveId" clId="{D5FC66FF-937D-4455-91AD-8406D42D21BE}" dt="2022-08-09T23:05:59.002" v="654" actId="26606"/>
          <ac:spMkLst>
            <pc:docMk/>
            <pc:sldMk cId="2368713901" sldId="258"/>
            <ac:spMk id="13" creationId="{13DCC859-0434-4BB8-B6C5-09C88AE698FB}"/>
          </ac:spMkLst>
        </pc:spChg>
        <pc:spChg chg="add del">
          <ac:chgData name="Sunny Bhatt" userId="49e122bafd7cfd0a" providerId="LiveId" clId="{D5FC66FF-937D-4455-91AD-8406D42D21BE}" dt="2022-08-09T23:05:59.002" v="654" actId="26606"/>
          <ac:spMkLst>
            <pc:docMk/>
            <pc:sldMk cId="2368713901" sldId="258"/>
            <ac:spMk id="15" creationId="{08E7ACFB-B791-4C23-8B17-013FEDC09A89}"/>
          </ac:spMkLst>
        </pc:spChg>
        <pc:spChg chg="add">
          <ac:chgData name="Sunny Bhatt" userId="49e122bafd7cfd0a" providerId="LiveId" clId="{D5FC66FF-937D-4455-91AD-8406D42D21BE}" dt="2022-08-09T23:05:59.002" v="654" actId="26606"/>
          <ac:spMkLst>
            <pc:docMk/>
            <pc:sldMk cId="2368713901" sldId="258"/>
            <ac:spMk id="20" creationId="{3B0DF90E-6BAD-4E82-8FDF-717C9A357378}"/>
          </ac:spMkLst>
        </pc:spChg>
        <pc:spChg chg="add">
          <ac:chgData name="Sunny Bhatt" userId="49e122bafd7cfd0a" providerId="LiveId" clId="{D5FC66FF-937D-4455-91AD-8406D42D21BE}" dt="2022-08-09T23:05:59.002" v="654" actId="26606"/>
          <ac:spMkLst>
            <pc:docMk/>
            <pc:sldMk cId="2368713901" sldId="258"/>
            <ac:spMk id="22" creationId="{13DCC859-0434-4BB8-B6C5-09C88AE698FB}"/>
          </ac:spMkLst>
        </pc:spChg>
        <pc:spChg chg="add">
          <ac:chgData name="Sunny Bhatt" userId="49e122bafd7cfd0a" providerId="LiveId" clId="{D5FC66FF-937D-4455-91AD-8406D42D21BE}" dt="2022-08-09T23:05:59.002" v="654" actId="26606"/>
          <ac:spMkLst>
            <pc:docMk/>
            <pc:sldMk cId="2368713901" sldId="258"/>
            <ac:spMk id="24" creationId="{08E7ACFB-B791-4C23-8B17-013FEDC09A89}"/>
          </ac:spMkLst>
        </pc:spChg>
      </pc:sldChg>
      <pc:sldChg chg="addSp modSp new mod setBg">
        <pc:chgData name="Sunny Bhatt" userId="49e122bafd7cfd0a" providerId="LiveId" clId="{D5FC66FF-937D-4455-91AD-8406D42D21BE}" dt="2022-08-09T23:27:40.383" v="1123" actId="14100"/>
        <pc:sldMkLst>
          <pc:docMk/>
          <pc:sldMk cId="975043238" sldId="259"/>
        </pc:sldMkLst>
        <pc:spChg chg="add mod">
          <ac:chgData name="Sunny Bhatt" userId="49e122bafd7cfd0a" providerId="LiveId" clId="{D5FC66FF-937D-4455-91AD-8406D42D21BE}" dt="2022-08-09T23:22:12.621" v="765" actId="207"/>
          <ac:spMkLst>
            <pc:docMk/>
            <pc:sldMk cId="975043238" sldId="259"/>
            <ac:spMk id="2" creationId="{0DF8E64F-64AB-496E-80FE-373B202347B1}"/>
          </ac:spMkLst>
        </pc:spChg>
        <pc:spChg chg="add mod">
          <ac:chgData name="Sunny Bhatt" userId="49e122bafd7cfd0a" providerId="LiveId" clId="{D5FC66FF-937D-4455-91AD-8406D42D21BE}" dt="2022-08-09T23:22:12.621" v="765" actId="207"/>
          <ac:spMkLst>
            <pc:docMk/>
            <pc:sldMk cId="975043238" sldId="259"/>
            <ac:spMk id="3" creationId="{5512E460-F7E5-4FCE-A008-2B926626C388}"/>
          </ac:spMkLst>
        </pc:spChg>
        <pc:spChg chg="add mod">
          <ac:chgData name="Sunny Bhatt" userId="49e122bafd7cfd0a" providerId="LiveId" clId="{D5FC66FF-937D-4455-91AD-8406D42D21BE}" dt="2022-08-09T23:22:12.621" v="765" actId="207"/>
          <ac:spMkLst>
            <pc:docMk/>
            <pc:sldMk cId="975043238" sldId="259"/>
            <ac:spMk id="4" creationId="{11F72D59-10A3-41B4-B118-06F0CE3242FF}"/>
          </ac:spMkLst>
        </pc:spChg>
        <pc:spChg chg="add mod">
          <ac:chgData name="Sunny Bhatt" userId="49e122bafd7cfd0a" providerId="LiveId" clId="{D5FC66FF-937D-4455-91AD-8406D42D21BE}" dt="2022-08-09T23:27:40.383" v="1123" actId="14100"/>
          <ac:spMkLst>
            <pc:docMk/>
            <pc:sldMk cId="975043238" sldId="259"/>
            <ac:spMk id="5" creationId="{44EF13E3-669E-4BEC-941C-65DA8EF9AE62}"/>
          </ac:spMkLst>
        </pc:spChg>
      </pc:sldChg>
      <pc:sldChg chg="addSp modSp new mod setBg">
        <pc:chgData name="Sunny Bhatt" userId="49e122bafd7cfd0a" providerId="LiveId" clId="{D5FC66FF-937D-4455-91AD-8406D42D21BE}" dt="2022-08-09T23:39:58.935" v="2145" actId="1076"/>
        <pc:sldMkLst>
          <pc:docMk/>
          <pc:sldMk cId="2133866945" sldId="260"/>
        </pc:sldMkLst>
        <pc:spChg chg="mod">
          <ac:chgData name="Sunny Bhatt" userId="49e122bafd7cfd0a" providerId="LiveId" clId="{D5FC66FF-937D-4455-91AD-8406D42D21BE}" dt="2022-08-09T23:39:55.467" v="2144" actId="1076"/>
          <ac:spMkLst>
            <pc:docMk/>
            <pc:sldMk cId="2133866945" sldId="260"/>
            <ac:spMk id="2" creationId="{C57E683D-6D95-4A95-A5A2-142683694974}"/>
          </ac:spMkLst>
        </pc:spChg>
        <pc:spChg chg="add mod">
          <ac:chgData name="Sunny Bhatt" userId="49e122bafd7cfd0a" providerId="LiveId" clId="{D5FC66FF-937D-4455-91AD-8406D42D21BE}" dt="2022-08-09T23:39:58.935" v="2145" actId="1076"/>
          <ac:spMkLst>
            <pc:docMk/>
            <pc:sldMk cId="2133866945" sldId="260"/>
            <ac:spMk id="3" creationId="{A7F67253-29DD-4218-AD38-BBA255CE3CC9}"/>
          </ac:spMkLst>
        </pc:spChg>
        <pc:spChg chg="add mod">
          <ac:chgData name="Sunny Bhatt" userId="49e122bafd7cfd0a" providerId="LiveId" clId="{D5FC66FF-937D-4455-91AD-8406D42D21BE}" dt="2022-08-09T23:39:49.552" v="2143" actId="1076"/>
          <ac:spMkLst>
            <pc:docMk/>
            <pc:sldMk cId="2133866945" sldId="260"/>
            <ac:spMk id="4" creationId="{7AEE6AA5-CDBD-4DD9-B318-FF9BCD1A798B}"/>
          </ac:spMkLst>
        </pc:spChg>
      </pc:sldChg>
      <pc:sldChg chg="addSp delSp modSp mod">
        <pc:chgData name="Sunny Bhatt" userId="49e122bafd7cfd0a" providerId="LiveId" clId="{D5FC66FF-937D-4455-91AD-8406D42D21BE}" dt="2022-08-09T23:44:29.872" v="2210" actId="12"/>
        <pc:sldMkLst>
          <pc:docMk/>
          <pc:sldMk cId="2418961889" sldId="261"/>
        </pc:sldMkLst>
        <pc:spChg chg="mod">
          <ac:chgData name="Sunny Bhatt" userId="49e122bafd7cfd0a" providerId="LiveId" clId="{D5FC66FF-937D-4455-91AD-8406D42D21BE}" dt="2022-08-09T23:40:41.268" v="2168" actId="20577"/>
          <ac:spMkLst>
            <pc:docMk/>
            <pc:sldMk cId="2418961889" sldId="261"/>
            <ac:spMk id="2" creationId="{C57E683D-6D95-4A95-A5A2-142683694974}"/>
          </ac:spMkLst>
        </pc:spChg>
        <pc:spChg chg="del">
          <ac:chgData name="Sunny Bhatt" userId="49e122bafd7cfd0a" providerId="LiveId" clId="{D5FC66FF-937D-4455-91AD-8406D42D21BE}" dt="2022-08-09T23:40:32.298" v="2147" actId="478"/>
          <ac:spMkLst>
            <pc:docMk/>
            <pc:sldMk cId="2418961889" sldId="261"/>
            <ac:spMk id="3" creationId="{A7F67253-29DD-4218-AD38-BBA255CE3CC9}"/>
          </ac:spMkLst>
        </pc:spChg>
        <pc:spChg chg="del">
          <ac:chgData name="Sunny Bhatt" userId="49e122bafd7cfd0a" providerId="LiveId" clId="{D5FC66FF-937D-4455-91AD-8406D42D21BE}" dt="2022-08-09T23:40:33.249" v="2148" actId="478"/>
          <ac:spMkLst>
            <pc:docMk/>
            <pc:sldMk cId="2418961889" sldId="261"/>
            <ac:spMk id="4" creationId="{7AEE6AA5-CDBD-4DD9-B318-FF9BCD1A798B}"/>
          </ac:spMkLst>
        </pc:spChg>
        <pc:spChg chg="add mod">
          <ac:chgData name="Sunny Bhatt" userId="49e122bafd7cfd0a" providerId="LiveId" clId="{D5FC66FF-937D-4455-91AD-8406D42D21BE}" dt="2022-08-09T23:44:29.872" v="2210" actId="12"/>
          <ac:spMkLst>
            <pc:docMk/>
            <pc:sldMk cId="2418961889" sldId="261"/>
            <ac:spMk id="5" creationId="{40059ABA-2EA0-4C28-BD69-52F4619887DA}"/>
          </ac:spMkLst>
        </pc:spChg>
        <pc:picChg chg="add del mod">
          <ac:chgData name="Sunny Bhatt" userId="49e122bafd7cfd0a" providerId="LiveId" clId="{D5FC66FF-937D-4455-91AD-8406D42D21BE}" dt="2022-08-09T23:42:49.732" v="2190" actId="478"/>
          <ac:picMkLst>
            <pc:docMk/>
            <pc:sldMk cId="2418961889" sldId="261"/>
            <ac:picMk id="6" creationId="{857694AE-A0EA-406F-8A56-ECF8AE6C21E3}"/>
          </ac:picMkLst>
        </pc:picChg>
        <pc:picChg chg="add del">
          <ac:chgData name="Sunny Bhatt" userId="49e122bafd7cfd0a" providerId="LiveId" clId="{D5FC66FF-937D-4455-91AD-8406D42D21BE}" dt="2022-08-09T23:42:53.454" v="2192"/>
          <ac:picMkLst>
            <pc:docMk/>
            <pc:sldMk cId="2418961889" sldId="261"/>
            <ac:picMk id="7" creationId="{C3D6E232-F681-4994-8695-6424BE216F17}"/>
          </ac:picMkLst>
        </pc:picChg>
        <pc:picChg chg="add mod">
          <ac:chgData name="Sunny Bhatt" userId="49e122bafd7cfd0a" providerId="LiveId" clId="{D5FC66FF-937D-4455-91AD-8406D42D21BE}" dt="2022-08-09T23:43:28.431" v="2199" actId="1076"/>
          <ac:picMkLst>
            <pc:docMk/>
            <pc:sldMk cId="2418961889" sldId="261"/>
            <ac:picMk id="8" creationId="{7C7650EF-1A54-4070-A5A9-FE4FFF417332}"/>
          </ac:picMkLst>
        </pc:picChg>
      </pc:sldChg>
      <pc:sldChg chg="del">
        <pc:chgData name="Sunny Bhatt" userId="49e122bafd7cfd0a" providerId="LiveId" clId="{D5FC66FF-937D-4455-91AD-8406D42D21BE}" dt="2022-08-09T23:40:23.414" v="2146"/>
        <pc:sldMkLst>
          <pc:docMk/>
          <pc:sldMk cId="4161810387" sldId="261"/>
        </pc:sldMkLst>
      </pc:sldChg>
      <pc:sldChg chg="del">
        <pc:chgData name="Sunny Bhatt" userId="49e122bafd7cfd0a" providerId="LiveId" clId="{D5FC66FF-937D-4455-91AD-8406D42D21BE}" dt="2022-08-09T23:44:52.350" v="2211"/>
        <pc:sldMkLst>
          <pc:docMk/>
          <pc:sldMk cId="774505446" sldId="262"/>
        </pc:sldMkLst>
      </pc:sldChg>
      <pc:sldChg chg="addSp delSp modSp mod">
        <pc:chgData name="Sunny Bhatt" userId="49e122bafd7cfd0a" providerId="LiveId" clId="{D5FC66FF-937D-4455-91AD-8406D42D21BE}" dt="2022-08-09T23:51:13.694" v="2259" actId="14100"/>
        <pc:sldMkLst>
          <pc:docMk/>
          <pc:sldMk cId="3925844246" sldId="262"/>
        </pc:sldMkLst>
        <pc:spChg chg="mod">
          <ac:chgData name="Sunny Bhatt" userId="49e122bafd7cfd0a" providerId="LiveId" clId="{D5FC66FF-937D-4455-91AD-8406D42D21BE}" dt="2022-08-09T23:45:53.827" v="2226" actId="20577"/>
          <ac:spMkLst>
            <pc:docMk/>
            <pc:sldMk cId="3925844246" sldId="262"/>
            <ac:spMk id="2" creationId="{C57E683D-6D95-4A95-A5A2-142683694974}"/>
          </ac:spMkLst>
        </pc:spChg>
        <pc:spChg chg="add del mod">
          <ac:chgData name="Sunny Bhatt" userId="49e122bafd7cfd0a" providerId="LiveId" clId="{D5FC66FF-937D-4455-91AD-8406D42D21BE}" dt="2022-08-09T23:46:58.369" v="2252"/>
          <ac:spMkLst>
            <pc:docMk/>
            <pc:sldMk cId="3925844246" sldId="262"/>
            <ac:spMk id="5" creationId="{40059ABA-2EA0-4C28-BD69-52F4619887DA}"/>
          </ac:spMkLst>
        </pc:spChg>
        <pc:picChg chg="add del">
          <ac:chgData name="Sunny Bhatt" userId="49e122bafd7cfd0a" providerId="LiveId" clId="{D5FC66FF-937D-4455-91AD-8406D42D21BE}" dt="2022-08-09T23:51:01.312" v="2254"/>
          <ac:picMkLst>
            <pc:docMk/>
            <pc:sldMk cId="3925844246" sldId="262"/>
            <ac:picMk id="3" creationId="{F0ED73CB-DFD6-4AF5-82BA-139EAD9B5917}"/>
          </ac:picMkLst>
        </pc:picChg>
        <pc:picChg chg="add mod">
          <ac:chgData name="Sunny Bhatt" userId="49e122bafd7cfd0a" providerId="LiveId" clId="{D5FC66FF-937D-4455-91AD-8406D42D21BE}" dt="2022-08-09T23:51:13.694" v="2259" actId="14100"/>
          <ac:picMkLst>
            <pc:docMk/>
            <pc:sldMk cId="3925844246" sldId="262"/>
            <ac:picMk id="4" creationId="{E773C12B-C916-4EA0-ADD2-8F65F874D875}"/>
          </ac:picMkLst>
        </pc:picChg>
        <pc:picChg chg="del">
          <ac:chgData name="Sunny Bhatt" userId="49e122bafd7cfd0a" providerId="LiveId" clId="{D5FC66FF-937D-4455-91AD-8406D42D21BE}" dt="2022-08-09T23:51:03.596" v="2255" actId="478"/>
          <ac:picMkLst>
            <pc:docMk/>
            <pc:sldMk cId="3925844246" sldId="262"/>
            <ac:picMk id="8" creationId="{7C7650EF-1A54-4070-A5A9-FE4FFF417332}"/>
          </ac:picMkLst>
        </pc:picChg>
      </pc:sldChg>
      <pc:sldChg chg="delSp modSp mod">
        <pc:chgData name="Sunny Bhatt" userId="49e122bafd7cfd0a" providerId="LiveId" clId="{D5FC66FF-937D-4455-91AD-8406D42D21BE}" dt="2022-08-09T23:52:12.103" v="2276" actId="20577"/>
        <pc:sldMkLst>
          <pc:docMk/>
          <pc:sldMk cId="2372798772" sldId="263"/>
        </pc:sldMkLst>
        <pc:spChg chg="mod">
          <ac:chgData name="Sunny Bhatt" userId="49e122bafd7cfd0a" providerId="LiveId" clId="{D5FC66FF-937D-4455-91AD-8406D42D21BE}" dt="2022-08-09T23:52:12.103" v="2276" actId="20577"/>
          <ac:spMkLst>
            <pc:docMk/>
            <pc:sldMk cId="2372798772" sldId="263"/>
            <ac:spMk id="2" creationId="{C57E683D-6D95-4A95-A5A2-142683694974}"/>
          </ac:spMkLst>
        </pc:spChg>
        <pc:spChg chg="del mod">
          <ac:chgData name="Sunny Bhatt" userId="49e122bafd7cfd0a" providerId="LiveId" clId="{D5FC66FF-937D-4455-91AD-8406D42D21BE}" dt="2022-08-09T23:52:07.204" v="2264" actId="478"/>
          <ac:spMkLst>
            <pc:docMk/>
            <pc:sldMk cId="2372798772" sldId="263"/>
            <ac:spMk id="5" creationId="{40059ABA-2EA0-4C28-BD69-52F4619887DA}"/>
          </ac:spMkLst>
        </pc:spChg>
        <pc:picChg chg="del">
          <ac:chgData name="Sunny Bhatt" userId="49e122bafd7cfd0a" providerId="LiveId" clId="{D5FC66FF-937D-4455-91AD-8406D42D21BE}" dt="2022-08-09T23:52:03.590" v="2261" actId="478"/>
          <ac:picMkLst>
            <pc:docMk/>
            <pc:sldMk cId="2372798772" sldId="263"/>
            <ac:picMk id="8" creationId="{7C7650EF-1A54-4070-A5A9-FE4FFF417332}"/>
          </ac:picMkLst>
        </pc:picChg>
      </pc:sldChg>
      <pc:sldChg chg="del">
        <pc:chgData name="Sunny Bhatt" userId="49e122bafd7cfd0a" providerId="LiveId" clId="{D5FC66FF-937D-4455-91AD-8406D42D21BE}" dt="2022-08-09T23:51:57.206" v="2260"/>
        <pc:sldMkLst>
          <pc:docMk/>
          <pc:sldMk cId="2406567078" sldId="263"/>
        </pc:sldMkLst>
      </pc:sldChg>
      <pc:sldChg chg="modSp add mod">
        <pc:chgData name="Sunny Bhatt" userId="49e122bafd7cfd0a" providerId="LiveId" clId="{D5FC66FF-937D-4455-91AD-8406D42D21BE}" dt="2022-08-09T23:55:10.067" v="2370" actId="21"/>
        <pc:sldMkLst>
          <pc:docMk/>
          <pc:sldMk cId="3901033085" sldId="264"/>
        </pc:sldMkLst>
        <pc:spChg chg="mod">
          <ac:chgData name="Sunny Bhatt" userId="49e122bafd7cfd0a" providerId="LiveId" clId="{D5FC66FF-937D-4455-91AD-8406D42D21BE}" dt="2022-08-09T23:55:10.067" v="2370" actId="21"/>
          <ac:spMkLst>
            <pc:docMk/>
            <pc:sldMk cId="3901033085" sldId="264"/>
            <ac:spMk id="2" creationId="{C57E683D-6D95-4A95-A5A2-142683694974}"/>
          </ac:spMkLst>
        </pc:spChg>
      </pc:sldChg>
      <pc:sldChg chg="addSp delSp modSp add mod">
        <pc:chgData name="Sunny Bhatt" userId="49e122bafd7cfd0a" providerId="LiveId" clId="{D5FC66FF-937D-4455-91AD-8406D42D21BE}" dt="2022-08-09T23:56:08.495" v="2382" actId="22"/>
        <pc:sldMkLst>
          <pc:docMk/>
          <pc:sldMk cId="480479742" sldId="265"/>
        </pc:sldMkLst>
        <pc:spChg chg="mod">
          <ac:chgData name="Sunny Bhatt" userId="49e122bafd7cfd0a" providerId="LiveId" clId="{D5FC66FF-937D-4455-91AD-8406D42D21BE}" dt="2022-08-09T23:53:54.401" v="2318" actId="20577"/>
          <ac:spMkLst>
            <pc:docMk/>
            <pc:sldMk cId="480479742" sldId="265"/>
            <ac:spMk id="2" creationId="{C57E683D-6D95-4A95-A5A2-142683694974}"/>
          </ac:spMkLst>
        </pc:spChg>
        <pc:spChg chg="add del">
          <ac:chgData name="Sunny Bhatt" userId="49e122bafd7cfd0a" providerId="LiveId" clId="{D5FC66FF-937D-4455-91AD-8406D42D21BE}" dt="2022-08-09T23:56:08.495" v="2382" actId="22"/>
          <ac:spMkLst>
            <pc:docMk/>
            <pc:sldMk cId="480479742" sldId="265"/>
            <ac:spMk id="4" creationId="{8D75D28C-D211-43FA-BCF5-882A606D454B}"/>
          </ac:spMkLst>
        </pc:spChg>
      </pc:sldChg>
      <pc:sldChg chg="addSp delSp modSp add mod">
        <pc:chgData name="Sunny Bhatt" userId="49e122bafd7cfd0a" providerId="LiveId" clId="{D5FC66FF-937D-4455-91AD-8406D42D21BE}" dt="2022-08-09T23:56:01.250" v="2380" actId="22"/>
        <pc:sldMkLst>
          <pc:docMk/>
          <pc:sldMk cId="1740637987" sldId="266"/>
        </pc:sldMkLst>
        <pc:spChg chg="mod">
          <ac:chgData name="Sunny Bhatt" userId="49e122bafd7cfd0a" providerId="LiveId" clId="{D5FC66FF-937D-4455-91AD-8406D42D21BE}" dt="2022-08-09T23:55:32.170" v="2376" actId="20577"/>
          <ac:spMkLst>
            <pc:docMk/>
            <pc:sldMk cId="1740637987" sldId="266"/>
            <ac:spMk id="2" creationId="{C57E683D-6D95-4A95-A5A2-142683694974}"/>
          </ac:spMkLst>
        </pc:spChg>
        <pc:spChg chg="add del">
          <ac:chgData name="Sunny Bhatt" userId="49e122bafd7cfd0a" providerId="LiveId" clId="{D5FC66FF-937D-4455-91AD-8406D42D21BE}" dt="2022-08-09T23:56:01.250" v="2380" actId="22"/>
          <ac:spMkLst>
            <pc:docMk/>
            <pc:sldMk cId="1740637987" sldId="266"/>
            <ac:spMk id="4" creationId="{80F69815-F6C2-41EB-BB14-2C54768E6AAD}"/>
          </ac:spMkLst>
        </pc:spChg>
      </pc:sldChg>
      <pc:sldChg chg="modSp add mod">
        <pc:chgData name="Sunny Bhatt" userId="49e122bafd7cfd0a" providerId="LiveId" clId="{D5FC66FF-937D-4455-91AD-8406D42D21BE}" dt="2022-08-09T23:55:36.289" v="2378" actId="20577"/>
        <pc:sldMkLst>
          <pc:docMk/>
          <pc:sldMk cId="3984128667" sldId="267"/>
        </pc:sldMkLst>
        <pc:spChg chg="mod">
          <ac:chgData name="Sunny Bhatt" userId="49e122bafd7cfd0a" providerId="LiveId" clId="{D5FC66FF-937D-4455-91AD-8406D42D21BE}" dt="2022-08-09T23:55:36.289" v="2378" actId="20577"/>
          <ac:spMkLst>
            <pc:docMk/>
            <pc:sldMk cId="3984128667" sldId="267"/>
            <ac:spMk id="2" creationId="{C57E683D-6D95-4A95-A5A2-142683694974}"/>
          </ac:spMkLst>
        </pc:spChg>
      </pc:sldChg>
      <pc:sldChg chg="modSp add mod ord">
        <pc:chgData name="Sunny Bhatt" userId="49e122bafd7cfd0a" providerId="LiveId" clId="{D5FC66FF-937D-4455-91AD-8406D42D21BE}" dt="2022-08-09T23:56:27.586" v="2404" actId="20577"/>
        <pc:sldMkLst>
          <pc:docMk/>
          <pc:sldMk cId="945879874" sldId="268"/>
        </pc:sldMkLst>
        <pc:spChg chg="mod">
          <ac:chgData name="Sunny Bhatt" userId="49e122bafd7cfd0a" providerId="LiveId" clId="{D5FC66FF-937D-4455-91AD-8406D42D21BE}" dt="2022-08-09T23:56:27.586" v="2404" actId="20577"/>
          <ac:spMkLst>
            <pc:docMk/>
            <pc:sldMk cId="945879874" sldId="268"/>
            <ac:spMk id="2" creationId="{C57E683D-6D95-4A95-A5A2-142683694974}"/>
          </ac:spMkLst>
        </pc:spChg>
      </pc:sldChg>
      <pc:sldChg chg="modSp add mod">
        <pc:chgData name="Sunny Bhatt" userId="49e122bafd7cfd0a" providerId="LiveId" clId="{D5FC66FF-937D-4455-91AD-8406D42D21BE}" dt="2022-08-09T23:56:59.642" v="2438" actId="20577"/>
        <pc:sldMkLst>
          <pc:docMk/>
          <pc:sldMk cId="2443899076" sldId="269"/>
        </pc:sldMkLst>
        <pc:spChg chg="mod">
          <ac:chgData name="Sunny Bhatt" userId="49e122bafd7cfd0a" providerId="LiveId" clId="{D5FC66FF-937D-4455-91AD-8406D42D21BE}" dt="2022-08-09T23:56:59.642" v="2438" actId="20577"/>
          <ac:spMkLst>
            <pc:docMk/>
            <pc:sldMk cId="2443899076" sldId="269"/>
            <ac:spMk id="2" creationId="{C57E683D-6D95-4A95-A5A2-142683694974}"/>
          </ac:spMkLst>
        </pc:spChg>
      </pc:sldChg>
      <pc:sldChg chg="modSp mod ord">
        <pc:chgData name="Sunny Bhatt" userId="49e122bafd7cfd0a" providerId="LiveId" clId="{D5FC66FF-937D-4455-91AD-8406D42D21BE}" dt="2022-08-09T23:57:28.367" v="2469" actId="313"/>
        <pc:sldMkLst>
          <pc:docMk/>
          <pc:sldMk cId="748120421" sldId="270"/>
        </pc:sldMkLst>
        <pc:spChg chg="mod">
          <ac:chgData name="Sunny Bhatt" userId="49e122bafd7cfd0a" providerId="LiveId" clId="{D5FC66FF-937D-4455-91AD-8406D42D21BE}" dt="2022-08-09T23:57:28.367" v="2469" actId="313"/>
          <ac:spMkLst>
            <pc:docMk/>
            <pc:sldMk cId="748120421" sldId="270"/>
            <ac:spMk id="2" creationId="{C57E683D-6D95-4A95-A5A2-142683694974}"/>
          </ac:spMkLst>
        </pc:spChg>
      </pc:sldChg>
      <pc:sldChg chg="modSp add mod ord">
        <pc:chgData name="Sunny Bhatt" userId="49e122bafd7cfd0a" providerId="LiveId" clId="{D5FC66FF-937D-4455-91AD-8406D42D21BE}" dt="2022-08-09T23:58:51.307" v="2516" actId="20577"/>
        <pc:sldMkLst>
          <pc:docMk/>
          <pc:sldMk cId="2772691215" sldId="271"/>
        </pc:sldMkLst>
        <pc:spChg chg="mod">
          <ac:chgData name="Sunny Bhatt" userId="49e122bafd7cfd0a" providerId="LiveId" clId="{D5FC66FF-937D-4455-91AD-8406D42D21BE}" dt="2022-08-09T23:58:51.307" v="2516" actId="20577"/>
          <ac:spMkLst>
            <pc:docMk/>
            <pc:sldMk cId="2772691215" sldId="271"/>
            <ac:spMk id="2" creationId="{C57E683D-6D95-4A95-A5A2-142683694974}"/>
          </ac:spMkLst>
        </pc:spChg>
      </pc:sldChg>
      <pc:sldChg chg="modSp mod ord">
        <pc:chgData name="Sunny Bhatt" userId="49e122bafd7cfd0a" providerId="LiveId" clId="{D5FC66FF-937D-4455-91AD-8406D42D21BE}" dt="2022-08-09T23:59:22.524" v="2538" actId="20577"/>
        <pc:sldMkLst>
          <pc:docMk/>
          <pc:sldMk cId="745939402" sldId="272"/>
        </pc:sldMkLst>
        <pc:spChg chg="mod">
          <ac:chgData name="Sunny Bhatt" userId="49e122bafd7cfd0a" providerId="LiveId" clId="{D5FC66FF-937D-4455-91AD-8406D42D21BE}" dt="2022-08-09T23:59:22.524" v="2538" actId="20577"/>
          <ac:spMkLst>
            <pc:docMk/>
            <pc:sldMk cId="745939402" sldId="272"/>
            <ac:spMk id="2" creationId="{C57E683D-6D95-4A95-A5A2-142683694974}"/>
          </ac:spMkLst>
        </pc:spChg>
      </pc:sldChg>
      <pc:sldChg chg="modSp add mod">
        <pc:chgData name="Sunny Bhatt" userId="49e122bafd7cfd0a" providerId="LiveId" clId="{D5FC66FF-937D-4455-91AD-8406D42D21BE}" dt="2022-08-09T23:59:38.260" v="2550" actId="20577"/>
        <pc:sldMkLst>
          <pc:docMk/>
          <pc:sldMk cId="2853317282" sldId="273"/>
        </pc:sldMkLst>
        <pc:spChg chg="mod">
          <ac:chgData name="Sunny Bhatt" userId="49e122bafd7cfd0a" providerId="LiveId" clId="{D5FC66FF-937D-4455-91AD-8406D42D21BE}" dt="2022-08-09T23:59:38.260" v="2550" actId="20577"/>
          <ac:spMkLst>
            <pc:docMk/>
            <pc:sldMk cId="2853317282" sldId="273"/>
            <ac:spMk id="2" creationId="{C57E683D-6D95-4A95-A5A2-142683694974}"/>
          </ac:spMkLst>
        </pc:spChg>
      </pc:sldChg>
      <pc:sldChg chg="modSp add mod">
        <pc:chgData name="Sunny Bhatt" userId="49e122bafd7cfd0a" providerId="LiveId" clId="{D5FC66FF-937D-4455-91AD-8406D42D21BE}" dt="2022-08-09T23:59:54.275" v="2561" actId="20577"/>
        <pc:sldMkLst>
          <pc:docMk/>
          <pc:sldMk cId="1925821922" sldId="274"/>
        </pc:sldMkLst>
        <pc:spChg chg="mod">
          <ac:chgData name="Sunny Bhatt" userId="49e122bafd7cfd0a" providerId="LiveId" clId="{D5FC66FF-937D-4455-91AD-8406D42D21BE}" dt="2022-08-09T23:59:54.275" v="2561" actId="20577"/>
          <ac:spMkLst>
            <pc:docMk/>
            <pc:sldMk cId="1925821922" sldId="274"/>
            <ac:spMk id="2" creationId="{C57E683D-6D95-4A95-A5A2-14268369497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40BC8-388E-453E-8B8D-46867AE8A0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A3046F-B8AF-4F7A-8CE7-B85796B93D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8621A5-444C-48D1-827B-1FE7B12A1446}"/>
              </a:ext>
            </a:extLst>
          </p:cNvPr>
          <p:cNvSpPr>
            <a:spLocks noGrp="1"/>
          </p:cNvSpPr>
          <p:nvPr>
            <p:ph type="dt" sz="half" idx="10"/>
          </p:nvPr>
        </p:nvSpPr>
        <p:spPr/>
        <p:txBody>
          <a:bodyPr/>
          <a:lstStyle/>
          <a:p>
            <a:fld id="{D8DBE68C-68A4-46AF-9F07-79E762A8F306}" type="datetimeFigureOut">
              <a:rPr lang="en-US" smtClean="0"/>
              <a:t>8/9/2022</a:t>
            </a:fld>
            <a:endParaRPr lang="en-US"/>
          </a:p>
        </p:txBody>
      </p:sp>
      <p:sp>
        <p:nvSpPr>
          <p:cNvPr id="5" name="Footer Placeholder 4">
            <a:extLst>
              <a:ext uri="{FF2B5EF4-FFF2-40B4-BE49-F238E27FC236}">
                <a16:creationId xmlns:a16="http://schemas.microsoft.com/office/drawing/2014/main" id="{A4146BEC-090A-4C6D-91AC-E702F84413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8211CE-0C1E-4DA6-9CD1-B37FA8C0B0E7}"/>
              </a:ext>
            </a:extLst>
          </p:cNvPr>
          <p:cNvSpPr>
            <a:spLocks noGrp="1"/>
          </p:cNvSpPr>
          <p:nvPr>
            <p:ph type="sldNum" sz="quarter" idx="12"/>
          </p:nvPr>
        </p:nvSpPr>
        <p:spPr/>
        <p:txBody>
          <a:bodyPr/>
          <a:lstStyle/>
          <a:p>
            <a:fld id="{FF952A06-DC8D-4498-A1E5-00697A9BBFE1}" type="slidenum">
              <a:rPr lang="en-US" smtClean="0"/>
              <a:t>‹#›</a:t>
            </a:fld>
            <a:endParaRPr lang="en-US"/>
          </a:p>
        </p:txBody>
      </p:sp>
    </p:spTree>
    <p:extLst>
      <p:ext uri="{BB962C8B-B14F-4D97-AF65-F5344CB8AC3E}">
        <p14:creationId xmlns:p14="http://schemas.microsoft.com/office/powerpoint/2010/main" val="2718368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286F0-AB8D-465E-82EC-6CA774B0E3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6FE34E-7977-4E12-864F-124ECBBBB6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28481-6953-41BE-B9E5-EFE13ACB95FB}"/>
              </a:ext>
            </a:extLst>
          </p:cNvPr>
          <p:cNvSpPr>
            <a:spLocks noGrp="1"/>
          </p:cNvSpPr>
          <p:nvPr>
            <p:ph type="dt" sz="half" idx="10"/>
          </p:nvPr>
        </p:nvSpPr>
        <p:spPr/>
        <p:txBody>
          <a:bodyPr/>
          <a:lstStyle/>
          <a:p>
            <a:fld id="{D8DBE68C-68A4-46AF-9F07-79E762A8F306}" type="datetimeFigureOut">
              <a:rPr lang="en-US" smtClean="0"/>
              <a:t>8/9/2022</a:t>
            </a:fld>
            <a:endParaRPr lang="en-US"/>
          </a:p>
        </p:txBody>
      </p:sp>
      <p:sp>
        <p:nvSpPr>
          <p:cNvPr id="5" name="Footer Placeholder 4">
            <a:extLst>
              <a:ext uri="{FF2B5EF4-FFF2-40B4-BE49-F238E27FC236}">
                <a16:creationId xmlns:a16="http://schemas.microsoft.com/office/drawing/2014/main" id="{56B7AD66-3B37-4049-9593-E8CB3EEB6B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9C73B-41E2-4043-B6C5-0DDACB1FC349}"/>
              </a:ext>
            </a:extLst>
          </p:cNvPr>
          <p:cNvSpPr>
            <a:spLocks noGrp="1"/>
          </p:cNvSpPr>
          <p:nvPr>
            <p:ph type="sldNum" sz="quarter" idx="12"/>
          </p:nvPr>
        </p:nvSpPr>
        <p:spPr/>
        <p:txBody>
          <a:bodyPr/>
          <a:lstStyle/>
          <a:p>
            <a:fld id="{FF952A06-DC8D-4498-A1E5-00697A9BBFE1}" type="slidenum">
              <a:rPr lang="en-US" smtClean="0"/>
              <a:t>‹#›</a:t>
            </a:fld>
            <a:endParaRPr lang="en-US"/>
          </a:p>
        </p:txBody>
      </p:sp>
    </p:spTree>
    <p:extLst>
      <p:ext uri="{BB962C8B-B14F-4D97-AF65-F5344CB8AC3E}">
        <p14:creationId xmlns:p14="http://schemas.microsoft.com/office/powerpoint/2010/main" val="2028008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3B70B9-82CE-4EC9-99E2-FD1832BB6D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A4A98D-E623-4FC1-BCE6-95B77491AB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E13F6-F2ED-4214-98DF-2F88F64CD72D}"/>
              </a:ext>
            </a:extLst>
          </p:cNvPr>
          <p:cNvSpPr>
            <a:spLocks noGrp="1"/>
          </p:cNvSpPr>
          <p:nvPr>
            <p:ph type="dt" sz="half" idx="10"/>
          </p:nvPr>
        </p:nvSpPr>
        <p:spPr/>
        <p:txBody>
          <a:bodyPr/>
          <a:lstStyle/>
          <a:p>
            <a:fld id="{D8DBE68C-68A4-46AF-9F07-79E762A8F306}" type="datetimeFigureOut">
              <a:rPr lang="en-US" smtClean="0"/>
              <a:t>8/9/2022</a:t>
            </a:fld>
            <a:endParaRPr lang="en-US"/>
          </a:p>
        </p:txBody>
      </p:sp>
      <p:sp>
        <p:nvSpPr>
          <p:cNvPr id="5" name="Footer Placeholder 4">
            <a:extLst>
              <a:ext uri="{FF2B5EF4-FFF2-40B4-BE49-F238E27FC236}">
                <a16:creationId xmlns:a16="http://schemas.microsoft.com/office/drawing/2014/main" id="{F5EA5AEA-2D28-4E93-B5D2-2BA78ADD5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52A61C-447E-49BA-B388-0EF3B762738B}"/>
              </a:ext>
            </a:extLst>
          </p:cNvPr>
          <p:cNvSpPr>
            <a:spLocks noGrp="1"/>
          </p:cNvSpPr>
          <p:nvPr>
            <p:ph type="sldNum" sz="quarter" idx="12"/>
          </p:nvPr>
        </p:nvSpPr>
        <p:spPr/>
        <p:txBody>
          <a:bodyPr/>
          <a:lstStyle/>
          <a:p>
            <a:fld id="{FF952A06-DC8D-4498-A1E5-00697A9BBFE1}" type="slidenum">
              <a:rPr lang="en-US" smtClean="0"/>
              <a:t>‹#›</a:t>
            </a:fld>
            <a:endParaRPr lang="en-US"/>
          </a:p>
        </p:txBody>
      </p:sp>
    </p:spTree>
    <p:extLst>
      <p:ext uri="{BB962C8B-B14F-4D97-AF65-F5344CB8AC3E}">
        <p14:creationId xmlns:p14="http://schemas.microsoft.com/office/powerpoint/2010/main" val="3622415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3D70B-43A1-48FC-BE4B-EEEA3BABC5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658899-F669-4CAC-8C4B-DC2BC7CAD5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63FA98-B26D-43D7-AEBD-1824F34C5258}"/>
              </a:ext>
            </a:extLst>
          </p:cNvPr>
          <p:cNvSpPr>
            <a:spLocks noGrp="1"/>
          </p:cNvSpPr>
          <p:nvPr>
            <p:ph type="dt" sz="half" idx="10"/>
          </p:nvPr>
        </p:nvSpPr>
        <p:spPr/>
        <p:txBody>
          <a:bodyPr/>
          <a:lstStyle/>
          <a:p>
            <a:fld id="{D8DBE68C-68A4-46AF-9F07-79E762A8F306}" type="datetimeFigureOut">
              <a:rPr lang="en-US" smtClean="0"/>
              <a:t>8/9/2022</a:t>
            </a:fld>
            <a:endParaRPr lang="en-US"/>
          </a:p>
        </p:txBody>
      </p:sp>
      <p:sp>
        <p:nvSpPr>
          <p:cNvPr id="5" name="Footer Placeholder 4">
            <a:extLst>
              <a:ext uri="{FF2B5EF4-FFF2-40B4-BE49-F238E27FC236}">
                <a16:creationId xmlns:a16="http://schemas.microsoft.com/office/drawing/2014/main" id="{8A723CA0-A9B5-48EB-A6BA-78D000C089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F45D43-2201-4D9B-B55B-0A53730CFA67}"/>
              </a:ext>
            </a:extLst>
          </p:cNvPr>
          <p:cNvSpPr>
            <a:spLocks noGrp="1"/>
          </p:cNvSpPr>
          <p:nvPr>
            <p:ph type="sldNum" sz="quarter" idx="12"/>
          </p:nvPr>
        </p:nvSpPr>
        <p:spPr/>
        <p:txBody>
          <a:bodyPr/>
          <a:lstStyle/>
          <a:p>
            <a:fld id="{FF952A06-DC8D-4498-A1E5-00697A9BBFE1}" type="slidenum">
              <a:rPr lang="en-US" smtClean="0"/>
              <a:t>‹#›</a:t>
            </a:fld>
            <a:endParaRPr lang="en-US"/>
          </a:p>
        </p:txBody>
      </p:sp>
    </p:spTree>
    <p:extLst>
      <p:ext uri="{BB962C8B-B14F-4D97-AF65-F5344CB8AC3E}">
        <p14:creationId xmlns:p14="http://schemas.microsoft.com/office/powerpoint/2010/main" val="669847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7848F-D890-4300-B211-58BEDC083A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B15C09-C058-48E5-B93F-E5C000476C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63644C-2106-4F95-BC6B-91E68BE1F9EF}"/>
              </a:ext>
            </a:extLst>
          </p:cNvPr>
          <p:cNvSpPr>
            <a:spLocks noGrp="1"/>
          </p:cNvSpPr>
          <p:nvPr>
            <p:ph type="dt" sz="half" idx="10"/>
          </p:nvPr>
        </p:nvSpPr>
        <p:spPr/>
        <p:txBody>
          <a:bodyPr/>
          <a:lstStyle/>
          <a:p>
            <a:fld id="{D8DBE68C-68A4-46AF-9F07-79E762A8F306}" type="datetimeFigureOut">
              <a:rPr lang="en-US" smtClean="0"/>
              <a:t>8/9/2022</a:t>
            </a:fld>
            <a:endParaRPr lang="en-US"/>
          </a:p>
        </p:txBody>
      </p:sp>
      <p:sp>
        <p:nvSpPr>
          <p:cNvPr id="5" name="Footer Placeholder 4">
            <a:extLst>
              <a:ext uri="{FF2B5EF4-FFF2-40B4-BE49-F238E27FC236}">
                <a16:creationId xmlns:a16="http://schemas.microsoft.com/office/drawing/2014/main" id="{69C1F18C-161D-47B6-8108-7FD640C86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8BA613-DEFF-4A80-B775-882F5AA74D59}"/>
              </a:ext>
            </a:extLst>
          </p:cNvPr>
          <p:cNvSpPr>
            <a:spLocks noGrp="1"/>
          </p:cNvSpPr>
          <p:nvPr>
            <p:ph type="sldNum" sz="quarter" idx="12"/>
          </p:nvPr>
        </p:nvSpPr>
        <p:spPr/>
        <p:txBody>
          <a:bodyPr/>
          <a:lstStyle/>
          <a:p>
            <a:fld id="{FF952A06-DC8D-4498-A1E5-00697A9BBFE1}" type="slidenum">
              <a:rPr lang="en-US" smtClean="0"/>
              <a:t>‹#›</a:t>
            </a:fld>
            <a:endParaRPr lang="en-US"/>
          </a:p>
        </p:txBody>
      </p:sp>
    </p:spTree>
    <p:extLst>
      <p:ext uri="{BB962C8B-B14F-4D97-AF65-F5344CB8AC3E}">
        <p14:creationId xmlns:p14="http://schemas.microsoft.com/office/powerpoint/2010/main" val="574982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CC4A5-D355-41D5-A393-285B5C6D48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3E83D6-9BBB-40D3-A73E-DB372D4E73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3B894D-F41B-4E24-B2D8-F489239816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37E4E4-037B-4C67-9EB7-FEC8ADB3C011}"/>
              </a:ext>
            </a:extLst>
          </p:cNvPr>
          <p:cNvSpPr>
            <a:spLocks noGrp="1"/>
          </p:cNvSpPr>
          <p:nvPr>
            <p:ph type="dt" sz="half" idx="10"/>
          </p:nvPr>
        </p:nvSpPr>
        <p:spPr/>
        <p:txBody>
          <a:bodyPr/>
          <a:lstStyle/>
          <a:p>
            <a:fld id="{D8DBE68C-68A4-46AF-9F07-79E762A8F306}" type="datetimeFigureOut">
              <a:rPr lang="en-US" smtClean="0"/>
              <a:t>8/9/2022</a:t>
            </a:fld>
            <a:endParaRPr lang="en-US"/>
          </a:p>
        </p:txBody>
      </p:sp>
      <p:sp>
        <p:nvSpPr>
          <p:cNvPr id="6" name="Footer Placeholder 5">
            <a:extLst>
              <a:ext uri="{FF2B5EF4-FFF2-40B4-BE49-F238E27FC236}">
                <a16:creationId xmlns:a16="http://schemas.microsoft.com/office/drawing/2014/main" id="{6A768CED-C29E-4E15-8085-243F628028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2DA655-BEA0-4996-ABE5-3B720A20263F}"/>
              </a:ext>
            </a:extLst>
          </p:cNvPr>
          <p:cNvSpPr>
            <a:spLocks noGrp="1"/>
          </p:cNvSpPr>
          <p:nvPr>
            <p:ph type="sldNum" sz="quarter" idx="12"/>
          </p:nvPr>
        </p:nvSpPr>
        <p:spPr/>
        <p:txBody>
          <a:bodyPr/>
          <a:lstStyle/>
          <a:p>
            <a:fld id="{FF952A06-DC8D-4498-A1E5-00697A9BBFE1}" type="slidenum">
              <a:rPr lang="en-US" smtClean="0"/>
              <a:t>‹#›</a:t>
            </a:fld>
            <a:endParaRPr lang="en-US"/>
          </a:p>
        </p:txBody>
      </p:sp>
    </p:spTree>
    <p:extLst>
      <p:ext uri="{BB962C8B-B14F-4D97-AF65-F5344CB8AC3E}">
        <p14:creationId xmlns:p14="http://schemas.microsoft.com/office/powerpoint/2010/main" val="1596068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5963B-F8BF-43D5-A18A-597D41D09F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FD9E8D-8DB7-4009-8719-8F863332E1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BA85EB-2B92-437C-98B0-A5281DB208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AA454E-D76C-46FC-9F4A-6438DFC995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70895C-852A-41C5-930B-5BA2D1F594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76B3D0-A1C5-4353-8870-FEEB8277F245}"/>
              </a:ext>
            </a:extLst>
          </p:cNvPr>
          <p:cNvSpPr>
            <a:spLocks noGrp="1"/>
          </p:cNvSpPr>
          <p:nvPr>
            <p:ph type="dt" sz="half" idx="10"/>
          </p:nvPr>
        </p:nvSpPr>
        <p:spPr/>
        <p:txBody>
          <a:bodyPr/>
          <a:lstStyle/>
          <a:p>
            <a:fld id="{D8DBE68C-68A4-46AF-9F07-79E762A8F306}" type="datetimeFigureOut">
              <a:rPr lang="en-US" smtClean="0"/>
              <a:t>8/9/2022</a:t>
            </a:fld>
            <a:endParaRPr lang="en-US"/>
          </a:p>
        </p:txBody>
      </p:sp>
      <p:sp>
        <p:nvSpPr>
          <p:cNvPr id="8" name="Footer Placeholder 7">
            <a:extLst>
              <a:ext uri="{FF2B5EF4-FFF2-40B4-BE49-F238E27FC236}">
                <a16:creationId xmlns:a16="http://schemas.microsoft.com/office/drawing/2014/main" id="{43A8A2A5-A443-4770-A8EC-C0288771C4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28D507-2CB9-4C49-8C8A-8A5692452D49}"/>
              </a:ext>
            </a:extLst>
          </p:cNvPr>
          <p:cNvSpPr>
            <a:spLocks noGrp="1"/>
          </p:cNvSpPr>
          <p:nvPr>
            <p:ph type="sldNum" sz="quarter" idx="12"/>
          </p:nvPr>
        </p:nvSpPr>
        <p:spPr/>
        <p:txBody>
          <a:bodyPr/>
          <a:lstStyle/>
          <a:p>
            <a:fld id="{FF952A06-DC8D-4498-A1E5-00697A9BBFE1}" type="slidenum">
              <a:rPr lang="en-US" smtClean="0"/>
              <a:t>‹#›</a:t>
            </a:fld>
            <a:endParaRPr lang="en-US"/>
          </a:p>
        </p:txBody>
      </p:sp>
    </p:spTree>
    <p:extLst>
      <p:ext uri="{BB962C8B-B14F-4D97-AF65-F5344CB8AC3E}">
        <p14:creationId xmlns:p14="http://schemas.microsoft.com/office/powerpoint/2010/main" val="2160950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87481-9B5B-4896-BC6A-02F9BB8CBF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A7B546-ABEC-42F1-90C6-1BBA47B90D4D}"/>
              </a:ext>
            </a:extLst>
          </p:cNvPr>
          <p:cNvSpPr>
            <a:spLocks noGrp="1"/>
          </p:cNvSpPr>
          <p:nvPr>
            <p:ph type="dt" sz="half" idx="10"/>
          </p:nvPr>
        </p:nvSpPr>
        <p:spPr/>
        <p:txBody>
          <a:bodyPr/>
          <a:lstStyle/>
          <a:p>
            <a:fld id="{D8DBE68C-68A4-46AF-9F07-79E762A8F306}" type="datetimeFigureOut">
              <a:rPr lang="en-US" smtClean="0"/>
              <a:t>8/9/2022</a:t>
            </a:fld>
            <a:endParaRPr lang="en-US"/>
          </a:p>
        </p:txBody>
      </p:sp>
      <p:sp>
        <p:nvSpPr>
          <p:cNvPr id="4" name="Footer Placeholder 3">
            <a:extLst>
              <a:ext uri="{FF2B5EF4-FFF2-40B4-BE49-F238E27FC236}">
                <a16:creationId xmlns:a16="http://schemas.microsoft.com/office/drawing/2014/main" id="{0FFFD657-BFA2-4975-9744-243668025D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BD171C-349D-4417-85D3-42CBDA89CF40}"/>
              </a:ext>
            </a:extLst>
          </p:cNvPr>
          <p:cNvSpPr>
            <a:spLocks noGrp="1"/>
          </p:cNvSpPr>
          <p:nvPr>
            <p:ph type="sldNum" sz="quarter" idx="12"/>
          </p:nvPr>
        </p:nvSpPr>
        <p:spPr/>
        <p:txBody>
          <a:bodyPr/>
          <a:lstStyle/>
          <a:p>
            <a:fld id="{FF952A06-DC8D-4498-A1E5-00697A9BBFE1}" type="slidenum">
              <a:rPr lang="en-US" smtClean="0"/>
              <a:t>‹#›</a:t>
            </a:fld>
            <a:endParaRPr lang="en-US"/>
          </a:p>
        </p:txBody>
      </p:sp>
    </p:spTree>
    <p:extLst>
      <p:ext uri="{BB962C8B-B14F-4D97-AF65-F5344CB8AC3E}">
        <p14:creationId xmlns:p14="http://schemas.microsoft.com/office/powerpoint/2010/main" val="225425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FFE73A-26A8-410C-99FF-7644CAD15FA5}"/>
              </a:ext>
            </a:extLst>
          </p:cNvPr>
          <p:cNvSpPr>
            <a:spLocks noGrp="1"/>
          </p:cNvSpPr>
          <p:nvPr>
            <p:ph type="dt" sz="half" idx="10"/>
          </p:nvPr>
        </p:nvSpPr>
        <p:spPr/>
        <p:txBody>
          <a:bodyPr/>
          <a:lstStyle/>
          <a:p>
            <a:fld id="{D8DBE68C-68A4-46AF-9F07-79E762A8F306}" type="datetimeFigureOut">
              <a:rPr lang="en-US" smtClean="0"/>
              <a:t>8/9/2022</a:t>
            </a:fld>
            <a:endParaRPr lang="en-US"/>
          </a:p>
        </p:txBody>
      </p:sp>
      <p:sp>
        <p:nvSpPr>
          <p:cNvPr id="3" name="Footer Placeholder 2">
            <a:extLst>
              <a:ext uri="{FF2B5EF4-FFF2-40B4-BE49-F238E27FC236}">
                <a16:creationId xmlns:a16="http://schemas.microsoft.com/office/drawing/2014/main" id="{111C4788-93EB-40A4-A6C3-87692BB4DC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893FED-5927-4EE3-B7E7-10D4C6C6AAFF}"/>
              </a:ext>
            </a:extLst>
          </p:cNvPr>
          <p:cNvSpPr>
            <a:spLocks noGrp="1"/>
          </p:cNvSpPr>
          <p:nvPr>
            <p:ph type="sldNum" sz="quarter" idx="12"/>
          </p:nvPr>
        </p:nvSpPr>
        <p:spPr/>
        <p:txBody>
          <a:bodyPr/>
          <a:lstStyle/>
          <a:p>
            <a:fld id="{FF952A06-DC8D-4498-A1E5-00697A9BBFE1}" type="slidenum">
              <a:rPr lang="en-US" smtClean="0"/>
              <a:t>‹#›</a:t>
            </a:fld>
            <a:endParaRPr lang="en-US"/>
          </a:p>
        </p:txBody>
      </p:sp>
    </p:spTree>
    <p:extLst>
      <p:ext uri="{BB962C8B-B14F-4D97-AF65-F5344CB8AC3E}">
        <p14:creationId xmlns:p14="http://schemas.microsoft.com/office/powerpoint/2010/main" val="985631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FB9C3-2DB4-4985-BC6D-FBCEE7EC13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6CEFD3-721E-4689-96A0-71F7696787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986540-D9FB-4ECE-8575-AABEDE785D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8B10AC-E9DE-43D6-876C-36003508D8AF}"/>
              </a:ext>
            </a:extLst>
          </p:cNvPr>
          <p:cNvSpPr>
            <a:spLocks noGrp="1"/>
          </p:cNvSpPr>
          <p:nvPr>
            <p:ph type="dt" sz="half" idx="10"/>
          </p:nvPr>
        </p:nvSpPr>
        <p:spPr/>
        <p:txBody>
          <a:bodyPr/>
          <a:lstStyle/>
          <a:p>
            <a:fld id="{D8DBE68C-68A4-46AF-9F07-79E762A8F306}" type="datetimeFigureOut">
              <a:rPr lang="en-US" smtClean="0"/>
              <a:t>8/9/2022</a:t>
            </a:fld>
            <a:endParaRPr lang="en-US"/>
          </a:p>
        </p:txBody>
      </p:sp>
      <p:sp>
        <p:nvSpPr>
          <p:cNvPr id="6" name="Footer Placeholder 5">
            <a:extLst>
              <a:ext uri="{FF2B5EF4-FFF2-40B4-BE49-F238E27FC236}">
                <a16:creationId xmlns:a16="http://schemas.microsoft.com/office/drawing/2014/main" id="{A2A4162E-D292-44AB-9FCA-25CAD64D05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94F9F8-4D9F-4549-820C-7732C8FA8A8C}"/>
              </a:ext>
            </a:extLst>
          </p:cNvPr>
          <p:cNvSpPr>
            <a:spLocks noGrp="1"/>
          </p:cNvSpPr>
          <p:nvPr>
            <p:ph type="sldNum" sz="quarter" idx="12"/>
          </p:nvPr>
        </p:nvSpPr>
        <p:spPr/>
        <p:txBody>
          <a:bodyPr/>
          <a:lstStyle/>
          <a:p>
            <a:fld id="{FF952A06-DC8D-4498-A1E5-00697A9BBFE1}" type="slidenum">
              <a:rPr lang="en-US" smtClean="0"/>
              <a:t>‹#›</a:t>
            </a:fld>
            <a:endParaRPr lang="en-US"/>
          </a:p>
        </p:txBody>
      </p:sp>
    </p:spTree>
    <p:extLst>
      <p:ext uri="{BB962C8B-B14F-4D97-AF65-F5344CB8AC3E}">
        <p14:creationId xmlns:p14="http://schemas.microsoft.com/office/powerpoint/2010/main" val="919495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B1A16-D303-46D9-BBB2-C3C8278886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43431F-4583-44CC-A4DC-12C3030CB3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6C0213-2751-4DE4-A633-46284B713C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E272F3-3109-48BF-87BB-ADA5EDCF7284}"/>
              </a:ext>
            </a:extLst>
          </p:cNvPr>
          <p:cNvSpPr>
            <a:spLocks noGrp="1"/>
          </p:cNvSpPr>
          <p:nvPr>
            <p:ph type="dt" sz="half" idx="10"/>
          </p:nvPr>
        </p:nvSpPr>
        <p:spPr/>
        <p:txBody>
          <a:bodyPr/>
          <a:lstStyle/>
          <a:p>
            <a:fld id="{D8DBE68C-68A4-46AF-9F07-79E762A8F306}" type="datetimeFigureOut">
              <a:rPr lang="en-US" smtClean="0"/>
              <a:t>8/9/2022</a:t>
            </a:fld>
            <a:endParaRPr lang="en-US"/>
          </a:p>
        </p:txBody>
      </p:sp>
      <p:sp>
        <p:nvSpPr>
          <p:cNvPr id="6" name="Footer Placeholder 5">
            <a:extLst>
              <a:ext uri="{FF2B5EF4-FFF2-40B4-BE49-F238E27FC236}">
                <a16:creationId xmlns:a16="http://schemas.microsoft.com/office/drawing/2014/main" id="{20D5E1B4-B414-41AC-AB6A-DEF676F180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550527-C723-43B0-8CD3-61B014993500}"/>
              </a:ext>
            </a:extLst>
          </p:cNvPr>
          <p:cNvSpPr>
            <a:spLocks noGrp="1"/>
          </p:cNvSpPr>
          <p:nvPr>
            <p:ph type="sldNum" sz="quarter" idx="12"/>
          </p:nvPr>
        </p:nvSpPr>
        <p:spPr/>
        <p:txBody>
          <a:bodyPr/>
          <a:lstStyle/>
          <a:p>
            <a:fld id="{FF952A06-DC8D-4498-A1E5-00697A9BBFE1}" type="slidenum">
              <a:rPr lang="en-US" smtClean="0"/>
              <a:t>‹#›</a:t>
            </a:fld>
            <a:endParaRPr lang="en-US"/>
          </a:p>
        </p:txBody>
      </p:sp>
    </p:spTree>
    <p:extLst>
      <p:ext uri="{BB962C8B-B14F-4D97-AF65-F5344CB8AC3E}">
        <p14:creationId xmlns:p14="http://schemas.microsoft.com/office/powerpoint/2010/main" val="1531088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45B39F-845B-4479-9984-7B40B8924B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D96F83-7499-4316-B3C1-ABDF96CBAC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34F303-C74D-4C59-8364-D54B971988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DBE68C-68A4-46AF-9F07-79E762A8F306}" type="datetimeFigureOut">
              <a:rPr lang="en-US" smtClean="0"/>
              <a:t>8/9/2022</a:t>
            </a:fld>
            <a:endParaRPr lang="en-US"/>
          </a:p>
        </p:txBody>
      </p:sp>
      <p:sp>
        <p:nvSpPr>
          <p:cNvPr id="5" name="Footer Placeholder 4">
            <a:extLst>
              <a:ext uri="{FF2B5EF4-FFF2-40B4-BE49-F238E27FC236}">
                <a16:creationId xmlns:a16="http://schemas.microsoft.com/office/drawing/2014/main" id="{5D420F81-C3E6-4AD3-8408-14EE492B9F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4EAD53-BFA0-4D5C-942F-1D84C02ACD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952A06-DC8D-4498-A1E5-00697A9BBFE1}" type="slidenum">
              <a:rPr lang="en-US" smtClean="0"/>
              <a:t>‹#›</a:t>
            </a:fld>
            <a:endParaRPr lang="en-US"/>
          </a:p>
        </p:txBody>
      </p:sp>
    </p:spTree>
    <p:extLst>
      <p:ext uri="{BB962C8B-B14F-4D97-AF65-F5344CB8AC3E}">
        <p14:creationId xmlns:p14="http://schemas.microsoft.com/office/powerpoint/2010/main" val="1037231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7"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6.xml"/><Relationship Id="rId6" Type="http://schemas.openxmlformats.org/officeDocument/2006/relationships/hyperlink" Target="https://droughtmonitor.unl.edu/DmData/DataDownload.aspx" TargetMode="External"/><Relationship Id="rId5" Type="http://schemas.openxmlformats.org/officeDocument/2006/relationships/hyperlink" Target="https://www.edwardsaquifer.org/science-maps/aquifer-data/historical-data/" TargetMode="External"/><Relationship Id="rId4" Type="http://schemas.openxmlformats.org/officeDocument/2006/relationships/hyperlink" Target="https://www.wunderground.co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6993E1E-855B-47E6-B340-BFB5D47605D4}"/>
              </a:ext>
            </a:extLst>
          </p:cNvPr>
          <p:cNvSpPr txBox="1"/>
          <p:nvPr/>
        </p:nvSpPr>
        <p:spPr>
          <a:xfrm>
            <a:off x="0" y="478008"/>
            <a:ext cx="11961091" cy="2308324"/>
          </a:xfrm>
          <a:prstGeom prst="rect">
            <a:avLst/>
          </a:prstGeom>
          <a:noFill/>
          <a:ln w="6350">
            <a:noFill/>
          </a:ln>
          <a:effectLst>
            <a:innerShdw blurRad="63500" dist="50800" dir="16200000">
              <a:prstClr val="black">
                <a:alpha val="50000"/>
              </a:prstClr>
            </a:innerShdw>
          </a:effectLst>
        </p:spPr>
        <p:style>
          <a:lnRef idx="0">
            <a:scrgbClr r="0" g="0" b="0"/>
          </a:lnRef>
          <a:fillRef idx="0">
            <a:scrgbClr r="0" g="0" b="0"/>
          </a:fillRef>
          <a:effectRef idx="0">
            <a:scrgbClr r="0" g="0" b="0"/>
          </a:effectRef>
          <a:fontRef idx="minor">
            <a:schemeClr val="dk1"/>
          </a:fontRef>
        </p:style>
        <p:txBody>
          <a:bodyPr wrap="square">
            <a:spAutoFit/>
            <a:scene3d>
              <a:camera prst="orthographicFront"/>
              <a:lightRig rig="soft" dir="t">
                <a:rot lat="0" lon="0" rev="15600000"/>
              </a:lightRig>
            </a:scene3d>
            <a:sp3d extrusionH="57150" prstMaterial="softEdge">
              <a:bevelT w="25400" h="38100" prst="artDeco"/>
            </a:sp3d>
          </a:bodyPr>
          <a:lstStyle/>
          <a:p>
            <a:pPr algn="ctr"/>
            <a:r>
              <a:rPr lang="en-US" sz="4800" b="1" dirty="0">
                <a:ln w="13462">
                  <a:solidFill>
                    <a:schemeClr val="tx1"/>
                  </a:solidFill>
                  <a:prstDash val="solid"/>
                </a:ln>
                <a:solidFill>
                  <a:srgbClr val="00B0F0"/>
                </a:solidFill>
                <a:effectLst>
                  <a:outerShdw blurRad="38100" dist="38100" dir="2700000" algn="tl">
                    <a:srgbClr val="000000">
                      <a:alpha val="43137"/>
                    </a:srgbClr>
                  </a:outerShdw>
                </a:effectLst>
                <a:latin typeface="Cooper Black" panose="0208090404030B020404" pitchFamily="18" charset="0"/>
                <a:cs typeface="Arial" panose="020B0604020202020204" pitchFamily="34" charset="0"/>
              </a:rPr>
              <a:t>A Review of the Effectiveness of the San Antonio Water System (SAWS) Water Restrictions Policies</a:t>
            </a:r>
          </a:p>
        </p:txBody>
      </p:sp>
      <p:sp>
        <p:nvSpPr>
          <p:cNvPr id="13" name="TextBox 12">
            <a:extLst>
              <a:ext uri="{FF2B5EF4-FFF2-40B4-BE49-F238E27FC236}">
                <a16:creationId xmlns:a16="http://schemas.microsoft.com/office/drawing/2014/main" id="{59F03846-F68D-4F64-BA0E-393F6F744B5D}"/>
              </a:ext>
            </a:extLst>
          </p:cNvPr>
          <p:cNvSpPr txBox="1"/>
          <p:nvPr/>
        </p:nvSpPr>
        <p:spPr>
          <a:xfrm>
            <a:off x="0" y="5979883"/>
            <a:ext cx="12192000" cy="861774"/>
          </a:xfrm>
          <a:prstGeom prst="rect">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600" b="1" u="sng" dirty="0">
                <a:effectLst>
                  <a:outerShdw blurRad="38100" dist="38100" dir="2700000" algn="tl">
                    <a:srgbClr val="000000">
                      <a:alpha val="43137"/>
                    </a:srgbClr>
                  </a:outerShdw>
                </a:effectLst>
                <a:latin typeface="Arial Black" panose="020B0A04020102020204" pitchFamily="34" charset="0"/>
              </a:rPr>
              <a:t>Presented by :-</a:t>
            </a:r>
          </a:p>
          <a:p>
            <a:endParaRPr lang="en-US" sz="1600" b="1" u="sng" dirty="0">
              <a:effectLst>
                <a:outerShdw blurRad="38100" dist="38100" dir="2700000" algn="tl">
                  <a:srgbClr val="000000">
                    <a:alpha val="43137"/>
                  </a:srgbClr>
                </a:outerShdw>
              </a:effectLst>
              <a:latin typeface="Arial Black" panose="020B0A04020102020204" pitchFamily="34" charset="0"/>
            </a:endParaRPr>
          </a:p>
          <a:p>
            <a:r>
              <a:rPr lang="en-US" dirty="0">
                <a:latin typeface="Arial Black" panose="020B0A04020102020204" pitchFamily="34" charset="0"/>
              </a:rPr>
              <a:t>Sierra Quevedo, Jessica </a:t>
            </a:r>
            <a:r>
              <a:rPr lang="en-US" dirty="0" err="1">
                <a:latin typeface="Arial Black" panose="020B0A04020102020204" pitchFamily="34" charset="0"/>
              </a:rPr>
              <a:t>Ermovick</a:t>
            </a:r>
            <a:r>
              <a:rPr lang="en-US" dirty="0">
                <a:latin typeface="Arial Black" panose="020B0A04020102020204" pitchFamily="34" charset="0"/>
              </a:rPr>
              <a:t>, Matthew Belcher, Gino Hernandez, Shwet ‘Sunny’ Bhatt</a:t>
            </a:r>
          </a:p>
        </p:txBody>
      </p:sp>
      <p:sp>
        <p:nvSpPr>
          <p:cNvPr id="14" name="TextBox 13">
            <a:extLst>
              <a:ext uri="{FF2B5EF4-FFF2-40B4-BE49-F238E27FC236}">
                <a16:creationId xmlns:a16="http://schemas.microsoft.com/office/drawing/2014/main" id="{D17E1067-6601-4B72-BAEB-790A5C6BF4FF}"/>
              </a:ext>
            </a:extLst>
          </p:cNvPr>
          <p:cNvSpPr txBox="1"/>
          <p:nvPr/>
        </p:nvSpPr>
        <p:spPr>
          <a:xfrm>
            <a:off x="0" y="16343"/>
            <a:ext cx="12192000" cy="461665"/>
          </a:xfrm>
          <a:prstGeom prst="rect">
            <a:avLst/>
          </a:prstGeom>
          <a:solidFill>
            <a:schemeClr val="tx1"/>
          </a:solidFill>
          <a:ln>
            <a:noFill/>
          </a:ln>
          <a:effectLst>
            <a:glow rad="101600">
              <a:schemeClr val="accent6">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relaxedInset"/>
          </a:sp3d>
        </p:spPr>
        <p:txBody>
          <a:bodyPr wrap="square" rtlCol="0">
            <a:spAutoFit/>
          </a:bodyPr>
          <a:lstStyle/>
          <a:p>
            <a:pPr algn="ctr"/>
            <a:r>
              <a:rPr lang="en-US" sz="2400" b="1" dirty="0">
                <a:ln w="13462">
                  <a:solidFill>
                    <a:schemeClr val="tx1"/>
                  </a:solidFill>
                  <a:prstDash val="solid"/>
                </a:ln>
                <a:solidFill>
                  <a:srgbClr val="00B050"/>
                </a:solidFill>
                <a:effectLst>
                  <a:innerShdw blurRad="63500" dist="50800" dir="13500000">
                    <a:prstClr val="black">
                      <a:alpha val="50000"/>
                    </a:prstClr>
                  </a:innerShdw>
                </a:effectLst>
                <a:latin typeface="Amasis MT Pro Black" panose="02040A04050005020304" pitchFamily="18" charset="0"/>
              </a:rPr>
              <a:t>UTSA Data Analytics Boot Camp (August-2022)</a:t>
            </a:r>
          </a:p>
        </p:txBody>
      </p:sp>
    </p:spTree>
    <p:extLst>
      <p:ext uri="{BB962C8B-B14F-4D97-AF65-F5344CB8AC3E}">
        <p14:creationId xmlns:p14="http://schemas.microsoft.com/office/powerpoint/2010/main" val="340618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P-Value and Null vs Alternate Hypothesis</a:t>
            </a:r>
          </a:p>
        </p:txBody>
      </p:sp>
    </p:spTree>
    <p:extLst>
      <p:ext uri="{BB962C8B-B14F-4D97-AF65-F5344CB8AC3E}">
        <p14:creationId xmlns:p14="http://schemas.microsoft.com/office/powerpoint/2010/main" val="2772691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Total P-Value data</a:t>
            </a:r>
          </a:p>
        </p:txBody>
      </p:sp>
    </p:spTree>
    <p:extLst>
      <p:ext uri="{BB962C8B-B14F-4D97-AF65-F5344CB8AC3E}">
        <p14:creationId xmlns:p14="http://schemas.microsoft.com/office/powerpoint/2010/main" val="745939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Limitations</a:t>
            </a:r>
          </a:p>
        </p:txBody>
      </p:sp>
      <p:sp>
        <p:nvSpPr>
          <p:cNvPr id="3" name="TextBox 2">
            <a:extLst>
              <a:ext uri="{FF2B5EF4-FFF2-40B4-BE49-F238E27FC236}">
                <a16:creationId xmlns:a16="http://schemas.microsoft.com/office/drawing/2014/main" id="{A1408691-2D29-48FC-9163-66B7EFCA7B02}"/>
              </a:ext>
            </a:extLst>
          </p:cNvPr>
          <p:cNvSpPr txBox="1"/>
          <p:nvPr/>
        </p:nvSpPr>
        <p:spPr>
          <a:xfrm>
            <a:off x="327804" y="802257"/>
            <a:ext cx="11559396" cy="1754326"/>
          </a:xfrm>
          <a:prstGeom prst="rect">
            <a:avLst/>
          </a:prstGeom>
          <a:noFill/>
        </p:spPr>
        <p:txBody>
          <a:bodyPr wrap="square" rtlCol="0">
            <a:spAutoFit/>
          </a:bodyPr>
          <a:lstStyle/>
          <a:p>
            <a:r>
              <a:rPr lang="en-US" dirty="0"/>
              <a:t>At this point we might have an impact based on overall population increase in Bexar County which can directly affect the total usage form J17 well. In addition to that, we were not able to get historical data from SAWS.</a:t>
            </a:r>
          </a:p>
          <a:p>
            <a:endParaRPr lang="en-US" dirty="0"/>
          </a:p>
          <a:p>
            <a:r>
              <a:rPr lang="en-US" dirty="0"/>
              <a:t>We were not able to gather 2020 dataset  for Weather and precipitation historical data. (Nov. 8</a:t>
            </a:r>
            <a:r>
              <a:rPr lang="en-US" baseline="30000" dirty="0"/>
              <a:t>th)</a:t>
            </a:r>
            <a:r>
              <a:rPr lang="en-US" dirty="0"/>
              <a:t> </a:t>
            </a:r>
          </a:p>
          <a:p>
            <a:endParaRPr lang="en-US" dirty="0"/>
          </a:p>
          <a:p>
            <a:endParaRPr lang="en-US" dirty="0"/>
          </a:p>
        </p:txBody>
      </p:sp>
    </p:spTree>
    <p:extLst>
      <p:ext uri="{BB962C8B-B14F-4D97-AF65-F5344CB8AC3E}">
        <p14:creationId xmlns:p14="http://schemas.microsoft.com/office/powerpoint/2010/main" val="2853317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Conclusion</a:t>
            </a:r>
          </a:p>
        </p:txBody>
      </p:sp>
      <p:sp>
        <p:nvSpPr>
          <p:cNvPr id="4" name="TextBox 3">
            <a:extLst>
              <a:ext uri="{FF2B5EF4-FFF2-40B4-BE49-F238E27FC236}">
                <a16:creationId xmlns:a16="http://schemas.microsoft.com/office/drawing/2014/main" id="{CF24DC96-6121-4C68-85B6-9F814F709221}"/>
              </a:ext>
            </a:extLst>
          </p:cNvPr>
          <p:cNvSpPr txBox="1"/>
          <p:nvPr/>
        </p:nvSpPr>
        <p:spPr>
          <a:xfrm>
            <a:off x="388189" y="802257"/>
            <a:ext cx="11438626"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bg1"/>
                </a:solidFill>
                <a:latin typeface="Arial" panose="020B0604020202020204" pitchFamily="34" charset="0"/>
                <a:cs typeface="Arial" panose="020B0604020202020204" pitchFamily="34" charset="0"/>
              </a:rPr>
              <a:t>Based on our analysis…..</a:t>
            </a:r>
          </a:p>
        </p:txBody>
      </p:sp>
    </p:spTree>
    <p:extLst>
      <p:ext uri="{BB962C8B-B14F-4D97-AF65-F5344CB8AC3E}">
        <p14:creationId xmlns:p14="http://schemas.microsoft.com/office/powerpoint/2010/main" val="1925821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8E64F-64AB-496E-80FE-373B202347B1}"/>
              </a:ext>
            </a:extLst>
          </p:cNvPr>
          <p:cNvSpPr txBox="1">
            <a:spLocks/>
          </p:cNvSpPr>
          <p:nvPr/>
        </p:nvSpPr>
        <p:spPr>
          <a:xfrm>
            <a:off x="651848" y="116936"/>
            <a:ext cx="10520702" cy="939656"/>
          </a:xfrm>
          <a:prstGeom prst="rect">
            <a:avLst/>
          </a:prstGeom>
          <a:effectLst>
            <a:glow rad="101600">
              <a:schemeClr val="accent1">
                <a:satMod val="175000"/>
                <a:alpha val="40000"/>
              </a:schemeClr>
            </a:glow>
            <a:outerShdw blurRad="50800" dist="38100" dir="2700000" algn="tl" rotWithShape="0">
              <a:schemeClr val="tx1">
                <a:alpha val="40000"/>
              </a:scheme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1"/>
                </a:solidFill>
                <a:latin typeface="Arial Black" panose="020B0A04020102020204" pitchFamily="34" charset="0"/>
              </a:rPr>
              <a:t>Project Information</a:t>
            </a:r>
          </a:p>
        </p:txBody>
      </p:sp>
      <p:sp>
        <p:nvSpPr>
          <p:cNvPr id="3" name="TextBox 2">
            <a:extLst>
              <a:ext uri="{FF2B5EF4-FFF2-40B4-BE49-F238E27FC236}">
                <a16:creationId xmlns:a16="http://schemas.microsoft.com/office/drawing/2014/main" id="{5512E460-F7E5-4FCE-A008-2B926626C388}"/>
              </a:ext>
            </a:extLst>
          </p:cNvPr>
          <p:cNvSpPr txBox="1"/>
          <p:nvPr/>
        </p:nvSpPr>
        <p:spPr>
          <a:xfrm>
            <a:off x="86263" y="1147312"/>
            <a:ext cx="7772073" cy="1639019"/>
          </a:xfrm>
          <a:prstGeom prst="rect">
            <a:avLst/>
          </a:prstGeom>
          <a:noFill/>
          <a:effectLst>
            <a:glow rad="101600">
              <a:schemeClr val="accent1">
                <a:satMod val="175000"/>
                <a:alpha val="40000"/>
              </a:schemeClr>
            </a:glow>
            <a:outerShdw blurRad="50800" dist="38100" dir="2700000" algn="tl" rotWithShape="0">
              <a:schemeClr val="tx1">
                <a:alpha val="40000"/>
              </a:schemeClr>
            </a:outerShdw>
          </a:effectLst>
        </p:spPr>
        <p:txBody>
          <a:bodyPr wrap="square" rtlCol="0" anchor="t">
            <a:noAutofit/>
          </a:bodyPr>
          <a:lstStyle/>
          <a:p>
            <a:pPr>
              <a:lnSpc>
                <a:spcPct val="90000"/>
              </a:lnSpc>
              <a:spcAft>
                <a:spcPts val="600"/>
              </a:spcAft>
            </a:pPr>
            <a:r>
              <a:rPr lang="en-US" sz="2400" b="1" u="sng" dirty="0">
                <a:solidFill>
                  <a:schemeClr val="bg1"/>
                </a:solidFill>
                <a:latin typeface="Arial" panose="020B0604020202020204" pitchFamily="34" charset="0"/>
                <a:cs typeface="Arial" panose="020B0604020202020204" pitchFamily="34" charset="0"/>
              </a:rPr>
              <a:t>Project Team (Group 1):</a:t>
            </a:r>
          </a:p>
          <a:p>
            <a:pPr>
              <a:lnSpc>
                <a:spcPct val="90000"/>
              </a:lnSpc>
              <a:spcAft>
                <a:spcPts val="600"/>
              </a:spcAft>
            </a:pPr>
            <a:endParaRPr lang="en-US" sz="2400" dirty="0">
              <a:solidFill>
                <a:schemeClr val="bg1"/>
              </a:solidFill>
              <a:latin typeface="Arial" panose="020B0604020202020204" pitchFamily="34" charset="0"/>
              <a:cs typeface="Arial" panose="020B0604020202020204" pitchFamily="34" charset="0"/>
            </a:endParaRPr>
          </a:p>
          <a:p>
            <a:pPr marL="285750" indent="-285750">
              <a:lnSpc>
                <a:spcPct val="90000"/>
              </a:lnSpc>
              <a:spcAft>
                <a:spcPts val="600"/>
              </a:spcAft>
              <a:buFont typeface="Calibri" panose="020F0502020204030204" pitchFamily="34" charset="0"/>
              <a:buChar char="―"/>
            </a:pPr>
            <a:r>
              <a:rPr lang="en-US" sz="2400" dirty="0">
                <a:solidFill>
                  <a:schemeClr val="bg1"/>
                </a:solidFill>
                <a:latin typeface="Arial" panose="020B0604020202020204" pitchFamily="34" charset="0"/>
                <a:cs typeface="Arial" panose="020B0604020202020204" pitchFamily="34" charset="0"/>
              </a:rPr>
              <a:t>Sierra Quevedo, Jessica </a:t>
            </a:r>
            <a:r>
              <a:rPr lang="en-US" sz="2400" dirty="0" err="1">
                <a:solidFill>
                  <a:schemeClr val="bg1"/>
                </a:solidFill>
                <a:latin typeface="Arial" panose="020B0604020202020204" pitchFamily="34" charset="0"/>
                <a:cs typeface="Arial" panose="020B0604020202020204" pitchFamily="34" charset="0"/>
              </a:rPr>
              <a:t>Ermovick</a:t>
            </a:r>
            <a:r>
              <a:rPr lang="en-US" sz="2400" dirty="0">
                <a:solidFill>
                  <a:schemeClr val="bg1"/>
                </a:solidFill>
                <a:latin typeface="Arial" panose="020B0604020202020204" pitchFamily="34" charset="0"/>
                <a:cs typeface="Arial" panose="020B0604020202020204" pitchFamily="34" charset="0"/>
              </a:rPr>
              <a:t>, Matthew Belcher, Gino Hernandez, Shwet ‘Sunny’ Bhatt</a:t>
            </a:r>
          </a:p>
        </p:txBody>
      </p:sp>
      <p:sp>
        <p:nvSpPr>
          <p:cNvPr id="4" name="TextBox 3">
            <a:extLst>
              <a:ext uri="{FF2B5EF4-FFF2-40B4-BE49-F238E27FC236}">
                <a16:creationId xmlns:a16="http://schemas.microsoft.com/office/drawing/2014/main" id="{11F72D59-10A3-41B4-B118-06F0CE3242FF}"/>
              </a:ext>
            </a:extLst>
          </p:cNvPr>
          <p:cNvSpPr txBox="1"/>
          <p:nvPr/>
        </p:nvSpPr>
        <p:spPr>
          <a:xfrm>
            <a:off x="86263" y="3120416"/>
            <a:ext cx="7811654" cy="2966347"/>
          </a:xfrm>
          <a:prstGeom prst="rect">
            <a:avLst/>
          </a:prstGeom>
          <a:noFill/>
          <a:effectLst>
            <a:glow rad="101600">
              <a:schemeClr val="accent1">
                <a:satMod val="175000"/>
                <a:alpha val="40000"/>
              </a:schemeClr>
            </a:glow>
            <a:outerShdw blurRad="50800" dist="38100" dir="2700000" algn="tl" rotWithShape="0">
              <a:schemeClr val="tx1">
                <a:alpha val="40000"/>
              </a:schemeClr>
            </a:outerShdw>
          </a:effectLst>
        </p:spPr>
        <p:txBody>
          <a:bodyPr wrap="square" rtlCol="0" anchor="t">
            <a:normAutofit lnSpcReduction="10000"/>
          </a:bodyPr>
          <a:lstStyle/>
          <a:p>
            <a:pPr>
              <a:lnSpc>
                <a:spcPct val="90000"/>
              </a:lnSpc>
              <a:spcAft>
                <a:spcPts val="600"/>
              </a:spcAft>
            </a:pPr>
            <a:r>
              <a:rPr lang="en-US" sz="2400" b="1" u="sng" dirty="0">
                <a:solidFill>
                  <a:schemeClr val="bg1"/>
                </a:solidFill>
                <a:latin typeface="Arial" panose="020B0604020202020204" pitchFamily="34" charset="0"/>
                <a:cs typeface="Arial" panose="020B0604020202020204" pitchFamily="34" charset="0"/>
              </a:rPr>
              <a:t>Project Scope:</a:t>
            </a:r>
          </a:p>
          <a:p>
            <a:pPr>
              <a:lnSpc>
                <a:spcPct val="90000"/>
              </a:lnSpc>
              <a:spcAft>
                <a:spcPts val="600"/>
              </a:spcAft>
            </a:pPr>
            <a:endParaRPr lang="en-US" sz="2400" dirty="0">
              <a:solidFill>
                <a:schemeClr val="bg1"/>
              </a:solidFill>
              <a:latin typeface="Arial" panose="020B0604020202020204" pitchFamily="34" charset="0"/>
              <a:cs typeface="Arial" panose="020B0604020202020204" pitchFamily="34" charset="0"/>
            </a:endParaRPr>
          </a:p>
          <a:p>
            <a:pPr marL="285750" indent="-285750">
              <a:lnSpc>
                <a:spcPct val="90000"/>
              </a:lnSpc>
              <a:spcAft>
                <a:spcPts val="600"/>
              </a:spcAft>
              <a:buFont typeface="Abadi" panose="020B0604020104020204" pitchFamily="34" charset="0"/>
              <a:buChar char="–"/>
            </a:pPr>
            <a:r>
              <a:rPr lang="en-US" sz="2400" dirty="0">
                <a:solidFill>
                  <a:schemeClr val="bg1"/>
                </a:solidFill>
                <a:latin typeface="Arial" panose="020B0604020202020204" pitchFamily="34" charset="0"/>
                <a:cs typeface="Arial" panose="020B0604020202020204" pitchFamily="34" charset="0"/>
              </a:rPr>
              <a:t>As a team we decided to extract historical data from sources such as </a:t>
            </a:r>
            <a:r>
              <a:rPr lang="en-US" sz="2400" dirty="0" err="1">
                <a:solidFill>
                  <a:schemeClr val="bg1"/>
                </a:solidFill>
                <a:latin typeface="Arial" panose="020B0604020202020204" pitchFamily="34" charset="0"/>
                <a:cs typeface="Arial" panose="020B0604020202020204" pitchFamily="34" charset="0"/>
              </a:rPr>
              <a:t>Wunderground</a:t>
            </a:r>
            <a:r>
              <a:rPr lang="en-US" sz="2400" dirty="0">
                <a:solidFill>
                  <a:schemeClr val="bg1"/>
                </a:solidFill>
                <a:latin typeface="Arial" panose="020B0604020202020204" pitchFamily="34" charset="0"/>
                <a:cs typeface="Arial" panose="020B0604020202020204" pitchFamily="34" charset="0"/>
              </a:rPr>
              <a:t>, Edwards Aquifer and Drought Monitor to analyze and review the Effectiveness of the San Antonio Water System (SAWS) Water Restrictions Policies implemented for Bexar county. We have used various tools such as…….</a:t>
            </a:r>
          </a:p>
        </p:txBody>
      </p:sp>
      <p:sp>
        <p:nvSpPr>
          <p:cNvPr id="5" name="TextBox 4">
            <a:extLst>
              <a:ext uri="{FF2B5EF4-FFF2-40B4-BE49-F238E27FC236}">
                <a16:creationId xmlns:a16="http://schemas.microsoft.com/office/drawing/2014/main" id="{44EF13E3-669E-4BEC-941C-65DA8EF9AE62}"/>
              </a:ext>
            </a:extLst>
          </p:cNvPr>
          <p:cNvSpPr txBox="1"/>
          <p:nvPr/>
        </p:nvSpPr>
        <p:spPr>
          <a:xfrm>
            <a:off x="7721600" y="1147312"/>
            <a:ext cx="4286369" cy="4569997"/>
          </a:xfrm>
          <a:prstGeom prst="rect">
            <a:avLst/>
          </a:prstGeom>
          <a:noFill/>
          <a:effectLst>
            <a:glow rad="101600">
              <a:schemeClr val="accent1">
                <a:satMod val="175000"/>
                <a:alpha val="40000"/>
              </a:schemeClr>
            </a:glow>
            <a:outerShdw blurRad="50800" dist="38100" dir="2700000" algn="tl" rotWithShape="0">
              <a:schemeClr val="tx1">
                <a:alpha val="40000"/>
              </a:schemeClr>
            </a:outerShdw>
          </a:effectLst>
        </p:spPr>
        <p:txBody>
          <a:bodyPr wrap="square" rtlCol="0" anchor="t">
            <a:normAutofit/>
          </a:bodyPr>
          <a:lstStyle/>
          <a:p>
            <a:pPr>
              <a:lnSpc>
                <a:spcPct val="90000"/>
              </a:lnSpc>
              <a:spcAft>
                <a:spcPts val="600"/>
              </a:spcAft>
            </a:pPr>
            <a:r>
              <a:rPr lang="en-US" sz="2400" b="1" u="sng" dirty="0">
                <a:solidFill>
                  <a:schemeClr val="bg1"/>
                </a:solidFill>
                <a:latin typeface="Arial" panose="020B0604020202020204" pitchFamily="34" charset="0"/>
                <a:cs typeface="Arial" panose="020B0604020202020204" pitchFamily="34" charset="0"/>
              </a:rPr>
              <a:t>List of variables analyzed:</a:t>
            </a:r>
          </a:p>
          <a:p>
            <a:pPr>
              <a:lnSpc>
                <a:spcPct val="90000"/>
              </a:lnSpc>
              <a:spcAft>
                <a:spcPts val="600"/>
              </a:spcAft>
            </a:pPr>
            <a:endParaRPr lang="en-US" sz="2400" dirty="0">
              <a:solidFill>
                <a:schemeClr val="bg1"/>
              </a:solidFill>
              <a:latin typeface="Arial" panose="020B0604020202020204" pitchFamily="34" charset="0"/>
              <a:cs typeface="Arial" panose="020B0604020202020204" pitchFamily="34" charset="0"/>
            </a:endParaRPr>
          </a:p>
          <a:p>
            <a:pPr marL="342900" indent="-342900">
              <a:lnSpc>
                <a:spcPct val="90000"/>
              </a:lnSpc>
              <a:spcAft>
                <a:spcPts val="600"/>
              </a:spcAft>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Water Level (J17)</a:t>
            </a:r>
          </a:p>
          <a:p>
            <a:pPr marL="342900" indent="-342900">
              <a:lnSpc>
                <a:spcPct val="90000"/>
              </a:lnSpc>
              <a:spcAft>
                <a:spcPts val="600"/>
              </a:spcAft>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Temperature</a:t>
            </a:r>
          </a:p>
          <a:p>
            <a:pPr marL="342900" indent="-342900">
              <a:lnSpc>
                <a:spcPct val="90000"/>
              </a:lnSpc>
              <a:spcAft>
                <a:spcPts val="600"/>
              </a:spcAft>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Humidity and Precipitation</a:t>
            </a:r>
          </a:p>
          <a:p>
            <a:pPr marL="342900" indent="-342900">
              <a:lnSpc>
                <a:spcPct val="90000"/>
              </a:lnSpc>
              <a:spcAft>
                <a:spcPts val="600"/>
              </a:spcAft>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Change in Water Level by year (J17)</a:t>
            </a:r>
          </a:p>
          <a:p>
            <a:pPr marL="342900" indent="-342900">
              <a:lnSpc>
                <a:spcPct val="90000"/>
              </a:lnSpc>
              <a:spcAft>
                <a:spcPts val="600"/>
              </a:spcAft>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Drought Levels for water restriction (Stage 1, Stage 2, Stage 3)</a:t>
            </a:r>
          </a:p>
          <a:p>
            <a:pPr marL="342900" indent="-342900">
              <a:lnSpc>
                <a:spcPct val="90000"/>
              </a:lnSpc>
              <a:spcAft>
                <a:spcPts val="600"/>
              </a:spcAft>
              <a:buFont typeface="Arial" panose="020B0604020202020204" pitchFamily="34" charset="0"/>
              <a:buChar char="•"/>
            </a:pPr>
            <a:endParaRPr lang="en-US" sz="2400" dirty="0">
              <a:solidFill>
                <a:schemeClr val="bg1"/>
              </a:solidFill>
              <a:latin typeface="Arial" panose="020B0604020202020204" pitchFamily="34" charset="0"/>
              <a:cs typeface="Arial" panose="020B0604020202020204" pitchFamily="34" charset="0"/>
            </a:endParaRPr>
          </a:p>
          <a:p>
            <a:pPr marL="342900" indent="-342900">
              <a:lnSpc>
                <a:spcPct val="90000"/>
              </a:lnSpc>
              <a:spcAft>
                <a:spcPts val="600"/>
              </a:spcAft>
              <a:buFont typeface="Arial" panose="020B0604020202020204" pitchFamily="34" charset="0"/>
              <a:buChar char="•"/>
            </a:pPr>
            <a:endParaRPr lang="en-US"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5043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Questions</a:t>
            </a:r>
          </a:p>
        </p:txBody>
      </p:sp>
      <p:sp>
        <p:nvSpPr>
          <p:cNvPr id="3" name="TextBox 2">
            <a:extLst>
              <a:ext uri="{FF2B5EF4-FFF2-40B4-BE49-F238E27FC236}">
                <a16:creationId xmlns:a16="http://schemas.microsoft.com/office/drawing/2014/main" id="{A7F67253-29DD-4218-AD38-BBA255CE3CC9}"/>
              </a:ext>
            </a:extLst>
          </p:cNvPr>
          <p:cNvSpPr txBox="1"/>
          <p:nvPr/>
        </p:nvSpPr>
        <p:spPr>
          <a:xfrm>
            <a:off x="360218" y="731676"/>
            <a:ext cx="11831782" cy="2168543"/>
          </a:xfrm>
          <a:prstGeom prst="rect">
            <a:avLst/>
          </a:prstGeom>
          <a:noFill/>
          <a:effectLst>
            <a:glow rad="101600">
              <a:schemeClr val="accent1">
                <a:satMod val="175000"/>
                <a:alpha val="40000"/>
              </a:schemeClr>
            </a:glow>
            <a:outerShdw blurRad="50800" dist="38100" dir="2700000" algn="tl" rotWithShape="0">
              <a:schemeClr val="tx1">
                <a:alpha val="40000"/>
              </a:schemeClr>
            </a:outerShdw>
          </a:effectLst>
        </p:spPr>
        <p:txBody>
          <a:bodyPr wrap="square" rtlCol="0" anchor="t">
            <a:noAutofit/>
          </a:bodyPr>
          <a:lstStyle/>
          <a:p>
            <a:pPr>
              <a:lnSpc>
                <a:spcPct val="90000"/>
              </a:lnSpc>
              <a:spcAft>
                <a:spcPts val="600"/>
              </a:spcAft>
            </a:pPr>
            <a:r>
              <a:rPr lang="en-US" b="1" dirty="0">
                <a:solidFill>
                  <a:schemeClr val="bg1"/>
                </a:solidFill>
                <a:latin typeface="Arial" panose="020B0604020202020204" pitchFamily="34" charset="0"/>
                <a:cs typeface="Arial" panose="020B0604020202020204" pitchFamily="34" charset="0"/>
              </a:rPr>
              <a:t>Which variables help us establish a strong correlation with drop in water levels for well J17?</a:t>
            </a:r>
          </a:p>
          <a:p>
            <a:pPr>
              <a:lnSpc>
                <a:spcPct val="90000"/>
              </a:lnSpc>
              <a:spcAft>
                <a:spcPts val="600"/>
              </a:spcAft>
            </a:pPr>
            <a:endParaRPr lang="en-US" dirty="0">
              <a:solidFill>
                <a:schemeClr val="bg1"/>
              </a:solidFill>
              <a:latin typeface="Arial" panose="020B0604020202020204" pitchFamily="34" charset="0"/>
              <a:cs typeface="Arial" panose="020B0604020202020204" pitchFamily="34" charset="0"/>
            </a:endParaRPr>
          </a:p>
          <a:p>
            <a:pPr marL="285750" indent="-285750">
              <a:lnSpc>
                <a:spcPct val="90000"/>
              </a:lnSpc>
              <a:spcAft>
                <a:spcPts val="600"/>
              </a:spcAft>
              <a:buFont typeface="Calibri" panose="020F0502020204030204" pitchFamily="34" charset="0"/>
              <a:buChar char="―"/>
            </a:pPr>
            <a:r>
              <a:rPr lang="en-US" dirty="0">
                <a:solidFill>
                  <a:schemeClr val="bg1"/>
                </a:solidFill>
                <a:latin typeface="Arial" panose="020B0604020202020204" pitchFamily="34" charset="0"/>
                <a:cs typeface="Arial" panose="020B0604020202020204" pitchFamily="34" charset="0"/>
              </a:rPr>
              <a:t>Did overall consumption of water increase in Bexar county over last 5 years resulting in decrease of water levels?</a:t>
            </a:r>
          </a:p>
          <a:p>
            <a:pPr marL="285750" indent="-285750">
              <a:lnSpc>
                <a:spcPct val="90000"/>
              </a:lnSpc>
              <a:spcAft>
                <a:spcPts val="600"/>
              </a:spcAft>
              <a:buFont typeface="Calibri" panose="020F0502020204030204" pitchFamily="34" charset="0"/>
              <a:buChar char="―"/>
            </a:pPr>
            <a:r>
              <a:rPr lang="en-US" dirty="0">
                <a:solidFill>
                  <a:schemeClr val="bg1"/>
                </a:solidFill>
                <a:latin typeface="Arial" panose="020B0604020202020204" pitchFamily="34" charset="0"/>
                <a:cs typeface="Arial" panose="020B0604020202020204" pitchFamily="34" charset="0"/>
              </a:rPr>
              <a:t>Did the overall Humidity and precipitation affect water levels?</a:t>
            </a:r>
          </a:p>
          <a:p>
            <a:pPr marL="285750" indent="-285750">
              <a:lnSpc>
                <a:spcPct val="90000"/>
              </a:lnSpc>
              <a:spcAft>
                <a:spcPts val="600"/>
              </a:spcAft>
              <a:buFont typeface="Calibri" panose="020F0502020204030204" pitchFamily="34" charset="0"/>
              <a:buChar char="―"/>
            </a:pPr>
            <a:r>
              <a:rPr lang="en-US" dirty="0">
                <a:solidFill>
                  <a:schemeClr val="bg1"/>
                </a:solidFill>
                <a:latin typeface="Arial" panose="020B0604020202020204" pitchFamily="34" charset="0"/>
                <a:cs typeface="Arial" panose="020B0604020202020204" pitchFamily="34" charset="0"/>
              </a:rPr>
              <a:t>Did the overall temperature change in last 5 years affect the water levels?</a:t>
            </a:r>
          </a:p>
          <a:p>
            <a:pPr marL="285750" indent="-285750">
              <a:lnSpc>
                <a:spcPct val="90000"/>
              </a:lnSpc>
              <a:spcAft>
                <a:spcPts val="600"/>
              </a:spcAft>
              <a:buFont typeface="Calibri" panose="020F0502020204030204" pitchFamily="34" charset="0"/>
              <a:buChar char="―"/>
            </a:pPr>
            <a:r>
              <a:rPr lang="en-US" dirty="0">
                <a:solidFill>
                  <a:schemeClr val="bg1"/>
                </a:solidFill>
                <a:latin typeface="Arial" panose="020B0604020202020204" pitchFamily="34" charset="0"/>
                <a:cs typeface="Arial" panose="020B0604020202020204" pitchFamily="34" charset="0"/>
              </a:rPr>
              <a:t>How does San Antonio Water Systems implement drought restrictions. Based on recent data, are current restrictions effective in maintaining and/or replenishing water level in well J17?</a:t>
            </a:r>
          </a:p>
          <a:p>
            <a:pPr marL="285750" indent="-285750">
              <a:lnSpc>
                <a:spcPct val="90000"/>
              </a:lnSpc>
              <a:spcAft>
                <a:spcPts val="600"/>
              </a:spcAft>
              <a:buFont typeface="Calibri" panose="020F0502020204030204" pitchFamily="34" charset="0"/>
              <a:buChar char="―"/>
            </a:pPr>
            <a:endParaRPr lang="en-US" dirty="0">
              <a:solidFill>
                <a:schemeClr val="bg1"/>
              </a:solidFill>
              <a:latin typeface="Arial" panose="020B0604020202020204" pitchFamily="34" charset="0"/>
              <a:cs typeface="Arial" panose="020B0604020202020204" pitchFamily="34" charset="0"/>
            </a:endParaRPr>
          </a:p>
          <a:p>
            <a:pPr marL="285750" indent="-285750">
              <a:lnSpc>
                <a:spcPct val="90000"/>
              </a:lnSpc>
              <a:spcAft>
                <a:spcPts val="600"/>
              </a:spcAft>
              <a:buFont typeface="Calibri" panose="020F0502020204030204" pitchFamily="34" charset="0"/>
              <a:buChar char="―"/>
            </a:pPr>
            <a:endParaRPr lang="en-US" dirty="0">
              <a:solidFill>
                <a:schemeClr val="bg1"/>
              </a:solidFill>
              <a:latin typeface="Arial" panose="020B0604020202020204" pitchFamily="34" charset="0"/>
              <a:cs typeface="Arial" panose="020B0604020202020204" pitchFamily="34" charset="0"/>
            </a:endParaRPr>
          </a:p>
          <a:p>
            <a:pPr marL="285750" indent="-285750">
              <a:lnSpc>
                <a:spcPct val="90000"/>
              </a:lnSpc>
              <a:spcAft>
                <a:spcPts val="600"/>
              </a:spcAft>
              <a:buFont typeface="Calibri" panose="020F0502020204030204" pitchFamily="34" charset="0"/>
              <a:buChar char="―"/>
            </a:pPr>
            <a:endParaRPr lang="en-US" dirty="0">
              <a:solidFill>
                <a:schemeClr val="bg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7AEE6AA5-CDBD-4DD9-B318-FF9BCD1A798B}"/>
              </a:ext>
            </a:extLst>
          </p:cNvPr>
          <p:cNvSpPr txBox="1"/>
          <p:nvPr/>
        </p:nvSpPr>
        <p:spPr>
          <a:xfrm>
            <a:off x="258619" y="3957781"/>
            <a:ext cx="11831782" cy="2168543"/>
          </a:xfrm>
          <a:prstGeom prst="rect">
            <a:avLst/>
          </a:prstGeom>
          <a:noFill/>
          <a:effectLst>
            <a:glow rad="101600">
              <a:schemeClr val="accent1">
                <a:satMod val="175000"/>
                <a:alpha val="40000"/>
              </a:schemeClr>
            </a:glow>
            <a:outerShdw blurRad="50800" dist="38100" dir="2700000" algn="tl" rotWithShape="0">
              <a:schemeClr val="tx1">
                <a:alpha val="40000"/>
              </a:schemeClr>
            </a:outerShdw>
          </a:effectLst>
        </p:spPr>
        <p:txBody>
          <a:bodyPr wrap="square" rtlCol="0" anchor="t">
            <a:noAutofit/>
          </a:bodyPr>
          <a:lstStyle/>
          <a:p>
            <a:pPr>
              <a:lnSpc>
                <a:spcPct val="90000"/>
              </a:lnSpc>
              <a:spcAft>
                <a:spcPts val="600"/>
              </a:spcAft>
            </a:pPr>
            <a:r>
              <a:rPr lang="en-US" b="1" dirty="0">
                <a:solidFill>
                  <a:schemeClr val="bg1"/>
                </a:solidFill>
                <a:latin typeface="Arial" panose="020B0604020202020204" pitchFamily="34" charset="0"/>
                <a:cs typeface="Arial" panose="020B0604020202020204" pitchFamily="34" charset="0"/>
              </a:rPr>
              <a:t>How do we look at this issue as a group based on available data?</a:t>
            </a:r>
          </a:p>
          <a:p>
            <a:pPr>
              <a:lnSpc>
                <a:spcPct val="90000"/>
              </a:lnSpc>
              <a:spcAft>
                <a:spcPts val="600"/>
              </a:spcAft>
            </a:pPr>
            <a:endParaRPr lang="en-US" dirty="0">
              <a:solidFill>
                <a:schemeClr val="bg1"/>
              </a:solidFill>
              <a:latin typeface="Arial" panose="020B0604020202020204" pitchFamily="34" charset="0"/>
              <a:cs typeface="Arial" panose="020B0604020202020204" pitchFamily="34" charset="0"/>
            </a:endParaRPr>
          </a:p>
          <a:p>
            <a:pPr marL="285750" indent="-285750">
              <a:lnSpc>
                <a:spcPct val="90000"/>
              </a:lnSpc>
              <a:spcAft>
                <a:spcPts val="600"/>
              </a:spcAft>
              <a:buFont typeface="Calibri" panose="020F0502020204030204" pitchFamily="34" charset="0"/>
              <a:buChar char="―"/>
            </a:pPr>
            <a:r>
              <a:rPr lang="en-US" dirty="0">
                <a:solidFill>
                  <a:schemeClr val="bg1"/>
                </a:solidFill>
                <a:latin typeface="Arial" panose="020B0604020202020204" pitchFamily="34" charset="0"/>
                <a:cs typeface="Arial" panose="020B0604020202020204" pitchFamily="34" charset="0"/>
              </a:rPr>
              <a:t>Graphically we represented our data in scatter plots, line charts, whisker plot. In addition to this we worked on a predictive analysis model that helped us establish if there was any correlation between temperature and J17 water levels.</a:t>
            </a:r>
          </a:p>
          <a:p>
            <a:pPr marL="285750" indent="-285750">
              <a:lnSpc>
                <a:spcPct val="90000"/>
              </a:lnSpc>
              <a:spcAft>
                <a:spcPts val="600"/>
              </a:spcAft>
              <a:buFont typeface="Calibri" panose="020F0502020204030204" pitchFamily="34" charset="0"/>
              <a:buChar char="―"/>
            </a:pPr>
            <a:r>
              <a:rPr lang="en-US" dirty="0">
                <a:solidFill>
                  <a:schemeClr val="bg1"/>
                </a:solidFill>
                <a:latin typeface="Arial" panose="020B0604020202020204" pitchFamily="34" charset="0"/>
                <a:cs typeface="Arial" panose="020B0604020202020204" pitchFamily="34" charset="0"/>
              </a:rPr>
              <a:t>P-value</a:t>
            </a:r>
          </a:p>
          <a:p>
            <a:pPr marL="285750" indent="-285750">
              <a:lnSpc>
                <a:spcPct val="90000"/>
              </a:lnSpc>
              <a:spcAft>
                <a:spcPts val="600"/>
              </a:spcAft>
              <a:buFont typeface="Calibri" panose="020F0502020204030204" pitchFamily="34" charset="0"/>
              <a:buChar char="―"/>
            </a:pPr>
            <a:r>
              <a:rPr lang="en-US" dirty="0">
                <a:solidFill>
                  <a:schemeClr val="bg1"/>
                </a:solidFill>
                <a:latin typeface="Arial" panose="020B0604020202020204" pitchFamily="34" charset="0"/>
                <a:cs typeface="Arial" panose="020B0604020202020204" pitchFamily="34" charset="0"/>
              </a:rPr>
              <a:t>We found multiple sources of data and the main challenge was to clean and merge </a:t>
            </a:r>
            <a:r>
              <a:rPr lang="en-US" dirty="0" err="1">
                <a:solidFill>
                  <a:schemeClr val="bg1"/>
                </a:solidFill>
                <a:latin typeface="Arial" panose="020B0604020202020204" pitchFamily="34" charset="0"/>
                <a:cs typeface="Arial" panose="020B0604020202020204" pitchFamily="34" charset="0"/>
              </a:rPr>
              <a:t>dataframes</a:t>
            </a:r>
            <a:r>
              <a:rPr lang="en-US" dirty="0">
                <a:solidFill>
                  <a:schemeClr val="bg1"/>
                </a:solidFill>
                <a:latin typeface="Arial" panose="020B0604020202020204" pitchFamily="34" charset="0"/>
                <a:cs typeface="Arial" panose="020B0604020202020204" pitchFamily="34" charset="0"/>
              </a:rPr>
              <a:t>. We had limitations with…….</a:t>
            </a:r>
          </a:p>
        </p:txBody>
      </p:sp>
    </p:spTree>
    <p:extLst>
      <p:ext uri="{BB962C8B-B14F-4D97-AF65-F5344CB8AC3E}">
        <p14:creationId xmlns:p14="http://schemas.microsoft.com/office/powerpoint/2010/main" val="2133866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Project Data Sources</a:t>
            </a:r>
          </a:p>
        </p:txBody>
      </p:sp>
      <p:sp>
        <p:nvSpPr>
          <p:cNvPr id="5" name="TextBox 4">
            <a:extLst>
              <a:ext uri="{FF2B5EF4-FFF2-40B4-BE49-F238E27FC236}">
                <a16:creationId xmlns:a16="http://schemas.microsoft.com/office/drawing/2014/main" id="{40059ABA-2EA0-4C28-BD69-52F4619887DA}"/>
              </a:ext>
            </a:extLst>
          </p:cNvPr>
          <p:cNvSpPr txBox="1"/>
          <p:nvPr/>
        </p:nvSpPr>
        <p:spPr>
          <a:xfrm>
            <a:off x="346712" y="1074990"/>
            <a:ext cx="4286369" cy="4569997"/>
          </a:xfrm>
          <a:prstGeom prst="rect">
            <a:avLst/>
          </a:prstGeom>
          <a:noFill/>
          <a:effectLst>
            <a:glow rad="101600">
              <a:schemeClr val="accent1">
                <a:satMod val="175000"/>
                <a:alpha val="40000"/>
              </a:schemeClr>
            </a:glow>
            <a:outerShdw blurRad="50800" dist="38100" dir="2700000" algn="tl" rotWithShape="0">
              <a:schemeClr val="tx1">
                <a:alpha val="40000"/>
              </a:schemeClr>
            </a:outerShdw>
          </a:effectLst>
        </p:spPr>
        <p:txBody>
          <a:bodyPr wrap="square" rtlCol="0" anchor="t">
            <a:normAutofit lnSpcReduction="10000"/>
          </a:bodyPr>
          <a:lstStyle/>
          <a:p>
            <a:pPr>
              <a:lnSpc>
                <a:spcPct val="90000"/>
              </a:lnSpc>
              <a:spcAft>
                <a:spcPts val="600"/>
              </a:spcAft>
            </a:pPr>
            <a:r>
              <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.csv data:</a:t>
            </a:r>
          </a:p>
          <a:p>
            <a:pPr>
              <a:lnSpc>
                <a:spcPct val="90000"/>
              </a:lnSpc>
              <a:spcAft>
                <a:spcPts val="600"/>
              </a:spcAft>
            </a:pP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hlinkClick r:id="rId4"/>
            </a:endParaRPr>
          </a:p>
          <a:p>
            <a:pPr>
              <a:lnSpc>
                <a:spcPct val="90000"/>
              </a:lnSpc>
              <a:spcAft>
                <a:spcPts val="600"/>
              </a:spcAft>
            </a:pPr>
            <a:r>
              <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hlinkClick r:id="rId4"/>
              </a:rPr>
              <a:t>https://www.wunderground.com/</a:t>
            </a: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nSpc>
                <a:spcPct val="90000"/>
              </a:lnSpc>
              <a:spcAft>
                <a:spcPts val="600"/>
              </a:spcAft>
            </a:pPr>
            <a:r>
              <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hlinkClick r:id="rId5"/>
              </a:rPr>
              <a:t>https://www.edwardsaquifer.org/science-maps/aquifer-data/historical-data/</a:t>
            </a: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nSpc>
                <a:spcPct val="90000"/>
              </a:lnSpc>
              <a:spcAft>
                <a:spcPts val="600"/>
              </a:spcAft>
            </a:pPr>
            <a:r>
              <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hlinkClick r:id="rId6"/>
              </a:rPr>
              <a:t>https://droughtmonitor.unl.edu/DmData/DataDownload.aspx</a:t>
            </a: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1" i="0" u="sng"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Weather Historical Data</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1" i="0" u="sng"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J17WL Well Historical Data</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1" i="0" u="sng"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Drought Conditions</a:t>
            </a:r>
          </a:p>
          <a:p>
            <a:pPr>
              <a:lnSpc>
                <a:spcPct val="90000"/>
              </a:lnSpc>
              <a:spcAft>
                <a:spcPts val="600"/>
              </a:spcAft>
            </a:pP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nSpc>
                <a:spcPct val="90000"/>
              </a:lnSpc>
              <a:spcAft>
                <a:spcPts val="600"/>
              </a:spcAft>
            </a:pP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nSpc>
                <a:spcPct val="90000"/>
              </a:lnSpc>
              <a:spcAft>
                <a:spcPts val="600"/>
              </a:spcAft>
            </a:pP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nSpc>
                <a:spcPct val="90000"/>
              </a:lnSpc>
              <a:spcAft>
                <a:spcPts val="600"/>
              </a:spcAft>
            </a:pP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342900" indent="-342900">
              <a:lnSpc>
                <a:spcPct val="90000"/>
              </a:lnSpc>
              <a:spcAft>
                <a:spcPts val="600"/>
              </a:spcAft>
              <a:buFont typeface="Arial" panose="020B0604020202020204" pitchFamily="34" charset="0"/>
              <a:buChar char="•"/>
            </a:pP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342900" indent="-342900">
              <a:lnSpc>
                <a:spcPct val="90000"/>
              </a:lnSpc>
              <a:spcAft>
                <a:spcPts val="600"/>
              </a:spcAft>
              <a:buFont typeface="Wingdings" panose="05000000000000000000" pitchFamily="2" charset="2"/>
              <a:buChar char="Ø"/>
            </a:pP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nSpc>
                <a:spcPct val="90000"/>
              </a:lnSpc>
              <a:spcAft>
                <a:spcPts val="600"/>
              </a:spcAft>
            </a:pPr>
            <a:endParaRPr lang="en-US" sz="2400" dirty="0">
              <a:solidFill>
                <a:schemeClr val="bg1"/>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7C7650EF-1A54-4070-A5A9-FE4FFF417332}"/>
              </a:ext>
            </a:extLst>
          </p:cNvPr>
          <p:cNvPicPr>
            <a:picLocks noChangeAspect="1"/>
          </p:cNvPicPr>
          <p:nvPr/>
        </p:nvPicPr>
        <p:blipFill>
          <a:blip r:embed="rId7"/>
          <a:stretch>
            <a:fillRect/>
          </a:stretch>
        </p:blipFill>
        <p:spPr>
          <a:xfrm>
            <a:off x="4787464" y="962024"/>
            <a:ext cx="7404536" cy="5895976"/>
          </a:xfrm>
          <a:prstGeom prst="rect">
            <a:avLst/>
          </a:prstGeom>
        </p:spPr>
      </p:pic>
    </p:spTree>
    <p:extLst>
      <p:ext uri="{BB962C8B-B14F-4D97-AF65-F5344CB8AC3E}">
        <p14:creationId xmlns:p14="http://schemas.microsoft.com/office/powerpoint/2010/main" val="2418961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Project Variables</a:t>
            </a:r>
          </a:p>
        </p:txBody>
      </p:sp>
      <p:sp>
        <p:nvSpPr>
          <p:cNvPr id="5" name="TextBox 4">
            <a:extLst>
              <a:ext uri="{FF2B5EF4-FFF2-40B4-BE49-F238E27FC236}">
                <a16:creationId xmlns:a16="http://schemas.microsoft.com/office/drawing/2014/main" id="{40059ABA-2EA0-4C28-BD69-52F4619887DA}"/>
              </a:ext>
            </a:extLst>
          </p:cNvPr>
          <p:cNvSpPr txBox="1"/>
          <p:nvPr/>
        </p:nvSpPr>
        <p:spPr>
          <a:xfrm>
            <a:off x="286327" y="1144001"/>
            <a:ext cx="4286369" cy="4569997"/>
          </a:xfrm>
          <a:prstGeom prst="rect">
            <a:avLst/>
          </a:prstGeom>
          <a:noFill/>
          <a:effectLst>
            <a:glow rad="101600">
              <a:schemeClr val="accent1">
                <a:satMod val="175000"/>
                <a:alpha val="40000"/>
              </a:schemeClr>
            </a:glow>
            <a:outerShdw blurRad="50800" dist="38100" dir="2700000" algn="tl" rotWithShape="0">
              <a:schemeClr val="tx1">
                <a:alpha val="40000"/>
              </a:schemeClr>
            </a:outerShdw>
          </a:effectLst>
        </p:spPr>
        <p:txBody>
          <a:bodyPr wrap="square" rtlCol="0" anchor="t">
            <a:normAutofit/>
          </a:bodyPr>
          <a:lstStyle/>
          <a:p>
            <a:pPr>
              <a:lnSpc>
                <a:spcPct val="90000"/>
              </a:lnSpc>
              <a:spcAft>
                <a:spcPts val="600"/>
              </a:spcAft>
            </a:pPr>
            <a:r>
              <a:rPr lang="en-US" sz="2400" dirty="0">
                <a:solidFill>
                  <a:schemeClr val="bg1"/>
                </a:solidFill>
                <a:latin typeface="Arial" panose="020B0604020202020204" pitchFamily="34" charset="0"/>
                <a:cs typeface="Arial" panose="020B0604020202020204" pitchFamily="34" charset="0"/>
              </a:rPr>
              <a:t>Water Level (J17)</a:t>
            </a:r>
          </a:p>
          <a:p>
            <a:pPr>
              <a:lnSpc>
                <a:spcPct val="90000"/>
              </a:lnSpc>
              <a:spcAft>
                <a:spcPts val="600"/>
              </a:spcAft>
            </a:pPr>
            <a:r>
              <a:rPr lang="en-US" sz="2400" dirty="0">
                <a:solidFill>
                  <a:schemeClr val="bg1"/>
                </a:solidFill>
                <a:latin typeface="Arial" panose="020B0604020202020204" pitchFamily="34" charset="0"/>
                <a:cs typeface="Arial" panose="020B0604020202020204" pitchFamily="34" charset="0"/>
              </a:rPr>
              <a:t>Temperature</a:t>
            </a:r>
          </a:p>
          <a:p>
            <a:pPr>
              <a:lnSpc>
                <a:spcPct val="90000"/>
              </a:lnSpc>
              <a:spcAft>
                <a:spcPts val="600"/>
              </a:spcAft>
            </a:pPr>
            <a:r>
              <a:rPr lang="en-US" sz="2400" dirty="0">
                <a:solidFill>
                  <a:schemeClr val="bg1"/>
                </a:solidFill>
                <a:latin typeface="Arial" panose="020B0604020202020204" pitchFamily="34" charset="0"/>
                <a:cs typeface="Arial" panose="020B0604020202020204" pitchFamily="34" charset="0"/>
              </a:rPr>
              <a:t>Humidity and Precipitation</a:t>
            </a:r>
          </a:p>
          <a:p>
            <a:pPr>
              <a:lnSpc>
                <a:spcPct val="90000"/>
              </a:lnSpc>
              <a:spcAft>
                <a:spcPts val="600"/>
              </a:spcAft>
            </a:pPr>
            <a:r>
              <a:rPr lang="en-US" sz="2400" dirty="0">
                <a:solidFill>
                  <a:schemeClr val="bg1"/>
                </a:solidFill>
                <a:latin typeface="Arial" panose="020B0604020202020204" pitchFamily="34" charset="0"/>
                <a:cs typeface="Arial" panose="020B0604020202020204" pitchFamily="34" charset="0"/>
              </a:rPr>
              <a:t>Change in Water Level by year (J17)</a:t>
            </a:r>
          </a:p>
          <a:p>
            <a:pPr>
              <a:lnSpc>
                <a:spcPct val="90000"/>
              </a:lnSpc>
              <a:spcAft>
                <a:spcPts val="600"/>
              </a:spcAft>
            </a:pPr>
            <a:r>
              <a:rPr lang="en-US" sz="2400" dirty="0">
                <a:solidFill>
                  <a:schemeClr val="bg1"/>
                </a:solidFill>
                <a:latin typeface="Arial" panose="020B0604020202020204" pitchFamily="34" charset="0"/>
                <a:cs typeface="Arial" panose="020B0604020202020204" pitchFamily="34" charset="0"/>
              </a:rPr>
              <a:t>Drought Levels for water restriction (Stage 1, Stage 2, Stage 3)</a:t>
            </a:r>
          </a:p>
        </p:txBody>
      </p:sp>
      <p:pic>
        <p:nvPicPr>
          <p:cNvPr id="4" name="Picture 3">
            <a:extLst>
              <a:ext uri="{FF2B5EF4-FFF2-40B4-BE49-F238E27FC236}">
                <a16:creationId xmlns:a16="http://schemas.microsoft.com/office/drawing/2014/main" id="{E773C12B-C916-4EA0-ADD2-8F65F874D875}"/>
              </a:ext>
            </a:extLst>
          </p:cNvPr>
          <p:cNvPicPr>
            <a:picLocks noChangeAspect="1"/>
          </p:cNvPicPr>
          <p:nvPr/>
        </p:nvPicPr>
        <p:blipFill>
          <a:blip r:embed="rId4"/>
          <a:stretch>
            <a:fillRect/>
          </a:stretch>
        </p:blipFill>
        <p:spPr>
          <a:xfrm>
            <a:off x="4765964" y="1043710"/>
            <a:ext cx="7426036" cy="5814290"/>
          </a:xfrm>
          <a:prstGeom prst="rect">
            <a:avLst/>
          </a:prstGeom>
        </p:spPr>
      </p:pic>
    </p:spTree>
    <p:extLst>
      <p:ext uri="{BB962C8B-B14F-4D97-AF65-F5344CB8AC3E}">
        <p14:creationId xmlns:p14="http://schemas.microsoft.com/office/powerpoint/2010/main" val="3925844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Data Cleanup</a:t>
            </a:r>
          </a:p>
        </p:txBody>
      </p:sp>
    </p:spTree>
    <p:extLst>
      <p:ext uri="{BB962C8B-B14F-4D97-AF65-F5344CB8AC3E}">
        <p14:creationId xmlns:p14="http://schemas.microsoft.com/office/powerpoint/2010/main" val="2372798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2870489"/>
            <a:ext cx="10515600" cy="558511"/>
          </a:xfrm>
        </p:spPr>
        <p:txBody>
          <a:bodyPr>
            <a:normAutofit fontScale="90000"/>
          </a:bodyPr>
          <a:lstStyle/>
          <a:p>
            <a:pPr algn="ctr"/>
            <a:r>
              <a:rPr lang="en-US" dirty="0">
                <a:solidFill>
                  <a:schemeClr val="bg1"/>
                </a:solidFill>
              </a:rPr>
              <a:t>State “Based on the null hypothesis its not…”</a:t>
            </a:r>
            <a:br>
              <a:rPr lang="en-US" dirty="0">
                <a:solidFill>
                  <a:schemeClr val="bg1"/>
                </a:solidFill>
              </a:rPr>
            </a:br>
            <a:br>
              <a:rPr lang="en-US" dirty="0">
                <a:solidFill>
                  <a:schemeClr val="bg1"/>
                </a:solidFill>
              </a:rPr>
            </a:br>
            <a:r>
              <a:rPr lang="en-US" dirty="0">
                <a:solidFill>
                  <a:schemeClr val="bg1"/>
                </a:solidFill>
              </a:rPr>
              <a:t>We see Temperature had a standard seasonal pattern</a:t>
            </a:r>
            <a:br>
              <a:rPr lang="en-US" dirty="0">
                <a:solidFill>
                  <a:schemeClr val="bg1"/>
                </a:solidFill>
              </a:rPr>
            </a:br>
            <a:br>
              <a:rPr lang="en-US" dirty="0">
                <a:solidFill>
                  <a:schemeClr val="bg1"/>
                </a:solidFill>
              </a:rPr>
            </a:br>
            <a:r>
              <a:rPr lang="en-US" dirty="0">
                <a:solidFill>
                  <a:schemeClr val="bg1"/>
                </a:solidFill>
              </a:rPr>
              <a:t>(add plots from .</a:t>
            </a:r>
            <a:r>
              <a:rPr lang="en-US" dirty="0" err="1">
                <a:solidFill>
                  <a:schemeClr val="bg1"/>
                </a:solidFill>
              </a:rPr>
              <a:t>ipynb</a:t>
            </a:r>
            <a:r>
              <a:rPr lang="en-US" dirty="0">
                <a:solidFill>
                  <a:schemeClr val="bg1"/>
                </a:solidFill>
              </a:rPr>
              <a:t>)</a:t>
            </a:r>
            <a:br>
              <a:rPr lang="en-US"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484720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Humidity and Precipitation</a:t>
            </a:r>
          </a:p>
        </p:txBody>
      </p:sp>
    </p:spTree>
    <p:extLst>
      <p:ext uri="{BB962C8B-B14F-4D97-AF65-F5344CB8AC3E}">
        <p14:creationId xmlns:p14="http://schemas.microsoft.com/office/powerpoint/2010/main" val="1740637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Water level restrictions</a:t>
            </a:r>
          </a:p>
        </p:txBody>
      </p:sp>
      <p:sp>
        <p:nvSpPr>
          <p:cNvPr id="3" name="TextBox 2">
            <a:extLst>
              <a:ext uri="{FF2B5EF4-FFF2-40B4-BE49-F238E27FC236}">
                <a16:creationId xmlns:a16="http://schemas.microsoft.com/office/drawing/2014/main" id="{56D57CE9-A69E-4C5C-875F-D635DB6B0614}"/>
              </a:ext>
            </a:extLst>
          </p:cNvPr>
          <p:cNvSpPr txBox="1"/>
          <p:nvPr/>
        </p:nvSpPr>
        <p:spPr>
          <a:xfrm>
            <a:off x="838200" y="992038"/>
            <a:ext cx="10712570" cy="369332"/>
          </a:xfrm>
          <a:prstGeom prst="rect">
            <a:avLst/>
          </a:prstGeom>
          <a:noFill/>
        </p:spPr>
        <p:txBody>
          <a:bodyPr wrap="square" rtlCol="0">
            <a:spAutoFit/>
          </a:bodyPr>
          <a:lstStyle/>
          <a:p>
            <a:r>
              <a:rPr lang="en-US" dirty="0"/>
              <a:t>Plots/charts explaining Time vs water levels at each point (5 years) </a:t>
            </a:r>
          </a:p>
        </p:txBody>
      </p:sp>
    </p:spTree>
    <p:extLst>
      <p:ext uri="{BB962C8B-B14F-4D97-AF65-F5344CB8AC3E}">
        <p14:creationId xmlns:p14="http://schemas.microsoft.com/office/powerpoint/2010/main" val="3984128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TotalTime>
  <Words>553</Words>
  <Application>Microsoft Office PowerPoint</Application>
  <PresentationFormat>Widescreen</PresentationFormat>
  <Paragraphs>65</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Abadi</vt:lpstr>
      <vt:lpstr>Amasis MT Pro Black</vt:lpstr>
      <vt:lpstr>Arial</vt:lpstr>
      <vt:lpstr>Arial Black</vt:lpstr>
      <vt:lpstr>Calibri</vt:lpstr>
      <vt:lpstr>Calibri Light</vt:lpstr>
      <vt:lpstr>Cooper Black</vt:lpstr>
      <vt:lpstr>Wingdings</vt:lpstr>
      <vt:lpstr>Office Theme</vt:lpstr>
      <vt:lpstr>PowerPoint Presentation</vt:lpstr>
      <vt:lpstr>PowerPoint Presentation</vt:lpstr>
      <vt:lpstr>Questions</vt:lpstr>
      <vt:lpstr>Project Data Sources</vt:lpstr>
      <vt:lpstr>Project Variables</vt:lpstr>
      <vt:lpstr>Data Cleanup</vt:lpstr>
      <vt:lpstr>State “Based on the null hypothesis its not…”  We see Temperature had a standard seasonal pattern  (add plots from .ipynb) </vt:lpstr>
      <vt:lpstr>Humidity and Precipitation</vt:lpstr>
      <vt:lpstr>Water level restrictions</vt:lpstr>
      <vt:lpstr>P-Value and Null vs Alternate Hypothesis</vt:lpstr>
      <vt:lpstr>Total P-Value data</vt:lpstr>
      <vt:lpstr>Limitations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Sunny Bhatt</dc:creator>
  <cp:lastModifiedBy>Sunny Bhatt</cp:lastModifiedBy>
  <cp:revision>1</cp:revision>
  <dcterms:created xsi:type="dcterms:W3CDTF">2022-08-09T01:43:43Z</dcterms:created>
  <dcterms:modified xsi:type="dcterms:W3CDTF">2022-08-10T00:58:41Z</dcterms:modified>
</cp:coreProperties>
</file>