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6" r:id="rId4"/>
  </p:sldMasterIdLst>
  <p:notesMasterIdLst>
    <p:notesMasterId r:id="rId27"/>
  </p:notesMasterIdLst>
  <p:handoutMasterIdLst>
    <p:handoutMasterId r:id="rId28"/>
  </p:handoutMasterIdLst>
  <p:sldIdLst>
    <p:sldId id="266" r:id="rId5"/>
    <p:sldId id="259" r:id="rId6"/>
    <p:sldId id="280" r:id="rId7"/>
    <p:sldId id="258" r:id="rId8"/>
    <p:sldId id="264" r:id="rId9"/>
    <p:sldId id="265" r:id="rId10"/>
    <p:sldId id="261" r:id="rId11"/>
    <p:sldId id="262" r:id="rId12"/>
    <p:sldId id="260" r:id="rId13"/>
    <p:sldId id="277" r:id="rId14"/>
    <p:sldId id="263" r:id="rId15"/>
    <p:sldId id="278" r:id="rId16"/>
    <p:sldId id="27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68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66FFFF">
        <a:alpha val="0"/>
      </a:srgbClr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AFB"/>
    <a:srgbClr val="ABEAEF"/>
    <a:srgbClr val="BFEFF3"/>
    <a:srgbClr val="ECDFF5"/>
    <a:srgbClr val="507BC8"/>
    <a:srgbClr val="E2D0F0"/>
    <a:srgbClr val="201449"/>
    <a:srgbClr val="DEC8EE"/>
    <a:srgbClr val="CF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45162-A0DA-4D61-BC11-C90842815BBD}" v="20" dt="2022-12-15T16:28:32.103"/>
    <p1510:client id="{2893183E-1B99-424F-A9C9-37D7FB0948EE}" v="4" dt="2022-12-18T16:55:08.089"/>
    <p1510:client id="{2A951F6E-9AFF-4E4D-9D87-3C08D6959AF0}" vWet="2" dt="2022-12-12T05:23:57.401"/>
    <p1510:client id="{50D4F2D4-DFE6-4782-B2A2-5E689F014748}" v="10" dt="2022-12-18T15:46:00.177"/>
    <p1510:client id="{5212006E-1975-4C0F-9083-9F573CA1CE94}" v="41" dt="2022-12-18T16:58:33.268"/>
    <p1510:client id="{8BBAF6BD-D57E-46AC-AC6D-A6EB45730F63}" v="5" dt="2022-12-18T15:37:26.195"/>
    <p1510:client id="{9251478A-3B47-44DA-A417-28F01C0C5C51}" v="1" dt="2022-12-14T13:16:03.462"/>
    <p1510:client id="{C14B8117-CBCC-4B89-9CA8-BB2AA0F20BD7}" v="5" dt="2022-12-18T15:44:19.435"/>
    <p1510:client id="{CEB6B822-47CD-4674-8823-80F1D0CAB8BC}" v="32" dt="2022-12-12T05:33:46.516"/>
    <p1510:client id="{DC43DAE0-1F5B-4648-86F6-8584D0907850}" v="49" dt="2022-12-16T04:13:22.827"/>
    <p1510:client id="{EBF818B8-2031-4589-8D1E-9FDEDF611D6B}" v="1" dt="2022-12-18T15:14:39.208"/>
    <p1510:client id="{F2B24A42-2617-40E6-A375-8A18D35CB17B}" v="16" dt="2022-12-12T06:06:2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hamil Selvi Ap[CAPG-97]" userId="S::capgb1142@manipalprolearn.co::69336a59-0c52-4140-b1dc-afbd8a229df1" providerId="AD" clId="Web-{8BBAF6BD-D57E-46AC-AC6D-A6EB45730F63}"/>
    <pc:docChg chg="addSld modSld">
      <pc:chgData name="Senthamil Selvi Ap[CAPG-97]" userId="S::capgb1142@manipalprolearn.co::69336a59-0c52-4140-b1dc-afbd8a229df1" providerId="AD" clId="Web-{8BBAF6BD-D57E-46AC-AC6D-A6EB45730F63}" dt="2022-12-18T15:37:24.726" v="3"/>
      <pc:docMkLst>
        <pc:docMk/>
      </pc:docMkLst>
      <pc:sldChg chg="addSp delSp modSp new">
        <pc:chgData name="Senthamil Selvi Ap[CAPG-97]" userId="S::capgb1142@manipalprolearn.co::69336a59-0c52-4140-b1dc-afbd8a229df1" providerId="AD" clId="Web-{8BBAF6BD-D57E-46AC-AC6D-A6EB45730F63}" dt="2022-12-18T15:37:24.726" v="3"/>
        <pc:sldMkLst>
          <pc:docMk/>
          <pc:sldMk cId="28236334" sldId="278"/>
        </pc:sldMkLst>
        <pc:spChg chg="mod">
          <ac:chgData name="Senthamil Selvi Ap[CAPG-97]" userId="S::capgb1142@manipalprolearn.co::69336a59-0c52-4140-b1dc-afbd8a229df1" providerId="AD" clId="Web-{8BBAF6BD-D57E-46AC-AC6D-A6EB45730F63}" dt="2022-12-18T15:36:53.522" v="2" actId="20577"/>
          <ac:spMkLst>
            <pc:docMk/>
            <pc:sldMk cId="28236334" sldId="278"/>
            <ac:spMk id="2" creationId="{B56B3F22-84D6-2622-3CC8-AF7B0C4C338C}"/>
          </ac:spMkLst>
        </pc:spChg>
        <pc:spChg chg="del">
          <ac:chgData name="Senthamil Selvi Ap[CAPG-97]" userId="S::capgb1142@manipalprolearn.co::69336a59-0c52-4140-b1dc-afbd8a229df1" providerId="AD" clId="Web-{8BBAF6BD-D57E-46AC-AC6D-A6EB45730F63}" dt="2022-12-18T15:37:24.726" v="3"/>
          <ac:spMkLst>
            <pc:docMk/>
            <pc:sldMk cId="28236334" sldId="278"/>
            <ac:spMk id="3" creationId="{76FC4D8D-99EF-A67C-4DD8-F54983A4B7A0}"/>
          </ac:spMkLst>
        </pc:spChg>
        <pc:picChg chg="add mod ord">
          <ac:chgData name="Senthamil Selvi Ap[CAPG-97]" userId="S::capgb1142@manipalprolearn.co::69336a59-0c52-4140-b1dc-afbd8a229df1" providerId="AD" clId="Web-{8BBAF6BD-D57E-46AC-AC6D-A6EB45730F63}" dt="2022-12-18T15:37:24.726" v="3"/>
          <ac:picMkLst>
            <pc:docMk/>
            <pc:sldMk cId="28236334" sldId="278"/>
            <ac:picMk id="7" creationId="{DA049913-4B56-42D0-BE48-B1A12367BC27}"/>
          </ac:picMkLst>
        </pc:picChg>
      </pc:sldChg>
    </pc:docChg>
  </pc:docChgLst>
  <pc:docChgLst>
    <pc:chgData name="Senthamil Selvi Ap[CAPG-97]" userId="S::capgb1142@manipalprolearn.co::69336a59-0c52-4140-b1dc-afbd8a229df1" providerId="AD" clId="Web-{C14B8117-CBCC-4B89-9CA8-BB2AA0F20BD7}"/>
    <pc:docChg chg="addSld delSld modSld">
      <pc:chgData name="Senthamil Selvi Ap[CAPG-97]" userId="S::capgb1142@manipalprolearn.co::69336a59-0c52-4140-b1dc-afbd8a229df1" providerId="AD" clId="Web-{C14B8117-CBCC-4B89-9CA8-BB2AA0F20BD7}" dt="2022-12-18T15:44:18.279" v="3"/>
      <pc:docMkLst>
        <pc:docMk/>
      </pc:docMkLst>
      <pc:sldChg chg="del">
        <pc:chgData name="Senthamil Selvi Ap[CAPG-97]" userId="S::capgb1142@manipalprolearn.co::69336a59-0c52-4140-b1dc-afbd8a229df1" providerId="AD" clId="Web-{C14B8117-CBCC-4B89-9CA8-BB2AA0F20BD7}" dt="2022-12-18T15:43:08.808" v="0"/>
        <pc:sldMkLst>
          <pc:docMk/>
          <pc:sldMk cId="28236334" sldId="278"/>
        </pc:sldMkLst>
      </pc:sldChg>
      <pc:sldChg chg="addSp delSp modSp add replId">
        <pc:chgData name="Senthamil Selvi Ap[CAPG-97]" userId="S::capgb1142@manipalprolearn.co::69336a59-0c52-4140-b1dc-afbd8a229df1" providerId="AD" clId="Web-{C14B8117-CBCC-4B89-9CA8-BB2AA0F20BD7}" dt="2022-12-18T15:44:18.279" v="3"/>
        <pc:sldMkLst>
          <pc:docMk/>
          <pc:sldMk cId="3857221284" sldId="278"/>
        </pc:sldMkLst>
        <pc:spChg chg="add del mod">
          <ac:chgData name="Senthamil Selvi Ap[CAPG-97]" userId="S::capgb1142@manipalprolearn.co::69336a59-0c52-4140-b1dc-afbd8a229df1" providerId="AD" clId="Web-{C14B8117-CBCC-4B89-9CA8-BB2AA0F20BD7}" dt="2022-12-18T15:44:18.279" v="3"/>
          <ac:spMkLst>
            <pc:docMk/>
            <pc:sldMk cId="3857221284" sldId="278"/>
            <ac:spMk id="4" creationId="{E590A52C-46D0-5C6B-3155-F5149B922516}"/>
          </ac:spMkLst>
        </pc:spChg>
        <pc:picChg chg="add mod ord">
          <ac:chgData name="Senthamil Selvi Ap[CAPG-97]" userId="S::capgb1142@manipalprolearn.co::69336a59-0c52-4140-b1dc-afbd8a229df1" providerId="AD" clId="Web-{C14B8117-CBCC-4B89-9CA8-BB2AA0F20BD7}" dt="2022-12-18T15:44:18.279" v="3"/>
          <ac:picMkLst>
            <pc:docMk/>
            <pc:sldMk cId="3857221284" sldId="278"/>
            <ac:picMk id="6" creationId="{37C2A02E-A0A2-0F0F-8911-7E36CD2D59A6}"/>
          </ac:picMkLst>
        </pc:picChg>
        <pc:picChg chg="del">
          <ac:chgData name="Senthamil Selvi Ap[CAPG-97]" userId="S::capgb1142@manipalprolearn.co::69336a59-0c52-4140-b1dc-afbd8a229df1" providerId="AD" clId="Web-{C14B8117-CBCC-4B89-9CA8-BB2AA0F20BD7}" dt="2022-12-18T15:44:12.357" v="2"/>
          <ac:picMkLst>
            <pc:docMk/>
            <pc:sldMk cId="3857221284" sldId="278"/>
            <ac:picMk id="8" creationId="{F1E8DD3C-6773-4BEC-8B5F-2785B853F2EB}"/>
          </ac:picMkLst>
        </pc:picChg>
      </pc:sldChg>
    </pc:docChg>
  </pc:docChgLst>
  <pc:docChgLst>
    <pc:chgData name="Senthamil Selvi Ap[CAPG-97]" userId="S::capgb1142@manipalprolearn.co::69336a59-0c52-4140-b1dc-afbd8a229df1" providerId="AD" clId="Web-{5212006E-1975-4C0F-9083-9F573CA1CE94}"/>
    <pc:docChg chg="modSld sldOrd">
      <pc:chgData name="Senthamil Selvi Ap[CAPG-97]" userId="S::capgb1142@manipalprolearn.co::69336a59-0c52-4140-b1dc-afbd8a229df1" providerId="AD" clId="Web-{5212006E-1975-4C0F-9083-9F573CA1CE94}" dt="2022-12-18T16:58:33.268" v="38"/>
      <pc:docMkLst>
        <pc:docMk/>
      </pc:docMkLst>
      <pc:sldChg chg="modSp">
        <pc:chgData name="Senthamil Selvi Ap[CAPG-97]" userId="S::capgb1142@manipalprolearn.co::69336a59-0c52-4140-b1dc-afbd8a229df1" providerId="AD" clId="Web-{5212006E-1975-4C0F-9083-9F573CA1CE94}" dt="2022-12-18T16:57:43.641" v="37" actId="14100"/>
        <pc:sldMkLst>
          <pc:docMk/>
          <pc:sldMk cId="1752927964" sldId="259"/>
        </pc:sldMkLst>
        <pc:spChg chg="mod">
          <ac:chgData name="Senthamil Selvi Ap[CAPG-97]" userId="S::capgb1142@manipalprolearn.co::69336a59-0c52-4140-b1dc-afbd8a229df1" providerId="AD" clId="Web-{5212006E-1975-4C0F-9083-9F573CA1CE94}" dt="2022-12-18T16:57:43.641" v="37" actId="14100"/>
          <ac:spMkLst>
            <pc:docMk/>
            <pc:sldMk cId="1752927964" sldId="259"/>
            <ac:spMk id="2" creationId="{772CF339-0C25-47B6-B43B-AE4432F83FA7}"/>
          </ac:spMkLst>
        </pc:spChg>
      </pc:sldChg>
      <pc:sldChg chg="ord">
        <pc:chgData name="Senthamil Selvi Ap[CAPG-97]" userId="S::capgb1142@manipalprolearn.co::69336a59-0c52-4140-b1dc-afbd8a229df1" providerId="AD" clId="Web-{5212006E-1975-4C0F-9083-9F573CA1CE94}" dt="2022-12-18T16:58:33.268" v="38"/>
        <pc:sldMkLst>
          <pc:docMk/>
          <pc:sldMk cId="3318253582" sldId="265"/>
        </pc:sldMkLst>
      </pc:sldChg>
    </pc:docChg>
  </pc:docChgLst>
  <pc:docChgLst>
    <pc:chgData name="Senthamil Selvi Ap[CAPG-97]" userId="S::capgb1142@manipalprolearn.co::69336a59-0c52-4140-b1dc-afbd8a229df1" providerId="AD" clId="Web-{50D4F2D4-DFE6-4782-B2A2-5E689F014748}"/>
    <pc:docChg chg="addSld modSld sldOrd">
      <pc:chgData name="Senthamil Selvi Ap[CAPG-97]" userId="S::capgb1142@manipalprolearn.co::69336a59-0c52-4140-b1dc-afbd8a229df1" providerId="AD" clId="Web-{50D4F2D4-DFE6-4782-B2A2-5E689F014748}" dt="2022-12-18T15:46:00.177" v="8" actId="14100"/>
      <pc:docMkLst>
        <pc:docMk/>
      </pc:docMkLst>
      <pc:sldChg chg="modSp ord">
        <pc:chgData name="Senthamil Selvi Ap[CAPG-97]" userId="S::capgb1142@manipalprolearn.co::69336a59-0c52-4140-b1dc-afbd8a229df1" providerId="AD" clId="Web-{50D4F2D4-DFE6-4782-B2A2-5E689F014748}" dt="2022-12-18T15:45:25.472" v="3" actId="14100"/>
        <pc:sldMkLst>
          <pc:docMk/>
          <pc:sldMk cId="3857221284" sldId="278"/>
        </pc:sldMkLst>
        <pc:picChg chg="mod">
          <ac:chgData name="Senthamil Selvi Ap[CAPG-97]" userId="S::capgb1142@manipalprolearn.co::69336a59-0c52-4140-b1dc-afbd8a229df1" providerId="AD" clId="Web-{50D4F2D4-DFE6-4782-B2A2-5E689F014748}" dt="2022-12-18T15:45:25.472" v="3" actId="14100"/>
          <ac:picMkLst>
            <pc:docMk/>
            <pc:sldMk cId="3857221284" sldId="278"/>
            <ac:picMk id="6" creationId="{37C2A02E-A0A2-0F0F-8911-7E36CD2D59A6}"/>
          </ac:picMkLst>
        </pc:picChg>
      </pc:sldChg>
      <pc:sldChg chg="addSp delSp modSp add replId">
        <pc:chgData name="Senthamil Selvi Ap[CAPG-97]" userId="S::capgb1142@manipalprolearn.co::69336a59-0c52-4140-b1dc-afbd8a229df1" providerId="AD" clId="Web-{50D4F2D4-DFE6-4782-B2A2-5E689F014748}" dt="2022-12-18T15:46:00.177" v="8" actId="14100"/>
        <pc:sldMkLst>
          <pc:docMk/>
          <pc:sldMk cId="3583119022" sldId="279"/>
        </pc:sldMkLst>
        <pc:spChg chg="add del mod">
          <ac:chgData name="Senthamil Selvi Ap[CAPG-97]" userId="S::capgb1142@manipalprolearn.co::69336a59-0c52-4140-b1dc-afbd8a229df1" providerId="AD" clId="Web-{50D4F2D4-DFE6-4782-B2A2-5E689F014748}" dt="2022-12-18T15:45:44.817" v="6"/>
          <ac:spMkLst>
            <pc:docMk/>
            <pc:sldMk cId="3583119022" sldId="279"/>
            <ac:spMk id="4" creationId="{8981D652-FAC4-B0A4-8C78-09572AB09EF9}"/>
          </ac:spMkLst>
        </pc:spChg>
        <pc:picChg chg="del">
          <ac:chgData name="Senthamil Selvi Ap[CAPG-97]" userId="S::capgb1142@manipalprolearn.co::69336a59-0c52-4140-b1dc-afbd8a229df1" providerId="AD" clId="Web-{50D4F2D4-DFE6-4782-B2A2-5E689F014748}" dt="2022-12-18T15:45:37.098" v="5"/>
          <ac:picMkLst>
            <pc:docMk/>
            <pc:sldMk cId="3583119022" sldId="279"/>
            <ac:picMk id="6" creationId="{37C2A02E-A0A2-0F0F-8911-7E36CD2D59A6}"/>
          </ac:picMkLst>
        </pc:picChg>
        <pc:picChg chg="add mod ord">
          <ac:chgData name="Senthamil Selvi Ap[CAPG-97]" userId="S::capgb1142@manipalprolearn.co::69336a59-0c52-4140-b1dc-afbd8a229df1" providerId="AD" clId="Web-{50D4F2D4-DFE6-4782-B2A2-5E689F014748}" dt="2022-12-18T15:46:00.177" v="8" actId="14100"/>
          <ac:picMkLst>
            <pc:docMk/>
            <pc:sldMk cId="3583119022" sldId="279"/>
            <ac:picMk id="7" creationId="{E67590E1-CEF3-E3ED-73A1-2693D872EDB7}"/>
          </ac:picMkLst>
        </pc:picChg>
      </pc:sldChg>
    </pc:docChg>
  </pc:docChgLst>
  <pc:docChgLst>
    <pc:chgData name="Senthamil Selvi Ap[CAPG-97]" userId="S::capgb1142@manipalprolearn.co::69336a59-0c52-4140-b1dc-afbd8a229df1" providerId="AD" clId="Web-{2893183E-1B99-424F-A9C9-37D7FB0948EE}"/>
    <pc:docChg chg="addSld modSld">
      <pc:chgData name="Senthamil Selvi Ap[CAPG-97]" userId="S::capgb1142@manipalprolearn.co::69336a59-0c52-4140-b1dc-afbd8a229df1" providerId="AD" clId="Web-{2893183E-1B99-424F-A9C9-37D7FB0948EE}" dt="2022-12-18T16:55:08.089" v="3" actId="20577"/>
      <pc:docMkLst>
        <pc:docMk/>
      </pc:docMkLst>
      <pc:sldChg chg="modSp">
        <pc:chgData name="Senthamil Selvi Ap[CAPG-97]" userId="S::capgb1142@manipalprolearn.co::69336a59-0c52-4140-b1dc-afbd8a229df1" providerId="AD" clId="Web-{2893183E-1B99-424F-A9C9-37D7FB0948EE}" dt="2022-12-18T16:55:08.089" v="3" actId="20577"/>
        <pc:sldMkLst>
          <pc:docMk/>
          <pc:sldMk cId="1752927964" sldId="259"/>
        </pc:sldMkLst>
        <pc:spChg chg="mod">
          <ac:chgData name="Senthamil Selvi Ap[CAPG-97]" userId="S::capgb1142@manipalprolearn.co::69336a59-0c52-4140-b1dc-afbd8a229df1" providerId="AD" clId="Web-{2893183E-1B99-424F-A9C9-37D7FB0948EE}" dt="2022-12-18T16:55:08.089" v="3" actId="20577"/>
          <ac:spMkLst>
            <pc:docMk/>
            <pc:sldMk cId="1752927964" sldId="259"/>
            <ac:spMk id="3" creationId="{0B4BBF98-44E7-4ACC-88EE-C1548874A807}"/>
          </ac:spMkLst>
        </pc:spChg>
      </pc:sldChg>
      <pc:sldChg chg="add replId">
        <pc:chgData name="Senthamil Selvi Ap[CAPG-97]" userId="S::capgb1142@manipalprolearn.co::69336a59-0c52-4140-b1dc-afbd8a229df1" providerId="AD" clId="Web-{2893183E-1B99-424F-A9C9-37D7FB0948EE}" dt="2022-12-18T16:54:51.292" v="0"/>
        <pc:sldMkLst>
          <pc:docMk/>
          <pc:sldMk cId="703095231" sldId="280"/>
        </pc:sldMkLst>
      </pc:sldChg>
    </pc:docChg>
  </pc:docChgLst>
  <pc:docChgLst>
    <pc:chgData name="Senthamil Selvi Ap[CAPG-97]" userId="S::capgb1142@manipalprolearn.co::69336a59-0c52-4140-b1dc-afbd8a229df1" providerId="AD" clId="Web-{EBF818B8-2031-4589-8D1E-9FDEDF611D6B}"/>
    <pc:docChg chg="sldOrd">
      <pc:chgData name="Senthamil Selvi Ap[CAPG-97]" userId="S::capgb1142@manipalprolearn.co::69336a59-0c52-4140-b1dc-afbd8a229df1" providerId="AD" clId="Web-{EBF818B8-2031-4589-8D1E-9FDEDF611D6B}" dt="2022-12-18T15:14:39.208" v="0"/>
      <pc:docMkLst>
        <pc:docMk/>
      </pc:docMkLst>
      <pc:sldChg chg="ord">
        <pc:chgData name="Senthamil Selvi Ap[CAPG-97]" userId="S::capgb1142@manipalprolearn.co::69336a59-0c52-4140-b1dc-afbd8a229df1" providerId="AD" clId="Web-{EBF818B8-2031-4589-8D1E-9FDEDF611D6B}" dt="2022-12-18T15:14:39.208" v="0"/>
        <pc:sldMkLst>
          <pc:docMk/>
          <pc:sldMk cId="3318253582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572-1B49-4A2A-B3AB-EACC9EE6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04338-97ED-4C87-85DC-B4372D300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F0DA-395E-4608-83A7-AAA47EB3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510D-D99C-411C-AA0C-7716155B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F051-A4DC-42AD-87E5-088FFD1E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F53-252F-426E-8907-1EEFE9C1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ABCAB-2FE5-4C46-9F44-CB6DA43D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2CCA-ECED-44E2-9FD6-9C701898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04F4B-4FDB-4F53-A476-EC9D0229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6668-0FC0-4BEE-947C-15761DA1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79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9E93C-848E-4390-BDCE-93E92CE5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9FE71-7C86-450C-9FBD-A6B8611F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9FB2-C356-41AA-B631-DF42A04D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DB58-279A-4F58-ACFC-C8CF4E14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3FD0-5A80-401B-80FA-39E2F91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983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E6FE-3660-4856-9096-FE93023C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CCA5-2839-407D-8D24-4491B9C6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FCDD-4907-46A0-BB15-8E42CCC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8EEB-0054-4864-BF13-B2506BE2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AB11-D2A2-4DBA-AC59-123E40EF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82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02C9-1B66-4326-8E67-6B12B4FB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F21A-D5EF-42D7-BAA6-548D0C39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50D6-72B1-43D9-8A4D-A589215B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000D-EBA5-4E8E-8B53-EEEACAD6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7555-4A6E-48AE-83E6-604C3117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96A3-7D9A-414A-A715-4925D644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9B4D-68AE-4645-87C0-1A07304D4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8936F-F92E-41C7-A9AD-8D4F3FA7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78619-775D-4E91-A3F3-2510F2AE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91B4-BBD1-486E-9D0E-E698E29D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A542-7EF0-48CD-82A7-CF87C813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796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B600-869D-484F-B33C-35A2C589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0BE0-0B79-4ECF-93CC-0C79397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89C6F-65C1-4D1A-9EA5-A5C90357B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1874E-580F-4618-B79C-25D537F24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F0D09-8BDD-41D2-8750-B58A6B74F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8947-F109-48A2-A8C0-ED089AE9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99F53-DC21-4E57-8475-5BB9DF20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2D01-BB94-43E9-B206-BCD81FC9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7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2467-1382-421E-832B-AAD53E7C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3AFCA-AE57-42B4-A505-2C04CF41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1370F-EA54-44CE-9F8C-E1DDD056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45E3-857E-48EE-BF28-DB24D21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69AEC-BA57-4247-ACAC-9BBC230F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D4CD-C2D6-4637-B0C5-FABE8F18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6CA4-2D3D-4031-B90A-A3DA8977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9DF6-2A05-433A-AB62-A87F1A70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BBA9-87EE-4F09-BCB6-D16008F8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71ACB-41F2-4D38-A4F2-7B454B12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3DD2-2904-4EDF-94ED-7540D235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A806-2DB1-43B6-BC3E-EFCD2BF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3CFA-8FA2-4813-A0D0-2135C036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47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7186-FA52-4598-8102-6BC9BB9B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214D-EC99-4A45-BDE4-130A5E5C0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86A6D-FBB6-4EF2-8222-15D1C48A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A53E1-FF93-433C-95C5-33E68970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A0B0-BB53-41D6-A4A4-0D988FD5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BC53A-562C-437C-9CD3-E7B9C68B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E9FAFB"/>
            </a:gs>
            <a:gs pos="0">
              <a:srgbClr val="ABEAE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D5FCA-8229-4D13-B6F4-A711B741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A87E-DF84-4379-B717-171A5947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F073-CB7B-4F0C-AADC-DC3583440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6E25-A852-4E48-8353-4C453AC1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48A6-51E9-4627-B1C3-1F6597DE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DF193-48AE-475E-B508-685787C5C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141" y="2765234"/>
            <a:ext cx="7502486" cy="2848387"/>
          </a:xfrm>
        </p:spPr>
        <p:txBody>
          <a:bodyPr anchor="t">
            <a:normAutofit/>
          </a:bodyPr>
          <a:lstStyle/>
          <a:p>
            <a:pPr algn="r"/>
            <a:b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b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 Center Assignment</a:t>
            </a:r>
          </a:p>
        </p:txBody>
      </p:sp>
      <p:pic>
        <p:nvPicPr>
          <p:cNvPr id="4" name="Picture 3" descr="A group of people sitting in a classroom&#10;&#10;Description automatically generated with low confidence">
            <a:extLst>
              <a:ext uri="{FF2B5EF4-FFF2-40B4-BE49-F238E27FC236}">
                <a16:creationId xmlns:a16="http://schemas.microsoft.com/office/drawing/2014/main" id="{F9C89617-6F1E-4067-9CB3-471E925F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16" y="2941504"/>
            <a:ext cx="2501162" cy="2203373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C4E32FA-A4CA-4459-970E-F5321A09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89E0E2-1717-4901-BDEB-DBB269CA8EF4}"/>
              </a:ext>
            </a:extLst>
          </p:cNvPr>
          <p:cNvSpPr txBox="1"/>
          <p:nvPr/>
        </p:nvSpPr>
        <p:spPr>
          <a:xfrm rot="10800000" flipV="1">
            <a:off x="2809301" y="1188652"/>
            <a:ext cx="101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11E6-59E7-4ACE-8A5B-0437F5B8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16" y="365125"/>
            <a:ext cx="9100761" cy="879781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E791-173B-4E6A-81EA-409B35D6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3" name="Content Placeholder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3D4917F-E965-43E7-AA0E-6C314A96B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25" t="21321" r="6395" b="7698"/>
          <a:stretch/>
        </p:blipFill>
        <p:spPr>
          <a:xfrm>
            <a:off x="661012" y="1489222"/>
            <a:ext cx="11028753" cy="5234459"/>
          </a:xfr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23E9CAE-2966-4389-92A7-5EC6E6E9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5936-E9E9-4206-A4F5-06F3B9E8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067A9-3243-4878-9CB5-9650DD4C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b="1">
                <a:latin typeface="Times New Roman"/>
                <a:cs typeface="Times New Roman"/>
              </a:rPr>
              <a:t>Tools to be used</a:t>
            </a:r>
            <a:r>
              <a:rPr lang="en-IN">
                <a:latin typeface="Times New Roman"/>
                <a:cs typeface="Times New Roman"/>
              </a:rPr>
              <a:t>: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System Programming</a:t>
            </a:r>
          </a:p>
          <a:p>
            <a:pPr algn="just"/>
            <a:r>
              <a:rPr lang="en-IN" sz="2600" err="1">
                <a:latin typeface="Times New Roman"/>
                <a:cs typeface="Times New Roman"/>
              </a:rPr>
              <a:t>pthread</a:t>
            </a:r>
            <a:r>
              <a:rPr lang="en-IN" sz="2600">
                <a:latin typeface="Times New Roman"/>
                <a:cs typeface="Times New Roman"/>
              </a:rPr>
              <a:t> library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Linux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C programming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C File Handling</a:t>
            </a:r>
          </a:p>
          <a:p>
            <a:pPr algn="just"/>
            <a:r>
              <a:rPr lang="en-IN" sz="2600" err="1">
                <a:latin typeface="Times New Roman"/>
                <a:cs typeface="Times New Roman"/>
              </a:rPr>
              <a:t>Valgrind</a:t>
            </a:r>
            <a:endParaRPr lang="en-IN" sz="2600">
              <a:latin typeface="Times New Roman"/>
              <a:cs typeface="Times New Roman"/>
            </a:endParaRPr>
          </a:p>
          <a:p>
            <a:pPr algn="just"/>
            <a:r>
              <a:rPr lang="en-IN" sz="2600">
                <a:latin typeface="Times New Roman"/>
                <a:cs typeface="Times New Roman"/>
              </a:rPr>
              <a:t>make 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07AE29A-29AF-43DC-9A12-8AB3CAF6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819" y="-22942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6CD-0496-42C1-8B2C-A8097A38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E454-355B-4037-AB55-F579D27E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106E6C5-FEEE-4100-8A99-D13F72B5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7C2A02E-A0A2-0F0F-8911-7E36CD2D5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838" y="1794310"/>
            <a:ext cx="9540708" cy="4351338"/>
          </a:xfrm>
        </p:spPr>
      </p:pic>
    </p:spTree>
    <p:extLst>
      <p:ext uri="{BB962C8B-B14F-4D97-AF65-F5344CB8AC3E}">
        <p14:creationId xmlns:p14="http://schemas.microsoft.com/office/powerpoint/2010/main" val="385722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6CD-0496-42C1-8B2C-A8097A38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E454-355B-4037-AB55-F579D27E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106E6C5-FEEE-4100-8A99-D13F72B5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67590E1-CEF3-E3ED-73A1-2693D872E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6078" y="1825625"/>
            <a:ext cx="10278280" cy="4351338"/>
          </a:xfrm>
        </p:spPr>
      </p:pic>
    </p:spTree>
    <p:extLst>
      <p:ext uri="{BB962C8B-B14F-4D97-AF65-F5344CB8AC3E}">
        <p14:creationId xmlns:p14="http://schemas.microsoft.com/office/powerpoint/2010/main" val="358311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6CD-0496-42C1-8B2C-A8097A38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E8DD3C-6773-4BEC-8B5F-2785B853F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" r="3324" b="30024"/>
          <a:stretch/>
        </p:blipFill>
        <p:spPr>
          <a:xfrm>
            <a:off x="838200" y="1773717"/>
            <a:ext cx="10166132" cy="400697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E454-355B-4037-AB55-F579D27E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106E6C5-FEEE-4100-8A99-D13F72B5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88E9-7E42-4545-BF75-F4C2CE89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571"/>
            <a:ext cx="10287000" cy="1325563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E5AD-FC26-44E0-B6EC-0CC5263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61838F-A46B-4604-A153-E53CB5CED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2" t="811" r="1909" b="12439"/>
          <a:stretch/>
        </p:blipFill>
        <p:spPr>
          <a:xfrm>
            <a:off x="1066799" y="1650124"/>
            <a:ext cx="10137229" cy="4435366"/>
          </a:xfr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19986261-EE38-45DA-BCF8-E8EDC8A3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69955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3D24-84BD-430C-927C-8AF7A11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E5BC-3A8B-4D94-98D2-C173DAFF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6" name="Content Placeholder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68D3A0-633D-4BA2-8192-E261CA68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8" r="2248" b="8217"/>
          <a:stretch/>
        </p:blipFill>
        <p:spPr>
          <a:xfrm>
            <a:off x="947452" y="1552524"/>
            <a:ext cx="10719412" cy="4803826"/>
          </a:xfr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39039F68-1326-4BD3-8705-F780EEDB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C85-78D8-41A2-A371-9D63AD0B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5D491C-9D76-472F-B066-C2FC53765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886" r="3669" b="8866"/>
          <a:stretch/>
        </p:blipFill>
        <p:spPr>
          <a:xfrm>
            <a:off x="838199" y="1421176"/>
            <a:ext cx="10723179" cy="49351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C591-C206-4447-976E-255C5FB5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C25D754-58A2-4B2F-B613-EC8C7383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C810-3C23-4A68-99F2-EE7FF9B7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1510F4-4D24-4926-A568-B0A17414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41" r="2174" b="5183"/>
          <a:stretch/>
        </p:blipFill>
        <p:spPr>
          <a:xfrm>
            <a:off x="838200" y="1552524"/>
            <a:ext cx="10786241" cy="474016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B81E-F5A8-46E3-B871-9078BCA3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2EC29D4-620C-458C-9164-C46BC5CD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0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CDE-586C-472D-8C7C-09F92901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27BF-DA11-4B7C-9BAF-B8AE0C37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6" name="Content Placeholder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316F82-2E52-444E-951B-769184722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338" r="3533" b="9833"/>
          <a:stretch/>
        </p:blipFill>
        <p:spPr>
          <a:xfrm>
            <a:off x="838200" y="1552524"/>
            <a:ext cx="10660117" cy="4642248"/>
          </a:xfr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A1A1A3AC-E022-4F68-BF38-A738703D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F339-0C25-47B6-B43B-AE4432F8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2466"/>
          </a:xfrm>
        </p:spPr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BF98-44E7-4ACC-88EE-C1548874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latin typeface="Times New Roman"/>
                <a:cs typeface="Times New Roman"/>
              </a:rPr>
              <a:t>Saranya </a:t>
            </a:r>
            <a:r>
              <a:rPr lang="en-IN" err="1">
                <a:latin typeface="Times New Roman"/>
                <a:cs typeface="Times New Roman"/>
              </a:rPr>
              <a:t>Munigolla</a:t>
            </a:r>
            <a:endParaRPr lang="en-US" err="1">
              <a:latin typeface="Times New Roman"/>
              <a:ea typeface="+mn-lt"/>
              <a:cs typeface="Times New Roman"/>
            </a:endParaRPr>
          </a:p>
          <a:p>
            <a:r>
              <a:rPr lang="en-IN" i="1">
                <a:latin typeface="Times New Roman"/>
                <a:cs typeface="Times New Roman"/>
              </a:rPr>
              <a:t>Shwetha </a:t>
            </a:r>
            <a:r>
              <a:rPr lang="en-IN" i="1" err="1">
                <a:latin typeface="Times New Roman"/>
                <a:cs typeface="Times New Roman"/>
              </a:rPr>
              <a:t>Julappayyanapalya</a:t>
            </a:r>
            <a:r>
              <a:rPr lang="en-IN" i="1">
                <a:latin typeface="Times New Roman"/>
                <a:cs typeface="Times New Roman"/>
              </a:rPr>
              <a:t> Parashurama </a:t>
            </a:r>
            <a:r>
              <a:rPr lang="en-IN" i="1" err="1">
                <a:latin typeface="Times New Roman"/>
                <a:cs typeface="Times New Roman"/>
              </a:rPr>
              <a:t>reddy</a:t>
            </a:r>
            <a:endParaRPr lang="en-US" err="1">
              <a:latin typeface="Times New Roman"/>
              <a:ea typeface="+mn-lt"/>
              <a:cs typeface="Times New Roman"/>
            </a:endParaRPr>
          </a:p>
          <a:p>
            <a:r>
              <a:rPr lang="en-IN" i="1">
                <a:latin typeface="Times New Roman"/>
                <a:cs typeface="Times New Roman"/>
              </a:rPr>
              <a:t>Lakshmi Durga </a:t>
            </a:r>
            <a:r>
              <a:rPr lang="en-IN" i="1" err="1">
                <a:latin typeface="Times New Roman"/>
                <a:cs typeface="Times New Roman"/>
              </a:rPr>
              <a:t>Pippara</a:t>
            </a:r>
            <a:endParaRPr lang="en-US" err="1">
              <a:latin typeface="Times New Roman"/>
              <a:ea typeface="+mn-lt"/>
              <a:cs typeface="Times New Roman"/>
            </a:endParaRPr>
          </a:p>
          <a:p>
            <a:r>
              <a:rPr lang="en-IN" i="1">
                <a:latin typeface="Times New Roman"/>
                <a:cs typeface="Times New Roman"/>
              </a:rPr>
              <a:t>Senthamil Selvi A.P.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IN" i="1">
                <a:latin typeface="Times New Roman"/>
                <a:cs typeface="Times New Roman"/>
              </a:rPr>
              <a:t>Geetanjali </a:t>
            </a:r>
            <a:r>
              <a:rPr lang="en-IN" i="1" err="1">
                <a:latin typeface="Times New Roman"/>
                <a:cs typeface="Times New Roman"/>
              </a:rPr>
              <a:t>Sambana</a:t>
            </a:r>
            <a:endParaRPr lang="en-US" err="1">
              <a:latin typeface="Times New Roman"/>
              <a:ea typeface="+mn-lt"/>
              <a:cs typeface="Times New Roman"/>
            </a:endParaRPr>
          </a:p>
          <a:p>
            <a:r>
              <a:rPr lang="en-IN" i="1" err="1">
                <a:latin typeface="Times New Roman"/>
                <a:cs typeface="Times New Roman"/>
              </a:rPr>
              <a:t>Yalavarthi</a:t>
            </a:r>
            <a:r>
              <a:rPr lang="en-IN" i="1">
                <a:latin typeface="Times New Roman"/>
                <a:cs typeface="Times New Roman"/>
              </a:rPr>
              <a:t> Sravya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IN" b="1">
                <a:latin typeface="Times New Roman"/>
                <a:cs typeface="Times New Roman"/>
              </a:rPr>
              <a:t>Under the Guidance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IN">
                <a:latin typeface="Times New Roman"/>
                <a:cs typeface="Times New Roman"/>
              </a:rPr>
              <a:t>Sikander Sir</a:t>
            </a:r>
            <a:endParaRPr lang="en-IN">
              <a:latin typeface="Times New Roman"/>
              <a:ea typeface="+mn-lt"/>
              <a:cs typeface="Times New Roman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8BFEC136-ED87-41EC-8C1B-A0FB0521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2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FD36-D932-4F96-AEE0-AD0E33D2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D66C-654F-4D42-BC89-903A7210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28" name="Content Placeholder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BCB561-45DF-4606-92B5-658F0894F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26" r="7407" b="5591"/>
          <a:stretch/>
        </p:blipFill>
        <p:spPr>
          <a:xfrm>
            <a:off x="838200" y="1552524"/>
            <a:ext cx="10515600" cy="4448883"/>
          </a:xfr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84F96879-2C54-4B17-A872-B9657615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1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FA6-65C3-45A1-96B5-FF867133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1F83-B5C8-46B3-91CB-07F25BCC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2241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We can conclude that our project will print the hall ticket of the candidate  with all the details and also exam </a:t>
            </a:r>
            <a:r>
              <a:rPr lang="en-IN" sz="2600" err="1">
                <a:latin typeface="Times New Roman"/>
                <a:cs typeface="Times New Roman"/>
              </a:rPr>
              <a:t>center</a:t>
            </a:r>
            <a:r>
              <a:rPr lang="en-IN" sz="2600">
                <a:latin typeface="Times New Roman"/>
                <a:cs typeface="Times New Roman"/>
              </a:rPr>
              <a:t> of the given candidate ID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EFE5B2D-1992-4501-8FF2-9DAD9999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360119A-56F1-4789-97F3-FC8DD72E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6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4C316B-E37C-4419-AFDC-16B32F1DAFEC}"/>
              </a:ext>
            </a:extLst>
          </p:cNvPr>
          <p:cNvSpPr txBox="1"/>
          <p:nvPr/>
        </p:nvSpPr>
        <p:spPr>
          <a:xfrm>
            <a:off x="3362960" y="2184401"/>
            <a:ext cx="534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solidFill>
                  <a:srgbClr val="507BC8"/>
                </a:solidFill>
              </a:rPr>
              <a:t>  </a:t>
            </a:r>
            <a:r>
              <a:rPr lang="en-IN" sz="6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78446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F339-0C25-47B6-B43B-AE4432F8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BF98-44E7-4ACC-88EE-C1548874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latin typeface="Times New Roman"/>
                <a:cs typeface="Times New Roman"/>
              </a:rPr>
              <a:t>Introduction</a:t>
            </a:r>
          </a:p>
          <a:p>
            <a:r>
              <a:rPr lang="en-IN">
                <a:latin typeface="Times New Roman"/>
                <a:cs typeface="Times New Roman"/>
              </a:rPr>
              <a:t>Problem statement</a:t>
            </a:r>
          </a:p>
          <a:p>
            <a:r>
              <a:rPr lang="en-IN">
                <a:latin typeface="Times New Roman"/>
                <a:cs typeface="Times New Roman"/>
              </a:rPr>
              <a:t>Scope of the project</a:t>
            </a:r>
          </a:p>
          <a:p>
            <a:r>
              <a:rPr lang="en-IN">
                <a:latin typeface="Times New Roman"/>
                <a:cs typeface="Times New Roman"/>
              </a:rPr>
              <a:t>DFD Level 0 and Level 1</a:t>
            </a:r>
          </a:p>
          <a:p>
            <a:r>
              <a:rPr lang="en-IN">
                <a:latin typeface="Times New Roman"/>
                <a:cs typeface="Times New Roman"/>
              </a:rPr>
              <a:t>Functional Requirements</a:t>
            </a:r>
          </a:p>
          <a:p>
            <a:r>
              <a:rPr lang="en-IN">
                <a:latin typeface="Times New Roman"/>
                <a:cs typeface="Times New Roman"/>
              </a:rPr>
              <a:t>Non-Functional Requirements</a:t>
            </a:r>
          </a:p>
          <a:p>
            <a:r>
              <a:rPr lang="en-IN">
                <a:latin typeface="Times New Roman"/>
                <a:cs typeface="Times New Roman"/>
              </a:rPr>
              <a:t>Software and Hardware Requirements</a:t>
            </a:r>
          </a:p>
          <a:p>
            <a:r>
              <a:rPr lang="en-IN">
                <a:latin typeface="Times New Roman"/>
                <a:cs typeface="Times New Roman"/>
              </a:rPr>
              <a:t>Conclusion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8BFEC136-ED87-41EC-8C1B-A0FB0521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DE55-B761-4D03-8312-61402E04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71ED-7417-412D-878F-E497C94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>
                <a:latin typeface="Times New Roman"/>
                <a:cs typeface="Times New Roman"/>
              </a:rPr>
              <a:t>AIM:</a:t>
            </a:r>
          </a:p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The aim of this project is to gather, analyse and give an in-depth insight into the complete exam centre assignment application</a:t>
            </a:r>
          </a:p>
          <a:p>
            <a:pPr marL="0" indent="0" algn="just">
              <a:buNone/>
            </a:pPr>
            <a:endParaRPr lang="en-IN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IN" b="1">
                <a:latin typeface="Times New Roman"/>
                <a:cs typeface="Times New Roman"/>
              </a:rPr>
              <a:t>Purpose:</a:t>
            </a:r>
          </a:p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The purpose of this project is to show the requirements for the exam centre assignment application, in which candidate will be assigned their exam centre based on their exam information</a:t>
            </a:r>
          </a:p>
          <a:p>
            <a:endParaRPr lang="en-IN" b="1"/>
          </a:p>
          <a:p>
            <a:endParaRPr lang="en-IN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7370808-67C9-4AB8-9775-80333DEB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40E1-E1EA-425F-80E3-9E96184D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DEFF-CD98-436E-9F86-1FB76A64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419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Application is to be developed to assign exam centres to candidates and generate candidate hall tickets by system with information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AFAD89-4F76-4898-B9E5-9060133F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2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2149-07F1-41EC-AC35-22B3FB75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F80A-CDA9-424C-9B24-26FFA908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851"/>
            <a:ext cx="10515600" cy="4230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The scope of the project is to create the development of an exam centre assignment application which takes the candidate information and adds into the database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8F42-03B4-4D9C-B9E4-142DEA80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35764CC-2B57-449C-BC0B-C3022ADE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5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9D2C-22AA-4B38-9012-4A81C0FC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589F-0850-4488-9942-15C2255E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endParaRPr lang="en-IN"/>
          </a:p>
          <a:p>
            <a:pPr algn="just"/>
            <a:r>
              <a:rPr lang="en-IN"/>
              <a:t>Functional requirements are the services provided by the system to its end users</a:t>
            </a:r>
            <a:endParaRPr lang="en-IN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IN" b="1">
                <a:latin typeface="Times New Roman"/>
                <a:cs typeface="Times New Roman"/>
              </a:rPr>
              <a:t>   </a:t>
            </a:r>
          </a:p>
          <a:p>
            <a:pPr marL="0" indent="0" algn="just">
              <a:buNone/>
            </a:pPr>
            <a:r>
              <a:rPr lang="en-IN" b="1">
                <a:latin typeface="Times New Roman"/>
                <a:cs typeface="Times New Roman"/>
              </a:rPr>
              <a:t>FUNCTIONS:</a:t>
            </a:r>
            <a:endParaRPr lang="en-IN">
              <a:latin typeface="Times New Roman"/>
              <a:cs typeface="Times New Roman"/>
            </a:endParaRPr>
          </a:p>
          <a:p>
            <a:pPr algn="just"/>
            <a:r>
              <a:rPr lang="en-IN" b="1"/>
              <a:t>   </a:t>
            </a:r>
            <a:r>
              <a:rPr lang="en-IN" err="1">
                <a:latin typeface="Times New Roman"/>
                <a:cs typeface="Times New Roman"/>
              </a:rPr>
              <a:t>insertCandidateData</a:t>
            </a:r>
            <a:r>
              <a:rPr lang="en-IN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>
                <a:latin typeface="Times New Roman"/>
                <a:cs typeface="Times New Roman"/>
              </a:rPr>
              <a:t>   </a:t>
            </a:r>
            <a:r>
              <a:rPr lang="en-IN" err="1">
                <a:latin typeface="Times New Roman"/>
                <a:cs typeface="Times New Roman"/>
              </a:rPr>
              <a:t>insertExamData</a:t>
            </a:r>
            <a:r>
              <a:rPr lang="en-IN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>
                <a:latin typeface="Times New Roman"/>
                <a:cs typeface="Times New Roman"/>
              </a:rPr>
              <a:t>   </a:t>
            </a:r>
            <a:r>
              <a:rPr lang="en-IN" err="1">
                <a:latin typeface="Times New Roman"/>
                <a:cs typeface="Times New Roman"/>
              </a:rPr>
              <a:t>printHallTicket</a:t>
            </a:r>
            <a:r>
              <a:rPr lang="en-IN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>
                <a:latin typeface="Times New Roman"/>
                <a:cs typeface="Times New Roman"/>
              </a:rPr>
              <a:t>   </a:t>
            </a:r>
            <a:r>
              <a:rPr lang="en-IN" err="1">
                <a:latin typeface="Times New Roman"/>
                <a:cs typeface="Times New Roman"/>
              </a:rPr>
              <a:t>ProcessCandidateData</a:t>
            </a:r>
            <a:r>
              <a:rPr lang="en-IN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>
                <a:latin typeface="Times New Roman"/>
                <a:cs typeface="Times New Roman"/>
              </a:rPr>
              <a:t>   </a:t>
            </a:r>
            <a:r>
              <a:rPr lang="en-IN" err="1">
                <a:latin typeface="Times New Roman"/>
                <a:cs typeface="Times New Roman"/>
              </a:rPr>
              <a:t>writetofile</a:t>
            </a:r>
            <a:r>
              <a:rPr lang="en-IN">
                <a:latin typeface="Times New Roman"/>
                <a:cs typeface="Times New Roman"/>
              </a:rPr>
              <a:t>()</a:t>
            </a:r>
          </a:p>
          <a:p>
            <a:pPr algn="just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>
              <a:cs typeface="Calibri"/>
            </a:endParaRP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6778B1D-8FD4-44CA-A4FB-FCBB24EB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1667-E12B-479E-856B-086E2CA1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/>
                <a:cs typeface="Times New Roman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2E84-C1BD-4355-9227-94651177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600"/>
              <a:t>A non-functional requirements defines the quality attribute of a software system</a:t>
            </a:r>
            <a:endParaRPr lang="en-IN" sz="2600">
              <a:cs typeface="Calibri"/>
            </a:endParaRPr>
          </a:p>
          <a:p>
            <a:pPr algn="just"/>
            <a:r>
              <a:rPr lang="en-IN" sz="2600"/>
              <a:t>A non-functional requirement is essential to ensure the usability  </a:t>
            </a:r>
          </a:p>
          <a:p>
            <a:pPr algn="just"/>
            <a:r>
              <a:rPr lang="en-IN" sz="2600" err="1">
                <a:cs typeface="Calibri"/>
              </a:rPr>
              <a:t>Makefile</a:t>
            </a:r>
          </a:p>
          <a:p>
            <a:pPr algn="just"/>
            <a:r>
              <a:rPr lang="en-IN" sz="2600" err="1">
                <a:cs typeface="Calibri"/>
              </a:rPr>
              <a:t>Valgrind</a:t>
            </a:r>
            <a:r>
              <a:rPr lang="en-IN" sz="2600">
                <a:cs typeface="Calibri"/>
              </a:rPr>
              <a:t> tool</a:t>
            </a:r>
          </a:p>
          <a:p>
            <a:pPr algn="just"/>
            <a:r>
              <a:rPr lang="en-IN" sz="2600" err="1">
                <a:cs typeface="Calibri"/>
              </a:rPr>
              <a:t>Cunit</a:t>
            </a:r>
            <a:r>
              <a:rPr lang="en-IN" sz="2600">
                <a:cs typeface="Calibri"/>
              </a:rPr>
              <a:t> 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019239-64EA-47A1-B68C-1ED89879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2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567-9988-4626-B24E-A9C5F0CA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1AC374-A27C-45C6-9309-23133D34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43" t="30660" r="7446" b="21707"/>
          <a:stretch/>
        </p:blipFill>
        <p:spPr>
          <a:xfrm>
            <a:off x="538480" y="1991360"/>
            <a:ext cx="11186160" cy="4185920"/>
          </a:xfr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0950025-6329-4CED-993B-6E085A14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049ff0-ed6c-414d-8515-ef774b4481c0" xsi:nil="true"/>
    <lcf76f155ced4ddcb4097134ff3c332f xmlns="195b1728-e40a-4b73-8d35-ba2418e57bd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15" ma:contentTypeDescription="Create a new document." ma:contentTypeScope="" ma:versionID="e35b880c32a40a0511a96274c85fa871">
  <xsd:schema xmlns:xsd="http://www.w3.org/2001/XMLSchema" xmlns:xs="http://www.w3.org/2001/XMLSchema" xmlns:p="http://schemas.microsoft.com/office/2006/metadata/properties" xmlns:ns2="195b1728-e40a-4b73-8d35-ba2418e57bd1" xmlns:ns3="ef049ff0-ed6c-414d-8515-ef774b4481c0" targetNamespace="http://schemas.microsoft.com/office/2006/metadata/properties" ma:root="true" ma:fieldsID="588e2ffb47b05500c80185008bd2d66b" ns2:_="" ns3:_="">
    <xsd:import namespace="195b1728-e40a-4b73-8d35-ba2418e57bd1"/>
    <xsd:import namespace="ef049ff0-ed6c-414d-8515-ef774b448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49ff0-ed6c-414d-8515-ef774b448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078c473-ef8b-4228-aa7f-04a07bc38dad}" ma:internalName="TaxCatchAll" ma:showField="CatchAllData" ma:web="ef049ff0-ed6c-414d-8515-ef774b448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195b1728-e40a-4b73-8d35-ba2418e57bd1"/>
    <ds:schemaRef ds:uri="ef049ff0-ed6c-414d-8515-ef774b4481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EC7DD21-623C-4D50-9CE7-D4ECDD7A9BC2}">
  <ds:schemaRefs>
    <ds:schemaRef ds:uri="195b1728-e40a-4b73-8d35-ba2418e57bd1"/>
    <ds:schemaRef ds:uri="ef049ff0-ed6c-414d-8515-ef774b4481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             Exam Center Assignment</vt:lpstr>
      <vt:lpstr>Presented By </vt:lpstr>
      <vt:lpstr>CONTENTS</vt:lpstr>
      <vt:lpstr>INTRODUCTION</vt:lpstr>
      <vt:lpstr>PROBLEM STATEMENT</vt:lpstr>
      <vt:lpstr>SCOPE OF THE PROJECT</vt:lpstr>
      <vt:lpstr>FUNCTIONAL REQUIREMENTS</vt:lpstr>
      <vt:lpstr>NON FUNCTIONAL REQUIREMENTS</vt:lpstr>
      <vt:lpstr>DFD LEVEL 0</vt:lpstr>
      <vt:lpstr>DFD LEVEL 1</vt:lpstr>
      <vt:lpstr>SYSTEM REQUIREMENTS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Lakshmi Durga Pippara[CAPG-97]</dc:creator>
  <cp:revision>1</cp:revision>
  <dcterms:created xsi:type="dcterms:W3CDTF">2022-12-06T11:26:30Z</dcterms:created>
  <dcterms:modified xsi:type="dcterms:W3CDTF">2022-12-18T16:59:11Z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0x010100733AE12DAED7F44F93E25A75E150E8A2</vt:lpwstr>
  </property>
  <property fmtid="{D5CDD505-2E9C-101B-9397-08002B2CF9AE}" pid="3" name="MediaServiceImageTags">
    <vt:lpwstr/>
  </property>
</Properties>
</file>