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57" r:id="rId6"/>
    <p:sldId id="259" r:id="rId7"/>
    <p:sldId id="261" r:id="rId8"/>
    <p:sldId id="262" r:id="rId9"/>
    <p:sldId id="263" r:id="rId10"/>
    <p:sldId id="264" r:id="rId11"/>
    <p:sldId id="265" r:id="rId12"/>
    <p:sldId id="266" r:id="rId13"/>
    <p:sldId id="267" r:id="rId14"/>
    <p:sldId id="270" r:id="rId15"/>
    <p:sldId id="271" r:id="rId16"/>
    <p:sldId id="272" r:id="rId17"/>
    <p:sldId id="279" r:id="rId18"/>
    <p:sldId id="280"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E1FF"/>
    <a:srgbClr val="26C9DA"/>
    <a:srgbClr val="007FAC"/>
    <a:srgbClr val="009ED6"/>
    <a:srgbClr val="1DC4FF"/>
    <a:srgbClr val="4BD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757DC-7E77-4822-B184-92C82488D9D6}" v="2" dt="2023-01-15T07:31:02.286"/>
    <p1510:client id="{3898C469-83BC-4206-8B9F-13385EC95C5F}" v="40" dt="2023-01-15T10:40:58.110"/>
    <p1510:client id="{3A752324-566A-4802-819A-2605ED7D5384}" v="65" dt="2023-01-16T04:00:13.566"/>
    <p1510:client id="{98572872-F7F2-4CC5-933A-44F5DB936213}" v="250" dt="2023-01-14T18:32:51.961"/>
    <p1510:client id="{A98EFAE0-C316-494F-B9A0-D0C608FD82F8}" v="38" dt="2023-01-15T10:51:31.129"/>
    <p1510:client id="{E10044C6-90B9-4A68-A930-37B6BF7D3A1A}" v="5" dt="2023-01-15T15:09:30.822"/>
    <p1510:client id="{F7A95482-7EDE-4900-B3F1-C7328199597C}" v="3" dt="2023-01-16T04:14: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Durga Pippara[CAPG-97]" userId="S::capgb1141@manipalprolearn.co::b2fd928b-5aba-4c2d-b717-5838dfb5eaa9" providerId="AD" clId="Web-{A98EFAE0-C316-494F-B9A0-D0C608FD82F8}"/>
    <pc:docChg chg="modSld">
      <pc:chgData name="Lakshmi Durga Pippara[CAPG-97]" userId="S::capgb1141@manipalprolearn.co::b2fd928b-5aba-4c2d-b717-5838dfb5eaa9" providerId="AD" clId="Web-{A98EFAE0-C316-494F-B9A0-D0C608FD82F8}" dt="2023-01-15T10:51:31.129" v="32"/>
      <pc:docMkLst>
        <pc:docMk/>
      </pc:docMkLst>
      <pc:sldChg chg="modSp">
        <pc:chgData name="Lakshmi Durga Pippara[CAPG-97]" userId="S::capgb1141@manipalprolearn.co::b2fd928b-5aba-4c2d-b717-5838dfb5eaa9" providerId="AD" clId="Web-{A98EFAE0-C316-494F-B9A0-D0C608FD82F8}" dt="2023-01-15T10:50:14.597" v="18" actId="20577"/>
        <pc:sldMkLst>
          <pc:docMk/>
          <pc:sldMk cId="2404746598" sldId="264"/>
        </pc:sldMkLst>
        <pc:spChg chg="mod">
          <ac:chgData name="Lakshmi Durga Pippara[CAPG-97]" userId="S::capgb1141@manipalprolearn.co::b2fd928b-5aba-4c2d-b717-5838dfb5eaa9" providerId="AD" clId="Web-{A98EFAE0-C316-494F-B9A0-D0C608FD82F8}" dt="2023-01-15T10:50:14.597" v="18" actId="20577"/>
          <ac:spMkLst>
            <pc:docMk/>
            <pc:sldMk cId="2404746598" sldId="264"/>
            <ac:spMk id="2" creationId="{2ABFA752-7F96-47A5-94D4-60A3BC40E6CC}"/>
          </ac:spMkLst>
        </pc:spChg>
      </pc:sldChg>
      <pc:sldChg chg="modSp">
        <pc:chgData name="Lakshmi Durga Pippara[CAPG-97]" userId="S::capgb1141@manipalprolearn.co::b2fd928b-5aba-4c2d-b717-5838dfb5eaa9" providerId="AD" clId="Web-{A98EFAE0-C316-494F-B9A0-D0C608FD82F8}" dt="2023-01-15T10:50:26.112" v="24" actId="20577"/>
        <pc:sldMkLst>
          <pc:docMk/>
          <pc:sldMk cId="1617733117" sldId="265"/>
        </pc:sldMkLst>
        <pc:spChg chg="mod">
          <ac:chgData name="Lakshmi Durga Pippara[CAPG-97]" userId="S::capgb1141@manipalprolearn.co::b2fd928b-5aba-4c2d-b717-5838dfb5eaa9" providerId="AD" clId="Web-{A98EFAE0-C316-494F-B9A0-D0C608FD82F8}" dt="2023-01-15T10:50:26.112" v="24" actId="20577"/>
          <ac:spMkLst>
            <pc:docMk/>
            <pc:sldMk cId="1617733117" sldId="265"/>
            <ac:spMk id="2" creationId="{7A85E2B5-099A-4AD5-A06E-6A527BA2BBCD}"/>
          </ac:spMkLst>
        </pc:spChg>
      </pc:sldChg>
      <pc:sldChg chg="addSp">
        <pc:chgData name="Lakshmi Durga Pippara[CAPG-97]" userId="S::capgb1141@manipalprolearn.co::b2fd928b-5aba-4c2d-b717-5838dfb5eaa9" providerId="AD" clId="Web-{A98EFAE0-C316-494F-B9A0-D0C608FD82F8}" dt="2023-01-15T10:51:25.128" v="30"/>
        <pc:sldMkLst>
          <pc:docMk/>
          <pc:sldMk cId="2112798726" sldId="276"/>
        </pc:sldMkLst>
        <pc:picChg chg="add">
          <ac:chgData name="Lakshmi Durga Pippara[CAPG-97]" userId="S::capgb1141@manipalprolearn.co::b2fd928b-5aba-4c2d-b717-5838dfb5eaa9" providerId="AD" clId="Web-{A98EFAE0-C316-494F-B9A0-D0C608FD82F8}" dt="2023-01-15T10:51:25.128" v="30"/>
          <ac:picMkLst>
            <pc:docMk/>
            <pc:sldMk cId="2112798726" sldId="276"/>
            <ac:picMk id="5" creationId="{C782F3BC-0666-CEC4-841E-A19C01738B86}"/>
          </ac:picMkLst>
        </pc:picChg>
      </pc:sldChg>
      <pc:sldChg chg="addSp delSp modSp">
        <pc:chgData name="Lakshmi Durga Pippara[CAPG-97]" userId="S::capgb1141@manipalprolearn.co::b2fd928b-5aba-4c2d-b717-5838dfb5eaa9" providerId="AD" clId="Web-{A98EFAE0-C316-494F-B9A0-D0C608FD82F8}" dt="2023-01-15T10:51:31.129" v="32"/>
        <pc:sldMkLst>
          <pc:docMk/>
          <pc:sldMk cId="3941269548" sldId="280"/>
        </pc:sldMkLst>
        <pc:spChg chg="mod">
          <ac:chgData name="Lakshmi Durga Pippara[CAPG-97]" userId="S::capgb1141@manipalprolearn.co::b2fd928b-5aba-4c2d-b717-5838dfb5eaa9" providerId="AD" clId="Web-{A98EFAE0-C316-494F-B9A0-D0C608FD82F8}" dt="2023-01-15T10:49:29.065" v="6" actId="20577"/>
          <ac:spMkLst>
            <pc:docMk/>
            <pc:sldMk cId="3941269548" sldId="280"/>
            <ac:spMk id="2" creationId="{6096D00F-A01B-629F-1F56-5E39EF4D58E1}"/>
          </ac:spMkLst>
        </pc:spChg>
        <pc:spChg chg="del">
          <ac:chgData name="Lakshmi Durga Pippara[CAPG-97]" userId="S::capgb1141@manipalprolearn.co::b2fd928b-5aba-4c2d-b717-5838dfb5eaa9" providerId="AD" clId="Web-{A98EFAE0-C316-494F-B9A0-D0C608FD82F8}" dt="2023-01-15T10:48:17.174" v="0"/>
          <ac:spMkLst>
            <pc:docMk/>
            <pc:sldMk cId="3941269548" sldId="280"/>
            <ac:spMk id="3" creationId="{34AC91AF-0313-9DBC-E840-C84E448B5273}"/>
          </ac:spMkLst>
        </pc:spChg>
        <pc:picChg chg="add mod ord">
          <ac:chgData name="Lakshmi Durga Pippara[CAPG-97]" userId="S::capgb1141@manipalprolearn.co::b2fd928b-5aba-4c2d-b717-5838dfb5eaa9" providerId="AD" clId="Web-{A98EFAE0-C316-494F-B9A0-D0C608FD82F8}" dt="2023-01-15T10:48:25.564" v="3" actId="14100"/>
          <ac:picMkLst>
            <pc:docMk/>
            <pc:sldMk cId="3941269548" sldId="280"/>
            <ac:picMk id="4" creationId="{89D8D8D3-73C4-FB73-0836-477D2906F5CE}"/>
          </ac:picMkLst>
        </pc:picChg>
        <pc:picChg chg="add del mod">
          <ac:chgData name="Lakshmi Durga Pippara[CAPG-97]" userId="S::capgb1141@manipalprolearn.co::b2fd928b-5aba-4c2d-b717-5838dfb5eaa9" providerId="AD" clId="Web-{A98EFAE0-C316-494F-B9A0-D0C608FD82F8}" dt="2023-01-15T10:50:57.316" v="26"/>
          <ac:picMkLst>
            <pc:docMk/>
            <pc:sldMk cId="3941269548" sldId="280"/>
            <ac:picMk id="5" creationId="{9138FEAA-FA81-DB83-24EE-D52A86EC0279}"/>
          </ac:picMkLst>
        </pc:picChg>
        <pc:picChg chg="add del mod">
          <ac:chgData name="Lakshmi Durga Pippara[CAPG-97]" userId="S::capgb1141@manipalprolearn.co::b2fd928b-5aba-4c2d-b717-5838dfb5eaa9" providerId="AD" clId="Web-{A98EFAE0-C316-494F-B9A0-D0C608FD82F8}" dt="2023-01-15T10:51:29.910" v="31"/>
          <ac:picMkLst>
            <pc:docMk/>
            <pc:sldMk cId="3941269548" sldId="280"/>
            <ac:picMk id="6" creationId="{3824E8C0-7AF0-F2A9-EDC7-CF0FA7D36060}"/>
          </ac:picMkLst>
        </pc:picChg>
        <pc:picChg chg="add">
          <ac:chgData name="Lakshmi Durga Pippara[CAPG-97]" userId="S::capgb1141@manipalprolearn.co::b2fd928b-5aba-4c2d-b717-5838dfb5eaa9" providerId="AD" clId="Web-{A98EFAE0-C316-494F-B9A0-D0C608FD82F8}" dt="2023-01-15T10:51:31.129" v="32"/>
          <ac:picMkLst>
            <pc:docMk/>
            <pc:sldMk cId="3941269548" sldId="280"/>
            <ac:picMk id="8" creationId="{D02AB1DD-2214-0707-6927-FFEA437CB726}"/>
          </ac:picMkLst>
        </pc:picChg>
      </pc:sldChg>
    </pc:docChg>
  </pc:docChgLst>
  <pc:docChgLst>
    <pc:chgData name="Shwetha Julappayyanapalya Parashurama Reddy[CAPG-97]" userId="S::capgb1140@manipalprolearn.co::6131f6e6-02bc-4691-9206-3b2ea4c4f663" providerId="AD" clId="Web-{F7A95482-7EDE-4900-B3F1-C7328199597C}"/>
    <pc:docChg chg="modSld">
      <pc:chgData name="Shwetha Julappayyanapalya Parashurama Reddy[CAPG-97]" userId="S::capgb1140@manipalprolearn.co::6131f6e6-02bc-4691-9206-3b2ea4c4f663" providerId="AD" clId="Web-{F7A95482-7EDE-4900-B3F1-C7328199597C}" dt="2023-01-16T04:14:05.463" v="1" actId="20577"/>
      <pc:docMkLst>
        <pc:docMk/>
      </pc:docMkLst>
      <pc:sldChg chg="modSp">
        <pc:chgData name="Shwetha Julappayyanapalya Parashurama Reddy[CAPG-97]" userId="S::capgb1140@manipalprolearn.co::6131f6e6-02bc-4691-9206-3b2ea4c4f663" providerId="AD" clId="Web-{F7A95482-7EDE-4900-B3F1-C7328199597C}" dt="2023-01-16T04:14:05.463" v="1" actId="20577"/>
        <pc:sldMkLst>
          <pc:docMk/>
          <pc:sldMk cId="2112798726" sldId="276"/>
        </pc:sldMkLst>
        <pc:spChg chg="mod">
          <ac:chgData name="Shwetha Julappayyanapalya Parashurama Reddy[CAPG-97]" userId="S::capgb1140@manipalprolearn.co::6131f6e6-02bc-4691-9206-3b2ea4c4f663" providerId="AD" clId="Web-{F7A95482-7EDE-4900-B3F1-C7328199597C}" dt="2023-01-16T04:14:05.463" v="1" actId="20577"/>
          <ac:spMkLst>
            <pc:docMk/>
            <pc:sldMk cId="2112798726" sldId="276"/>
            <ac:spMk id="3" creationId="{1C81841A-CED1-4387-AA01-0DB4CC4C3133}"/>
          </ac:spMkLst>
        </pc:spChg>
      </pc:sldChg>
    </pc:docChg>
  </pc:docChgLst>
  <pc:docChgLst>
    <pc:chgData name="Senthamil Selvi Ap[CAPG-97]" userId="S::capgb1142@manipalprolearn.co::69336a59-0c52-4140-b1dc-afbd8a229df1" providerId="AD" clId="Web-{98572872-F7F2-4CC5-933A-44F5DB936213}"/>
    <pc:docChg chg="addSld modSld">
      <pc:chgData name="Senthamil Selvi Ap[CAPG-97]" userId="S::capgb1142@manipalprolearn.co::69336a59-0c52-4140-b1dc-afbd8a229df1" providerId="AD" clId="Web-{98572872-F7F2-4CC5-933A-44F5DB936213}" dt="2023-01-14T18:32:51.961" v="165" actId="14100"/>
      <pc:docMkLst>
        <pc:docMk/>
      </pc:docMkLst>
      <pc:sldChg chg="modSp">
        <pc:chgData name="Senthamil Selvi Ap[CAPG-97]" userId="S::capgb1142@manipalprolearn.co::69336a59-0c52-4140-b1dc-afbd8a229df1" providerId="AD" clId="Web-{98572872-F7F2-4CC5-933A-44F5DB936213}" dt="2023-01-14T18:25:44.017" v="138" actId="20577"/>
        <pc:sldMkLst>
          <pc:docMk/>
          <pc:sldMk cId="3345068631" sldId="259"/>
        </pc:sldMkLst>
        <pc:spChg chg="mod">
          <ac:chgData name="Senthamil Selvi Ap[CAPG-97]" userId="S::capgb1142@manipalprolearn.co::69336a59-0c52-4140-b1dc-afbd8a229df1" providerId="AD" clId="Web-{98572872-F7F2-4CC5-933A-44F5DB936213}" dt="2023-01-14T18:25:44.017" v="138" actId="20577"/>
          <ac:spMkLst>
            <pc:docMk/>
            <pc:sldMk cId="3345068631" sldId="259"/>
            <ac:spMk id="3" creationId="{577BCC17-05A6-495A-9663-1F8311C240D8}"/>
          </ac:spMkLst>
        </pc:spChg>
      </pc:sldChg>
      <pc:sldChg chg="addSp delSp modSp">
        <pc:chgData name="Senthamil Selvi Ap[CAPG-97]" userId="S::capgb1142@manipalprolearn.co::69336a59-0c52-4140-b1dc-afbd8a229df1" providerId="AD" clId="Web-{98572872-F7F2-4CC5-933A-44F5DB936213}" dt="2023-01-14T18:28:10.301" v="146" actId="14100"/>
        <pc:sldMkLst>
          <pc:docMk/>
          <pc:sldMk cId="2592759843" sldId="270"/>
        </pc:sldMkLst>
        <pc:spChg chg="del">
          <ac:chgData name="Senthamil Selvi Ap[CAPG-97]" userId="S::capgb1142@manipalprolearn.co::69336a59-0c52-4140-b1dc-afbd8a229df1" providerId="AD" clId="Web-{98572872-F7F2-4CC5-933A-44F5DB936213}" dt="2023-01-14T18:26:38.643" v="139"/>
          <ac:spMkLst>
            <pc:docMk/>
            <pc:sldMk cId="2592759843" sldId="270"/>
            <ac:spMk id="3" creationId="{634CC5A7-DC31-4178-BA67-B3AB63C37906}"/>
          </ac:spMkLst>
        </pc:spChg>
        <pc:picChg chg="add mod ord">
          <ac:chgData name="Senthamil Selvi Ap[CAPG-97]" userId="S::capgb1142@manipalprolearn.co::69336a59-0c52-4140-b1dc-afbd8a229df1" providerId="AD" clId="Web-{98572872-F7F2-4CC5-933A-44F5DB936213}" dt="2023-01-14T18:28:10.301" v="146" actId="14100"/>
          <ac:picMkLst>
            <pc:docMk/>
            <pc:sldMk cId="2592759843" sldId="270"/>
            <ac:picMk id="5" creationId="{03CDD7BD-B8C7-DA56-8271-9BB2C84426BE}"/>
          </ac:picMkLst>
        </pc:picChg>
      </pc:sldChg>
      <pc:sldChg chg="addSp delSp modSp">
        <pc:chgData name="Senthamil Selvi Ap[CAPG-97]" userId="S::capgb1142@manipalprolearn.co::69336a59-0c52-4140-b1dc-afbd8a229df1" providerId="AD" clId="Web-{98572872-F7F2-4CC5-933A-44F5DB936213}" dt="2023-01-14T18:29:01.645" v="152" actId="14100"/>
        <pc:sldMkLst>
          <pc:docMk/>
          <pc:sldMk cId="2058699565" sldId="271"/>
        </pc:sldMkLst>
        <pc:spChg chg="del">
          <ac:chgData name="Senthamil Selvi Ap[CAPG-97]" userId="S::capgb1142@manipalprolearn.co::69336a59-0c52-4140-b1dc-afbd8a229df1" providerId="AD" clId="Web-{98572872-F7F2-4CC5-933A-44F5DB936213}" dt="2023-01-14T18:28:39.551" v="147"/>
          <ac:spMkLst>
            <pc:docMk/>
            <pc:sldMk cId="2058699565" sldId="271"/>
            <ac:spMk id="3" creationId="{35B70A94-7387-4B6B-B2DE-44E2826EC6AE}"/>
          </ac:spMkLst>
        </pc:spChg>
        <pc:picChg chg="add mod ord">
          <ac:chgData name="Senthamil Selvi Ap[CAPG-97]" userId="S::capgb1142@manipalprolearn.co::69336a59-0c52-4140-b1dc-afbd8a229df1" providerId="AD" clId="Web-{98572872-F7F2-4CC5-933A-44F5DB936213}" dt="2023-01-14T18:29:01.645" v="152" actId="14100"/>
          <ac:picMkLst>
            <pc:docMk/>
            <pc:sldMk cId="2058699565" sldId="271"/>
            <ac:picMk id="5" creationId="{2D20B9D1-EB24-DC5D-D5A1-9CFF984E0154}"/>
          </ac:picMkLst>
        </pc:picChg>
      </pc:sldChg>
      <pc:sldChg chg="addSp delSp modSp">
        <pc:chgData name="Senthamil Selvi Ap[CAPG-97]" userId="S::capgb1142@manipalprolearn.co::69336a59-0c52-4140-b1dc-afbd8a229df1" providerId="AD" clId="Web-{98572872-F7F2-4CC5-933A-44F5DB936213}" dt="2023-01-14T18:30:17.537" v="157" actId="14100"/>
        <pc:sldMkLst>
          <pc:docMk/>
          <pc:sldMk cId="2266235449" sldId="272"/>
        </pc:sldMkLst>
        <pc:spChg chg="del">
          <ac:chgData name="Senthamil Selvi Ap[CAPG-97]" userId="S::capgb1142@manipalprolearn.co::69336a59-0c52-4140-b1dc-afbd8a229df1" providerId="AD" clId="Web-{98572872-F7F2-4CC5-933A-44F5DB936213}" dt="2023-01-14T18:29:28.208" v="153"/>
          <ac:spMkLst>
            <pc:docMk/>
            <pc:sldMk cId="2266235449" sldId="272"/>
            <ac:spMk id="3" creationId="{489B0410-4687-4E5C-A75E-2C68DB485E0F}"/>
          </ac:spMkLst>
        </pc:spChg>
        <pc:picChg chg="add mod ord">
          <ac:chgData name="Senthamil Selvi Ap[CAPG-97]" userId="S::capgb1142@manipalprolearn.co::69336a59-0c52-4140-b1dc-afbd8a229df1" providerId="AD" clId="Web-{98572872-F7F2-4CC5-933A-44F5DB936213}" dt="2023-01-14T18:30:17.537" v="157" actId="14100"/>
          <ac:picMkLst>
            <pc:docMk/>
            <pc:sldMk cId="2266235449" sldId="272"/>
            <ac:picMk id="5" creationId="{2EFD2C13-6F90-085F-EC80-00FE1362847E}"/>
          </ac:picMkLst>
        </pc:picChg>
      </pc:sldChg>
      <pc:sldChg chg="addSp delSp modSp">
        <pc:chgData name="Senthamil Selvi Ap[CAPG-97]" userId="S::capgb1142@manipalprolearn.co::69336a59-0c52-4140-b1dc-afbd8a229df1" providerId="AD" clId="Web-{98572872-F7F2-4CC5-933A-44F5DB936213}" dt="2023-01-14T18:24:51.422" v="136" actId="20577"/>
        <pc:sldMkLst>
          <pc:docMk/>
          <pc:sldMk cId="3436046316" sldId="277"/>
        </pc:sldMkLst>
        <pc:spChg chg="add del mod">
          <ac:chgData name="Senthamil Selvi Ap[CAPG-97]" userId="S::capgb1142@manipalprolearn.co::69336a59-0c52-4140-b1dc-afbd8a229df1" providerId="AD" clId="Web-{98572872-F7F2-4CC5-933A-44F5DB936213}" dt="2023-01-14T18:18:56.308" v="76"/>
          <ac:spMkLst>
            <pc:docMk/>
            <pc:sldMk cId="3436046316" sldId="277"/>
            <ac:spMk id="3" creationId="{07F2EED6-9E6F-DB3B-6190-49B98F2A7EC6}"/>
          </ac:spMkLst>
        </pc:spChg>
        <pc:spChg chg="del">
          <ac:chgData name="Senthamil Selvi Ap[CAPG-97]" userId="S::capgb1142@manipalprolearn.co::69336a59-0c52-4140-b1dc-afbd8a229df1" providerId="AD" clId="Web-{98572872-F7F2-4CC5-933A-44F5DB936213}" dt="2023-01-14T18:18:20.698" v="71"/>
          <ac:spMkLst>
            <pc:docMk/>
            <pc:sldMk cId="3436046316" sldId="277"/>
            <ac:spMk id="4" creationId="{FD0DC0D9-47E0-4028-A5AC-9F94DB55F99D}"/>
          </ac:spMkLst>
        </pc:spChg>
        <pc:spChg chg="mod">
          <ac:chgData name="Senthamil Selvi Ap[CAPG-97]" userId="S::capgb1142@manipalprolearn.co::69336a59-0c52-4140-b1dc-afbd8a229df1" providerId="AD" clId="Web-{98572872-F7F2-4CC5-933A-44F5DB936213}" dt="2023-01-14T18:24:51.422" v="136" actId="20577"/>
          <ac:spMkLst>
            <pc:docMk/>
            <pc:sldMk cId="3436046316" sldId="277"/>
            <ac:spMk id="8" creationId="{56A6D786-F08B-4E39-A6CD-4751A0A8F5D3}"/>
          </ac:spMkLst>
        </pc:spChg>
        <pc:spChg chg="mod">
          <ac:chgData name="Senthamil Selvi Ap[CAPG-97]" userId="S::capgb1142@manipalprolearn.co::69336a59-0c52-4140-b1dc-afbd8a229df1" providerId="AD" clId="Web-{98572872-F7F2-4CC5-933A-44F5DB936213}" dt="2023-01-14T18:20:28.809" v="82" actId="20577"/>
          <ac:spMkLst>
            <pc:docMk/>
            <pc:sldMk cId="3436046316" sldId="277"/>
            <ac:spMk id="9" creationId="{D30232D2-C327-4099-BE5D-8006D283642B}"/>
          </ac:spMkLst>
        </pc:spChg>
        <pc:picChg chg="mod">
          <ac:chgData name="Senthamil Selvi Ap[CAPG-97]" userId="S::capgb1142@manipalprolearn.co::69336a59-0c52-4140-b1dc-afbd8a229df1" providerId="AD" clId="Web-{98572872-F7F2-4CC5-933A-44F5DB936213}" dt="2023-01-14T18:19:58.340" v="79" actId="14100"/>
          <ac:picMkLst>
            <pc:docMk/>
            <pc:sldMk cId="3436046316" sldId="277"/>
            <ac:picMk id="10" creationId="{8BF2F18B-52EE-4E4B-A908-36C0B06E8EA2}"/>
          </ac:picMkLst>
        </pc:picChg>
        <pc:picChg chg="del">
          <ac:chgData name="Senthamil Selvi Ap[CAPG-97]" userId="S::capgb1142@manipalprolearn.co::69336a59-0c52-4140-b1dc-afbd8a229df1" providerId="AD" clId="Web-{98572872-F7F2-4CC5-933A-44F5DB936213}" dt="2023-01-14T18:18:28.370" v="73"/>
          <ac:picMkLst>
            <pc:docMk/>
            <pc:sldMk cId="3436046316" sldId="277"/>
            <ac:picMk id="13" creationId="{46EB4F67-AB8E-4B4B-8196-890D96E6A475}"/>
          </ac:picMkLst>
        </pc:picChg>
        <pc:picChg chg="mod">
          <ac:chgData name="Senthamil Selvi Ap[CAPG-97]" userId="S::capgb1142@manipalprolearn.co::69336a59-0c52-4140-b1dc-afbd8a229df1" providerId="AD" clId="Web-{98572872-F7F2-4CC5-933A-44F5DB936213}" dt="2023-01-14T18:22:21.373" v="111" actId="1076"/>
          <ac:picMkLst>
            <pc:docMk/>
            <pc:sldMk cId="3436046316" sldId="277"/>
            <ac:picMk id="17" creationId="{09403232-E4A6-400C-96B0-D7717BB789F9}"/>
          </ac:picMkLst>
        </pc:picChg>
      </pc:sldChg>
      <pc:sldChg chg="addSp delSp modSp add replId">
        <pc:chgData name="Senthamil Selvi Ap[CAPG-97]" userId="S::capgb1142@manipalprolearn.co::69336a59-0c52-4140-b1dc-afbd8a229df1" providerId="AD" clId="Web-{98572872-F7F2-4CC5-933A-44F5DB936213}" dt="2023-01-14T18:32:51.961" v="165" actId="14100"/>
        <pc:sldMkLst>
          <pc:docMk/>
          <pc:sldMk cId="2057149907" sldId="279"/>
        </pc:sldMkLst>
        <pc:spChg chg="add del mod">
          <ac:chgData name="Senthamil Selvi Ap[CAPG-97]" userId="S::capgb1142@manipalprolearn.co::69336a59-0c52-4140-b1dc-afbd8a229df1" providerId="AD" clId="Web-{98572872-F7F2-4CC5-933A-44F5DB936213}" dt="2023-01-14T18:32:17.476" v="160"/>
          <ac:spMkLst>
            <pc:docMk/>
            <pc:sldMk cId="2057149907" sldId="279"/>
            <ac:spMk id="6" creationId="{822AA9E2-FC9D-572D-6730-408AD3344B9F}"/>
          </ac:spMkLst>
        </pc:spChg>
        <pc:picChg chg="del">
          <ac:chgData name="Senthamil Selvi Ap[CAPG-97]" userId="S::capgb1142@manipalprolearn.co::69336a59-0c52-4140-b1dc-afbd8a229df1" providerId="AD" clId="Web-{98572872-F7F2-4CC5-933A-44F5DB936213}" dt="2023-01-14T18:32:07.773" v="159"/>
          <ac:picMkLst>
            <pc:docMk/>
            <pc:sldMk cId="2057149907" sldId="279"/>
            <ac:picMk id="5" creationId="{2EFD2C13-6F90-085F-EC80-00FE1362847E}"/>
          </ac:picMkLst>
        </pc:picChg>
        <pc:picChg chg="add mod ord">
          <ac:chgData name="Senthamil Selvi Ap[CAPG-97]" userId="S::capgb1142@manipalprolearn.co::69336a59-0c52-4140-b1dc-afbd8a229df1" providerId="AD" clId="Web-{98572872-F7F2-4CC5-933A-44F5DB936213}" dt="2023-01-14T18:32:51.961" v="165" actId="14100"/>
          <ac:picMkLst>
            <pc:docMk/>
            <pc:sldMk cId="2057149907" sldId="279"/>
            <ac:picMk id="7" creationId="{A74B0A65-BA20-1A25-6861-0A9E01AA5903}"/>
          </ac:picMkLst>
        </pc:picChg>
      </pc:sldChg>
    </pc:docChg>
  </pc:docChgLst>
  <pc:docChgLst>
    <pc:chgData name="Lakshmi Durga Pippara[CAPG-97]" userId="S::capgb1141@manipalprolearn.co::b2fd928b-5aba-4c2d-b717-5838dfb5eaa9" providerId="AD" clId="Web-{3A752324-566A-4802-819A-2605ED7D5384}"/>
    <pc:docChg chg="modSld">
      <pc:chgData name="Lakshmi Durga Pippara[CAPG-97]" userId="S::capgb1141@manipalprolearn.co::b2fd928b-5aba-4c2d-b717-5838dfb5eaa9" providerId="AD" clId="Web-{3A752324-566A-4802-819A-2605ED7D5384}" dt="2023-01-16T04:00:13.566" v="64" actId="20577"/>
      <pc:docMkLst>
        <pc:docMk/>
      </pc:docMkLst>
      <pc:sldChg chg="modSp">
        <pc:chgData name="Lakshmi Durga Pippara[CAPG-97]" userId="S::capgb1141@manipalprolearn.co::b2fd928b-5aba-4c2d-b717-5838dfb5eaa9" providerId="AD" clId="Web-{3A752324-566A-4802-819A-2605ED7D5384}" dt="2023-01-16T04:00:13.566" v="64" actId="20577"/>
        <pc:sldMkLst>
          <pc:docMk/>
          <pc:sldMk cId="2112798726" sldId="276"/>
        </pc:sldMkLst>
        <pc:spChg chg="mod">
          <ac:chgData name="Lakshmi Durga Pippara[CAPG-97]" userId="S::capgb1141@manipalprolearn.co::b2fd928b-5aba-4c2d-b717-5838dfb5eaa9" providerId="AD" clId="Web-{3A752324-566A-4802-819A-2605ED7D5384}" dt="2023-01-16T04:00:13.566" v="64" actId="20577"/>
          <ac:spMkLst>
            <pc:docMk/>
            <pc:sldMk cId="2112798726" sldId="276"/>
            <ac:spMk id="3" creationId="{1C81841A-CED1-4387-AA01-0DB4CC4C3133}"/>
          </ac:spMkLst>
        </pc:spChg>
      </pc:sldChg>
    </pc:docChg>
  </pc:docChgLst>
  <pc:docChgLst>
    <pc:chgData name="Gothari Kalavathi[CAPG-97]" userId="4bcf35a4-270f-4e61-8513-dc3fcac82e4f" providerId="ADAL" clId="{E10044C6-90B9-4A68-A930-37B6BF7D3A1A}"/>
    <pc:docChg chg="custSel modSld">
      <pc:chgData name="Gothari Kalavathi[CAPG-97]" userId="4bcf35a4-270f-4e61-8513-dc3fcac82e4f" providerId="ADAL" clId="{E10044C6-90B9-4A68-A930-37B6BF7D3A1A}" dt="2023-01-15T15:09:30.822" v="0" actId="27636"/>
      <pc:docMkLst>
        <pc:docMk/>
      </pc:docMkLst>
      <pc:sldChg chg="modSp mod">
        <pc:chgData name="Gothari Kalavathi[CAPG-97]" userId="4bcf35a4-270f-4e61-8513-dc3fcac82e4f" providerId="ADAL" clId="{E10044C6-90B9-4A68-A930-37B6BF7D3A1A}" dt="2023-01-15T15:09:30.822" v="0" actId="27636"/>
        <pc:sldMkLst>
          <pc:docMk/>
          <pc:sldMk cId="3321621334" sldId="278"/>
        </pc:sldMkLst>
        <pc:spChg chg="mod">
          <ac:chgData name="Gothari Kalavathi[CAPG-97]" userId="4bcf35a4-270f-4e61-8513-dc3fcac82e4f" providerId="ADAL" clId="{E10044C6-90B9-4A68-A930-37B6BF7D3A1A}" dt="2023-01-15T15:09:30.822" v="0" actId="27636"/>
          <ac:spMkLst>
            <pc:docMk/>
            <pc:sldMk cId="3321621334" sldId="278"/>
            <ac:spMk id="2" creationId="{A5750ED6-7DB2-4AD7-8623-F2A8E74116D4}"/>
          </ac:spMkLst>
        </pc:spChg>
      </pc:sldChg>
    </pc:docChg>
  </pc:docChgLst>
  <pc:docChgLst>
    <pc:chgData name="Lakshmi Durga Pippara[CAPG-97]" userId="S::capgb1141@manipalprolearn.co::b2fd928b-5aba-4c2d-b717-5838dfb5eaa9" providerId="AD" clId="Web-{3898C469-83BC-4206-8B9F-13385EC95C5F}"/>
    <pc:docChg chg="addSld modSld">
      <pc:chgData name="Lakshmi Durga Pippara[CAPG-97]" userId="S::capgb1141@manipalprolearn.co::b2fd928b-5aba-4c2d-b717-5838dfb5eaa9" providerId="AD" clId="Web-{3898C469-83BC-4206-8B9F-13385EC95C5F}" dt="2023-01-15T10:40:58.110" v="37" actId="20577"/>
      <pc:docMkLst>
        <pc:docMk/>
      </pc:docMkLst>
      <pc:sldChg chg="modSp">
        <pc:chgData name="Lakshmi Durga Pippara[CAPG-97]" userId="S::capgb1141@manipalprolearn.co::b2fd928b-5aba-4c2d-b717-5838dfb5eaa9" providerId="AD" clId="Web-{3898C469-83BC-4206-8B9F-13385EC95C5F}" dt="2023-01-15T10:38:36.811" v="14" actId="20577"/>
        <pc:sldMkLst>
          <pc:docMk/>
          <pc:sldMk cId="2404746598" sldId="264"/>
        </pc:sldMkLst>
        <pc:spChg chg="mod">
          <ac:chgData name="Lakshmi Durga Pippara[CAPG-97]" userId="S::capgb1141@manipalprolearn.co::b2fd928b-5aba-4c2d-b717-5838dfb5eaa9" providerId="AD" clId="Web-{3898C469-83BC-4206-8B9F-13385EC95C5F}" dt="2023-01-15T10:38:36.811" v="14" actId="20577"/>
          <ac:spMkLst>
            <pc:docMk/>
            <pc:sldMk cId="2404746598" sldId="264"/>
            <ac:spMk id="2" creationId="{2ABFA752-7F96-47A5-94D4-60A3BC40E6CC}"/>
          </ac:spMkLst>
        </pc:spChg>
      </pc:sldChg>
      <pc:sldChg chg="modSp">
        <pc:chgData name="Lakshmi Durga Pippara[CAPG-97]" userId="S::capgb1141@manipalprolearn.co::b2fd928b-5aba-4c2d-b717-5838dfb5eaa9" providerId="AD" clId="Web-{3898C469-83BC-4206-8B9F-13385EC95C5F}" dt="2023-01-15T10:38:53.624" v="23" actId="20577"/>
        <pc:sldMkLst>
          <pc:docMk/>
          <pc:sldMk cId="1617733117" sldId="265"/>
        </pc:sldMkLst>
        <pc:spChg chg="mod">
          <ac:chgData name="Lakshmi Durga Pippara[CAPG-97]" userId="S::capgb1141@manipalprolearn.co::b2fd928b-5aba-4c2d-b717-5838dfb5eaa9" providerId="AD" clId="Web-{3898C469-83BC-4206-8B9F-13385EC95C5F}" dt="2023-01-15T10:38:53.624" v="23" actId="20577"/>
          <ac:spMkLst>
            <pc:docMk/>
            <pc:sldMk cId="1617733117" sldId="265"/>
            <ac:spMk id="2" creationId="{7A85E2B5-099A-4AD5-A06E-6A527BA2BBCD}"/>
          </ac:spMkLst>
        </pc:spChg>
      </pc:sldChg>
      <pc:sldChg chg="modSp new">
        <pc:chgData name="Lakshmi Durga Pippara[CAPG-97]" userId="S::capgb1141@manipalprolearn.co::b2fd928b-5aba-4c2d-b717-5838dfb5eaa9" providerId="AD" clId="Web-{3898C469-83BC-4206-8B9F-13385EC95C5F}" dt="2023-01-15T10:40:58.110" v="37" actId="20577"/>
        <pc:sldMkLst>
          <pc:docMk/>
          <pc:sldMk cId="3941269548" sldId="280"/>
        </pc:sldMkLst>
        <pc:spChg chg="mod">
          <ac:chgData name="Lakshmi Durga Pippara[CAPG-97]" userId="S::capgb1141@manipalprolearn.co::b2fd928b-5aba-4c2d-b717-5838dfb5eaa9" providerId="AD" clId="Web-{3898C469-83BC-4206-8B9F-13385EC95C5F}" dt="2023-01-15T10:40:58.110" v="37" actId="20577"/>
          <ac:spMkLst>
            <pc:docMk/>
            <pc:sldMk cId="3941269548" sldId="280"/>
            <ac:spMk id="2" creationId="{6096D00F-A01B-629F-1F56-5E39EF4D58E1}"/>
          </ac:spMkLst>
        </pc:spChg>
      </pc:sldChg>
    </pc:docChg>
  </pc:docChgLst>
  <pc:docChgLst>
    <pc:chgData name="Shwetha Julappayyanapalya Parashurama Reddy[CAPG-97]" userId="S::capgb1140@manipalprolearn.co::6131f6e6-02bc-4691-9206-3b2ea4c4f663" providerId="AD" clId="Web-{12B757DC-7E77-4822-B184-92C82488D9D6}"/>
    <pc:docChg chg="modSld">
      <pc:chgData name="Shwetha Julappayyanapalya Parashurama Reddy[CAPG-97]" userId="S::capgb1140@manipalprolearn.co::6131f6e6-02bc-4691-9206-3b2ea4c4f663" providerId="AD" clId="Web-{12B757DC-7E77-4822-B184-92C82488D9D6}" dt="2023-01-15T07:30:57.849" v="0" actId="20577"/>
      <pc:docMkLst>
        <pc:docMk/>
      </pc:docMkLst>
      <pc:sldChg chg="modSp">
        <pc:chgData name="Shwetha Julappayyanapalya Parashurama Reddy[CAPG-97]" userId="S::capgb1140@manipalprolearn.co::6131f6e6-02bc-4691-9206-3b2ea4c4f663" providerId="AD" clId="Web-{12B757DC-7E77-4822-B184-92C82488D9D6}" dt="2023-01-15T07:30:57.849" v="0" actId="20577"/>
        <pc:sldMkLst>
          <pc:docMk/>
          <pc:sldMk cId="1418061452" sldId="261"/>
        </pc:sldMkLst>
        <pc:spChg chg="mod">
          <ac:chgData name="Shwetha Julappayyanapalya Parashurama Reddy[CAPG-97]" userId="S::capgb1140@manipalprolearn.co::6131f6e6-02bc-4691-9206-3b2ea4c4f663" providerId="AD" clId="Web-{12B757DC-7E77-4822-B184-92C82488D9D6}" dt="2023-01-15T07:30:57.849" v="0" actId="20577"/>
          <ac:spMkLst>
            <pc:docMk/>
            <pc:sldMk cId="1418061452" sldId="261"/>
            <ac:spMk id="3" creationId="{F918A8CA-DEDF-4A84-9C82-482ECA843CE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2701-3EA6-4C10-988D-E498B44D2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943CDF-048B-4904-B87C-19646EEFB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24E858-DF07-40D1-83AE-846B3C39D2AD}"/>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5" name="Footer Placeholder 4">
            <a:extLst>
              <a:ext uri="{FF2B5EF4-FFF2-40B4-BE49-F238E27FC236}">
                <a16:creationId xmlns:a16="http://schemas.microsoft.com/office/drawing/2014/main" id="{F1046AAA-8C0B-421D-9336-6AEC10488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9A4463-27EF-4038-991D-2BF43B2D5FE9}"/>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148232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2904-724E-4750-9E5F-C53A2B4998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6AFEC-5019-4883-AB95-2FC241891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B282B-D164-44FE-9BE8-9365B1A2984C}"/>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5" name="Footer Placeholder 4">
            <a:extLst>
              <a:ext uri="{FF2B5EF4-FFF2-40B4-BE49-F238E27FC236}">
                <a16:creationId xmlns:a16="http://schemas.microsoft.com/office/drawing/2014/main" id="{6847C58D-8E18-4B4C-96F4-BC3B494E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725FD-BB96-4178-9B1B-0F76CCF9D91F}"/>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304306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D1629-53A4-40AB-8529-00920FDD2D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F00919-0684-4E1A-A503-BEF20DAC7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1B9072-6D65-484D-B2DB-B683CCD7D0A0}"/>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5" name="Footer Placeholder 4">
            <a:extLst>
              <a:ext uri="{FF2B5EF4-FFF2-40B4-BE49-F238E27FC236}">
                <a16:creationId xmlns:a16="http://schemas.microsoft.com/office/drawing/2014/main" id="{CB24C53C-2A6E-4D34-9ADB-A9DD5A73F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BAC78-357B-4236-86EB-DD144EE487E6}"/>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388920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461B-F461-460B-8112-D4692A123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CCDF32-5014-4310-966B-7B350C50E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1723E-B6F7-4139-966E-49974E3828E3}"/>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5" name="Footer Placeholder 4">
            <a:extLst>
              <a:ext uri="{FF2B5EF4-FFF2-40B4-BE49-F238E27FC236}">
                <a16:creationId xmlns:a16="http://schemas.microsoft.com/office/drawing/2014/main" id="{412EDE89-D270-4C23-B26E-04A4F60AC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AE4A5-B96C-4163-AF35-AC4A59B8C350}"/>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345427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1D77-C5F6-40A2-9EC1-635C9D49F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C9542E-CFEE-4D38-8E6F-B42919FC8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4AF66F-5A46-403C-8929-15A7C1B518BA}"/>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5" name="Footer Placeholder 4">
            <a:extLst>
              <a:ext uri="{FF2B5EF4-FFF2-40B4-BE49-F238E27FC236}">
                <a16:creationId xmlns:a16="http://schemas.microsoft.com/office/drawing/2014/main" id="{DCB14C2F-6181-4964-A496-D19B62080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0C8B4-26FE-420A-8A4F-19418C11A413}"/>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248258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5E56-0BA8-4674-8CC1-E1E5B14F5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62BB7-2D4F-4F1D-9591-DB56BC69F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BB02F-E5AB-40A6-9BD0-1EC55B01F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463225-7290-421B-84DD-23B51706CF7E}"/>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6" name="Footer Placeholder 5">
            <a:extLst>
              <a:ext uri="{FF2B5EF4-FFF2-40B4-BE49-F238E27FC236}">
                <a16:creationId xmlns:a16="http://schemas.microsoft.com/office/drawing/2014/main" id="{5B982250-0417-4096-987B-B35DE338D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9729AD-6EB3-4F91-B400-D6C3532FE0DE}"/>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358167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5E59-9876-4091-B4AC-F2CE64C001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18C98-6386-4C6F-847D-F9A4C92D4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20AAF-B859-4AE9-BB58-14231A0C8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A6924C-DE8D-4125-A9DA-DE674EB1F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28CD2-F6DF-466A-BAE9-7B2F5E95E5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144B2-E5D9-4F50-86C6-6022DAA1E615}"/>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8" name="Footer Placeholder 7">
            <a:extLst>
              <a:ext uri="{FF2B5EF4-FFF2-40B4-BE49-F238E27FC236}">
                <a16:creationId xmlns:a16="http://schemas.microsoft.com/office/drawing/2014/main" id="{BA0667BE-099B-477B-B46B-D3A44EEF20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EEBC44-206D-4A2C-8C9A-209921DC5FAB}"/>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104910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F130-8153-4DAF-9E11-48F789EF99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184426-EAC4-42E4-9831-8AB02C2B47A7}"/>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4" name="Footer Placeholder 3">
            <a:extLst>
              <a:ext uri="{FF2B5EF4-FFF2-40B4-BE49-F238E27FC236}">
                <a16:creationId xmlns:a16="http://schemas.microsoft.com/office/drawing/2014/main" id="{DF104F37-A270-4CCE-9897-1EB781103D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8EE845-E054-41D9-B1B0-CEAC742AC7E2}"/>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356069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09A13-5F86-44EC-AB26-97BC2D62B5B9}"/>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3" name="Footer Placeholder 2">
            <a:extLst>
              <a:ext uri="{FF2B5EF4-FFF2-40B4-BE49-F238E27FC236}">
                <a16:creationId xmlns:a16="http://schemas.microsoft.com/office/drawing/2014/main" id="{09C856F3-44DE-4D79-870B-69A8BBA586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62D144-05BA-4F43-9863-241E3FC147CC}"/>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144950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19C1-B090-4C20-BC29-EDFC3C7BE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01A46D-D85B-4E4E-976E-9CEF5CB9F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F8ACFD-9178-436B-AA60-4BBC6A397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32707-8585-4085-84DA-46870403BEC6}"/>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6" name="Footer Placeholder 5">
            <a:extLst>
              <a:ext uri="{FF2B5EF4-FFF2-40B4-BE49-F238E27FC236}">
                <a16:creationId xmlns:a16="http://schemas.microsoft.com/office/drawing/2014/main" id="{D504BD24-CB16-4B8D-957E-20BD59C2C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B99DF-CACF-4F30-A243-E3BD4A1CFA6E}"/>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426846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E82F-9A45-4501-A81C-25FAC52FE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2D5EEB-18B0-4546-9B59-C47E53CAA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3BA0F8-64A9-4243-882D-0A48B0718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1D297-8717-49B3-AB81-1C5713884004}"/>
              </a:ext>
            </a:extLst>
          </p:cNvPr>
          <p:cNvSpPr>
            <a:spLocks noGrp="1"/>
          </p:cNvSpPr>
          <p:nvPr>
            <p:ph type="dt" sz="half" idx="10"/>
          </p:nvPr>
        </p:nvSpPr>
        <p:spPr/>
        <p:txBody>
          <a:bodyPr/>
          <a:lstStyle/>
          <a:p>
            <a:fld id="{7634672B-443F-427D-9A1B-2326DA062199}" type="datetimeFigureOut">
              <a:rPr lang="en-IN" smtClean="0"/>
              <a:t>15-01-2023</a:t>
            </a:fld>
            <a:endParaRPr lang="en-IN"/>
          </a:p>
        </p:txBody>
      </p:sp>
      <p:sp>
        <p:nvSpPr>
          <p:cNvPr id="6" name="Footer Placeholder 5">
            <a:extLst>
              <a:ext uri="{FF2B5EF4-FFF2-40B4-BE49-F238E27FC236}">
                <a16:creationId xmlns:a16="http://schemas.microsoft.com/office/drawing/2014/main" id="{23FC4777-2871-472C-83CE-7788F1759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3D92B-7193-4FB3-95DB-3BD10475F282}"/>
              </a:ext>
            </a:extLst>
          </p:cNvPr>
          <p:cNvSpPr>
            <a:spLocks noGrp="1"/>
          </p:cNvSpPr>
          <p:nvPr>
            <p:ph type="sldNum" sz="quarter" idx="12"/>
          </p:nvPr>
        </p:nvSpPr>
        <p:spPr/>
        <p:txBody>
          <a:bodyPr/>
          <a:lstStyle/>
          <a:p>
            <a:fld id="{F6A6B860-6081-4C67-909F-9C5771903C52}" type="slidenum">
              <a:rPr lang="en-IN" smtClean="0"/>
              <a:t>‹#›</a:t>
            </a:fld>
            <a:endParaRPr lang="en-IN"/>
          </a:p>
        </p:txBody>
      </p:sp>
    </p:spTree>
    <p:extLst>
      <p:ext uri="{BB962C8B-B14F-4D97-AF65-F5344CB8AC3E}">
        <p14:creationId xmlns:p14="http://schemas.microsoft.com/office/powerpoint/2010/main" val="8116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E75F33-FD43-4F61-8ECA-4088CB98B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9A7D9B-1E34-47C9-A41C-1095FFFC6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33ACE-3F6C-4B70-811E-240FF3851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4672B-443F-427D-9A1B-2326DA062199}" type="datetimeFigureOut">
              <a:rPr lang="en-IN" smtClean="0"/>
              <a:t>15-01-2023</a:t>
            </a:fld>
            <a:endParaRPr lang="en-IN"/>
          </a:p>
        </p:txBody>
      </p:sp>
      <p:sp>
        <p:nvSpPr>
          <p:cNvPr id="5" name="Footer Placeholder 4">
            <a:extLst>
              <a:ext uri="{FF2B5EF4-FFF2-40B4-BE49-F238E27FC236}">
                <a16:creationId xmlns:a16="http://schemas.microsoft.com/office/drawing/2014/main" id="{61FB1A35-A39A-4442-B78B-24F962C7D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0A2966-F17B-4280-8E6D-83E4117AF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6B860-6081-4C67-909F-9C5771903C52}" type="slidenum">
              <a:rPr lang="en-IN" smtClean="0"/>
              <a:t>‹#›</a:t>
            </a:fld>
            <a:endParaRPr lang="en-IN"/>
          </a:p>
        </p:txBody>
      </p:sp>
    </p:spTree>
    <p:extLst>
      <p:ext uri="{BB962C8B-B14F-4D97-AF65-F5344CB8AC3E}">
        <p14:creationId xmlns:p14="http://schemas.microsoft.com/office/powerpoint/2010/main" val="391668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8BF2F18B-52EE-4E4B-A908-36C0B06E8E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5" r="25117" b="-1"/>
          <a:stretch/>
        </p:blipFill>
        <p:spPr bwMode="auto">
          <a:xfrm>
            <a:off x="0" y="-1974"/>
            <a:ext cx="6677588" cy="68651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6A6D786-F08B-4E39-A6CD-4751A0A8F5D3}"/>
              </a:ext>
            </a:extLst>
          </p:cNvPr>
          <p:cNvSpPr txBox="1"/>
          <p:nvPr/>
        </p:nvSpPr>
        <p:spPr>
          <a:xfrm>
            <a:off x="6595092" y="2012446"/>
            <a:ext cx="9164035" cy="3693319"/>
          </a:xfrm>
          <a:prstGeom prst="rect">
            <a:avLst/>
          </a:prstGeom>
          <a:noFill/>
        </p:spPr>
        <p:txBody>
          <a:bodyPr wrap="square" lIns="91440" tIns="45720" rIns="91440" bIns="45720" rtlCol="0" anchor="t">
            <a:spAutoFit/>
          </a:bodyPr>
          <a:lstStyle/>
          <a:p>
            <a:r>
              <a:rPr lang="en-IN" sz="2800" b="1">
                <a:latin typeface="Times New Roman"/>
                <a:cs typeface="Times New Roman"/>
              </a:rPr>
              <a:t>                                             </a:t>
            </a:r>
            <a:br>
              <a:rPr lang="en-IN" sz="1800" b="1">
                <a:effectLst/>
                <a:latin typeface="Times New Roman" panose="02020603050405020304" pitchFamily="18" charset="0"/>
                <a:ea typeface="Times New Roman" panose="02020603050405020304" pitchFamily="18" charset="0"/>
              </a:rPr>
            </a:br>
            <a:r>
              <a:rPr lang="en-IN" b="1">
                <a:latin typeface="Times New Roman"/>
                <a:ea typeface="Times New Roman" panose="02020603050405020304" pitchFamily="18" charset="0"/>
                <a:cs typeface="Times New Roman"/>
              </a:rPr>
              <a:t> </a:t>
            </a:r>
            <a:r>
              <a:rPr lang="en-IN" sz="3000" b="1">
                <a:latin typeface="Times New Roman"/>
                <a:ea typeface="Times New Roman" panose="02020603050405020304" pitchFamily="18" charset="0"/>
                <a:cs typeface="Times New Roman"/>
              </a:rPr>
              <a:t>SIMULATION OF DIFFERENT </a:t>
            </a:r>
            <a:endParaRPr lang="en-US" sz="3000">
              <a:latin typeface="Calibri" panose="020F0502020204030204"/>
              <a:ea typeface="Times New Roman" panose="02020603050405020304" pitchFamily="18" charset="0"/>
              <a:cs typeface="Calibri" panose="020F0502020204030204"/>
            </a:endParaRPr>
          </a:p>
          <a:p>
            <a:r>
              <a:rPr lang="en-IN" sz="3000" b="1">
                <a:latin typeface="Times New Roman"/>
                <a:ea typeface="Times New Roman" panose="02020603050405020304" pitchFamily="18" charset="0"/>
                <a:cs typeface="Times New Roman"/>
              </a:rPr>
              <a:t>      DEADLOCK SCENARIOS </a:t>
            </a:r>
            <a:endParaRPr lang="en-US" sz="3000">
              <a:latin typeface="Calibri" panose="020F0502020204030204"/>
              <a:ea typeface="Times New Roman" panose="02020603050405020304" pitchFamily="18" charset="0"/>
              <a:cs typeface="Calibri" panose="020F0502020204030204"/>
            </a:endParaRPr>
          </a:p>
          <a:p>
            <a:r>
              <a:rPr lang="en-IN" sz="3000" b="1">
                <a:latin typeface="Times New Roman"/>
                <a:ea typeface="Times New Roman" panose="02020603050405020304" pitchFamily="18" charset="0"/>
                <a:cs typeface="Times New Roman"/>
              </a:rPr>
              <a:t>                         AND </a:t>
            </a:r>
            <a:endParaRPr lang="en-US" sz="3000">
              <a:latin typeface="Calibri"/>
              <a:ea typeface="Times New Roman" panose="02020603050405020304" pitchFamily="18" charset="0"/>
              <a:cs typeface="Calibri"/>
            </a:endParaRPr>
          </a:p>
          <a:p>
            <a:r>
              <a:rPr lang="en-IN" sz="3000" b="1">
                <a:effectLst>
                  <a:outerShdw blurRad="38100" dist="38100" dir="2700000" algn="tl">
                    <a:srgbClr val="000000">
                      <a:alpha val="43137"/>
                    </a:srgbClr>
                  </a:outerShdw>
                </a:effectLst>
                <a:latin typeface="Times New Roman"/>
                <a:ea typeface="Times New Roman" panose="02020603050405020304" pitchFamily="18" charset="0"/>
                <a:cs typeface="Times New Roman"/>
              </a:rPr>
              <a:t>AVOIDING</a:t>
            </a:r>
            <a:r>
              <a:rPr lang="en-IN" sz="3000" b="1">
                <a:latin typeface="Times New Roman"/>
                <a:ea typeface="Times New Roman" panose="02020603050405020304" pitchFamily="18" charset="0"/>
                <a:cs typeface="Times New Roman"/>
              </a:rPr>
              <a:t> THE DEADLOCKS</a:t>
            </a:r>
            <a:r>
              <a:rPr lang="en-IN" sz="4000" b="1">
                <a:solidFill>
                  <a:schemeClr val="bg1"/>
                </a:solidFill>
                <a:effectLst/>
                <a:latin typeface="Times New Roman"/>
                <a:ea typeface="Times New Roman" panose="02020603050405020304" pitchFamily="18" charset="0"/>
                <a:cs typeface="Times New Roman"/>
              </a:rPr>
              <a:t> </a:t>
            </a:r>
            <a:endParaRPr lang="en-IN">
              <a:solidFill>
                <a:schemeClr val="bg1"/>
              </a:solidFill>
              <a:cs typeface="Calibri"/>
            </a:endParaRPr>
          </a:p>
          <a:p>
            <a:endParaRPr lang="en-IN" sz="4000" b="1">
              <a:solidFill>
                <a:schemeClr val="bg1"/>
              </a:solidFill>
              <a:effectLst/>
              <a:latin typeface="Times New Roman" panose="02020603050405020304" pitchFamily="18" charset="0"/>
              <a:ea typeface="Times New Roman" panose="02020603050405020304" pitchFamily="18" charset="0"/>
              <a:cs typeface="Times New Roman"/>
            </a:endParaRPr>
          </a:p>
          <a:p>
            <a:endParaRPr lang="en-IN" sz="3600"/>
          </a:p>
        </p:txBody>
      </p:sp>
      <p:sp>
        <p:nvSpPr>
          <p:cNvPr id="9" name="TextBox 8">
            <a:extLst>
              <a:ext uri="{FF2B5EF4-FFF2-40B4-BE49-F238E27FC236}">
                <a16:creationId xmlns:a16="http://schemas.microsoft.com/office/drawing/2014/main" id="{D30232D2-C327-4099-BE5D-8006D283642B}"/>
              </a:ext>
            </a:extLst>
          </p:cNvPr>
          <p:cNvSpPr txBox="1"/>
          <p:nvPr/>
        </p:nvSpPr>
        <p:spPr>
          <a:xfrm flipH="1">
            <a:off x="525246" y="4530027"/>
            <a:ext cx="2605861" cy="923330"/>
          </a:xfrm>
          <a:prstGeom prst="rect">
            <a:avLst/>
          </a:prstGeom>
          <a:noFill/>
        </p:spPr>
        <p:txBody>
          <a:bodyPr wrap="square" lIns="91440" tIns="45720" rIns="91440" bIns="45720" rtlCol="0" anchor="t">
            <a:spAutoFit/>
          </a:bodyPr>
          <a:lstStyle/>
          <a:p>
            <a:r>
              <a:rPr lang="en-IN"/>
              <a:t>                                              </a:t>
            </a:r>
            <a:r>
              <a:rPr lang="en-IN" sz="3600" b="1">
                <a:solidFill>
                  <a:schemeClr val="bg1"/>
                </a:solidFill>
                <a:effectLst>
                  <a:outerShdw blurRad="38100" dist="38100" dir="2700000" algn="tl">
                    <a:srgbClr val="000000">
                      <a:alpha val="43137"/>
                    </a:srgbClr>
                  </a:outerShdw>
                </a:effectLst>
                <a:latin typeface="Times New Roman"/>
                <a:cs typeface="Times New Roman"/>
              </a:rPr>
              <a:t>GROUP  8</a:t>
            </a:r>
          </a:p>
        </p:txBody>
      </p:sp>
      <p:pic>
        <p:nvPicPr>
          <p:cNvPr id="17" name="Picture 16" descr="Icon&#10;&#10;Description automatically generated with low confidence">
            <a:extLst>
              <a:ext uri="{FF2B5EF4-FFF2-40B4-BE49-F238E27FC236}">
                <a16:creationId xmlns:a16="http://schemas.microsoft.com/office/drawing/2014/main" id="{09403232-E4A6-400C-96B0-D7717BB78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832" y="189273"/>
            <a:ext cx="2214562" cy="1028700"/>
          </a:xfrm>
          <a:prstGeom prst="rect">
            <a:avLst/>
          </a:prstGeom>
        </p:spPr>
      </p:pic>
    </p:spTree>
    <p:extLst>
      <p:ext uri="{BB962C8B-B14F-4D97-AF65-F5344CB8AC3E}">
        <p14:creationId xmlns:p14="http://schemas.microsoft.com/office/powerpoint/2010/main" val="343604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57B5-F1C5-446D-BDB7-4D93C767F578}"/>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NON FUNCTIONAL REQUIREMENTS</a:t>
            </a:r>
            <a:endParaRPr lang="en-IN"/>
          </a:p>
        </p:txBody>
      </p:sp>
      <p:sp>
        <p:nvSpPr>
          <p:cNvPr id="3" name="Content Placeholder 2">
            <a:extLst>
              <a:ext uri="{FF2B5EF4-FFF2-40B4-BE49-F238E27FC236}">
                <a16:creationId xmlns:a16="http://schemas.microsoft.com/office/drawing/2014/main" id="{E6982F69-D005-4F3C-A82E-643EF108ACDC}"/>
              </a:ext>
            </a:extLst>
          </p:cNvPr>
          <p:cNvSpPr>
            <a:spLocks noGrp="1"/>
          </p:cNvSpPr>
          <p:nvPr>
            <p:ph idx="1"/>
          </p:nvPr>
        </p:nvSpPr>
        <p:spPr/>
        <p:txBody>
          <a:bodyPr/>
          <a:lstStyle/>
          <a:p>
            <a:r>
              <a:rPr lang="en-IN">
                <a:latin typeface="Times New Roman" panose="02020603050405020304" pitchFamily="18" charset="0"/>
                <a:cs typeface="Times New Roman" panose="02020603050405020304" pitchFamily="18" charset="0"/>
              </a:rPr>
              <a:t>A non-functional requirements defines the quality attribute of a software system</a:t>
            </a:r>
          </a:p>
          <a:p>
            <a:r>
              <a:rPr lang="en-IN">
                <a:latin typeface="Times New Roman" panose="02020603050405020304" pitchFamily="18" charset="0"/>
                <a:cs typeface="Times New Roman" panose="02020603050405020304" pitchFamily="18" charset="0"/>
              </a:rPr>
              <a:t>    Valgrind Tool</a:t>
            </a:r>
          </a:p>
          <a:p>
            <a:r>
              <a:rPr lang="en-IN">
                <a:latin typeface="Times New Roman" panose="02020603050405020304" pitchFamily="18" charset="0"/>
                <a:cs typeface="Times New Roman" panose="02020603050405020304" pitchFamily="18" charset="0"/>
              </a:rPr>
              <a:t>    Make file</a:t>
            </a:r>
          </a:p>
          <a:p>
            <a:pPr marL="0" indent="0">
              <a:buNone/>
            </a:pPr>
            <a:endParaRPr lang="en-IN"/>
          </a:p>
          <a:p>
            <a:pPr marL="0" indent="0">
              <a:buNone/>
            </a:pPr>
            <a:endParaRPr lang="en-IN"/>
          </a:p>
          <a:p>
            <a:pPr marL="0" indent="0">
              <a:buNone/>
            </a:pPr>
            <a:endParaRPr lang="en-IN"/>
          </a:p>
        </p:txBody>
      </p:sp>
      <p:pic>
        <p:nvPicPr>
          <p:cNvPr id="4" name="Picture 3" descr="Icon&#10;&#10;Description automatically generated">
            <a:extLst>
              <a:ext uri="{FF2B5EF4-FFF2-40B4-BE49-F238E27FC236}">
                <a16:creationId xmlns:a16="http://schemas.microsoft.com/office/drawing/2014/main" id="{B61F7249-19CD-4592-A075-FAAE13CA278F}"/>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54553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4F8A-C4EF-4210-B560-6856859599F0}"/>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IMPLEMENTATION</a:t>
            </a:r>
            <a:endParaRPr lang="en-IN"/>
          </a:p>
        </p:txBody>
      </p:sp>
      <p:pic>
        <p:nvPicPr>
          <p:cNvPr id="5" name="Picture 5">
            <a:extLst>
              <a:ext uri="{FF2B5EF4-FFF2-40B4-BE49-F238E27FC236}">
                <a16:creationId xmlns:a16="http://schemas.microsoft.com/office/drawing/2014/main" id="{03CDD7BD-B8C7-DA56-8271-9BB2C84426BE}"/>
              </a:ext>
            </a:extLst>
          </p:cNvPr>
          <p:cNvPicPr>
            <a:picLocks noGrp="1" noChangeAspect="1"/>
          </p:cNvPicPr>
          <p:nvPr>
            <p:ph idx="1"/>
          </p:nvPr>
        </p:nvPicPr>
        <p:blipFill>
          <a:blip r:embed="rId2"/>
          <a:stretch>
            <a:fillRect/>
          </a:stretch>
        </p:blipFill>
        <p:spPr>
          <a:xfrm>
            <a:off x="524036" y="1409989"/>
            <a:ext cx="11116218" cy="5210319"/>
          </a:xfrm>
        </p:spPr>
      </p:pic>
      <p:pic>
        <p:nvPicPr>
          <p:cNvPr id="4" name="Picture 3" descr="Icon&#10;&#10;Description automatically generated">
            <a:extLst>
              <a:ext uri="{FF2B5EF4-FFF2-40B4-BE49-F238E27FC236}">
                <a16:creationId xmlns:a16="http://schemas.microsoft.com/office/drawing/2014/main" id="{48F52658-2AB8-4A92-8A93-4EC659B073C6}"/>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59275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E0DF-6678-47D3-8A2B-90D2D0319CCE}"/>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IMPLEMENTATION</a:t>
            </a:r>
            <a:endParaRPr lang="en-IN"/>
          </a:p>
        </p:txBody>
      </p:sp>
      <p:pic>
        <p:nvPicPr>
          <p:cNvPr id="5" name="Picture 5" descr="Graphical user interface, text&#10;&#10;Description automatically generated">
            <a:extLst>
              <a:ext uri="{FF2B5EF4-FFF2-40B4-BE49-F238E27FC236}">
                <a16:creationId xmlns:a16="http://schemas.microsoft.com/office/drawing/2014/main" id="{2D20B9D1-EB24-DC5D-D5A1-9CFF984E0154}"/>
              </a:ext>
            </a:extLst>
          </p:cNvPr>
          <p:cNvPicPr>
            <a:picLocks noGrp="1" noChangeAspect="1"/>
          </p:cNvPicPr>
          <p:nvPr>
            <p:ph idx="1"/>
          </p:nvPr>
        </p:nvPicPr>
        <p:blipFill>
          <a:blip r:embed="rId2"/>
          <a:stretch>
            <a:fillRect/>
          </a:stretch>
        </p:blipFill>
        <p:spPr>
          <a:xfrm>
            <a:off x="385490" y="1451553"/>
            <a:ext cx="11531856" cy="4933228"/>
          </a:xfrm>
        </p:spPr>
      </p:pic>
      <p:pic>
        <p:nvPicPr>
          <p:cNvPr id="4" name="Picture 3" descr="Icon&#10;&#10;Description automatically generated">
            <a:extLst>
              <a:ext uri="{FF2B5EF4-FFF2-40B4-BE49-F238E27FC236}">
                <a16:creationId xmlns:a16="http://schemas.microsoft.com/office/drawing/2014/main" id="{2C65E86A-CC2B-4558-AF7D-149181C04E96}"/>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05869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9609-AD30-4D9E-96C8-B6353720D960}"/>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IMPLEMENTATION</a:t>
            </a:r>
            <a:endParaRPr lang="en-IN"/>
          </a:p>
        </p:txBody>
      </p:sp>
      <p:pic>
        <p:nvPicPr>
          <p:cNvPr id="5" name="Picture 5" descr="Text&#10;&#10;Description automatically generated">
            <a:extLst>
              <a:ext uri="{FF2B5EF4-FFF2-40B4-BE49-F238E27FC236}">
                <a16:creationId xmlns:a16="http://schemas.microsoft.com/office/drawing/2014/main" id="{2EFD2C13-6F90-085F-EC80-00FE1362847E}"/>
              </a:ext>
            </a:extLst>
          </p:cNvPr>
          <p:cNvPicPr>
            <a:picLocks noGrp="1" noChangeAspect="1"/>
          </p:cNvPicPr>
          <p:nvPr>
            <p:ph idx="1"/>
          </p:nvPr>
        </p:nvPicPr>
        <p:blipFill>
          <a:blip r:embed="rId2"/>
          <a:stretch>
            <a:fillRect/>
          </a:stretch>
        </p:blipFill>
        <p:spPr>
          <a:xfrm>
            <a:off x="569674" y="1354978"/>
            <a:ext cx="11231946" cy="5247808"/>
          </a:xfrm>
        </p:spPr>
      </p:pic>
      <p:pic>
        <p:nvPicPr>
          <p:cNvPr id="4" name="Picture 3" descr="Icon&#10;&#10;Description automatically generated">
            <a:extLst>
              <a:ext uri="{FF2B5EF4-FFF2-40B4-BE49-F238E27FC236}">
                <a16:creationId xmlns:a16="http://schemas.microsoft.com/office/drawing/2014/main" id="{E9FDAEE8-BAEF-4907-9050-18FCD3599A69}"/>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26623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9609-AD30-4D9E-96C8-B6353720D960}"/>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IMPLEMENTATION</a:t>
            </a:r>
            <a:endParaRPr lang="en-IN"/>
          </a:p>
        </p:txBody>
      </p:sp>
      <p:pic>
        <p:nvPicPr>
          <p:cNvPr id="4" name="Picture 3" descr="Icon&#10;&#10;Description automatically generated">
            <a:extLst>
              <a:ext uri="{FF2B5EF4-FFF2-40B4-BE49-F238E27FC236}">
                <a16:creationId xmlns:a16="http://schemas.microsoft.com/office/drawing/2014/main" id="{E9FDAEE8-BAEF-4907-9050-18FCD3599A69}"/>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A74B0A65-BA20-1A25-6861-0A9E01AA5903}"/>
              </a:ext>
            </a:extLst>
          </p:cNvPr>
          <p:cNvPicPr>
            <a:picLocks noGrp="1" noChangeAspect="1"/>
          </p:cNvPicPr>
          <p:nvPr>
            <p:ph idx="1"/>
          </p:nvPr>
        </p:nvPicPr>
        <p:blipFill>
          <a:blip r:embed="rId3"/>
          <a:stretch>
            <a:fillRect/>
          </a:stretch>
        </p:blipFill>
        <p:spPr>
          <a:xfrm>
            <a:off x="446409" y="1455831"/>
            <a:ext cx="11400035" cy="5034896"/>
          </a:xfrm>
        </p:spPr>
      </p:pic>
    </p:spTree>
    <p:extLst>
      <p:ext uri="{BB962C8B-B14F-4D97-AF65-F5344CB8AC3E}">
        <p14:creationId xmlns:p14="http://schemas.microsoft.com/office/powerpoint/2010/main" val="205714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D00F-A01B-629F-1F56-5E39EF4D58E1}"/>
              </a:ext>
            </a:extLst>
          </p:cNvPr>
          <p:cNvSpPr>
            <a:spLocks noGrp="1"/>
          </p:cNvSpPr>
          <p:nvPr>
            <p:ph type="title"/>
          </p:nvPr>
        </p:nvSpPr>
        <p:spPr/>
        <p:txBody>
          <a:bodyPr/>
          <a:lstStyle/>
          <a:p>
            <a:r>
              <a:rPr lang="en-US" b="1">
                <a:cs typeface="Calibri Light"/>
              </a:rPr>
              <a:t>                                 </a:t>
            </a:r>
            <a:r>
              <a:rPr lang="en-US" b="1">
                <a:latin typeface="Times New Roman"/>
                <a:cs typeface="Calibri Light"/>
              </a:rPr>
              <a:t>TESTING</a:t>
            </a:r>
          </a:p>
        </p:txBody>
      </p:sp>
      <p:pic>
        <p:nvPicPr>
          <p:cNvPr id="4" name="Picture 4" descr="Text&#10;&#10;Description automatically generated">
            <a:extLst>
              <a:ext uri="{FF2B5EF4-FFF2-40B4-BE49-F238E27FC236}">
                <a16:creationId xmlns:a16="http://schemas.microsoft.com/office/drawing/2014/main" id="{89D8D8D3-73C4-FB73-0836-477D2906F5CE}"/>
              </a:ext>
            </a:extLst>
          </p:cNvPr>
          <p:cNvPicPr>
            <a:picLocks noGrp="1" noChangeAspect="1"/>
          </p:cNvPicPr>
          <p:nvPr>
            <p:ph idx="1"/>
          </p:nvPr>
        </p:nvPicPr>
        <p:blipFill>
          <a:blip r:embed="rId2"/>
          <a:stretch>
            <a:fillRect/>
          </a:stretch>
        </p:blipFill>
        <p:spPr>
          <a:xfrm>
            <a:off x="850363" y="1825625"/>
            <a:ext cx="10976597" cy="4753119"/>
          </a:xfrm>
        </p:spPr>
      </p:pic>
      <p:pic>
        <p:nvPicPr>
          <p:cNvPr id="8" name="Picture 7" descr="Icon&#10;&#10;Description automatically generated">
            <a:extLst>
              <a:ext uri="{FF2B5EF4-FFF2-40B4-BE49-F238E27FC236}">
                <a16:creationId xmlns:a16="http://schemas.microsoft.com/office/drawing/2014/main" id="{D02AB1DD-2214-0707-6927-FFEA437CB726}"/>
              </a:ext>
            </a:extLst>
          </p:cNvPr>
          <p:cNvPicPr>
            <a:picLocks noChangeAspect="1"/>
          </p:cNvPicPr>
          <p:nvPr/>
        </p:nvPicPr>
        <p:blipFill rotWithShape="1">
          <a:blip r:embed="rId3">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394126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F13D-58F8-47DA-ADB8-2C5E27402A8C}"/>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C81841A-CED1-4387-AA01-0DB4CC4C3133}"/>
              </a:ext>
            </a:extLst>
          </p:cNvPr>
          <p:cNvSpPr>
            <a:spLocks noGrp="1"/>
          </p:cNvSpPr>
          <p:nvPr>
            <p:ph idx="1"/>
          </p:nvPr>
        </p:nvSpPr>
        <p:spPr/>
        <p:txBody>
          <a:bodyPr vert="horz" lIns="91440" tIns="45720" rIns="91440" bIns="45720" rtlCol="0" anchor="t">
            <a:normAutofit/>
          </a:bodyPr>
          <a:lstStyle/>
          <a:p>
            <a:pPr marL="0" indent="0">
              <a:buNone/>
            </a:pPr>
            <a:r>
              <a:rPr lang="en-IN" dirty="0"/>
              <a:t>We can conclude that our project will create, prevent deadlock and also avoid deadlock using the bankers Algorithm. </a:t>
            </a:r>
            <a:endParaRPr lang="en-US"/>
          </a:p>
          <a:p>
            <a:pPr marL="0" indent="0">
              <a:buNone/>
            </a:pPr>
            <a:r>
              <a:rPr lang="en-IN" b="1" dirty="0">
                <a:latin typeface="Times New Roman"/>
                <a:cs typeface="Calibri"/>
              </a:rPr>
              <a:t>Future Scope</a:t>
            </a:r>
          </a:p>
          <a:p>
            <a:pPr marL="0" indent="0">
              <a:buNone/>
            </a:pPr>
            <a:r>
              <a:rPr lang="en-IN" dirty="0">
                <a:latin typeface="Times New Roman"/>
                <a:cs typeface="Calibri"/>
              </a:rPr>
              <a:t>We are going to implement the remaining conditions like hold and wait, no </a:t>
            </a:r>
            <a:r>
              <a:rPr lang="en-IN" dirty="0" err="1">
                <a:latin typeface="Times New Roman"/>
                <a:cs typeface="Calibri"/>
              </a:rPr>
              <a:t>preemption</a:t>
            </a:r>
            <a:r>
              <a:rPr lang="en-IN" dirty="0">
                <a:latin typeface="Times New Roman"/>
                <a:cs typeface="Calibri"/>
              </a:rPr>
              <a:t> and circular wait.</a:t>
            </a:r>
          </a:p>
        </p:txBody>
      </p:sp>
      <p:pic>
        <p:nvPicPr>
          <p:cNvPr id="5" name="Picture 4" descr="Icon&#10;&#10;Description automatically generated">
            <a:extLst>
              <a:ext uri="{FF2B5EF4-FFF2-40B4-BE49-F238E27FC236}">
                <a16:creationId xmlns:a16="http://schemas.microsoft.com/office/drawing/2014/main" id="{C782F3BC-0666-CEC4-841E-A19C01738B86}"/>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211279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0ED6-7DB2-4AD7-8623-F2A8E74116D4}"/>
              </a:ext>
            </a:extLst>
          </p:cNvPr>
          <p:cNvSpPr>
            <a:spLocks noGrp="1"/>
          </p:cNvSpPr>
          <p:nvPr>
            <p:ph type="title"/>
          </p:nvPr>
        </p:nvSpPr>
        <p:spPr>
          <a:xfrm>
            <a:off x="4059989" y="1029903"/>
            <a:ext cx="4072021" cy="1001028"/>
          </a:xfrm>
        </p:spPr>
        <p:txBody>
          <a:bodyPr>
            <a:normAutofit fontScale="90000"/>
          </a:bodyPr>
          <a:lstStyle/>
          <a:p>
            <a:pPr algn="ctr"/>
            <a:r>
              <a:rPr lang="en-IN" sz="5400" b="1">
                <a:solidFill>
                  <a:srgbClr val="0070C0"/>
                </a:solidFill>
                <a:effectLst>
                  <a:outerShdw blurRad="38100" dist="38100" dir="2700000" algn="tl">
                    <a:srgbClr val="000000">
                      <a:alpha val="43137"/>
                    </a:srgbClr>
                  </a:outerShdw>
                </a:effectLst>
                <a:latin typeface="Baguet Script" panose="020B0604020202020204" pitchFamily="2" charset="0"/>
              </a:rPr>
              <a:t>THANK</a:t>
            </a:r>
            <a:r>
              <a:rPr lang="en-IN" sz="5400" b="1">
                <a:solidFill>
                  <a:srgbClr val="00B0F0"/>
                </a:solidFill>
                <a:effectLst>
                  <a:outerShdw blurRad="38100" dist="38100" dir="2700000" algn="tl">
                    <a:srgbClr val="000000">
                      <a:alpha val="43137"/>
                    </a:srgbClr>
                  </a:outerShdw>
                </a:effectLst>
                <a:latin typeface="Algerian" panose="04020705040A02060702" pitchFamily="82" charset="0"/>
              </a:rPr>
              <a:t> </a:t>
            </a:r>
            <a:r>
              <a:rPr lang="en-IN" sz="5400" b="1">
                <a:solidFill>
                  <a:srgbClr val="0070C0"/>
                </a:solidFill>
                <a:effectLst>
                  <a:outerShdw blurRad="38100" dist="38100" dir="2700000" algn="tl">
                    <a:srgbClr val="000000">
                      <a:alpha val="43137"/>
                    </a:srgbClr>
                  </a:outerShdw>
                </a:effectLst>
                <a:latin typeface="Baguet Script" panose="00000500000000000000" pitchFamily="2" charset="0"/>
              </a:rPr>
              <a:t>YOU</a:t>
            </a:r>
          </a:p>
        </p:txBody>
      </p:sp>
      <p:pic>
        <p:nvPicPr>
          <p:cNvPr id="4" name="Picture 3" descr="Shape&#10;&#10;Description automatically generated">
            <a:extLst>
              <a:ext uri="{FF2B5EF4-FFF2-40B4-BE49-F238E27FC236}">
                <a16:creationId xmlns:a16="http://schemas.microsoft.com/office/drawing/2014/main" id="{B9A8A2A3-07FD-446C-ABF2-9DCFED8AE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760" y="2195512"/>
            <a:ext cx="8563276" cy="2886627"/>
          </a:xfrm>
          <a:prstGeom prst="rect">
            <a:avLst/>
          </a:prstGeom>
        </p:spPr>
      </p:pic>
    </p:spTree>
    <p:extLst>
      <p:ext uri="{BB962C8B-B14F-4D97-AF65-F5344CB8AC3E}">
        <p14:creationId xmlns:p14="http://schemas.microsoft.com/office/powerpoint/2010/main" val="332162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0089-49A9-4857-BCD9-B03308B0582A}"/>
              </a:ext>
            </a:extLst>
          </p:cNvPr>
          <p:cNvSpPr>
            <a:spLocks noGrp="1"/>
          </p:cNvSpPr>
          <p:nvPr>
            <p:ph type="title"/>
          </p:nvPr>
        </p:nvSpPr>
        <p:spPr>
          <a:xfrm>
            <a:off x="2011680" y="725213"/>
            <a:ext cx="7873465" cy="1100413"/>
          </a:xfrm>
        </p:spPr>
        <p:txBody>
          <a:bodyPr>
            <a:normAutofit fontScale="90000"/>
          </a:bodyPr>
          <a:lstStyle/>
          <a:p>
            <a:pPr algn="ctr"/>
            <a:r>
              <a:rPr lang="en-IN" b="1">
                <a:latin typeface="Times New Roman" panose="02020603050405020304" pitchFamily="18" charset="0"/>
                <a:cs typeface="Times New Roman" panose="02020603050405020304" pitchFamily="18" charset="0"/>
              </a:rPr>
              <a:t>Presented By</a:t>
            </a:r>
            <a:br>
              <a:rPr lang="en-IN" b="1">
                <a:latin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90C529B9-6553-4206-8585-7829CF4C51BA}"/>
              </a:ext>
            </a:extLst>
          </p:cNvPr>
          <p:cNvSpPr>
            <a:spLocks noGrp="1"/>
          </p:cNvSpPr>
          <p:nvPr>
            <p:ph idx="1"/>
          </p:nvPr>
        </p:nvSpPr>
        <p:spPr>
          <a:xfrm>
            <a:off x="1780674" y="1825625"/>
            <a:ext cx="9573126" cy="4351338"/>
          </a:xfrm>
        </p:spPr>
        <p:txBody>
          <a:bodyPr/>
          <a:lstStyle/>
          <a:p>
            <a:r>
              <a:rPr lang="en-IN">
                <a:latin typeface="Times New Roman" panose="02020603050405020304" pitchFamily="18" charset="0"/>
                <a:cs typeface="Times New Roman" panose="02020603050405020304" pitchFamily="18" charset="0"/>
              </a:rPr>
              <a:t>Saranya Munigolla</a:t>
            </a:r>
          </a:p>
          <a:p>
            <a:r>
              <a:rPr lang="en-IN" b="0" i="1">
                <a:solidFill>
                  <a:srgbClr val="000000"/>
                </a:solidFill>
                <a:effectLst/>
                <a:latin typeface="Times New Roman" panose="02020603050405020304" pitchFamily="18" charset="0"/>
                <a:cs typeface="Times New Roman" panose="02020603050405020304" pitchFamily="18" charset="0"/>
              </a:rPr>
              <a:t>Shwetha Julappayyanapalya Parashurama reddy</a:t>
            </a:r>
          </a:p>
          <a:p>
            <a:r>
              <a:rPr lang="en-IN" b="0" i="1">
                <a:solidFill>
                  <a:srgbClr val="000000"/>
                </a:solidFill>
                <a:effectLst/>
                <a:latin typeface="Times New Roman" panose="02020603050405020304" pitchFamily="18" charset="0"/>
                <a:cs typeface="Times New Roman" panose="02020603050405020304" pitchFamily="18" charset="0"/>
              </a:rPr>
              <a:t>Lakshmi Durga Pippara</a:t>
            </a:r>
            <a:endParaRPr lang="en-IN" i="1">
              <a:solidFill>
                <a:srgbClr val="000000"/>
              </a:solidFill>
              <a:latin typeface="Times New Roman" panose="02020603050405020304" pitchFamily="18" charset="0"/>
              <a:cs typeface="Times New Roman" panose="02020603050405020304" pitchFamily="18" charset="0"/>
            </a:endParaRPr>
          </a:p>
          <a:p>
            <a:r>
              <a:rPr lang="en-IN" b="0" i="1">
                <a:solidFill>
                  <a:srgbClr val="000000"/>
                </a:solidFill>
                <a:effectLst/>
                <a:latin typeface="Times New Roman" panose="02020603050405020304" pitchFamily="18" charset="0"/>
                <a:cs typeface="Times New Roman" panose="02020603050405020304" pitchFamily="18" charset="0"/>
              </a:rPr>
              <a:t>Senthamil Selvi A.P.</a:t>
            </a:r>
          </a:p>
          <a:p>
            <a:r>
              <a:rPr lang="en-IN" b="0" i="1">
                <a:solidFill>
                  <a:srgbClr val="000000"/>
                </a:solidFill>
                <a:effectLst/>
                <a:latin typeface="Times New Roman" panose="02020603050405020304" pitchFamily="18" charset="0"/>
                <a:cs typeface="Times New Roman" panose="02020603050405020304" pitchFamily="18" charset="0"/>
              </a:rPr>
              <a:t>Geetanjali Sambana</a:t>
            </a:r>
            <a:endParaRPr lang="en-IN" i="1">
              <a:solidFill>
                <a:srgbClr val="000000"/>
              </a:solidFill>
              <a:latin typeface="Times New Roman" panose="02020603050405020304" pitchFamily="18" charset="0"/>
              <a:cs typeface="Times New Roman" panose="02020603050405020304" pitchFamily="18" charset="0"/>
            </a:endParaRPr>
          </a:p>
          <a:p>
            <a:r>
              <a:rPr lang="en-IN" i="1">
                <a:solidFill>
                  <a:srgbClr val="000000"/>
                </a:solidFill>
                <a:latin typeface="Times New Roman" panose="02020603050405020304" pitchFamily="18" charset="0"/>
                <a:cs typeface="Times New Roman" panose="02020603050405020304" pitchFamily="18" charset="0"/>
              </a:rPr>
              <a:t>Y</a:t>
            </a:r>
            <a:r>
              <a:rPr lang="en-IN" b="0" i="1">
                <a:solidFill>
                  <a:srgbClr val="000000"/>
                </a:solidFill>
                <a:effectLst/>
                <a:latin typeface="Times New Roman" panose="02020603050405020304" pitchFamily="18" charset="0"/>
                <a:cs typeface="Times New Roman" panose="02020603050405020304" pitchFamily="18" charset="0"/>
              </a:rPr>
              <a:t>alavarthi Sravya</a:t>
            </a:r>
          </a:p>
          <a:p>
            <a:pPr marL="0" indent="0">
              <a:buNone/>
            </a:pPr>
            <a:r>
              <a:rPr lang="en-IN" sz="2800" b="1">
                <a:solidFill>
                  <a:srgbClr val="000000"/>
                </a:solidFill>
                <a:effectLst/>
                <a:latin typeface="Times New Roman" panose="02020603050405020304" pitchFamily="18" charset="0"/>
                <a:cs typeface="Times New Roman" panose="02020603050405020304" pitchFamily="18" charset="0"/>
              </a:rPr>
              <a:t>Under the Guidance</a:t>
            </a:r>
          </a:p>
          <a:p>
            <a:pPr marL="0" indent="0">
              <a:buNone/>
            </a:pPr>
            <a:r>
              <a:rPr lang="en-IN" b="0">
                <a:solidFill>
                  <a:srgbClr val="000000"/>
                </a:solidFill>
                <a:latin typeface="Times New Roman" panose="02020603050405020304" pitchFamily="18" charset="0"/>
                <a:cs typeface="Times New Roman" panose="02020603050405020304" pitchFamily="18" charset="0"/>
              </a:rPr>
              <a:t>Shanker</a:t>
            </a:r>
            <a:r>
              <a:rPr lang="en-IN" b="0">
                <a:solidFill>
                  <a:srgbClr val="000000"/>
                </a:solidFill>
                <a:effectLst/>
                <a:latin typeface="Times New Roman" panose="02020603050405020304" pitchFamily="18" charset="0"/>
                <a:cs typeface="Times New Roman" panose="02020603050405020304" pitchFamily="18" charset="0"/>
              </a:rPr>
              <a:t> Sir</a:t>
            </a:r>
            <a:endParaRPr lang="en-IN">
              <a:latin typeface="Times New Roman" panose="02020603050405020304" pitchFamily="18" charset="0"/>
              <a:cs typeface="Times New Roman" panose="02020603050405020304" pitchFamily="18" charset="0"/>
            </a:endParaRPr>
          </a:p>
          <a:p>
            <a:pPr marL="0" indent="0">
              <a:buNone/>
            </a:pPr>
            <a:endParaRPr lang="en-IN"/>
          </a:p>
        </p:txBody>
      </p:sp>
      <p:pic>
        <p:nvPicPr>
          <p:cNvPr id="6" name="Picture 5" descr="Icon&#10;&#10;Description automatically generated">
            <a:extLst>
              <a:ext uri="{FF2B5EF4-FFF2-40B4-BE49-F238E27FC236}">
                <a16:creationId xmlns:a16="http://schemas.microsoft.com/office/drawing/2014/main" id="{8C0DBD9F-ADE5-45B6-9EFE-715AE26895D9}"/>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165000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C852-85C6-4E0A-99C9-8EF71D1E8100}"/>
              </a:ext>
            </a:extLst>
          </p:cNvPr>
          <p:cNvSpPr>
            <a:spLocks noGrp="1"/>
          </p:cNvSpPr>
          <p:nvPr>
            <p:ph type="title"/>
          </p:nvPr>
        </p:nvSpPr>
        <p:spPr>
          <a:xfrm>
            <a:off x="1886552" y="365125"/>
            <a:ext cx="9467248" cy="1325563"/>
          </a:xfrm>
        </p:spPr>
        <p:txBody>
          <a:bodyPr/>
          <a:lstStyle/>
          <a:p>
            <a:pPr algn="ctr"/>
            <a:r>
              <a:rPr lang="en-IN" b="1">
                <a:latin typeface="Times New Roman" panose="02020603050405020304" pitchFamily="18" charset="0"/>
                <a:cs typeface="Times New Roman" panose="02020603050405020304" pitchFamily="18" charset="0"/>
              </a:rPr>
              <a:t>CONTENTS</a:t>
            </a:r>
            <a:endParaRPr lang="en-IN"/>
          </a:p>
        </p:txBody>
      </p:sp>
      <p:sp>
        <p:nvSpPr>
          <p:cNvPr id="3" name="Content Placeholder 2">
            <a:extLst>
              <a:ext uri="{FF2B5EF4-FFF2-40B4-BE49-F238E27FC236}">
                <a16:creationId xmlns:a16="http://schemas.microsoft.com/office/drawing/2014/main" id="{577BCC17-05A6-495A-9663-1F8311C240D8}"/>
              </a:ext>
            </a:extLst>
          </p:cNvPr>
          <p:cNvSpPr>
            <a:spLocks noGrp="1"/>
          </p:cNvSpPr>
          <p:nvPr>
            <p:ph idx="1"/>
          </p:nvPr>
        </p:nvSpPr>
        <p:spPr>
          <a:xfrm>
            <a:off x="1799924" y="1825625"/>
            <a:ext cx="9553876" cy="4351338"/>
          </a:xfrm>
        </p:spPr>
        <p:txBody>
          <a:bodyPr vert="horz" lIns="91440" tIns="45720" rIns="91440" bIns="45720" rtlCol="0" anchor="t">
            <a:normAutofit/>
          </a:bodyPr>
          <a:lstStyle/>
          <a:p>
            <a:r>
              <a:rPr lang="en-IN">
                <a:latin typeface="Times New Roman" panose="02020603050405020304" pitchFamily="18" charset="0"/>
                <a:cs typeface="Times New Roman" panose="02020603050405020304" pitchFamily="18" charset="0"/>
              </a:rPr>
              <a:t>Introduction</a:t>
            </a:r>
          </a:p>
          <a:p>
            <a:r>
              <a:rPr lang="en-IN">
                <a:latin typeface="Times New Roman" panose="02020603050405020304" pitchFamily="18" charset="0"/>
                <a:cs typeface="Times New Roman" panose="02020603050405020304" pitchFamily="18" charset="0"/>
              </a:rPr>
              <a:t>Problem statement</a:t>
            </a:r>
          </a:p>
          <a:p>
            <a:r>
              <a:rPr lang="en-IN">
                <a:latin typeface="Times New Roman" panose="02020603050405020304" pitchFamily="18" charset="0"/>
                <a:cs typeface="Times New Roman" panose="02020603050405020304" pitchFamily="18" charset="0"/>
              </a:rPr>
              <a:t>Scope of the project</a:t>
            </a:r>
          </a:p>
          <a:p>
            <a:r>
              <a:rPr lang="en-IN">
                <a:latin typeface="Times New Roman" panose="02020603050405020304" pitchFamily="18" charset="0"/>
                <a:cs typeface="Times New Roman" panose="02020603050405020304" pitchFamily="18" charset="0"/>
              </a:rPr>
              <a:t>DFD Level 0 and Level 1</a:t>
            </a:r>
          </a:p>
          <a:p>
            <a:r>
              <a:rPr lang="en-IN">
                <a:latin typeface="Times New Roman" panose="02020603050405020304" pitchFamily="18" charset="0"/>
                <a:cs typeface="Times New Roman" panose="02020603050405020304" pitchFamily="18" charset="0"/>
              </a:rPr>
              <a:t>Functional Requirements</a:t>
            </a:r>
          </a:p>
          <a:p>
            <a:r>
              <a:rPr lang="en-IN">
                <a:latin typeface="Times New Roman"/>
                <a:cs typeface="Times New Roman"/>
              </a:rPr>
              <a:t>Non-Functional Requirements</a:t>
            </a:r>
          </a:p>
          <a:p>
            <a:r>
              <a:rPr lang="en-IN">
                <a:latin typeface="Times New Roman" panose="02020603050405020304" pitchFamily="18" charset="0"/>
                <a:cs typeface="Times New Roman" panose="02020603050405020304" pitchFamily="18" charset="0"/>
              </a:rPr>
              <a:t>Software and Hardware Requirements</a:t>
            </a:r>
          </a:p>
          <a:p>
            <a:r>
              <a:rPr lang="en-IN">
                <a:latin typeface="Times New Roman" panose="02020603050405020304" pitchFamily="18" charset="0"/>
                <a:cs typeface="Times New Roman" panose="02020603050405020304" pitchFamily="18" charset="0"/>
              </a:rPr>
              <a:t>conclusion</a:t>
            </a:r>
          </a:p>
          <a:p>
            <a:endParaRPr lang="en-IN">
              <a:latin typeface="Times New Roman" panose="02020603050405020304" pitchFamily="18" charset="0"/>
              <a:cs typeface="Times New Roman" panose="02020603050405020304" pitchFamily="18" charset="0"/>
            </a:endParaRPr>
          </a:p>
          <a:p>
            <a:endParaRPr lang="en-IN"/>
          </a:p>
        </p:txBody>
      </p:sp>
      <p:pic>
        <p:nvPicPr>
          <p:cNvPr id="4" name="Picture 3" descr="Icon&#10;&#10;Description automatically generated">
            <a:extLst>
              <a:ext uri="{FF2B5EF4-FFF2-40B4-BE49-F238E27FC236}">
                <a16:creationId xmlns:a16="http://schemas.microsoft.com/office/drawing/2014/main" id="{439792B1-89A5-4361-B840-D5C432A398A3}"/>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334506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B300-9BD6-4A63-A053-5AA1774DA6E7}"/>
              </a:ext>
            </a:extLst>
          </p:cNvPr>
          <p:cNvSpPr>
            <a:spLocks noGrp="1"/>
          </p:cNvSpPr>
          <p:nvPr>
            <p:ph type="title"/>
          </p:nvPr>
        </p:nvSpPr>
        <p:spPr>
          <a:xfrm>
            <a:off x="991402" y="365125"/>
            <a:ext cx="10362397" cy="1325563"/>
          </a:xfrm>
        </p:spPr>
        <p:txBody>
          <a:bodyPr/>
          <a:lstStyle/>
          <a:p>
            <a:pPr algn="ctr"/>
            <a:r>
              <a:rPr lang="en-IN" b="1">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918A8CA-DEDF-4A84-9C82-482ECA843CE1}"/>
              </a:ext>
            </a:extLst>
          </p:cNvPr>
          <p:cNvSpPr>
            <a:spLocks noGrp="1"/>
          </p:cNvSpPr>
          <p:nvPr>
            <p:ph idx="1"/>
          </p:nvPr>
        </p:nvSpPr>
        <p:spPr>
          <a:xfrm>
            <a:off x="838200" y="1690688"/>
            <a:ext cx="10515600" cy="4486275"/>
          </a:xfrm>
        </p:spPr>
        <p:txBody>
          <a:bodyPr vert="horz" lIns="91440" tIns="45720" rIns="91440" bIns="45720" rtlCol="0" anchor="t">
            <a:normAutofit/>
          </a:bodyPr>
          <a:lstStyle/>
          <a:p>
            <a:pPr marL="0" indent="0" algn="just">
              <a:buNone/>
            </a:pPr>
            <a:r>
              <a:rPr lang="en-IN" sz="2400" b="0" i="0">
                <a:solidFill>
                  <a:srgbClr val="4B4F58"/>
                </a:solidFill>
                <a:effectLst/>
                <a:latin typeface="Times New Roman"/>
                <a:cs typeface="Times New Roman"/>
              </a:rPr>
              <a:t>Deadlock in operating system is a situation which occurs when a process or thread enters a waiting state because a resource requested is being held by another waiting process, which in turn is waiting for another resource held by another waiting process. </a:t>
            </a:r>
            <a:endParaRPr lang="en-US">
              <a:latin typeface="Times New Roman"/>
              <a:cs typeface="Times New Roman"/>
            </a:endParaRPr>
          </a:p>
          <a:p>
            <a:pPr marL="0" indent="0" algn="just">
              <a:buNone/>
            </a:pPr>
            <a:r>
              <a:rPr lang="en-IN" sz="2400" b="0" i="0">
                <a:solidFill>
                  <a:srgbClr val="4B4F58"/>
                </a:solidFill>
                <a:effectLst/>
                <a:latin typeface="Times New Roman"/>
                <a:cs typeface="Times New Roman"/>
              </a:rPr>
              <a:t>In a deadlock state a process is unable to change its state(waiting) indefinitely because the resources requested by it are being used by another waiting process. </a:t>
            </a:r>
            <a:endParaRPr lang="en-IN">
              <a:latin typeface="Times New Roman"/>
              <a:cs typeface="Times New Roman"/>
            </a:endParaRPr>
          </a:p>
          <a:p>
            <a:pPr marL="0" indent="0">
              <a:buNone/>
            </a:pPr>
            <a:endParaRPr lang="en-IN"/>
          </a:p>
        </p:txBody>
      </p:sp>
      <p:pic>
        <p:nvPicPr>
          <p:cNvPr id="4" name="Picture 3" descr="Icon&#10;&#10;Description automatically generated">
            <a:extLst>
              <a:ext uri="{FF2B5EF4-FFF2-40B4-BE49-F238E27FC236}">
                <a16:creationId xmlns:a16="http://schemas.microsoft.com/office/drawing/2014/main" id="{9734073C-6BD7-4EF6-9059-84AFE3FC425E}"/>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6" name="Picture 5" descr="Diagram&#10;&#10;Description automatically generated">
            <a:extLst>
              <a:ext uri="{FF2B5EF4-FFF2-40B4-BE49-F238E27FC236}">
                <a16:creationId xmlns:a16="http://schemas.microsoft.com/office/drawing/2014/main" id="{6F349F06-B1B5-44CF-97A7-A5D178284748}"/>
              </a:ext>
            </a:extLst>
          </p:cNvPr>
          <p:cNvPicPr>
            <a:picLocks noChangeAspect="1"/>
          </p:cNvPicPr>
          <p:nvPr/>
        </p:nvPicPr>
        <p:blipFill rotWithShape="1">
          <a:blip r:embed="rId3">
            <a:extLst>
              <a:ext uri="{28A0092B-C50C-407E-A947-70E740481C1C}">
                <a14:useLocalDpi xmlns:a14="http://schemas.microsoft.com/office/drawing/2010/main" val="0"/>
              </a:ext>
            </a:extLst>
          </a:blip>
          <a:srcRect l="1524" t="17316" r="1712" b="4016"/>
          <a:stretch/>
        </p:blipFill>
        <p:spPr>
          <a:xfrm>
            <a:off x="2213811" y="4025766"/>
            <a:ext cx="6718433" cy="1980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806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7253-448E-4316-BF23-F2AE1BA8E210}"/>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PROBLEM STATEMENT</a:t>
            </a:r>
            <a:endParaRPr lang="en-IN"/>
          </a:p>
        </p:txBody>
      </p:sp>
      <p:sp>
        <p:nvSpPr>
          <p:cNvPr id="3" name="Content Placeholder 2">
            <a:extLst>
              <a:ext uri="{FF2B5EF4-FFF2-40B4-BE49-F238E27FC236}">
                <a16:creationId xmlns:a16="http://schemas.microsoft.com/office/drawing/2014/main" id="{11089ADB-FC52-4F76-98EF-33CCDA2D545E}"/>
              </a:ext>
            </a:extLst>
          </p:cNvPr>
          <p:cNvSpPr>
            <a:spLocks noGrp="1"/>
          </p:cNvSpPr>
          <p:nvPr>
            <p:ph idx="1"/>
          </p:nvPr>
        </p:nvSpPr>
        <p:spPr>
          <a:xfrm>
            <a:off x="838200" y="2079057"/>
            <a:ext cx="10515600" cy="4097905"/>
          </a:xfrm>
        </p:spPr>
        <p:txBody>
          <a:bodyPr/>
          <a:lstStyle/>
          <a:p>
            <a:pPr marL="0" indent="0" algn="just">
              <a:buNone/>
            </a:pPr>
            <a:r>
              <a:rPr lang="en-IN">
                <a:latin typeface="Times New Roman" panose="02020603050405020304" pitchFamily="18" charset="0"/>
                <a:cs typeface="Times New Roman" panose="02020603050405020304" pitchFamily="18" charset="0"/>
              </a:rPr>
              <a:t>Creating the deadlock and prevent the deadlock by using the bankers </a:t>
            </a:r>
          </a:p>
          <a:p>
            <a:pPr marL="0" indent="0" algn="just">
              <a:buNone/>
            </a:pPr>
            <a:r>
              <a:rPr lang="en-IN">
                <a:latin typeface="Times New Roman" panose="02020603050405020304" pitchFamily="18" charset="0"/>
                <a:cs typeface="Times New Roman" panose="02020603050405020304" pitchFamily="18" charset="0"/>
              </a:rPr>
              <a:t>Algorithm and also compare both deadlock and non deadlock state.</a:t>
            </a:r>
          </a:p>
        </p:txBody>
      </p:sp>
      <p:pic>
        <p:nvPicPr>
          <p:cNvPr id="4" name="Picture 3" descr="Icon&#10;&#10;Description automatically generated">
            <a:extLst>
              <a:ext uri="{FF2B5EF4-FFF2-40B4-BE49-F238E27FC236}">
                <a16:creationId xmlns:a16="http://schemas.microsoft.com/office/drawing/2014/main" id="{5FC5285D-A4E3-4E26-8543-5DA258BC89D4}"/>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411412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2DAB-85D0-4E83-A78E-ADD00E82ADEF}"/>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SCOPE OF THE PROJECT</a:t>
            </a:r>
            <a:endParaRPr lang="en-IN"/>
          </a:p>
        </p:txBody>
      </p:sp>
      <p:sp>
        <p:nvSpPr>
          <p:cNvPr id="3" name="Content Placeholder 2">
            <a:extLst>
              <a:ext uri="{FF2B5EF4-FFF2-40B4-BE49-F238E27FC236}">
                <a16:creationId xmlns:a16="http://schemas.microsoft.com/office/drawing/2014/main" id="{F9EA2566-D58C-479F-B3D9-DEFE1B029D30}"/>
              </a:ext>
            </a:extLst>
          </p:cNvPr>
          <p:cNvSpPr>
            <a:spLocks noGrp="1"/>
          </p:cNvSpPr>
          <p:nvPr>
            <p:ph idx="1"/>
          </p:nvPr>
        </p:nvSpPr>
        <p:spPr/>
        <p:txBody>
          <a:bodyPr/>
          <a:lstStyle/>
          <a:p>
            <a:pPr marL="0" indent="0" algn="just">
              <a:buNone/>
            </a:pPr>
            <a:r>
              <a:rPr lang="en-IN" b="0" i="0">
                <a:solidFill>
                  <a:srgbClr val="000000"/>
                </a:solidFill>
                <a:effectLst/>
                <a:latin typeface="Times New Roman" panose="02020603050405020304" pitchFamily="18" charset="0"/>
              </a:rPr>
              <a:t>The scope of the project is to identify the conditions for deadlocks,  distinguish the different circumstances that lead to this undesirable state, and identify the methods for detection, prevention, and recovery. </a:t>
            </a:r>
            <a:endParaRPr lang="en-IN" b="0" i="0">
              <a:solidFill>
                <a:srgbClr val="000000"/>
              </a:solidFill>
              <a:effectLst/>
              <a:latin typeface="Segoe UI" panose="020B0502040204020203" pitchFamily="34" charset="0"/>
            </a:endParaRPr>
          </a:p>
          <a:p>
            <a:endParaRPr lang="en-IN"/>
          </a:p>
        </p:txBody>
      </p:sp>
      <p:pic>
        <p:nvPicPr>
          <p:cNvPr id="4" name="Picture 3" descr="Icon&#10;&#10;Description automatically generated">
            <a:extLst>
              <a:ext uri="{FF2B5EF4-FFF2-40B4-BE49-F238E27FC236}">
                <a16:creationId xmlns:a16="http://schemas.microsoft.com/office/drawing/2014/main" id="{61AB2625-22B0-4A59-9D97-C9D441033B80}"/>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74320"/>
            <a:ext cx="540290" cy="450893"/>
          </a:xfrm>
          <a:prstGeom prst="rect">
            <a:avLst/>
          </a:prstGeom>
        </p:spPr>
      </p:pic>
    </p:spTree>
    <p:extLst>
      <p:ext uri="{BB962C8B-B14F-4D97-AF65-F5344CB8AC3E}">
        <p14:creationId xmlns:p14="http://schemas.microsoft.com/office/powerpoint/2010/main" val="50577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A752-7F96-47A5-94D4-60A3BC40E6CC}"/>
              </a:ext>
            </a:extLst>
          </p:cNvPr>
          <p:cNvSpPr>
            <a:spLocks noGrp="1"/>
          </p:cNvSpPr>
          <p:nvPr>
            <p:ph type="title"/>
          </p:nvPr>
        </p:nvSpPr>
        <p:spPr>
          <a:xfrm>
            <a:off x="838200" y="50165"/>
            <a:ext cx="10515600" cy="1325563"/>
          </a:xfrm>
        </p:spPr>
        <p:txBody>
          <a:bodyPr/>
          <a:lstStyle/>
          <a:p>
            <a:pPr algn="ctr"/>
            <a:r>
              <a:rPr lang="en-IN" b="1">
                <a:latin typeface="Times New Roman"/>
                <a:cs typeface="Times New Roman"/>
              </a:rPr>
              <a:t>LOW  LEVEL  DESIGN</a:t>
            </a:r>
          </a:p>
        </p:txBody>
      </p:sp>
      <p:pic>
        <p:nvPicPr>
          <p:cNvPr id="4" name="Picture 3" descr="Icon&#10;&#10;Description automatically generated">
            <a:extLst>
              <a:ext uri="{FF2B5EF4-FFF2-40B4-BE49-F238E27FC236}">
                <a16:creationId xmlns:a16="http://schemas.microsoft.com/office/drawing/2014/main" id="{0DDF34A4-CAD2-4B3A-B058-14B0A3C9A04A}"/>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6" name="Content Placeholder 5" descr="Diagram&#10;&#10;Description automatically generated">
            <a:extLst>
              <a:ext uri="{FF2B5EF4-FFF2-40B4-BE49-F238E27FC236}">
                <a16:creationId xmlns:a16="http://schemas.microsoft.com/office/drawing/2014/main" id="{C41383B6-0837-4F31-BB7E-EC67D2A0EC5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580" t="32762" r="21237" b="12834"/>
          <a:stretch/>
        </p:blipFill>
        <p:spPr>
          <a:xfrm>
            <a:off x="2103120" y="1859280"/>
            <a:ext cx="8455794" cy="39319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0474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E2B5-099A-4AD5-A06E-6A527BA2BBCD}"/>
              </a:ext>
            </a:extLst>
          </p:cNvPr>
          <p:cNvSpPr>
            <a:spLocks noGrp="1"/>
          </p:cNvSpPr>
          <p:nvPr>
            <p:ph type="title"/>
          </p:nvPr>
        </p:nvSpPr>
        <p:spPr/>
        <p:txBody>
          <a:bodyPr/>
          <a:lstStyle/>
          <a:p>
            <a:pPr algn="ctr"/>
            <a:r>
              <a:rPr lang="en-IN" b="1">
                <a:latin typeface="Times New Roman"/>
                <a:cs typeface="Times New Roman"/>
              </a:rPr>
              <a:t>HIGH LEVEL DESIGN</a:t>
            </a:r>
          </a:p>
        </p:txBody>
      </p:sp>
      <p:pic>
        <p:nvPicPr>
          <p:cNvPr id="4" name="Picture 3" descr="Icon&#10;&#10;Description automatically generated">
            <a:extLst>
              <a:ext uri="{FF2B5EF4-FFF2-40B4-BE49-F238E27FC236}">
                <a16:creationId xmlns:a16="http://schemas.microsoft.com/office/drawing/2014/main" id="{1DEE062F-CA45-45AF-A0A4-81C6F181E039}"/>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pic>
        <p:nvPicPr>
          <p:cNvPr id="5" name="Content Placeholder 4" descr="Diagram&#10;&#10;Description automatically generated">
            <a:extLst>
              <a:ext uri="{FF2B5EF4-FFF2-40B4-BE49-F238E27FC236}">
                <a16:creationId xmlns:a16="http://schemas.microsoft.com/office/drawing/2014/main" id="{5FDDD45B-891B-42D2-83F3-FE68ACE667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9465" t="23966" r="23097" b="14859"/>
          <a:stretch/>
        </p:blipFill>
        <p:spPr>
          <a:xfrm>
            <a:off x="1869440" y="1859280"/>
            <a:ext cx="8595360" cy="3972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773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4F1-979D-4560-9161-6054A959E4A8}"/>
              </a:ext>
            </a:extLst>
          </p:cNvPr>
          <p:cNvSpPr>
            <a:spLocks noGrp="1"/>
          </p:cNvSpPr>
          <p:nvPr>
            <p:ph type="title"/>
          </p:nvPr>
        </p:nvSpPr>
        <p:spPr/>
        <p:txBody>
          <a:bodyPr/>
          <a:lstStyle/>
          <a:p>
            <a:pPr algn="ctr"/>
            <a:r>
              <a:rPr lang="en-IN" b="1">
                <a:latin typeface="Times New Roman" panose="02020603050405020304" pitchFamily="18" charset="0"/>
                <a:cs typeface="Times New Roman" panose="02020603050405020304" pitchFamily="18" charset="0"/>
              </a:rPr>
              <a:t>FUNCTIONAL REQUIREMENTS</a:t>
            </a:r>
            <a:endParaRPr lang="en-IN"/>
          </a:p>
        </p:txBody>
      </p:sp>
      <p:sp>
        <p:nvSpPr>
          <p:cNvPr id="3" name="Content Placeholder 2">
            <a:extLst>
              <a:ext uri="{FF2B5EF4-FFF2-40B4-BE49-F238E27FC236}">
                <a16:creationId xmlns:a16="http://schemas.microsoft.com/office/drawing/2014/main" id="{02A20467-320A-4B5D-A370-FF5944215CCD}"/>
              </a:ext>
            </a:extLst>
          </p:cNvPr>
          <p:cNvSpPr>
            <a:spLocks noGrp="1"/>
          </p:cNvSpPr>
          <p:nvPr>
            <p:ph idx="1"/>
          </p:nvPr>
        </p:nvSpPr>
        <p:spPr/>
        <p:txBody>
          <a:bodyPr/>
          <a:lstStyle/>
          <a:p>
            <a:r>
              <a:rPr lang="en-IN">
                <a:latin typeface="Times New Roman" panose="02020603050405020304" pitchFamily="18" charset="0"/>
                <a:cs typeface="Times New Roman" panose="02020603050405020304" pitchFamily="18" charset="0"/>
              </a:rPr>
              <a:t>Functional requirements are the services provided by the system to its end users</a:t>
            </a:r>
          </a:p>
          <a:p>
            <a:pPr marL="0" indent="0">
              <a:buNone/>
            </a:pPr>
            <a:r>
              <a:rPr lang="en-IN" b="1">
                <a:latin typeface="Times New Roman" panose="02020603050405020304" pitchFamily="18" charset="0"/>
                <a:cs typeface="Times New Roman" panose="02020603050405020304" pitchFamily="18" charset="0"/>
              </a:rPr>
              <a:t>Functions()</a:t>
            </a:r>
          </a:p>
          <a:p>
            <a:r>
              <a:rPr lang="en-IN">
                <a:latin typeface="Times New Roman" panose="02020603050405020304" pitchFamily="18" charset="0"/>
                <a:cs typeface="Times New Roman" panose="02020603050405020304" pitchFamily="18" charset="0"/>
              </a:rPr>
              <a:t>DeadLock Creation</a:t>
            </a:r>
          </a:p>
          <a:p>
            <a:r>
              <a:rPr lang="en-IN">
                <a:latin typeface="Times New Roman" panose="02020603050405020304" pitchFamily="18" charset="0"/>
                <a:cs typeface="Times New Roman" panose="02020603050405020304" pitchFamily="18" charset="0"/>
              </a:rPr>
              <a:t>DeadLock Prevention</a:t>
            </a:r>
          </a:p>
          <a:p>
            <a:r>
              <a:rPr lang="en-IN">
                <a:latin typeface="Times New Roman" panose="02020603050405020304" pitchFamily="18" charset="0"/>
                <a:cs typeface="Times New Roman" panose="02020603050405020304" pitchFamily="18" charset="0"/>
              </a:rPr>
              <a:t>DeadLock Avoidance</a:t>
            </a:r>
          </a:p>
        </p:txBody>
      </p:sp>
      <p:pic>
        <p:nvPicPr>
          <p:cNvPr id="4" name="Picture 3" descr="Icon&#10;&#10;Description automatically generated">
            <a:extLst>
              <a:ext uri="{FF2B5EF4-FFF2-40B4-BE49-F238E27FC236}">
                <a16:creationId xmlns:a16="http://schemas.microsoft.com/office/drawing/2014/main" id="{A3BE1D59-9203-4FDE-985A-7C327D0EACA4}"/>
              </a:ext>
            </a:extLst>
          </p:cNvPr>
          <p:cNvPicPr>
            <a:picLocks noChangeAspect="1"/>
          </p:cNvPicPr>
          <p:nvPr/>
        </p:nvPicPr>
        <p:blipFill rotWithShape="1">
          <a:blip r:embed="rId2">
            <a:extLst>
              <a:ext uri="{28A0092B-C50C-407E-A947-70E740481C1C}">
                <a14:useLocalDpi xmlns:a14="http://schemas.microsoft.com/office/drawing/2010/main" val="0"/>
              </a:ext>
            </a:extLst>
          </a:blip>
          <a:srcRect l="27069" t="29504" r="27313" b="26111"/>
          <a:stretch/>
        </p:blipFill>
        <p:spPr>
          <a:xfrm>
            <a:off x="11367932" y="252248"/>
            <a:ext cx="540290" cy="472965"/>
          </a:xfrm>
          <a:prstGeom prst="rect">
            <a:avLst/>
          </a:prstGeom>
        </p:spPr>
      </p:pic>
    </p:spTree>
    <p:extLst>
      <p:ext uri="{BB962C8B-B14F-4D97-AF65-F5344CB8AC3E}">
        <p14:creationId xmlns:p14="http://schemas.microsoft.com/office/powerpoint/2010/main" val="8110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3AE12DAED7F44F93E25A75E150E8A2" ma:contentTypeVersion="15" ma:contentTypeDescription="Create a new document." ma:contentTypeScope="" ma:versionID="e35b880c32a40a0511a96274c85fa871">
  <xsd:schema xmlns:xsd="http://www.w3.org/2001/XMLSchema" xmlns:xs="http://www.w3.org/2001/XMLSchema" xmlns:p="http://schemas.microsoft.com/office/2006/metadata/properties" xmlns:ns2="195b1728-e40a-4b73-8d35-ba2418e57bd1" xmlns:ns3="ef049ff0-ed6c-414d-8515-ef774b4481c0" targetNamespace="http://schemas.microsoft.com/office/2006/metadata/properties" ma:root="true" ma:fieldsID="588e2ffb47b05500c80185008bd2d66b" ns2:_="" ns3:_="">
    <xsd:import namespace="195b1728-e40a-4b73-8d35-ba2418e57bd1"/>
    <xsd:import namespace="ef049ff0-ed6c-414d-8515-ef774b4481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b1728-e40a-4b73-8d35-ba2418e57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49ff0-ed6c-414d-8515-ef774b4481c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078c473-ef8b-4228-aa7f-04a07bc38dad}" ma:internalName="TaxCatchAll" ma:showField="CatchAllData" ma:web="ef049ff0-ed6c-414d-8515-ef774b4481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f049ff0-ed6c-414d-8515-ef774b4481c0" xsi:nil="true"/>
    <lcf76f155ced4ddcb4097134ff3c332f xmlns="195b1728-e40a-4b73-8d35-ba2418e57bd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BF936E-6950-480A-9AF0-219F45088EA2}">
  <ds:schemaRefs>
    <ds:schemaRef ds:uri="http://schemas.microsoft.com/sharepoint/v3/contenttype/forms"/>
  </ds:schemaRefs>
</ds:datastoreItem>
</file>

<file path=customXml/itemProps2.xml><?xml version="1.0" encoding="utf-8"?>
<ds:datastoreItem xmlns:ds="http://schemas.openxmlformats.org/officeDocument/2006/customXml" ds:itemID="{7030AD22-25ED-42E1-92F2-9292F7E61C32}">
  <ds:schemaRefs>
    <ds:schemaRef ds:uri="195b1728-e40a-4b73-8d35-ba2418e57bd1"/>
    <ds:schemaRef ds:uri="ef049ff0-ed6c-414d-8515-ef774b448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E7E5F79-EEF6-4325-AED6-46AA3596CD9F}">
  <ds:schemaRefs>
    <ds:schemaRef ds:uri="195b1728-e40a-4b73-8d35-ba2418e57bd1"/>
    <ds:schemaRef ds:uri="ef049ff0-ed6c-414d-8515-ef774b4481c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Presented By </vt:lpstr>
      <vt:lpstr>CONTENTS</vt:lpstr>
      <vt:lpstr>INTRODUCTION</vt:lpstr>
      <vt:lpstr>PROBLEM STATEMENT</vt:lpstr>
      <vt:lpstr>SCOPE OF THE PROJECT</vt:lpstr>
      <vt:lpstr>LOW  LEVEL  DESIGN</vt:lpstr>
      <vt:lpstr>HIGH LEVEL DESIGN</vt:lpstr>
      <vt:lpstr>FUNCTIONAL REQUIREMENTS</vt:lpstr>
      <vt:lpstr>NON FUNCTIONAL REQUIREMENTS</vt:lpstr>
      <vt:lpstr>IMPLEMENTATION</vt:lpstr>
      <vt:lpstr>IMPLEMENTATION</vt:lpstr>
      <vt:lpstr>IMPLEMENTATION</vt:lpstr>
      <vt:lpstr>IMPLEMENTATION</vt:lpstr>
      <vt:lpstr>                                 TESTING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Durga Pippara[CAPG-97]</dc:creator>
  <cp:revision>20</cp:revision>
  <dcterms:created xsi:type="dcterms:W3CDTF">2023-01-05T09:26:14Z</dcterms:created>
  <dcterms:modified xsi:type="dcterms:W3CDTF">2023-01-16T04:14:07Z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0x010100733AE12DAED7F44F93E25A75E150E8A2</vt:lpwstr>
  </property>
  <property fmtid="{D5CDD505-2E9C-101B-9397-08002B2CF9AE}" pid="3" name="MediaServiceImageTags">
    <vt:lpwstr/>
  </property>
</Properties>
</file>