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wetha-Mohananda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6001" y="4060616"/>
            <a:ext cx="105283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Shwetha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 err="1" smtClean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Shwetha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Mangalore Institute of Technology &amp; Engineering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Information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5670" y="1252250"/>
            <a:ext cx="1098426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Methods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AES encryption before embedding text within images for added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capabilities to hide messages in audio and video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Detection Prevention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 AI to prevent detection by advanced forensic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Accessibility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Offer mobile and web versions to increase accessibility beyond desktop platforms.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 steganography with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technology for enhanced, secure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Encryption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Enable live encryption and decryption of media for instant secure messaging.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the solution works seamlessly across multiple devices and operating systems.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7" y="81146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6490" y="1892688"/>
            <a:ext cx="1130600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be easily identified, leading to potential suspicion.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secure approach is needed to hide confidential information within images.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crucial to maintain the integrity of the cover image while protecting the data.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and decryption processes should be simplified for non-technical users through an intuitive interface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I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026841"/>
            <a:ext cx="110297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steganography to discreetly embed messages within an image, ensuring no visible alterations.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an intuitive graphical interface for effortless encryption and decryption.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Employs lossless data hiding by manipulating pixel values rather than relying on conventional cryptography.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all standard image formats, with PNG being the recommended format for optimal results.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81025" y="1503114"/>
            <a:ext cx="1102978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Investigating advanced methods of secure communication.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discreet message delivery without drawing attention.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sensitive data within images to protect against surveillance.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Gaining knowledge about steganography and its real-world applications.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&amp; Enterprises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confidential corporate data through hidden image messages.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 &amp; Researchers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Studying steganography as a tool for secure information sharing and privacy protection.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3" y="1574028"/>
            <a:ext cx="4080863" cy="31925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914" y="1569519"/>
            <a:ext cx="3599676" cy="3905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68" y="1569519"/>
            <a:ext cx="3622795" cy="3288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11" y="5235030"/>
            <a:ext cx="1965412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67" y="5243050"/>
            <a:ext cx="1965412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179298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850067" y="1101143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1109173" y="4856918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4721198" y="489647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81025" y="1536174"/>
            <a:ext cx="109351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hidden method for transmitting confidential messages.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a straightforward and efficient approach to embedding messages within images.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user-friendly interface ensures that both technical and non-technical individuals can easily encrypt and decrypt messages.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focus on increasing the system’s security, resilience, and scalability.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rgbClr val="0070C0"/>
                </a:solidFill>
                <a:hlinkClick r:id="rId2"/>
              </a:rPr>
              <a:t>github.com/Shwetha-Mohananda/Steganography.git</a:t>
            </a:r>
            <a:endParaRPr lang="en-IN" dirty="0" smtClean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141</TotalTime>
  <Words>456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SHWETHA</cp:lastModifiedBy>
  <cp:revision>36</cp:revision>
  <dcterms:created xsi:type="dcterms:W3CDTF">2021-05-26T16:50:10Z</dcterms:created>
  <dcterms:modified xsi:type="dcterms:W3CDTF">2025-02-24T16:28:12Z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