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ne chart">
            <a:extLst>
              <a:ext uri="{FF2B5EF4-FFF2-40B4-BE49-F238E27FC236}">
                <a16:creationId xmlns:a16="http://schemas.microsoft.com/office/drawing/2014/main" id="{51AD105C-7A29-48CE-9C4D-1AAB7312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39"/>
            <a:ext cx="12192000" cy="66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C5DD7FD9-1F25-4CAC-B945-B826F0CD7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83"/>
            <a:ext cx="12192000" cy="60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stogram House Price">
            <a:extLst>
              <a:ext uri="{FF2B5EF4-FFF2-40B4-BE49-F238E27FC236}">
                <a16:creationId xmlns:a16="http://schemas.microsoft.com/office/drawing/2014/main" id="{CA70AA17-C395-4481-8E23-04949AAE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" y="0"/>
            <a:ext cx="1190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istBedrooms">
            <a:extLst>
              <a:ext uri="{FF2B5EF4-FFF2-40B4-BE49-F238E27FC236}">
                <a16:creationId xmlns:a16="http://schemas.microsoft.com/office/drawing/2014/main" id="{7427A96B-7F33-4095-BB05-F19897EF4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istBathrooms">
            <a:extLst>
              <a:ext uri="{FF2B5EF4-FFF2-40B4-BE49-F238E27FC236}">
                <a16:creationId xmlns:a16="http://schemas.microsoft.com/office/drawing/2014/main" id="{6BD3B7A4-C30C-4A9A-A4EF-088B0175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3" y="0"/>
            <a:ext cx="11803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eatmap">
            <a:extLst>
              <a:ext uri="{FF2B5EF4-FFF2-40B4-BE49-F238E27FC236}">
                <a16:creationId xmlns:a16="http://schemas.microsoft.com/office/drawing/2014/main" id="{60C5FBC5-89F6-4506-8A4D-574403327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595437"/>
            <a:ext cx="60198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alendar">
            <a:extLst>
              <a:ext uri="{FF2B5EF4-FFF2-40B4-BE49-F238E27FC236}">
                <a16:creationId xmlns:a16="http://schemas.microsoft.com/office/drawing/2014/main" id="{F88F4D82-3626-4975-A50F-DBD3FF1E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52612"/>
            <a:ext cx="54483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King County House Sales">
            <a:extLst>
              <a:ext uri="{FF2B5EF4-FFF2-40B4-BE49-F238E27FC236}">
                <a16:creationId xmlns:a16="http://schemas.microsoft.com/office/drawing/2014/main" id="{153DD254-2F7F-4349-92B7-FC647D240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0" y="0"/>
            <a:ext cx="1079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Shwetha sajeev</cp:lastModifiedBy>
  <cp:revision>1</cp:revision>
  <dcterms:created xsi:type="dcterms:W3CDTF">2024-01-11T08:10:59Z</dcterms:created>
  <dcterms:modified xsi:type="dcterms:W3CDTF">2024-01-11T08:13:58Z</dcterms:modified>
</cp:coreProperties>
</file>