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5F84851B-E715-4130-A09E-E3C6930A7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528887"/>
            <a:ext cx="2095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DF1E30A2-6461-43AE-A21F-62BDCC24B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id="{D91B6C98-5E66-4346-987E-E7609BF5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28900"/>
            <a:ext cx="2095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id="{D55B561C-AC86-48B2-8924-43747E91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575"/>
            <a:ext cx="12192000" cy="47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id="{B0D6A3FC-EAB6-4ECB-BF53-CC4413F9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799"/>
            <a:ext cx="12192000" cy="14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id="{6BC45E1F-A2A5-436C-8142-0FE521AF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52587"/>
            <a:ext cx="11734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id="{ACD6B052-8747-4A2D-80E6-97A08A73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90762"/>
            <a:ext cx="1173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id="{0E65A8DA-80A8-49D4-B45D-9BA249B7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967"/>
            <a:ext cx="12192000" cy="33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id="{43247D29-C833-408F-98B6-B042748DF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790825"/>
            <a:ext cx="2305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id="{3B51A6B0-B6BC-411D-B55E-5194FA71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986087"/>
            <a:ext cx="6877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Shwetha sajeev</cp:lastModifiedBy>
  <cp:revision>1</cp:revision>
  <dcterms:created xsi:type="dcterms:W3CDTF">2024-01-09T16:54:09Z</dcterms:created>
  <dcterms:modified xsi:type="dcterms:W3CDTF">2024-01-09T20:18:45Z</dcterms:modified>
</cp:coreProperties>
</file>