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Flights">
            <a:extLst>
              <a:ext uri="{FF2B5EF4-FFF2-40B4-BE49-F238E27FC236}">
                <a16:creationId xmlns:a16="http://schemas.microsoft.com/office/drawing/2014/main" id="{E61C1C5C-E68D-4E39-AF5C-8D27A527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" y="0"/>
            <a:ext cx="1205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umber of Flights by Day">
            <a:extLst>
              <a:ext uri="{FF2B5EF4-FFF2-40B4-BE49-F238E27FC236}">
                <a16:creationId xmlns:a16="http://schemas.microsoft.com/office/drawing/2014/main" id="{C35E01FE-3218-46C5-AD02-9B80B100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" y="0"/>
            <a:ext cx="1205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 Popular Day">
            <a:extLst>
              <a:ext uri="{FF2B5EF4-FFF2-40B4-BE49-F238E27FC236}">
                <a16:creationId xmlns:a16="http://schemas.microsoft.com/office/drawing/2014/main" id="{4CAB0859-6F43-4A54-A100-FD1851AC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0"/>
            <a:ext cx="11745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outes">
            <a:extLst>
              <a:ext uri="{FF2B5EF4-FFF2-40B4-BE49-F238E27FC236}">
                <a16:creationId xmlns:a16="http://schemas.microsoft.com/office/drawing/2014/main" id="{B9EEB977-EC72-46C1-9EC5-918D68E9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96"/>
            <a:ext cx="12192000" cy="29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tance">
            <a:extLst>
              <a:ext uri="{FF2B5EF4-FFF2-40B4-BE49-F238E27FC236}">
                <a16:creationId xmlns:a16="http://schemas.microsoft.com/office/drawing/2014/main" id="{E6101BEF-75BD-441D-B480-2E367C2C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043"/>
            <a:ext cx="12192000" cy="31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p">
            <a:extLst>
              <a:ext uri="{FF2B5EF4-FFF2-40B4-BE49-F238E27FC236}">
                <a16:creationId xmlns:a16="http://schemas.microsoft.com/office/drawing/2014/main" id="{7BA527BE-809F-48EE-B8CB-BDBDEB74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2" y="0"/>
            <a:ext cx="11754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76CC01BB-55D4-4907-BD0E-D513E800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Shwetha sajeev</cp:lastModifiedBy>
  <cp:revision>1</cp:revision>
  <dcterms:created xsi:type="dcterms:W3CDTF">2024-01-09T19:45:57Z</dcterms:created>
  <dcterms:modified xsi:type="dcterms:W3CDTF">2024-01-09T20:15:35Z</dcterms:modified>
</cp:coreProperties>
</file>