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F272E-0E33-4C54-8BDB-838E96044622}" v="37" dt="2025-10-15T17:14:37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ha thallapelli" userId="42ee703c6ddaaebf" providerId="LiveId" clId="{276FD691-F741-4188-99CF-4BD04EFB3B36}"/>
    <pc:docChg chg="undo custSel addSld modSld sldOrd">
      <pc:chgData name="shwetha thallapelli" userId="42ee703c6ddaaebf" providerId="LiveId" clId="{276FD691-F741-4188-99CF-4BD04EFB3B36}" dt="2025-10-15T17:16:46.662" v="457" actId="27636"/>
      <pc:docMkLst>
        <pc:docMk/>
      </pc:docMkLst>
      <pc:sldChg chg="addSp delSp modSp mod setBg addAnim delAnim delDesignElem chgLayout">
        <pc:chgData name="shwetha thallapelli" userId="42ee703c6ddaaebf" providerId="LiveId" clId="{276FD691-F741-4188-99CF-4BD04EFB3B36}" dt="2025-10-15T17:12:21.847" v="434" actId="26606"/>
        <pc:sldMkLst>
          <pc:docMk/>
          <pc:sldMk cId="1915021251" sldId="256"/>
        </pc:sldMkLst>
        <pc:spChg chg="mod ord">
          <ac:chgData name="shwetha thallapelli" userId="42ee703c6ddaaebf" providerId="LiveId" clId="{276FD691-F741-4188-99CF-4BD04EFB3B36}" dt="2025-10-15T17:07:09.938" v="390" actId="27636"/>
          <ac:spMkLst>
            <pc:docMk/>
            <pc:sldMk cId="1915021251" sldId="256"/>
            <ac:spMk id="2" creationId="{DDF5F8F7-E35A-AF56-9A8B-8965FC7665FF}"/>
          </ac:spMkLst>
        </pc:spChg>
        <pc:spChg chg="del">
          <ac:chgData name="shwetha thallapelli" userId="42ee703c6ddaaebf" providerId="LiveId" clId="{276FD691-F741-4188-99CF-4BD04EFB3B36}" dt="2025-10-15T16:24:53.024" v="236" actId="478"/>
          <ac:spMkLst>
            <pc:docMk/>
            <pc:sldMk cId="1915021251" sldId="256"/>
            <ac:spMk id="3" creationId="{2F0E4EB3-2266-046F-92CF-2D729F86623B}"/>
          </ac:spMkLst>
        </pc:spChg>
        <pc:spChg chg="add del">
          <ac:chgData name="shwetha thallapelli" userId="42ee703c6ddaaebf" providerId="LiveId" clId="{276FD691-F741-4188-99CF-4BD04EFB3B36}" dt="2025-10-15T16:52:48.733" v="327" actId="26606"/>
          <ac:spMkLst>
            <pc:docMk/>
            <pc:sldMk cId="1915021251" sldId="256"/>
            <ac:spMk id="4" creationId="{9B6CD22E-2269-419F-9E81-016EA035D4C1}"/>
          </ac:spMkLst>
        </pc:spChg>
        <pc:spChg chg="add del">
          <ac:chgData name="shwetha thallapelli" userId="42ee703c6ddaaebf" providerId="LiveId" clId="{276FD691-F741-4188-99CF-4BD04EFB3B36}" dt="2025-10-15T16:52:48.733" v="327" actId="26606"/>
          <ac:spMkLst>
            <pc:docMk/>
            <pc:sldMk cId="1915021251" sldId="256"/>
            <ac:spMk id="5" creationId="{AA607D34-E2A9-4595-9DB2-5472E077CA49}"/>
          </ac:spMkLst>
        </pc:spChg>
        <pc:spChg chg="add del">
          <ac:chgData name="shwetha thallapelli" userId="42ee703c6ddaaebf" providerId="LiveId" clId="{276FD691-F741-4188-99CF-4BD04EFB3B36}" dt="2025-10-15T16:52:48.733" v="327" actId="26606"/>
          <ac:spMkLst>
            <pc:docMk/>
            <pc:sldMk cId="1915021251" sldId="256"/>
            <ac:spMk id="6" creationId="{63DAB858-5A0C-4AFF-AAC6-705EDF8DB733}"/>
          </ac:spMkLst>
        </pc:spChg>
        <pc:spChg chg="add del">
          <ac:chgData name="shwetha thallapelli" userId="42ee703c6ddaaebf" providerId="LiveId" clId="{276FD691-F741-4188-99CF-4BD04EFB3B36}" dt="2025-10-15T16:51:05.182" v="314" actId="26606"/>
          <ac:spMkLst>
            <pc:docMk/>
            <pc:sldMk cId="1915021251" sldId="256"/>
            <ac:spMk id="7" creationId="{57ABABA7-0420-4200-9B65-1C1967CE9373}"/>
          </ac:spMkLst>
        </pc:spChg>
        <pc:spChg chg="add">
          <ac:chgData name="shwetha thallapelli" userId="42ee703c6ddaaebf" providerId="LiveId" clId="{276FD691-F741-4188-99CF-4BD04EFB3B36}" dt="2025-10-15T17:12:21.847" v="434" actId="26606"/>
          <ac:spMkLst>
            <pc:docMk/>
            <pc:sldMk cId="1915021251" sldId="256"/>
            <ac:spMk id="8" creationId="{8E2CC403-21CD-41DF-BAC4-329D7FF03C5C}"/>
          </ac:spMkLst>
        </pc:spChg>
        <pc:spChg chg="add del">
          <ac:chgData name="shwetha thallapelli" userId="42ee703c6ddaaebf" providerId="LiveId" clId="{276FD691-F741-4188-99CF-4BD04EFB3B36}" dt="2025-10-15T16:51:05.182" v="314" actId="26606"/>
          <ac:spMkLst>
            <pc:docMk/>
            <pc:sldMk cId="1915021251" sldId="256"/>
            <ac:spMk id="9" creationId="{A317EBE3-FF86-4DA1-BC9A-331F7F2144E9}"/>
          </ac:spMkLst>
        </pc:spChg>
        <pc:spChg chg="add del">
          <ac:chgData name="shwetha thallapelli" userId="42ee703c6ddaaebf" providerId="LiveId" clId="{276FD691-F741-4188-99CF-4BD04EFB3B36}" dt="2025-10-15T16:52:48.733" v="327" actId="26606"/>
          <ac:spMkLst>
            <pc:docMk/>
            <pc:sldMk cId="1915021251" sldId="256"/>
            <ac:spMk id="13" creationId="{8FFD9892-EDE5-4886-A313-66099DA8C8F1}"/>
          </ac:spMkLst>
        </pc:spChg>
        <pc:spChg chg="add">
          <ac:chgData name="shwetha thallapelli" userId="42ee703c6ddaaebf" providerId="LiveId" clId="{276FD691-F741-4188-99CF-4BD04EFB3B36}" dt="2025-10-15T17:12:21.847" v="434" actId="26606"/>
          <ac:spMkLst>
            <pc:docMk/>
            <pc:sldMk cId="1915021251" sldId="256"/>
            <ac:spMk id="14" creationId="{7653717E-6F8C-43E0-9893-C03AE87D18D6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1915021251" sldId="256"/>
            <ac:spMk id="15" creationId="{7653717E-6F8C-43E0-9893-C03AE87D18D6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1915021251" sldId="256"/>
            <ac:spMk id="16" creationId="{35BB14B4-EC3F-47C7-9AF3-B0E017B75C42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1915021251" sldId="256"/>
            <ac:spMk id="18" creationId="{8E2CC403-21CD-41DF-BAC4-329D7FF03C5C}"/>
          </ac:spMkLst>
        </pc:spChg>
        <pc:spChg chg="add">
          <ac:chgData name="shwetha thallapelli" userId="42ee703c6ddaaebf" providerId="LiveId" clId="{276FD691-F741-4188-99CF-4BD04EFB3B36}" dt="2025-10-15T17:12:21.847" v="434" actId="26606"/>
          <ac:spMkLst>
            <pc:docMk/>
            <pc:sldMk cId="1915021251" sldId="256"/>
            <ac:spMk id="22" creationId="{35BB14B4-EC3F-47C7-9AF3-B0E017B75C42}"/>
          </ac:spMkLst>
        </pc:spChg>
        <pc:spChg chg="add del">
          <ac:chgData name="shwetha thallapelli" userId="42ee703c6ddaaebf" providerId="LiveId" clId="{276FD691-F741-4188-99CF-4BD04EFB3B36}" dt="2025-10-15T17:01:19.749" v="352" actId="26606"/>
          <ac:spMkLst>
            <pc:docMk/>
            <pc:sldMk cId="1915021251" sldId="256"/>
            <ac:spMk id="26" creationId="{91DC6ABD-215C-4EA8-A483-CEF5B99AB385}"/>
          </ac:spMkLst>
        </pc:spChg>
        <pc:spChg chg="add del">
          <ac:chgData name="shwetha thallapelli" userId="42ee703c6ddaaebf" providerId="LiveId" clId="{276FD691-F741-4188-99CF-4BD04EFB3B36}" dt="2025-10-15T16:52:21.386" v="321"/>
          <ac:spMkLst>
            <pc:docMk/>
            <pc:sldMk cId="1915021251" sldId="256"/>
            <ac:spMk id="27" creationId="{57ABABA7-0420-4200-9B65-1C1967CE9373}"/>
          </ac:spMkLst>
        </pc:spChg>
        <pc:spChg chg="add del">
          <ac:chgData name="shwetha thallapelli" userId="42ee703c6ddaaebf" providerId="LiveId" clId="{276FD691-F741-4188-99CF-4BD04EFB3B36}" dt="2025-10-15T16:52:21.386" v="321"/>
          <ac:spMkLst>
            <pc:docMk/>
            <pc:sldMk cId="1915021251" sldId="256"/>
            <ac:spMk id="28" creationId="{A317EBE3-FF86-4DA1-BC9A-331F7F2144E9}"/>
          </ac:spMkLst>
        </pc:spChg>
        <pc:spChg chg="add del">
          <ac:chgData name="shwetha thallapelli" userId="42ee703c6ddaaebf" providerId="LiveId" clId="{276FD691-F741-4188-99CF-4BD04EFB3B36}" dt="2025-10-15T17:01:19.749" v="352" actId="26606"/>
          <ac:spMkLst>
            <pc:docMk/>
            <pc:sldMk cId="1915021251" sldId="256"/>
            <ac:spMk id="45" creationId="{04357C93-F0CB-4A1C-8F77-4E9063789819}"/>
          </ac:spMkLst>
        </pc:spChg>
        <pc:spChg chg="add del mod">
          <ac:chgData name="shwetha thallapelli" userId="42ee703c6ddaaebf" providerId="LiveId" clId="{276FD691-F741-4188-99CF-4BD04EFB3B36}" dt="2025-10-15T17:01:52.456" v="360" actId="6264"/>
          <ac:spMkLst>
            <pc:docMk/>
            <pc:sldMk cId="1915021251" sldId="256"/>
            <ac:spMk id="46" creationId="{C8A980E1-31A8-18D3-9414-B3CAA2FA262F}"/>
          </ac:spMkLst>
        </pc:spChg>
        <pc:spChg chg="add del">
          <ac:chgData name="shwetha thallapelli" userId="42ee703c6ddaaebf" providerId="LiveId" clId="{276FD691-F741-4188-99CF-4BD04EFB3B36}" dt="2025-10-15T17:01:26.833" v="354" actId="26606"/>
          <ac:spMkLst>
            <pc:docMk/>
            <pc:sldMk cId="1915021251" sldId="256"/>
            <ac:spMk id="47" creationId="{47942995-B07F-4636-9A06-C6A104B260A8}"/>
          </ac:spMkLst>
        </pc:spChg>
        <pc:spChg chg="add del">
          <ac:chgData name="shwetha thallapelli" userId="42ee703c6ddaaebf" providerId="LiveId" clId="{276FD691-F741-4188-99CF-4BD04EFB3B36}" dt="2025-10-15T17:01:26.833" v="354" actId="26606"/>
          <ac:spMkLst>
            <pc:docMk/>
            <pc:sldMk cId="1915021251" sldId="256"/>
            <ac:spMk id="52" creationId="{B81933D1-5615-42C7-9C0B-4EB7105CCE2D}"/>
          </ac:spMkLst>
        </pc:spChg>
        <pc:spChg chg="add del">
          <ac:chgData name="shwetha thallapelli" userId="42ee703c6ddaaebf" providerId="LiveId" clId="{276FD691-F741-4188-99CF-4BD04EFB3B36}" dt="2025-10-15T17:01:26.833" v="354" actId="26606"/>
          <ac:spMkLst>
            <pc:docMk/>
            <pc:sldMk cId="1915021251" sldId="256"/>
            <ac:spMk id="53" creationId="{19C9EAEA-39D0-4B0E-A0EB-51E7B26740B1}"/>
          </ac:spMkLst>
        </pc:spChg>
        <pc:spChg chg="add del mod ord">
          <ac:chgData name="shwetha thallapelli" userId="42ee703c6ddaaebf" providerId="LiveId" clId="{276FD691-F741-4188-99CF-4BD04EFB3B36}" dt="2025-10-15T17:01:52.456" v="360" actId="6264"/>
          <ac:spMkLst>
            <pc:docMk/>
            <pc:sldMk cId="1915021251" sldId="256"/>
            <ac:spMk id="54" creationId="{0CED9E38-4394-F3E8-A379-7BAF33945F9B}"/>
          </ac:spMkLst>
        </pc:spChg>
        <pc:grpChg chg="add del">
          <ac:chgData name="shwetha thallapelli" userId="42ee703c6ddaaebf" providerId="LiveId" clId="{276FD691-F741-4188-99CF-4BD04EFB3B36}" dt="2025-10-15T16:51:05.182" v="314" actId="26606"/>
          <ac:grpSpMkLst>
            <pc:docMk/>
            <pc:sldMk cId="1915021251" sldId="256"/>
            <ac:grpSpMk id="11" creationId="{7A03E380-9CD1-4ABA-A763-9F9D252B8908}"/>
          </ac:grpSpMkLst>
        </pc:grpChg>
        <pc:grpChg chg="add">
          <ac:chgData name="shwetha thallapelli" userId="42ee703c6ddaaebf" providerId="LiveId" clId="{276FD691-F741-4188-99CF-4BD04EFB3B36}" dt="2025-10-15T17:12:21.847" v="434" actId="26606"/>
          <ac:grpSpMkLst>
            <pc:docMk/>
            <pc:sldMk cId="1915021251" sldId="256"/>
            <ac:grpSpMk id="17" creationId="{B13AA5FE-3FFC-4725-9ADD-E428544EC61B}"/>
          </ac:grpSpMkLst>
        </pc:grpChg>
        <pc:grpChg chg="add del">
          <ac:chgData name="shwetha thallapelli" userId="42ee703c6ddaaebf" providerId="LiveId" clId="{276FD691-F741-4188-99CF-4BD04EFB3B36}" dt="2025-10-15T17:06:49.199" v="381"/>
          <ac:grpSpMkLst>
            <pc:docMk/>
            <pc:sldMk cId="1915021251" sldId="256"/>
            <ac:grpSpMk id="20" creationId="{B13AA5FE-3FFC-4725-9ADD-E428544EC61B}"/>
          </ac:grpSpMkLst>
        </pc:grpChg>
        <pc:grpChg chg="add del">
          <ac:chgData name="shwetha thallapelli" userId="42ee703c6ddaaebf" providerId="LiveId" clId="{276FD691-F741-4188-99CF-4BD04EFB3B36}" dt="2025-10-15T16:52:21.386" v="321"/>
          <ac:grpSpMkLst>
            <pc:docMk/>
            <pc:sldMk cId="1915021251" sldId="256"/>
            <ac:grpSpMk id="30" creationId="{7A03E380-9CD1-4ABA-A763-9F9D252B8908}"/>
          </ac:grpSpMkLst>
        </pc:grpChg>
        <pc:grpChg chg="add del">
          <ac:chgData name="shwetha thallapelli" userId="42ee703c6ddaaebf" providerId="LiveId" clId="{276FD691-F741-4188-99CF-4BD04EFB3B36}" dt="2025-10-15T17:01:19.749" v="352" actId="26606"/>
          <ac:grpSpMkLst>
            <pc:docMk/>
            <pc:sldMk cId="1915021251" sldId="256"/>
            <ac:grpSpMk id="42" creationId="{3AF6A671-C637-4547-85F4-51B6D1881399}"/>
          </ac:grpSpMkLst>
        </pc:grpChg>
        <pc:grpChg chg="add del">
          <ac:chgData name="shwetha thallapelli" userId="42ee703c6ddaaebf" providerId="LiveId" clId="{276FD691-F741-4188-99CF-4BD04EFB3B36}" dt="2025-10-15T17:01:26.833" v="354" actId="26606"/>
          <ac:grpSpMkLst>
            <pc:docMk/>
            <pc:sldMk cId="1915021251" sldId="256"/>
            <ac:grpSpMk id="48" creationId="{032D8612-31EB-44CF-A1D0-14FD4C705424}"/>
          </ac:grpSpMkLst>
        </pc:grpChg>
        <pc:picChg chg="add del mod">
          <ac:chgData name="shwetha thallapelli" userId="42ee703c6ddaaebf" providerId="LiveId" clId="{276FD691-F741-4188-99CF-4BD04EFB3B36}" dt="2025-10-15T17:02:26.693" v="365" actId="478"/>
          <ac:picMkLst>
            <pc:docMk/>
            <pc:sldMk cId="1915021251" sldId="256"/>
            <ac:picMk id="10" creationId="{4B9277BC-B938-E5F9-285D-D7EADABB4B5E}"/>
          </ac:picMkLst>
        </pc:picChg>
        <pc:cxnChg chg="add del">
          <ac:chgData name="shwetha thallapelli" userId="42ee703c6ddaaebf" providerId="LiveId" clId="{276FD691-F741-4188-99CF-4BD04EFB3B36}" dt="2025-10-15T16:51:05.182" v="314" actId="26606"/>
          <ac:cxnSpMkLst>
            <pc:docMk/>
            <pc:sldMk cId="1915021251" sldId="256"/>
            <ac:cxnSpMk id="25" creationId="{34D43EC1-35FA-4FC3-8526-F655CEB09D9C}"/>
          </ac:cxnSpMkLst>
        </pc:cxnChg>
        <pc:cxnChg chg="add del">
          <ac:chgData name="shwetha thallapelli" userId="42ee703c6ddaaebf" providerId="LiveId" clId="{276FD691-F741-4188-99CF-4BD04EFB3B36}" dt="2025-10-15T16:52:21.386" v="321"/>
          <ac:cxnSpMkLst>
            <pc:docMk/>
            <pc:sldMk cId="1915021251" sldId="256"/>
            <ac:cxnSpMk id="29" creationId="{34D43EC1-35FA-4FC3-8526-F655CEB09D9C}"/>
          </ac:cxnSpMkLst>
        </pc:cxnChg>
      </pc:sldChg>
      <pc:sldChg chg="addSp delSp modSp new mod setBg delDesignElem">
        <pc:chgData name="shwetha thallapelli" userId="42ee703c6ddaaebf" providerId="LiveId" clId="{276FD691-F741-4188-99CF-4BD04EFB3B36}" dt="2025-10-15T17:12:26.782" v="435" actId="26606"/>
        <pc:sldMkLst>
          <pc:docMk/>
          <pc:sldMk cId="3078842446" sldId="257"/>
        </pc:sldMkLst>
        <pc:spChg chg="mod">
          <ac:chgData name="shwetha thallapelli" userId="42ee703c6ddaaebf" providerId="LiveId" clId="{276FD691-F741-4188-99CF-4BD04EFB3B36}" dt="2025-10-15T17:07:09.940" v="391" actId="27636"/>
          <ac:spMkLst>
            <pc:docMk/>
            <pc:sldMk cId="3078842446" sldId="257"/>
            <ac:spMk id="2" creationId="{10406C1C-9239-747F-AAA0-4ED85C450D1B}"/>
          </ac:spMkLst>
        </pc:spChg>
        <pc:spChg chg="add del mod">
          <ac:chgData name="shwetha thallapelli" userId="42ee703c6ddaaebf" providerId="LiveId" clId="{276FD691-F741-4188-99CF-4BD04EFB3B36}" dt="2025-10-15T16:53:52.942" v="332" actId="26606"/>
          <ac:spMkLst>
            <pc:docMk/>
            <pc:sldMk cId="3078842446" sldId="257"/>
            <ac:spMk id="3" creationId="{055FFA59-9F23-222F-8E65-45068C9514B5}"/>
          </ac:spMkLst>
        </pc:spChg>
        <pc:spChg chg="add del">
          <ac:chgData name="shwetha thallapelli" userId="42ee703c6ddaaebf" providerId="LiveId" clId="{276FD691-F741-4188-99CF-4BD04EFB3B36}" dt="2025-10-15T16:53:52.942" v="332" actId="26606"/>
          <ac:spMkLst>
            <pc:docMk/>
            <pc:sldMk cId="3078842446" sldId="257"/>
            <ac:spMk id="6" creationId="{DBF61EA3-B236-439E-9C0B-340980D56BEE}"/>
          </ac:spMkLst>
        </pc:spChg>
        <pc:spChg chg="add del">
          <ac:chgData name="shwetha thallapelli" userId="42ee703c6ddaaebf" providerId="LiveId" clId="{276FD691-F741-4188-99CF-4BD04EFB3B36}" dt="2025-10-15T16:50:41.019" v="309"/>
          <ac:spMkLst>
            <pc:docMk/>
            <pc:sldMk cId="3078842446" sldId="257"/>
            <ac:spMk id="8" creationId="{B6CDA21F-E7AF-4C75-8395-33F58D5B0E45}"/>
          </ac:spMkLst>
        </pc:spChg>
        <pc:spChg chg="add">
          <ac:chgData name="shwetha thallapelli" userId="42ee703c6ddaaebf" providerId="LiveId" clId="{276FD691-F741-4188-99CF-4BD04EFB3B36}" dt="2025-10-15T17:12:26.782" v="435" actId="26606"/>
          <ac:spMkLst>
            <pc:docMk/>
            <pc:sldMk cId="3078842446" sldId="257"/>
            <ac:spMk id="13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15T16:53:52.942" v="332" actId="26606"/>
          <ac:spMkLst>
            <pc:docMk/>
            <pc:sldMk cId="3078842446" sldId="257"/>
            <ac:spMk id="14" creationId="{E659831F-0D9A-4C63-9EBB-8435B85A440F}"/>
          </ac:spMkLst>
        </pc:spChg>
        <pc:spChg chg="add del">
          <ac:chgData name="shwetha thallapelli" userId="42ee703c6ddaaebf" providerId="LiveId" clId="{276FD691-F741-4188-99CF-4BD04EFB3B36}" dt="2025-10-15T16:50:41.019" v="309"/>
          <ac:spMkLst>
            <pc:docMk/>
            <pc:sldMk cId="3078842446" sldId="257"/>
            <ac:spMk id="15" creationId="{D5B0017B-2ECA-49AF-B397-DC140825DF8D}"/>
          </ac:spMkLst>
        </pc:spChg>
        <pc:spChg chg="add">
          <ac:chgData name="shwetha thallapelli" userId="42ee703c6ddaaebf" providerId="LiveId" clId="{276FD691-F741-4188-99CF-4BD04EFB3B36}" dt="2025-10-15T17:12:26.782" v="435" actId="26606"/>
          <ac:spMkLst>
            <pc:docMk/>
            <pc:sldMk cId="3078842446" sldId="257"/>
            <ac:spMk id="18" creationId="{CBC4F608-B4B8-48C3-9572-C0F061B1CD99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3078842446" sldId="257"/>
            <ac:spMk id="23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3078842446" sldId="257"/>
            <ac:spMk id="29" creationId="{CBC4F608-B4B8-48C3-9572-C0F061B1CD99}"/>
          </ac:spMkLst>
        </pc:spChg>
        <pc:grpChg chg="add del">
          <ac:chgData name="shwetha thallapelli" userId="42ee703c6ddaaebf" providerId="LiveId" clId="{276FD691-F741-4188-99CF-4BD04EFB3B36}" dt="2025-10-15T16:53:52.942" v="332" actId="26606"/>
          <ac:grpSpMkLst>
            <pc:docMk/>
            <pc:sldMk cId="3078842446" sldId="257"/>
            <ac:grpSpMk id="9" creationId="{28FAF094-D087-493F-8DF9-A486C2D6BBAA}"/>
          </ac:grpSpMkLst>
        </pc:grpChg>
        <pc:grpChg chg="add del">
          <ac:chgData name="shwetha thallapelli" userId="42ee703c6ddaaebf" providerId="LiveId" clId="{276FD691-F741-4188-99CF-4BD04EFB3B36}" dt="2025-10-15T16:50:41.019" v="309"/>
          <ac:grpSpMkLst>
            <pc:docMk/>
            <pc:sldMk cId="3078842446" sldId="257"/>
            <ac:grpSpMk id="10" creationId="{AE1C45F0-260A-458C-96ED-C1F6D2151219}"/>
          </ac:grpSpMkLst>
        </pc:grpChg>
        <pc:grpChg chg="add">
          <ac:chgData name="shwetha thallapelli" userId="42ee703c6ddaaebf" providerId="LiveId" clId="{276FD691-F741-4188-99CF-4BD04EFB3B36}" dt="2025-10-15T17:12:26.782" v="435" actId="26606"/>
          <ac:grpSpMkLst>
            <pc:docMk/>
            <pc:sldMk cId="3078842446" sldId="257"/>
            <ac:grpSpMk id="16" creationId="{65167ED7-6315-43AB-B1B6-C326D5FD8F84}"/>
          </ac:grpSpMkLst>
        </pc:grpChg>
        <pc:grpChg chg="add del">
          <ac:chgData name="shwetha thallapelli" userId="42ee703c6ddaaebf" providerId="LiveId" clId="{276FD691-F741-4188-99CF-4BD04EFB3B36}" dt="2025-10-15T17:06:49.199" v="381"/>
          <ac:grpSpMkLst>
            <pc:docMk/>
            <pc:sldMk cId="3078842446" sldId="257"/>
            <ac:grpSpMk id="25" creationId="{65167ED7-6315-43AB-B1B6-C326D5FD8F84}"/>
          </ac:grpSpMkLst>
        </pc:grpChg>
        <pc:graphicFrameChg chg="add del">
          <ac:chgData name="shwetha thallapelli" userId="42ee703c6ddaaebf" providerId="LiveId" clId="{276FD691-F741-4188-99CF-4BD04EFB3B36}" dt="2025-10-15T16:51:45.293" v="317" actId="26606"/>
          <ac:graphicFrameMkLst>
            <pc:docMk/>
            <pc:sldMk cId="3078842446" sldId="257"/>
            <ac:graphicFrameMk id="5" creationId="{525BEF0A-9996-C9D0-A96D-2D638E29F846}"/>
          </ac:graphicFrameMkLst>
        </pc:graphicFrameChg>
        <pc:graphicFrameChg chg="add del">
          <ac:chgData name="shwetha thallapelli" userId="42ee703c6ddaaebf" providerId="LiveId" clId="{276FD691-F741-4188-99CF-4BD04EFB3B36}" dt="2025-10-15T16:52:14.262" v="319" actId="26606"/>
          <ac:graphicFrameMkLst>
            <pc:docMk/>
            <pc:sldMk cId="3078842446" sldId="257"/>
            <ac:graphicFrameMk id="7" creationId="{24575D7A-322F-3B6C-9397-6F3443E834E4}"/>
          </ac:graphicFrameMkLst>
        </pc:graphicFrameChg>
        <pc:cxnChg chg="add del">
          <ac:chgData name="shwetha thallapelli" userId="42ee703c6ddaaebf" providerId="LiveId" clId="{276FD691-F741-4188-99CF-4BD04EFB3B36}" dt="2025-10-15T16:50:41.019" v="309"/>
          <ac:cxnSpMkLst>
            <pc:docMk/>
            <pc:sldMk cId="3078842446" sldId="257"/>
            <ac:cxnSpMk id="17" creationId="{6CF1BAF6-AD41-4082-B212-8A1F9A2E8779}"/>
          </ac:cxnSpMkLst>
        </pc:cxnChg>
      </pc:sldChg>
      <pc:sldChg chg="addSp delSp modSp new mod setBg delDesignElem">
        <pc:chgData name="shwetha thallapelli" userId="42ee703c6ddaaebf" providerId="LiveId" clId="{276FD691-F741-4188-99CF-4BD04EFB3B36}" dt="2025-10-15T17:16:46.662" v="457" actId="27636"/>
        <pc:sldMkLst>
          <pc:docMk/>
          <pc:sldMk cId="1226963582" sldId="258"/>
        </pc:sldMkLst>
        <pc:spChg chg="mod">
          <ac:chgData name="shwetha thallapelli" userId="42ee703c6ddaaebf" providerId="LiveId" clId="{276FD691-F741-4188-99CF-4BD04EFB3B36}" dt="2025-10-15T17:12:30.995" v="436" actId="26606"/>
          <ac:spMkLst>
            <pc:docMk/>
            <pc:sldMk cId="1226963582" sldId="258"/>
            <ac:spMk id="2" creationId="{BD117A6F-F236-2E39-4932-B79215195E88}"/>
          </ac:spMkLst>
        </pc:spChg>
        <pc:spChg chg="mod">
          <ac:chgData name="shwetha thallapelli" userId="42ee703c6ddaaebf" providerId="LiveId" clId="{276FD691-F741-4188-99CF-4BD04EFB3B36}" dt="2025-10-15T17:16:46.662" v="457" actId="27636"/>
          <ac:spMkLst>
            <pc:docMk/>
            <pc:sldMk cId="1226963582" sldId="258"/>
            <ac:spMk id="3" creationId="{90E4B18A-C4C4-690D-975A-2CBE88714641}"/>
          </ac:spMkLst>
        </pc:spChg>
        <pc:spChg chg="add del">
          <ac:chgData name="shwetha thallapelli" userId="42ee703c6ddaaebf" providerId="LiveId" clId="{276FD691-F741-4188-99CF-4BD04EFB3B36}" dt="2025-10-15T16:53:57.195" v="333" actId="26606"/>
          <ac:spMkLst>
            <pc:docMk/>
            <pc:sldMk cId="1226963582" sldId="258"/>
            <ac:spMk id="5" creationId="{DBF61EA3-B236-439E-9C0B-340980D56BEE}"/>
          </ac:spMkLst>
        </pc:spChg>
        <pc:spChg chg="add">
          <ac:chgData name="shwetha thallapelli" userId="42ee703c6ddaaebf" providerId="LiveId" clId="{276FD691-F741-4188-99CF-4BD04EFB3B36}" dt="2025-10-15T17:12:30.995" v="436" actId="26606"/>
          <ac:spMkLst>
            <pc:docMk/>
            <pc:sldMk cId="1226963582" sldId="258"/>
            <ac:spMk id="7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15T16:50:41.019" v="309"/>
          <ac:spMkLst>
            <pc:docMk/>
            <pc:sldMk cId="1226963582" sldId="258"/>
            <ac:spMk id="8" creationId="{B6CDA21F-E7AF-4C75-8395-33F58D5B0E45}"/>
          </ac:spMkLst>
        </pc:spChg>
        <pc:spChg chg="add">
          <ac:chgData name="shwetha thallapelli" userId="42ee703c6ddaaebf" providerId="LiveId" clId="{276FD691-F741-4188-99CF-4BD04EFB3B36}" dt="2025-10-15T17:12:30.995" v="436" actId="26606"/>
          <ac:spMkLst>
            <pc:docMk/>
            <pc:sldMk cId="1226963582" sldId="258"/>
            <ac:spMk id="13" creationId="{CBC4F608-B4B8-48C3-9572-C0F061B1CD99}"/>
          </ac:spMkLst>
        </pc:spChg>
        <pc:spChg chg="add del">
          <ac:chgData name="shwetha thallapelli" userId="42ee703c6ddaaebf" providerId="LiveId" clId="{276FD691-F741-4188-99CF-4BD04EFB3B36}" dt="2025-10-15T16:53:57.195" v="333" actId="26606"/>
          <ac:spMkLst>
            <pc:docMk/>
            <pc:sldMk cId="1226963582" sldId="258"/>
            <ac:spMk id="14" creationId="{E659831F-0D9A-4C63-9EBB-8435B85A440F}"/>
          </ac:spMkLst>
        </pc:spChg>
        <pc:spChg chg="add del">
          <ac:chgData name="shwetha thallapelli" userId="42ee703c6ddaaebf" providerId="LiveId" clId="{276FD691-F741-4188-99CF-4BD04EFB3B36}" dt="2025-10-15T16:50:41.019" v="309"/>
          <ac:spMkLst>
            <pc:docMk/>
            <pc:sldMk cId="1226963582" sldId="258"/>
            <ac:spMk id="15" creationId="{D5B0017B-2ECA-49AF-B397-DC140825DF8D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1226963582" sldId="258"/>
            <ac:spMk id="19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1226963582" sldId="258"/>
            <ac:spMk id="25" creationId="{CBC4F608-B4B8-48C3-9572-C0F061B1CD99}"/>
          </ac:spMkLst>
        </pc:spChg>
        <pc:grpChg chg="add del">
          <ac:chgData name="shwetha thallapelli" userId="42ee703c6ddaaebf" providerId="LiveId" clId="{276FD691-F741-4188-99CF-4BD04EFB3B36}" dt="2025-10-15T16:53:57.195" v="333" actId="26606"/>
          <ac:grpSpMkLst>
            <pc:docMk/>
            <pc:sldMk cId="1226963582" sldId="258"/>
            <ac:grpSpMk id="6" creationId="{28FAF094-D087-493F-8DF9-A486C2D6BBAA}"/>
          </ac:grpSpMkLst>
        </pc:grpChg>
        <pc:grpChg chg="add">
          <ac:chgData name="shwetha thallapelli" userId="42ee703c6ddaaebf" providerId="LiveId" clId="{276FD691-F741-4188-99CF-4BD04EFB3B36}" dt="2025-10-15T17:12:30.995" v="436" actId="26606"/>
          <ac:grpSpMkLst>
            <pc:docMk/>
            <pc:sldMk cId="1226963582" sldId="258"/>
            <ac:grpSpMk id="9" creationId="{65167ED7-6315-43AB-B1B6-C326D5FD8F84}"/>
          </ac:grpSpMkLst>
        </pc:grpChg>
        <pc:grpChg chg="add del">
          <ac:chgData name="shwetha thallapelli" userId="42ee703c6ddaaebf" providerId="LiveId" clId="{276FD691-F741-4188-99CF-4BD04EFB3B36}" dt="2025-10-15T16:50:41.019" v="309"/>
          <ac:grpSpMkLst>
            <pc:docMk/>
            <pc:sldMk cId="1226963582" sldId="258"/>
            <ac:grpSpMk id="10" creationId="{AE1C45F0-260A-458C-96ED-C1F6D2151219}"/>
          </ac:grpSpMkLst>
        </pc:grpChg>
        <pc:grpChg chg="add del">
          <ac:chgData name="shwetha thallapelli" userId="42ee703c6ddaaebf" providerId="LiveId" clId="{276FD691-F741-4188-99CF-4BD04EFB3B36}" dt="2025-10-15T17:06:49.199" v="381"/>
          <ac:grpSpMkLst>
            <pc:docMk/>
            <pc:sldMk cId="1226963582" sldId="258"/>
            <ac:grpSpMk id="21" creationId="{65167ED7-6315-43AB-B1B6-C326D5FD8F84}"/>
          </ac:grpSpMkLst>
        </pc:grpChg>
        <pc:cxnChg chg="add del">
          <ac:chgData name="shwetha thallapelli" userId="42ee703c6ddaaebf" providerId="LiveId" clId="{276FD691-F741-4188-99CF-4BD04EFB3B36}" dt="2025-10-15T16:50:41.019" v="309"/>
          <ac:cxnSpMkLst>
            <pc:docMk/>
            <pc:sldMk cId="1226963582" sldId="258"/>
            <ac:cxnSpMk id="17" creationId="{6CF1BAF6-AD41-4082-B212-8A1F9A2E8779}"/>
          </ac:cxnSpMkLst>
        </pc:cxnChg>
      </pc:sldChg>
      <pc:sldChg chg="addSp delSp modSp new mod setBg delDesignElem">
        <pc:chgData name="shwetha thallapelli" userId="42ee703c6ddaaebf" providerId="LiveId" clId="{276FD691-F741-4188-99CF-4BD04EFB3B36}" dt="2025-10-15T17:12:35.255" v="437" actId="26606"/>
        <pc:sldMkLst>
          <pc:docMk/>
          <pc:sldMk cId="2002797290" sldId="259"/>
        </pc:sldMkLst>
        <pc:spChg chg="mod">
          <ac:chgData name="shwetha thallapelli" userId="42ee703c6ddaaebf" providerId="LiveId" clId="{276FD691-F741-4188-99CF-4BD04EFB3B36}" dt="2025-10-15T17:07:09.948" v="392" actId="27636"/>
          <ac:spMkLst>
            <pc:docMk/>
            <pc:sldMk cId="2002797290" sldId="259"/>
            <ac:spMk id="2" creationId="{927067F2-31FA-9D44-F0BD-63A179C12D9E}"/>
          </ac:spMkLst>
        </pc:spChg>
        <pc:spChg chg="mod">
          <ac:chgData name="shwetha thallapelli" userId="42ee703c6ddaaebf" providerId="LiveId" clId="{276FD691-F741-4188-99CF-4BD04EFB3B36}" dt="2025-10-15T17:12:35.255" v="437" actId="26606"/>
          <ac:spMkLst>
            <pc:docMk/>
            <pc:sldMk cId="2002797290" sldId="259"/>
            <ac:spMk id="3" creationId="{BC1F2FE6-2706-A2BB-BC71-A4567489571E}"/>
          </ac:spMkLst>
        </pc:spChg>
        <pc:spChg chg="add del">
          <ac:chgData name="shwetha thallapelli" userId="42ee703c6ddaaebf" providerId="LiveId" clId="{276FD691-F741-4188-99CF-4BD04EFB3B36}" dt="2025-10-15T16:54:01.698" v="334" actId="26606"/>
          <ac:spMkLst>
            <pc:docMk/>
            <pc:sldMk cId="2002797290" sldId="259"/>
            <ac:spMk id="5" creationId="{DBF61EA3-B236-439E-9C0B-340980D56BEE}"/>
          </ac:spMkLst>
        </pc:spChg>
        <pc:spChg chg="add">
          <ac:chgData name="shwetha thallapelli" userId="42ee703c6ddaaebf" providerId="LiveId" clId="{276FD691-F741-4188-99CF-4BD04EFB3B36}" dt="2025-10-15T17:12:35.255" v="437" actId="26606"/>
          <ac:spMkLst>
            <pc:docMk/>
            <pc:sldMk cId="2002797290" sldId="259"/>
            <ac:spMk id="7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15T16:50:41.019" v="309"/>
          <ac:spMkLst>
            <pc:docMk/>
            <pc:sldMk cId="2002797290" sldId="259"/>
            <ac:spMk id="8" creationId="{B6CDA21F-E7AF-4C75-8395-33F58D5B0E45}"/>
          </ac:spMkLst>
        </pc:spChg>
        <pc:spChg chg="add">
          <ac:chgData name="shwetha thallapelli" userId="42ee703c6ddaaebf" providerId="LiveId" clId="{276FD691-F741-4188-99CF-4BD04EFB3B36}" dt="2025-10-15T17:12:35.255" v="437" actId="26606"/>
          <ac:spMkLst>
            <pc:docMk/>
            <pc:sldMk cId="2002797290" sldId="259"/>
            <ac:spMk id="13" creationId="{CBC4F608-B4B8-48C3-9572-C0F061B1CD99}"/>
          </ac:spMkLst>
        </pc:spChg>
        <pc:spChg chg="add del">
          <ac:chgData name="shwetha thallapelli" userId="42ee703c6ddaaebf" providerId="LiveId" clId="{276FD691-F741-4188-99CF-4BD04EFB3B36}" dt="2025-10-15T16:54:01.698" v="334" actId="26606"/>
          <ac:spMkLst>
            <pc:docMk/>
            <pc:sldMk cId="2002797290" sldId="259"/>
            <ac:spMk id="14" creationId="{E659831F-0D9A-4C63-9EBB-8435B85A440F}"/>
          </ac:spMkLst>
        </pc:spChg>
        <pc:spChg chg="add del">
          <ac:chgData name="shwetha thallapelli" userId="42ee703c6ddaaebf" providerId="LiveId" clId="{276FD691-F741-4188-99CF-4BD04EFB3B36}" dt="2025-10-15T16:50:41.019" v="309"/>
          <ac:spMkLst>
            <pc:docMk/>
            <pc:sldMk cId="2002797290" sldId="259"/>
            <ac:spMk id="15" creationId="{D5B0017B-2ECA-49AF-B397-DC140825DF8D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2002797290" sldId="259"/>
            <ac:spMk id="19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2002797290" sldId="259"/>
            <ac:spMk id="25" creationId="{CBC4F608-B4B8-48C3-9572-C0F061B1CD99}"/>
          </ac:spMkLst>
        </pc:spChg>
        <pc:grpChg chg="add del">
          <ac:chgData name="shwetha thallapelli" userId="42ee703c6ddaaebf" providerId="LiveId" clId="{276FD691-F741-4188-99CF-4BD04EFB3B36}" dt="2025-10-15T16:54:01.698" v="334" actId="26606"/>
          <ac:grpSpMkLst>
            <pc:docMk/>
            <pc:sldMk cId="2002797290" sldId="259"/>
            <ac:grpSpMk id="6" creationId="{28FAF094-D087-493F-8DF9-A486C2D6BBAA}"/>
          </ac:grpSpMkLst>
        </pc:grpChg>
        <pc:grpChg chg="add">
          <ac:chgData name="shwetha thallapelli" userId="42ee703c6ddaaebf" providerId="LiveId" clId="{276FD691-F741-4188-99CF-4BD04EFB3B36}" dt="2025-10-15T17:12:35.255" v="437" actId="26606"/>
          <ac:grpSpMkLst>
            <pc:docMk/>
            <pc:sldMk cId="2002797290" sldId="259"/>
            <ac:grpSpMk id="9" creationId="{65167ED7-6315-43AB-B1B6-C326D5FD8F84}"/>
          </ac:grpSpMkLst>
        </pc:grpChg>
        <pc:grpChg chg="add del">
          <ac:chgData name="shwetha thallapelli" userId="42ee703c6ddaaebf" providerId="LiveId" clId="{276FD691-F741-4188-99CF-4BD04EFB3B36}" dt="2025-10-15T16:50:41.019" v="309"/>
          <ac:grpSpMkLst>
            <pc:docMk/>
            <pc:sldMk cId="2002797290" sldId="259"/>
            <ac:grpSpMk id="10" creationId="{AE1C45F0-260A-458C-96ED-C1F6D2151219}"/>
          </ac:grpSpMkLst>
        </pc:grpChg>
        <pc:grpChg chg="add del">
          <ac:chgData name="shwetha thallapelli" userId="42ee703c6ddaaebf" providerId="LiveId" clId="{276FD691-F741-4188-99CF-4BD04EFB3B36}" dt="2025-10-15T17:06:49.199" v="381"/>
          <ac:grpSpMkLst>
            <pc:docMk/>
            <pc:sldMk cId="2002797290" sldId="259"/>
            <ac:grpSpMk id="21" creationId="{65167ED7-6315-43AB-B1B6-C326D5FD8F84}"/>
          </ac:grpSpMkLst>
        </pc:grpChg>
        <pc:cxnChg chg="add del">
          <ac:chgData name="shwetha thallapelli" userId="42ee703c6ddaaebf" providerId="LiveId" clId="{276FD691-F741-4188-99CF-4BD04EFB3B36}" dt="2025-10-15T16:50:41.019" v="309"/>
          <ac:cxnSpMkLst>
            <pc:docMk/>
            <pc:sldMk cId="2002797290" sldId="259"/>
            <ac:cxnSpMk id="17" creationId="{6CF1BAF6-AD41-4082-B212-8A1F9A2E8779}"/>
          </ac:cxnSpMkLst>
        </pc:cxnChg>
      </pc:sldChg>
      <pc:sldChg chg="addSp delSp modSp new mod setBg delDesignElem">
        <pc:chgData name="shwetha thallapelli" userId="42ee703c6ddaaebf" providerId="LiveId" clId="{276FD691-F741-4188-99CF-4BD04EFB3B36}" dt="2025-10-15T17:12:39.126" v="438" actId="26606"/>
        <pc:sldMkLst>
          <pc:docMk/>
          <pc:sldMk cId="3219135013" sldId="260"/>
        </pc:sldMkLst>
        <pc:spChg chg="mod">
          <ac:chgData name="shwetha thallapelli" userId="42ee703c6ddaaebf" providerId="LiveId" clId="{276FD691-F741-4188-99CF-4BD04EFB3B36}" dt="2025-10-15T17:07:09.950" v="393" actId="27636"/>
          <ac:spMkLst>
            <pc:docMk/>
            <pc:sldMk cId="3219135013" sldId="260"/>
            <ac:spMk id="2" creationId="{89AD0580-13AE-843E-1378-AB3A3422951D}"/>
          </ac:spMkLst>
        </pc:spChg>
        <pc:spChg chg="mod">
          <ac:chgData name="shwetha thallapelli" userId="42ee703c6ddaaebf" providerId="LiveId" clId="{276FD691-F741-4188-99CF-4BD04EFB3B36}" dt="2025-10-15T16:53:45.726" v="331" actId="26606"/>
          <ac:spMkLst>
            <pc:docMk/>
            <pc:sldMk cId="3219135013" sldId="260"/>
            <ac:spMk id="3" creationId="{1C8101C6-E8CF-4C4D-DB83-86BEFF1974A9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3219135013" sldId="260"/>
            <ac:spMk id="5" creationId="{4DA718D0-4865-4629-8134-44F68D41D574}"/>
          </ac:spMkLst>
        </pc:spChg>
        <pc:spChg chg="add">
          <ac:chgData name="shwetha thallapelli" userId="42ee703c6ddaaebf" providerId="LiveId" clId="{276FD691-F741-4188-99CF-4BD04EFB3B36}" dt="2025-10-15T17:12:39.126" v="438" actId="26606"/>
          <ac:spMkLst>
            <pc:docMk/>
            <pc:sldMk cId="3219135013" sldId="260"/>
            <ac:spMk id="7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15T16:50:41.019" v="309"/>
          <ac:spMkLst>
            <pc:docMk/>
            <pc:sldMk cId="3219135013" sldId="260"/>
            <ac:spMk id="8" creationId="{B6CDA21F-E7AF-4C75-8395-33F58D5B0E45}"/>
          </ac:spMkLst>
        </pc:spChg>
        <pc:spChg chg="add">
          <ac:chgData name="shwetha thallapelli" userId="42ee703c6ddaaebf" providerId="LiveId" clId="{276FD691-F741-4188-99CF-4BD04EFB3B36}" dt="2025-10-15T17:12:39.126" v="438" actId="26606"/>
          <ac:spMkLst>
            <pc:docMk/>
            <pc:sldMk cId="3219135013" sldId="260"/>
            <ac:spMk id="13" creationId="{CBC4F608-B4B8-48C3-9572-C0F061B1CD99}"/>
          </ac:spMkLst>
        </pc:spChg>
        <pc:spChg chg="add del">
          <ac:chgData name="shwetha thallapelli" userId="42ee703c6ddaaebf" providerId="LiveId" clId="{276FD691-F741-4188-99CF-4BD04EFB3B36}" dt="2025-10-15T17:06:49.199" v="381"/>
          <ac:spMkLst>
            <pc:docMk/>
            <pc:sldMk cId="3219135013" sldId="260"/>
            <ac:spMk id="14" creationId="{CBC4F608-B4B8-48C3-9572-C0F061B1CD99}"/>
          </ac:spMkLst>
        </pc:spChg>
        <pc:spChg chg="add del">
          <ac:chgData name="shwetha thallapelli" userId="42ee703c6ddaaebf" providerId="LiveId" clId="{276FD691-F741-4188-99CF-4BD04EFB3B36}" dt="2025-10-15T16:50:41.019" v="309"/>
          <ac:spMkLst>
            <pc:docMk/>
            <pc:sldMk cId="3219135013" sldId="260"/>
            <ac:spMk id="15" creationId="{D5B0017B-2ECA-49AF-B397-DC140825DF8D}"/>
          </ac:spMkLst>
        </pc:spChg>
        <pc:grpChg chg="add del">
          <ac:chgData name="shwetha thallapelli" userId="42ee703c6ddaaebf" providerId="LiveId" clId="{276FD691-F741-4188-99CF-4BD04EFB3B36}" dt="2025-10-15T17:06:49.199" v="381"/>
          <ac:grpSpMkLst>
            <pc:docMk/>
            <pc:sldMk cId="3219135013" sldId="260"/>
            <ac:grpSpMk id="6" creationId="{65167ED7-6315-43AB-B1B6-C326D5FD8F84}"/>
          </ac:grpSpMkLst>
        </pc:grpChg>
        <pc:grpChg chg="add">
          <ac:chgData name="shwetha thallapelli" userId="42ee703c6ddaaebf" providerId="LiveId" clId="{276FD691-F741-4188-99CF-4BD04EFB3B36}" dt="2025-10-15T17:12:39.126" v="438" actId="26606"/>
          <ac:grpSpMkLst>
            <pc:docMk/>
            <pc:sldMk cId="3219135013" sldId="260"/>
            <ac:grpSpMk id="9" creationId="{65167ED7-6315-43AB-B1B6-C326D5FD8F84}"/>
          </ac:grpSpMkLst>
        </pc:grpChg>
        <pc:grpChg chg="add del">
          <ac:chgData name="shwetha thallapelli" userId="42ee703c6ddaaebf" providerId="LiveId" clId="{276FD691-F741-4188-99CF-4BD04EFB3B36}" dt="2025-10-15T16:50:41.019" v="309"/>
          <ac:grpSpMkLst>
            <pc:docMk/>
            <pc:sldMk cId="3219135013" sldId="260"/>
            <ac:grpSpMk id="10" creationId="{AE1C45F0-260A-458C-96ED-C1F6D2151219}"/>
          </ac:grpSpMkLst>
        </pc:grpChg>
        <pc:cxnChg chg="add del">
          <ac:chgData name="shwetha thallapelli" userId="42ee703c6ddaaebf" providerId="LiveId" clId="{276FD691-F741-4188-99CF-4BD04EFB3B36}" dt="2025-10-15T16:50:41.019" v="309"/>
          <ac:cxnSpMkLst>
            <pc:docMk/>
            <pc:sldMk cId="3219135013" sldId="260"/>
            <ac:cxnSpMk id="17" creationId="{6CF1BAF6-AD41-4082-B212-8A1F9A2E8779}"/>
          </ac:cxnSpMkLst>
        </pc:cxnChg>
      </pc:sldChg>
      <pc:sldChg chg="addSp delSp modSp new mod setBg delDesignElem">
        <pc:chgData name="shwetha thallapelli" userId="42ee703c6ddaaebf" providerId="LiveId" clId="{276FD691-F741-4188-99CF-4BD04EFB3B36}" dt="2025-10-15T17:07:09.954" v="394" actId="27636"/>
        <pc:sldMkLst>
          <pc:docMk/>
          <pc:sldMk cId="3332327784" sldId="261"/>
        </pc:sldMkLst>
        <pc:spChg chg="mod">
          <ac:chgData name="shwetha thallapelli" userId="42ee703c6ddaaebf" providerId="LiveId" clId="{276FD691-F741-4188-99CF-4BD04EFB3B36}" dt="2025-10-15T17:07:09.954" v="394" actId="27636"/>
          <ac:spMkLst>
            <pc:docMk/>
            <pc:sldMk cId="3332327784" sldId="261"/>
            <ac:spMk id="2" creationId="{4A60E260-1997-B646-9B8E-70ABA0791529}"/>
          </ac:spMkLst>
        </pc:spChg>
        <pc:spChg chg="del mod">
          <ac:chgData name="shwetha thallapelli" userId="42ee703c6ddaaebf" providerId="LiveId" clId="{276FD691-F741-4188-99CF-4BD04EFB3B36}" dt="2025-10-15T15:20:40.013" v="204" actId="26606"/>
          <ac:spMkLst>
            <pc:docMk/>
            <pc:sldMk cId="3332327784" sldId="261"/>
            <ac:spMk id="3" creationId="{5DCCAA66-0851-EF73-6C00-E40AAFB88615}"/>
          </ac:spMkLst>
        </pc:spChg>
        <pc:spChg chg="add del">
          <ac:chgData name="shwetha thallapelli" userId="42ee703c6ddaaebf" providerId="LiveId" clId="{276FD691-F741-4188-99CF-4BD04EFB3B36}" dt="2025-10-15T16:50:41.019" v="309"/>
          <ac:spMkLst>
            <pc:docMk/>
            <pc:sldMk cId="3332327784" sldId="261"/>
            <ac:spMk id="8" creationId="{B6CDA21F-E7AF-4C75-8395-33F58D5B0E45}"/>
          </ac:spMkLst>
        </pc:spChg>
        <pc:spChg chg="add del">
          <ac:chgData name="shwetha thallapelli" userId="42ee703c6ddaaebf" providerId="LiveId" clId="{276FD691-F741-4188-99CF-4BD04EFB3B36}" dt="2025-10-15T16:50:41.019" v="309"/>
          <ac:spMkLst>
            <pc:docMk/>
            <pc:sldMk cId="3332327784" sldId="261"/>
            <ac:spMk id="15" creationId="{D5B0017B-2ECA-49AF-B397-DC140825DF8D}"/>
          </ac:spMkLst>
        </pc:spChg>
        <pc:grpChg chg="add del">
          <ac:chgData name="shwetha thallapelli" userId="42ee703c6ddaaebf" providerId="LiveId" clId="{276FD691-F741-4188-99CF-4BD04EFB3B36}" dt="2025-10-15T16:50:41.019" v="309"/>
          <ac:grpSpMkLst>
            <pc:docMk/>
            <pc:sldMk cId="3332327784" sldId="261"/>
            <ac:grpSpMk id="10" creationId="{AE1C45F0-260A-458C-96ED-C1F6D2151219}"/>
          </ac:grpSpMkLst>
        </pc:grpChg>
        <pc:graphicFrameChg chg="add mod">
          <ac:chgData name="shwetha thallapelli" userId="42ee703c6ddaaebf" providerId="LiveId" clId="{276FD691-F741-4188-99CF-4BD04EFB3B36}" dt="2025-10-15T15:21:42.715" v="210" actId="14100"/>
          <ac:graphicFrameMkLst>
            <pc:docMk/>
            <pc:sldMk cId="3332327784" sldId="261"/>
            <ac:graphicFrameMk id="19" creationId="{9917D6A4-F115-33DA-DDA0-16FBF767B732}"/>
          </ac:graphicFrameMkLst>
        </pc:graphicFrameChg>
        <pc:cxnChg chg="add del">
          <ac:chgData name="shwetha thallapelli" userId="42ee703c6ddaaebf" providerId="LiveId" clId="{276FD691-F741-4188-99CF-4BD04EFB3B36}" dt="2025-10-15T16:50:41.019" v="309"/>
          <ac:cxnSpMkLst>
            <pc:docMk/>
            <pc:sldMk cId="3332327784" sldId="261"/>
            <ac:cxnSpMk id="17" creationId="{6CF1BAF6-AD41-4082-B212-8A1F9A2E8779}"/>
          </ac:cxnSpMkLst>
        </pc:cxnChg>
      </pc:sldChg>
      <pc:sldChg chg="addSp delSp modSp new mod setBg delDesignElem chgLayout">
        <pc:chgData name="shwetha thallapelli" userId="42ee703c6ddaaebf" providerId="LiveId" clId="{276FD691-F741-4188-99CF-4BD04EFB3B36}" dt="2025-10-15T16:54:31.713" v="336" actId="26606"/>
        <pc:sldMkLst>
          <pc:docMk/>
          <pc:sldMk cId="1570152284" sldId="262"/>
        </pc:sldMkLst>
        <pc:spChg chg="mod ord">
          <ac:chgData name="shwetha thallapelli" userId="42ee703c6ddaaebf" providerId="LiveId" clId="{276FD691-F741-4188-99CF-4BD04EFB3B36}" dt="2025-10-15T16:54:31.713" v="336" actId="26606"/>
          <ac:spMkLst>
            <pc:docMk/>
            <pc:sldMk cId="1570152284" sldId="262"/>
            <ac:spMk id="2" creationId="{052F85A9-B791-FC96-8D07-FB5A9D2F30B5}"/>
          </ac:spMkLst>
        </pc:spChg>
        <pc:spChg chg="add del mod">
          <ac:chgData name="shwetha thallapelli" userId="42ee703c6ddaaebf" providerId="LiveId" clId="{276FD691-F741-4188-99CF-4BD04EFB3B36}" dt="2025-10-15T14:51:06.080" v="78"/>
          <ac:spMkLst>
            <pc:docMk/>
            <pc:sldMk cId="1570152284" sldId="262"/>
            <ac:spMk id="3" creationId="{247434A5-8D7D-15B2-AE08-C41FA6803775}"/>
          </ac:spMkLst>
        </pc:spChg>
        <pc:spChg chg="add del mod">
          <ac:chgData name="shwetha thallapelli" userId="42ee703c6ddaaebf" providerId="LiveId" clId="{276FD691-F741-4188-99CF-4BD04EFB3B36}" dt="2025-10-15T14:56:36.318" v="113" actId="6264"/>
          <ac:spMkLst>
            <pc:docMk/>
            <pc:sldMk cId="1570152284" sldId="262"/>
            <ac:spMk id="6" creationId="{B6700C2F-C550-F207-CE5A-6F5D5FC724F2}"/>
          </ac:spMkLst>
        </pc:spChg>
        <pc:spChg chg="add del mod">
          <ac:chgData name="shwetha thallapelli" userId="42ee703c6ddaaebf" providerId="LiveId" clId="{276FD691-F741-4188-99CF-4BD04EFB3B36}" dt="2025-10-15T14:56:36.318" v="113" actId="6264"/>
          <ac:spMkLst>
            <pc:docMk/>
            <pc:sldMk cId="1570152284" sldId="262"/>
            <ac:spMk id="7" creationId="{D39E697E-6864-B690-FD0C-1E200C415A8A}"/>
          </ac:spMkLst>
        </pc:spChg>
        <pc:spChg chg="add del mod">
          <ac:chgData name="shwetha thallapelli" userId="42ee703c6ddaaebf" providerId="LiveId" clId="{276FD691-F741-4188-99CF-4BD04EFB3B36}" dt="2025-10-15T14:57:15.785" v="117"/>
          <ac:spMkLst>
            <pc:docMk/>
            <pc:sldMk cId="1570152284" sldId="262"/>
            <ac:spMk id="9" creationId="{0E33FC8A-3142-0EAD-C401-994F30BF3CF4}"/>
          </ac:spMkLst>
        </pc:spChg>
        <pc:spChg chg="add del">
          <ac:chgData name="shwetha thallapelli" userId="42ee703c6ddaaebf" providerId="LiveId" clId="{276FD691-F741-4188-99CF-4BD04EFB3B36}" dt="2025-10-15T14:51:34.946" v="80" actId="26606"/>
          <ac:spMkLst>
            <pc:docMk/>
            <pc:sldMk cId="1570152284" sldId="262"/>
            <ac:spMk id="10" creationId="{53B021B3-DE93-4AB7-8A18-CF5F1CED88B8}"/>
          </ac:spMkLst>
        </pc:spChg>
        <pc:spChg chg="add del">
          <ac:chgData name="shwetha thallapelli" userId="42ee703c6ddaaebf" providerId="LiveId" clId="{276FD691-F741-4188-99CF-4BD04EFB3B36}" dt="2025-10-15T14:51:34.946" v="80" actId="26606"/>
          <ac:spMkLst>
            <pc:docMk/>
            <pc:sldMk cId="1570152284" sldId="262"/>
            <ac:spMk id="12" creationId="{52D502E5-F6B4-4D58-B4AE-FC466FF15EE8}"/>
          </ac:spMkLst>
        </pc:spChg>
        <pc:spChg chg="add del">
          <ac:chgData name="shwetha thallapelli" userId="42ee703c6ddaaebf" providerId="LiveId" clId="{276FD691-F741-4188-99CF-4BD04EFB3B36}" dt="2025-10-15T16:54:31.713" v="336" actId="26606"/>
          <ac:spMkLst>
            <pc:docMk/>
            <pc:sldMk cId="1570152284" sldId="262"/>
            <ac:spMk id="13" creationId="{7DA1F35B-C8F7-4A5A-9339-7DA4D785B300}"/>
          </ac:spMkLst>
        </pc:spChg>
        <pc:spChg chg="add del">
          <ac:chgData name="shwetha thallapelli" userId="42ee703c6ddaaebf" providerId="LiveId" clId="{276FD691-F741-4188-99CF-4BD04EFB3B36}" dt="2025-10-15T14:51:34.946" v="80" actId="26606"/>
          <ac:spMkLst>
            <pc:docMk/>
            <pc:sldMk cId="1570152284" sldId="262"/>
            <ac:spMk id="14" creationId="{9DECDBF4-02B6-4BB4-B65B-B8107AD6A9E8}"/>
          </ac:spMkLst>
        </pc:spChg>
        <pc:spChg chg="add del">
          <ac:chgData name="shwetha thallapelli" userId="42ee703c6ddaaebf" providerId="LiveId" clId="{276FD691-F741-4188-99CF-4BD04EFB3B36}" dt="2025-10-15T16:54:31.713" v="336" actId="26606"/>
          <ac:spMkLst>
            <pc:docMk/>
            <pc:sldMk cId="1570152284" sldId="262"/>
            <ac:spMk id="15" creationId="{B2D4AD41-40DA-4A81-92F5-B6E3BA1ED82A}"/>
          </ac:spMkLst>
        </pc:spChg>
        <pc:spChg chg="add del">
          <ac:chgData name="shwetha thallapelli" userId="42ee703c6ddaaebf" providerId="LiveId" clId="{276FD691-F741-4188-99CF-4BD04EFB3B36}" dt="2025-10-15T14:51:38.339" v="82" actId="26606"/>
          <ac:spMkLst>
            <pc:docMk/>
            <pc:sldMk cId="1570152284" sldId="262"/>
            <ac:spMk id="16" creationId="{063BBA22-50EA-4C4D-BE05-F1CE4E63AA56}"/>
          </ac:spMkLst>
        </pc:spChg>
        <pc:spChg chg="add del">
          <ac:chgData name="shwetha thallapelli" userId="42ee703c6ddaaebf" providerId="LiveId" clId="{276FD691-F741-4188-99CF-4BD04EFB3B36}" dt="2025-10-15T14:51:38.339" v="82" actId="26606"/>
          <ac:spMkLst>
            <pc:docMk/>
            <pc:sldMk cId="1570152284" sldId="262"/>
            <ac:spMk id="17" creationId="{BACC6370-2D7E-4714-9D71-7542949D7D5D}"/>
          </ac:spMkLst>
        </pc:spChg>
        <pc:spChg chg="add del">
          <ac:chgData name="shwetha thallapelli" userId="42ee703c6ddaaebf" providerId="LiveId" clId="{276FD691-F741-4188-99CF-4BD04EFB3B36}" dt="2025-10-15T14:51:38.339" v="82" actId="26606"/>
          <ac:spMkLst>
            <pc:docMk/>
            <pc:sldMk cId="1570152284" sldId="262"/>
            <ac:spMk id="18" creationId="{F68B3F68-107C-434F-AA38-110D5EA91B85}"/>
          </ac:spMkLst>
        </pc:spChg>
        <pc:spChg chg="add del">
          <ac:chgData name="shwetha thallapelli" userId="42ee703c6ddaaebf" providerId="LiveId" clId="{276FD691-F741-4188-99CF-4BD04EFB3B36}" dt="2025-10-15T14:51:38.339" v="82" actId="26606"/>
          <ac:spMkLst>
            <pc:docMk/>
            <pc:sldMk cId="1570152284" sldId="262"/>
            <ac:spMk id="19" creationId="{AAD0DBB9-1A4B-4391-81D4-CB19F9AB918A}"/>
          </ac:spMkLst>
        </pc:spChg>
        <pc:spChg chg="add del">
          <ac:chgData name="shwetha thallapelli" userId="42ee703c6ddaaebf" providerId="LiveId" clId="{276FD691-F741-4188-99CF-4BD04EFB3B36}" dt="2025-10-15T14:53:18.283" v="84" actId="26606"/>
          <ac:spMkLst>
            <pc:docMk/>
            <pc:sldMk cId="1570152284" sldId="262"/>
            <ac:spMk id="21" creationId="{56E9B3E6-E277-4D68-BA48-9CB43FFBD6E2}"/>
          </ac:spMkLst>
        </pc:spChg>
        <pc:spChg chg="add del">
          <ac:chgData name="shwetha thallapelli" userId="42ee703c6ddaaebf" providerId="LiveId" clId="{276FD691-F741-4188-99CF-4BD04EFB3B36}" dt="2025-10-15T14:53:18.283" v="84" actId="26606"/>
          <ac:spMkLst>
            <pc:docMk/>
            <pc:sldMk cId="1570152284" sldId="262"/>
            <ac:spMk id="24" creationId="{D5B0017B-2ECA-49AF-B397-DC140825DF8D}"/>
          </ac:spMkLst>
        </pc:spChg>
        <pc:spChg chg="add del">
          <ac:chgData name="shwetha thallapelli" userId="42ee703c6ddaaebf" providerId="LiveId" clId="{276FD691-F741-4188-99CF-4BD04EFB3B36}" dt="2025-10-15T14:53:20.582" v="86" actId="26606"/>
          <ac:spMkLst>
            <pc:docMk/>
            <pc:sldMk cId="1570152284" sldId="262"/>
            <ac:spMk id="27" creationId="{47942995-B07F-4636-9A06-C6A104B260A8}"/>
          </ac:spMkLst>
        </pc:spChg>
        <pc:spChg chg="add del">
          <ac:chgData name="shwetha thallapelli" userId="42ee703c6ddaaebf" providerId="LiveId" clId="{276FD691-F741-4188-99CF-4BD04EFB3B36}" dt="2025-10-15T14:53:20.582" v="86" actId="26606"/>
          <ac:spMkLst>
            <pc:docMk/>
            <pc:sldMk cId="1570152284" sldId="262"/>
            <ac:spMk id="32" creationId="{B81933D1-5615-42C7-9C0B-4EB7105CCE2D}"/>
          </ac:spMkLst>
        </pc:spChg>
        <pc:spChg chg="add del">
          <ac:chgData name="shwetha thallapelli" userId="42ee703c6ddaaebf" providerId="LiveId" clId="{276FD691-F741-4188-99CF-4BD04EFB3B36}" dt="2025-10-15T14:53:20.582" v="86" actId="26606"/>
          <ac:spMkLst>
            <pc:docMk/>
            <pc:sldMk cId="1570152284" sldId="262"/>
            <ac:spMk id="33" creationId="{19C9EAEA-39D0-4B0E-A0EB-51E7B26740B1}"/>
          </ac:spMkLst>
        </pc:spChg>
        <pc:spChg chg="add del">
          <ac:chgData name="shwetha thallapelli" userId="42ee703c6ddaaebf" providerId="LiveId" clId="{276FD691-F741-4188-99CF-4BD04EFB3B36}" dt="2025-10-15T14:53:23.401" v="88" actId="26606"/>
          <ac:spMkLst>
            <pc:docMk/>
            <pc:sldMk cId="1570152284" sldId="262"/>
            <ac:spMk id="35" creationId="{53B021B3-DE93-4AB7-8A18-CF5F1CED88B8}"/>
          </ac:spMkLst>
        </pc:spChg>
        <pc:spChg chg="add del">
          <ac:chgData name="shwetha thallapelli" userId="42ee703c6ddaaebf" providerId="LiveId" clId="{276FD691-F741-4188-99CF-4BD04EFB3B36}" dt="2025-10-15T14:53:23.401" v="88" actId="26606"/>
          <ac:spMkLst>
            <pc:docMk/>
            <pc:sldMk cId="1570152284" sldId="262"/>
            <ac:spMk id="36" creationId="{52D502E5-F6B4-4D58-B4AE-FC466FF15EE8}"/>
          </ac:spMkLst>
        </pc:spChg>
        <pc:spChg chg="add del">
          <ac:chgData name="shwetha thallapelli" userId="42ee703c6ddaaebf" providerId="LiveId" clId="{276FD691-F741-4188-99CF-4BD04EFB3B36}" dt="2025-10-15T14:53:23.401" v="88" actId="26606"/>
          <ac:spMkLst>
            <pc:docMk/>
            <pc:sldMk cId="1570152284" sldId="262"/>
            <ac:spMk id="37" creationId="{9DECDBF4-02B6-4BB4-B65B-B8107AD6A9E8}"/>
          </ac:spMkLst>
        </pc:spChg>
        <pc:spChg chg="add del">
          <ac:chgData name="shwetha thallapelli" userId="42ee703c6ddaaebf" providerId="LiveId" clId="{276FD691-F741-4188-99CF-4BD04EFB3B36}" dt="2025-10-15T14:53:26.091" v="90" actId="26606"/>
          <ac:spMkLst>
            <pc:docMk/>
            <pc:sldMk cId="1570152284" sldId="262"/>
            <ac:spMk id="39" creationId="{BACC6370-2D7E-4714-9D71-7542949D7D5D}"/>
          </ac:spMkLst>
        </pc:spChg>
        <pc:spChg chg="add del">
          <ac:chgData name="shwetha thallapelli" userId="42ee703c6ddaaebf" providerId="LiveId" clId="{276FD691-F741-4188-99CF-4BD04EFB3B36}" dt="2025-10-15T14:53:26.091" v="90" actId="26606"/>
          <ac:spMkLst>
            <pc:docMk/>
            <pc:sldMk cId="1570152284" sldId="262"/>
            <ac:spMk id="40" creationId="{F68B3F68-107C-434F-AA38-110D5EA91B85}"/>
          </ac:spMkLst>
        </pc:spChg>
        <pc:spChg chg="add del">
          <ac:chgData name="shwetha thallapelli" userId="42ee703c6ddaaebf" providerId="LiveId" clId="{276FD691-F741-4188-99CF-4BD04EFB3B36}" dt="2025-10-15T14:53:26.091" v="90" actId="26606"/>
          <ac:spMkLst>
            <pc:docMk/>
            <pc:sldMk cId="1570152284" sldId="262"/>
            <ac:spMk id="41" creationId="{AAD0DBB9-1A4B-4391-81D4-CB19F9AB918A}"/>
          </ac:spMkLst>
        </pc:spChg>
        <pc:spChg chg="add del">
          <ac:chgData name="shwetha thallapelli" userId="42ee703c6ddaaebf" providerId="LiveId" clId="{276FD691-F741-4188-99CF-4BD04EFB3B36}" dt="2025-10-15T14:53:26.091" v="90" actId="26606"/>
          <ac:spMkLst>
            <pc:docMk/>
            <pc:sldMk cId="1570152284" sldId="262"/>
            <ac:spMk id="42" creationId="{063BBA22-50EA-4C4D-BE05-F1CE4E63AA56}"/>
          </ac:spMkLst>
        </pc:spChg>
        <pc:spChg chg="add del">
          <ac:chgData name="shwetha thallapelli" userId="42ee703c6ddaaebf" providerId="LiveId" clId="{276FD691-F741-4188-99CF-4BD04EFB3B36}" dt="2025-10-15T14:53:34.114" v="92" actId="26606"/>
          <ac:spMkLst>
            <pc:docMk/>
            <pc:sldMk cId="1570152284" sldId="262"/>
            <ac:spMk id="44" creationId="{47942995-B07F-4636-9A06-C6A104B260A8}"/>
          </ac:spMkLst>
        </pc:spChg>
        <pc:spChg chg="add del">
          <ac:chgData name="shwetha thallapelli" userId="42ee703c6ddaaebf" providerId="LiveId" clId="{276FD691-F741-4188-99CF-4BD04EFB3B36}" dt="2025-10-15T14:53:34.114" v="92" actId="26606"/>
          <ac:spMkLst>
            <pc:docMk/>
            <pc:sldMk cId="1570152284" sldId="262"/>
            <ac:spMk id="47" creationId="{B81933D1-5615-42C7-9C0B-4EB7105CCE2D}"/>
          </ac:spMkLst>
        </pc:spChg>
        <pc:spChg chg="add del">
          <ac:chgData name="shwetha thallapelli" userId="42ee703c6ddaaebf" providerId="LiveId" clId="{276FD691-F741-4188-99CF-4BD04EFB3B36}" dt="2025-10-15T14:53:34.114" v="92" actId="26606"/>
          <ac:spMkLst>
            <pc:docMk/>
            <pc:sldMk cId="1570152284" sldId="262"/>
            <ac:spMk id="48" creationId="{19C9EAEA-39D0-4B0E-A0EB-51E7B26740B1}"/>
          </ac:spMkLst>
        </pc:spChg>
        <pc:spChg chg="add del">
          <ac:chgData name="shwetha thallapelli" userId="42ee703c6ddaaebf" providerId="LiveId" clId="{276FD691-F741-4188-99CF-4BD04EFB3B36}" dt="2025-10-15T14:56:36.318" v="113" actId="6264"/>
          <ac:spMkLst>
            <pc:docMk/>
            <pc:sldMk cId="1570152284" sldId="262"/>
            <ac:spMk id="50" creationId="{35DB3719-6FDC-4E5D-891D-FF40B7300F64}"/>
          </ac:spMkLst>
        </pc:spChg>
        <pc:spChg chg="add del">
          <ac:chgData name="shwetha thallapelli" userId="42ee703c6ddaaebf" providerId="LiveId" clId="{276FD691-F741-4188-99CF-4BD04EFB3B36}" dt="2025-10-15T14:56:36.318" v="113" actId="6264"/>
          <ac:spMkLst>
            <pc:docMk/>
            <pc:sldMk cId="1570152284" sldId="262"/>
            <ac:spMk id="51" creationId="{E0CBAC23-2E3F-4A90-BA59-F8299F6A5439}"/>
          </ac:spMkLst>
        </pc:spChg>
        <pc:grpChg chg="add del">
          <ac:chgData name="shwetha thallapelli" userId="42ee703c6ddaaebf" providerId="LiveId" clId="{276FD691-F741-4188-99CF-4BD04EFB3B36}" dt="2025-10-15T14:53:18.283" v="84" actId="26606"/>
          <ac:grpSpMkLst>
            <pc:docMk/>
            <pc:sldMk cId="1570152284" sldId="262"/>
            <ac:grpSpMk id="22" creationId="{AE1C45F0-260A-458C-96ED-C1F6D2151219}"/>
          </ac:grpSpMkLst>
        </pc:grpChg>
        <pc:grpChg chg="add del">
          <ac:chgData name="shwetha thallapelli" userId="42ee703c6ddaaebf" providerId="LiveId" clId="{276FD691-F741-4188-99CF-4BD04EFB3B36}" dt="2025-10-15T14:53:20.582" v="86" actId="26606"/>
          <ac:grpSpMkLst>
            <pc:docMk/>
            <pc:sldMk cId="1570152284" sldId="262"/>
            <ac:grpSpMk id="28" creationId="{032D8612-31EB-44CF-A1D0-14FD4C705424}"/>
          </ac:grpSpMkLst>
        </pc:grpChg>
        <pc:grpChg chg="add del">
          <ac:chgData name="shwetha thallapelli" userId="42ee703c6ddaaebf" providerId="LiveId" clId="{276FD691-F741-4188-99CF-4BD04EFB3B36}" dt="2025-10-15T14:53:34.114" v="92" actId="26606"/>
          <ac:grpSpMkLst>
            <pc:docMk/>
            <pc:sldMk cId="1570152284" sldId="262"/>
            <ac:grpSpMk id="45" creationId="{032D8612-31EB-44CF-A1D0-14FD4C705424}"/>
          </ac:grpSpMkLst>
        </pc:grpChg>
        <pc:graphicFrameChg chg="add del mod ord modGraphic">
          <ac:chgData name="shwetha thallapelli" userId="42ee703c6ddaaebf" providerId="LiveId" clId="{276FD691-F741-4188-99CF-4BD04EFB3B36}" dt="2025-10-15T14:50:33.924" v="76" actId="3680"/>
          <ac:graphicFrameMkLst>
            <pc:docMk/>
            <pc:sldMk cId="1570152284" sldId="262"/>
            <ac:graphicFrameMk id="4" creationId="{77F03234-01DC-71A5-C48B-0A50FCE18969}"/>
          </ac:graphicFrameMkLst>
        </pc:graphicFrameChg>
        <pc:graphicFrameChg chg="add del mod ord modGraphic">
          <ac:chgData name="shwetha thallapelli" userId="42ee703c6ddaaebf" providerId="LiveId" clId="{276FD691-F741-4188-99CF-4BD04EFB3B36}" dt="2025-10-15T14:56:48.947" v="115" actId="478"/>
          <ac:graphicFrameMkLst>
            <pc:docMk/>
            <pc:sldMk cId="1570152284" sldId="262"/>
            <ac:graphicFrameMk id="5" creationId="{819CD2E2-7615-EF91-D23D-9F17E32347D0}"/>
          </ac:graphicFrameMkLst>
        </pc:graphicFrameChg>
        <pc:graphicFrameChg chg="add mod modGraphic">
          <ac:chgData name="shwetha thallapelli" userId="42ee703c6ddaaebf" providerId="LiveId" clId="{276FD691-F741-4188-99CF-4BD04EFB3B36}" dt="2025-10-15T16:54:31.713" v="336" actId="26606"/>
          <ac:graphicFrameMkLst>
            <pc:docMk/>
            <pc:sldMk cId="1570152284" sldId="262"/>
            <ac:graphicFrameMk id="11" creationId="{DF0125FC-CC81-5908-F984-C27BC0AD29CF}"/>
          </ac:graphicFrameMkLst>
        </pc:graphicFrameChg>
        <pc:cxnChg chg="add del">
          <ac:chgData name="shwetha thallapelli" userId="42ee703c6ddaaebf" providerId="LiveId" clId="{276FD691-F741-4188-99CF-4BD04EFB3B36}" dt="2025-10-15T14:53:18.283" v="84" actId="26606"/>
          <ac:cxnSpMkLst>
            <pc:docMk/>
            <pc:sldMk cId="1570152284" sldId="262"/>
            <ac:cxnSpMk id="25" creationId="{6CF1BAF6-AD41-4082-B212-8A1F9A2E8779}"/>
          </ac:cxnSpMkLst>
        </pc:cxnChg>
      </pc:sldChg>
      <pc:sldChg chg="addSp delSp modSp new mod ord">
        <pc:chgData name="shwetha thallapelli" userId="42ee703c6ddaaebf" providerId="LiveId" clId="{276FD691-F741-4188-99CF-4BD04EFB3B36}" dt="2025-10-15T17:12:17.286" v="433"/>
        <pc:sldMkLst>
          <pc:docMk/>
          <pc:sldMk cId="2265266045" sldId="263"/>
        </pc:sldMkLst>
        <pc:spChg chg="mod">
          <ac:chgData name="shwetha thallapelli" userId="42ee703c6ddaaebf" providerId="LiveId" clId="{276FD691-F741-4188-99CF-4BD04EFB3B36}" dt="2025-10-15T17:12:17.286" v="433"/>
          <ac:spMkLst>
            <pc:docMk/>
            <pc:sldMk cId="2265266045" sldId="263"/>
            <ac:spMk id="2" creationId="{905AD90A-11EA-23BC-C228-3433121A9B93}"/>
          </ac:spMkLst>
        </pc:spChg>
        <pc:spChg chg="del">
          <ac:chgData name="shwetha thallapelli" userId="42ee703c6ddaaebf" providerId="LiveId" clId="{276FD691-F741-4188-99CF-4BD04EFB3B36}" dt="2025-10-15T15:07:34.604" v="147" actId="931"/>
          <ac:spMkLst>
            <pc:docMk/>
            <pc:sldMk cId="2265266045" sldId="263"/>
            <ac:spMk id="3" creationId="{6CE44371-304C-1506-3FF6-3E7DA8977C79}"/>
          </ac:spMkLst>
        </pc:spChg>
        <pc:picChg chg="add mod">
          <ac:chgData name="shwetha thallapelli" userId="42ee703c6ddaaebf" providerId="LiveId" clId="{276FD691-F741-4188-99CF-4BD04EFB3B36}" dt="2025-10-15T15:12:54.306" v="173" actId="14100"/>
          <ac:picMkLst>
            <pc:docMk/>
            <pc:sldMk cId="2265266045" sldId="263"/>
            <ac:picMk id="5" creationId="{E61B70FD-B905-E159-E0FE-897AD6162DB7}"/>
          </ac:picMkLst>
        </pc:picChg>
      </pc:sldChg>
      <pc:sldChg chg="addSp delSp modSp new mod ord">
        <pc:chgData name="shwetha thallapelli" userId="42ee703c6ddaaebf" providerId="LiveId" clId="{276FD691-F741-4188-99CF-4BD04EFB3B36}" dt="2025-10-15T17:12:17.286" v="433"/>
        <pc:sldMkLst>
          <pc:docMk/>
          <pc:sldMk cId="878939561" sldId="264"/>
        </pc:sldMkLst>
        <pc:spChg chg="mod">
          <ac:chgData name="shwetha thallapelli" userId="42ee703c6ddaaebf" providerId="LiveId" clId="{276FD691-F741-4188-99CF-4BD04EFB3B36}" dt="2025-10-15T17:12:17.286" v="433"/>
          <ac:spMkLst>
            <pc:docMk/>
            <pc:sldMk cId="878939561" sldId="264"/>
            <ac:spMk id="2" creationId="{4ADD4C12-7CEF-12FA-11D1-2A1694FB831D}"/>
          </ac:spMkLst>
        </pc:spChg>
        <pc:spChg chg="del">
          <ac:chgData name="shwetha thallapelli" userId="42ee703c6ddaaebf" providerId="LiveId" clId="{276FD691-F741-4188-99CF-4BD04EFB3B36}" dt="2025-10-15T15:12:10.364" v="165" actId="931"/>
          <ac:spMkLst>
            <pc:docMk/>
            <pc:sldMk cId="878939561" sldId="264"/>
            <ac:spMk id="3" creationId="{BD220B46-368A-01DD-EAE5-3279DAF5D7F1}"/>
          </ac:spMkLst>
        </pc:spChg>
        <pc:picChg chg="add mod">
          <ac:chgData name="shwetha thallapelli" userId="42ee703c6ddaaebf" providerId="LiveId" clId="{276FD691-F741-4188-99CF-4BD04EFB3B36}" dt="2025-10-15T15:12:34.863" v="172" actId="14100"/>
          <ac:picMkLst>
            <pc:docMk/>
            <pc:sldMk cId="878939561" sldId="264"/>
            <ac:picMk id="5" creationId="{828024EA-1AD8-4C8E-4B9E-3000A42AC21E}"/>
          </ac:picMkLst>
        </pc:picChg>
      </pc:sldChg>
      <pc:sldChg chg="addSp delSp modSp new mod">
        <pc:chgData name="shwetha thallapelli" userId="42ee703c6ddaaebf" providerId="LiveId" clId="{276FD691-F741-4188-99CF-4BD04EFB3B36}" dt="2025-10-15T17:12:17.286" v="433"/>
        <pc:sldMkLst>
          <pc:docMk/>
          <pc:sldMk cId="4227909710" sldId="265"/>
        </pc:sldMkLst>
        <pc:spChg chg="mod">
          <ac:chgData name="shwetha thallapelli" userId="42ee703c6ddaaebf" providerId="LiveId" clId="{276FD691-F741-4188-99CF-4BD04EFB3B36}" dt="2025-10-15T17:12:17.286" v="433"/>
          <ac:spMkLst>
            <pc:docMk/>
            <pc:sldMk cId="4227909710" sldId="265"/>
            <ac:spMk id="2" creationId="{EA123AED-0439-E25A-DF25-64446CB19B48}"/>
          </ac:spMkLst>
        </pc:spChg>
        <pc:spChg chg="del">
          <ac:chgData name="shwetha thallapelli" userId="42ee703c6ddaaebf" providerId="LiveId" clId="{276FD691-F741-4188-99CF-4BD04EFB3B36}" dt="2025-10-15T15:13:33.025" v="177" actId="931"/>
          <ac:spMkLst>
            <pc:docMk/>
            <pc:sldMk cId="4227909710" sldId="265"/>
            <ac:spMk id="3" creationId="{4DC2AA0B-1C65-1FDF-E75E-57F31ECC20A4}"/>
          </ac:spMkLst>
        </pc:spChg>
        <pc:picChg chg="add mod">
          <ac:chgData name="shwetha thallapelli" userId="42ee703c6ddaaebf" providerId="LiveId" clId="{276FD691-F741-4188-99CF-4BD04EFB3B36}" dt="2025-10-15T15:16:26.467" v="194" actId="14100"/>
          <ac:picMkLst>
            <pc:docMk/>
            <pc:sldMk cId="4227909710" sldId="265"/>
            <ac:picMk id="5" creationId="{FDDC6BA0-C01D-3AF9-28AE-AAB21A6A4C02}"/>
          </ac:picMkLst>
        </pc:picChg>
      </pc:sldChg>
      <pc:sldChg chg="addSp delSp modSp new mod">
        <pc:chgData name="shwetha thallapelli" userId="42ee703c6ddaaebf" providerId="LiveId" clId="{276FD691-F741-4188-99CF-4BD04EFB3B36}" dt="2025-10-15T17:12:17.286" v="433"/>
        <pc:sldMkLst>
          <pc:docMk/>
          <pc:sldMk cId="3527772680" sldId="266"/>
        </pc:sldMkLst>
        <pc:spChg chg="mod">
          <ac:chgData name="shwetha thallapelli" userId="42ee703c6ddaaebf" providerId="LiveId" clId="{276FD691-F741-4188-99CF-4BD04EFB3B36}" dt="2025-10-15T17:12:17.286" v="433"/>
          <ac:spMkLst>
            <pc:docMk/>
            <pc:sldMk cId="3527772680" sldId="266"/>
            <ac:spMk id="2" creationId="{FA026294-AE48-95BC-2C48-7ACCFE02159D}"/>
          </ac:spMkLst>
        </pc:spChg>
        <pc:spChg chg="del">
          <ac:chgData name="shwetha thallapelli" userId="42ee703c6ddaaebf" providerId="LiveId" clId="{276FD691-F741-4188-99CF-4BD04EFB3B36}" dt="2025-10-15T15:15:14.509" v="187" actId="931"/>
          <ac:spMkLst>
            <pc:docMk/>
            <pc:sldMk cId="3527772680" sldId="266"/>
            <ac:spMk id="3" creationId="{05D31A30-291E-5A93-459B-092067B9B047}"/>
          </ac:spMkLst>
        </pc:spChg>
        <pc:picChg chg="add mod">
          <ac:chgData name="shwetha thallapelli" userId="42ee703c6ddaaebf" providerId="LiveId" clId="{276FD691-F741-4188-99CF-4BD04EFB3B36}" dt="2025-10-15T15:15:31.725" v="193" actId="14100"/>
          <ac:picMkLst>
            <pc:docMk/>
            <pc:sldMk cId="3527772680" sldId="266"/>
            <ac:picMk id="5" creationId="{D88EE90E-0DBB-AC37-452C-AD887DB43EB2}"/>
          </ac:picMkLst>
        </pc:picChg>
      </pc:sldChg>
      <pc:sldChg chg="addSp delSp modSp new mod ord setBg delDesignElem">
        <pc:chgData name="shwetha thallapelli" userId="42ee703c6ddaaebf" providerId="LiveId" clId="{276FD691-F741-4188-99CF-4BD04EFB3B36}" dt="2025-10-15T17:14:37.792" v="451" actId="255"/>
        <pc:sldMkLst>
          <pc:docMk/>
          <pc:sldMk cId="3219895114" sldId="267"/>
        </pc:sldMkLst>
        <pc:spChg chg="mod">
          <ac:chgData name="shwetha thallapelli" userId="42ee703c6ddaaebf" providerId="LiveId" clId="{276FD691-F741-4188-99CF-4BD04EFB3B36}" dt="2025-10-15T17:13:54.441" v="448" actId="14100"/>
          <ac:spMkLst>
            <pc:docMk/>
            <pc:sldMk cId="3219895114" sldId="267"/>
            <ac:spMk id="2" creationId="{AFEBC22D-D0DB-6811-B732-2DC456A9DEFE}"/>
          </ac:spMkLst>
        </pc:spChg>
        <pc:spChg chg="del">
          <ac:chgData name="shwetha thallapelli" userId="42ee703c6ddaaebf" providerId="LiveId" clId="{276FD691-F741-4188-99CF-4BD04EFB3B36}" dt="2025-10-15T17:05:00.237" v="369"/>
          <ac:spMkLst>
            <pc:docMk/>
            <pc:sldMk cId="3219895114" sldId="267"/>
            <ac:spMk id="3" creationId="{1ED74EF5-1921-765F-187A-1A3DA5B3E8A5}"/>
          </ac:spMkLst>
        </pc:spChg>
        <pc:spChg chg="add del mod">
          <ac:chgData name="shwetha thallapelli" userId="42ee703c6ddaaebf" providerId="LiveId" clId="{276FD691-F741-4188-99CF-4BD04EFB3B36}" dt="2025-10-15T17:05:49.643" v="371" actId="478"/>
          <ac:spMkLst>
            <pc:docMk/>
            <pc:sldMk cId="3219895114" sldId="267"/>
            <ac:spMk id="4" creationId="{58CA6E7B-73A5-B36E-F30D-22C6525F3335}"/>
          </ac:spMkLst>
        </pc:spChg>
        <pc:spChg chg="add del mod">
          <ac:chgData name="shwetha thallapelli" userId="42ee703c6ddaaebf" providerId="LiveId" clId="{276FD691-F741-4188-99CF-4BD04EFB3B36}" dt="2025-10-15T17:05:53.269" v="372"/>
          <ac:spMkLst>
            <pc:docMk/>
            <pc:sldMk cId="3219895114" sldId="267"/>
            <ac:spMk id="5" creationId="{FC7B3510-0244-78EA-5FBA-B65411DDB21B}"/>
          </ac:spMkLst>
        </pc:spChg>
        <pc:spChg chg="add del mod">
          <ac:chgData name="shwetha thallapelli" userId="42ee703c6ddaaebf" providerId="LiveId" clId="{276FD691-F741-4188-99CF-4BD04EFB3B36}" dt="2025-10-15T17:14:10.121" v="449" actId="26606"/>
          <ac:spMkLst>
            <pc:docMk/>
            <pc:sldMk cId="3219895114" sldId="267"/>
            <ac:spMk id="6" creationId="{B7B0FD9B-D807-F363-178B-66ACC5645D00}"/>
          </ac:spMkLst>
        </pc:spChg>
        <pc:spChg chg="add">
          <ac:chgData name="shwetha thallapelli" userId="42ee703c6ddaaebf" providerId="LiveId" clId="{276FD691-F741-4188-99CF-4BD04EFB3B36}" dt="2025-10-15T17:12:46.951" v="439" actId="26606"/>
          <ac:spMkLst>
            <pc:docMk/>
            <pc:sldMk cId="3219895114" sldId="267"/>
            <ac:spMk id="8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15T17:12:17.286" v="433"/>
          <ac:spMkLst>
            <pc:docMk/>
            <pc:sldMk cId="3219895114" sldId="267"/>
            <ac:spMk id="11" creationId="{4DA718D0-4865-4629-8134-44F68D41D574}"/>
          </ac:spMkLst>
        </pc:spChg>
        <pc:spChg chg="add">
          <ac:chgData name="shwetha thallapelli" userId="42ee703c6ddaaebf" providerId="LiveId" clId="{276FD691-F741-4188-99CF-4BD04EFB3B36}" dt="2025-10-15T17:12:46.951" v="439" actId="26606"/>
          <ac:spMkLst>
            <pc:docMk/>
            <pc:sldMk cId="3219895114" sldId="267"/>
            <ac:spMk id="16" creationId="{CBC4F608-B4B8-48C3-9572-C0F061B1CD99}"/>
          </ac:spMkLst>
        </pc:spChg>
        <pc:spChg chg="add del">
          <ac:chgData name="shwetha thallapelli" userId="42ee703c6ddaaebf" providerId="LiveId" clId="{276FD691-F741-4188-99CF-4BD04EFB3B36}" dt="2025-10-15T17:12:17.286" v="433"/>
          <ac:spMkLst>
            <pc:docMk/>
            <pc:sldMk cId="3219895114" sldId="267"/>
            <ac:spMk id="17" creationId="{CBC4F608-B4B8-48C3-9572-C0F061B1CD99}"/>
          </ac:spMkLst>
        </pc:spChg>
        <pc:grpChg chg="add">
          <ac:chgData name="shwetha thallapelli" userId="42ee703c6ddaaebf" providerId="LiveId" clId="{276FD691-F741-4188-99CF-4BD04EFB3B36}" dt="2025-10-15T17:12:46.951" v="439" actId="26606"/>
          <ac:grpSpMkLst>
            <pc:docMk/>
            <pc:sldMk cId="3219895114" sldId="267"/>
            <ac:grpSpMk id="9" creationId="{65167ED7-6315-43AB-B1B6-C326D5FD8F84}"/>
          </ac:grpSpMkLst>
        </pc:grpChg>
        <pc:grpChg chg="add del">
          <ac:chgData name="shwetha thallapelli" userId="42ee703c6ddaaebf" providerId="LiveId" clId="{276FD691-F741-4188-99CF-4BD04EFB3B36}" dt="2025-10-15T17:12:17.286" v="433"/>
          <ac:grpSpMkLst>
            <pc:docMk/>
            <pc:sldMk cId="3219895114" sldId="267"/>
            <ac:grpSpMk id="13" creationId="{65167ED7-6315-43AB-B1B6-C326D5FD8F84}"/>
          </ac:grpSpMkLst>
        </pc:grpChg>
        <pc:graphicFrameChg chg="add mod">
          <ac:chgData name="shwetha thallapelli" userId="42ee703c6ddaaebf" providerId="LiveId" clId="{276FD691-F741-4188-99CF-4BD04EFB3B36}" dt="2025-10-15T17:14:37.792" v="451" actId="255"/>
          <ac:graphicFrameMkLst>
            <pc:docMk/>
            <pc:sldMk cId="3219895114" sldId="267"/>
            <ac:graphicFrameMk id="18" creationId="{10282D1E-29F5-99E4-3CB6-9A58980E29C6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87C2C-70E7-4972-9451-28D470C4C36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CF67AD-86DB-42D9-8855-E57357AF765A}">
      <dgm:prSet/>
      <dgm:spPr/>
      <dgm:t>
        <a:bodyPr/>
        <a:lstStyle/>
        <a:p>
          <a:r>
            <a:rPr lang="en-IN" b="1"/>
            <a:t>Business Understanding</a:t>
          </a:r>
          <a:r>
            <a:rPr lang="en-IN"/>
            <a:t> – Define project objectives and key business questions</a:t>
          </a:r>
          <a:endParaRPr lang="en-US"/>
        </a:p>
      </dgm:t>
    </dgm:pt>
    <dgm:pt modelId="{080F0906-F828-4433-86F6-07A5052328E9}" type="parTrans" cxnId="{01E82055-EA84-47D0-98EA-06DDB338A912}">
      <dgm:prSet/>
      <dgm:spPr/>
      <dgm:t>
        <a:bodyPr/>
        <a:lstStyle/>
        <a:p>
          <a:endParaRPr lang="en-US"/>
        </a:p>
      </dgm:t>
    </dgm:pt>
    <dgm:pt modelId="{A3AA0B23-B5CE-4EEF-8C05-74CEC5BC773D}" type="sibTrans" cxnId="{01E82055-EA84-47D0-98EA-06DDB338A912}">
      <dgm:prSet/>
      <dgm:spPr/>
      <dgm:t>
        <a:bodyPr/>
        <a:lstStyle/>
        <a:p>
          <a:endParaRPr lang="en-US"/>
        </a:p>
      </dgm:t>
    </dgm:pt>
    <dgm:pt modelId="{276E41E4-3B6A-4760-A815-1406AA0EDDFF}">
      <dgm:prSet/>
      <dgm:spPr/>
      <dgm:t>
        <a:bodyPr/>
        <a:lstStyle/>
        <a:p>
          <a:r>
            <a:rPr lang="en-IN" b="1"/>
            <a:t>Data Understanding</a:t>
          </a:r>
          <a:r>
            <a:rPr lang="en-IN"/>
            <a:t> – Identify relevant tables, relationships, and attributes.</a:t>
          </a:r>
          <a:endParaRPr lang="en-US"/>
        </a:p>
      </dgm:t>
    </dgm:pt>
    <dgm:pt modelId="{0E18EF69-7BB5-4A6E-953D-786F42E03B58}" type="parTrans" cxnId="{E57F7345-4338-476C-BD9B-35CB216C288E}">
      <dgm:prSet/>
      <dgm:spPr/>
      <dgm:t>
        <a:bodyPr/>
        <a:lstStyle/>
        <a:p>
          <a:endParaRPr lang="en-US"/>
        </a:p>
      </dgm:t>
    </dgm:pt>
    <dgm:pt modelId="{F9FB61C0-63FE-4585-9E15-A6E608E653F9}" type="sibTrans" cxnId="{E57F7345-4338-476C-BD9B-35CB216C288E}">
      <dgm:prSet/>
      <dgm:spPr/>
      <dgm:t>
        <a:bodyPr/>
        <a:lstStyle/>
        <a:p>
          <a:endParaRPr lang="en-US"/>
        </a:p>
      </dgm:t>
    </dgm:pt>
    <dgm:pt modelId="{C824BEC3-0085-4708-941A-20258C5B1C31}">
      <dgm:prSet/>
      <dgm:spPr/>
      <dgm:t>
        <a:bodyPr/>
        <a:lstStyle/>
        <a:p>
          <a:r>
            <a:rPr lang="en-IN" b="1"/>
            <a:t>Data Preparation &amp; Modeling</a:t>
          </a:r>
          <a:r>
            <a:rPr lang="en-IN"/>
            <a:t> – Clean, transform, and establish data relationships.</a:t>
          </a:r>
          <a:endParaRPr lang="en-US"/>
        </a:p>
      </dgm:t>
    </dgm:pt>
    <dgm:pt modelId="{3BD22E01-92B8-46F6-A884-8294D7F9E6B8}" type="parTrans" cxnId="{7D4CDE27-08E5-4E98-8DC1-474D73F63F97}">
      <dgm:prSet/>
      <dgm:spPr/>
      <dgm:t>
        <a:bodyPr/>
        <a:lstStyle/>
        <a:p>
          <a:endParaRPr lang="en-US"/>
        </a:p>
      </dgm:t>
    </dgm:pt>
    <dgm:pt modelId="{34FDA798-51CF-4FD8-8982-4A5745BDD22E}" type="sibTrans" cxnId="{7D4CDE27-08E5-4E98-8DC1-474D73F63F97}">
      <dgm:prSet/>
      <dgm:spPr/>
      <dgm:t>
        <a:bodyPr/>
        <a:lstStyle/>
        <a:p>
          <a:endParaRPr lang="en-US"/>
        </a:p>
      </dgm:t>
    </dgm:pt>
    <dgm:pt modelId="{7B812428-85F2-472E-95BB-5616E529E6CA}">
      <dgm:prSet/>
      <dgm:spPr/>
      <dgm:t>
        <a:bodyPr/>
        <a:lstStyle/>
        <a:p>
          <a:r>
            <a:rPr lang="en-IN" b="1"/>
            <a:t>Analysis &amp; Measures</a:t>
          </a:r>
          <a:r>
            <a:rPr lang="en-IN"/>
            <a:t> – Create calculated fields and DAX Measures,KPIs for performance tracking.</a:t>
          </a:r>
          <a:endParaRPr lang="en-US"/>
        </a:p>
      </dgm:t>
    </dgm:pt>
    <dgm:pt modelId="{CE4F3F68-3B8A-4472-8A9D-1F4262C94593}" type="parTrans" cxnId="{3E0C68AB-67D6-4B68-ABFC-484C01CCDEAE}">
      <dgm:prSet/>
      <dgm:spPr/>
      <dgm:t>
        <a:bodyPr/>
        <a:lstStyle/>
        <a:p>
          <a:endParaRPr lang="en-US"/>
        </a:p>
      </dgm:t>
    </dgm:pt>
    <dgm:pt modelId="{1EB76DD2-5B85-48D0-89B9-D6EFD9D5B107}" type="sibTrans" cxnId="{3E0C68AB-67D6-4B68-ABFC-484C01CCDEAE}">
      <dgm:prSet/>
      <dgm:spPr/>
      <dgm:t>
        <a:bodyPr/>
        <a:lstStyle/>
        <a:p>
          <a:endParaRPr lang="en-US"/>
        </a:p>
      </dgm:t>
    </dgm:pt>
    <dgm:pt modelId="{3FF81859-D9A5-4948-B4AF-61752EE7F4CD}">
      <dgm:prSet/>
      <dgm:spPr/>
      <dgm:t>
        <a:bodyPr/>
        <a:lstStyle/>
        <a:p>
          <a:r>
            <a:rPr lang="en-IN" b="1"/>
            <a:t>Visualization Design</a:t>
          </a:r>
          <a:r>
            <a:rPr lang="en-IN"/>
            <a:t> – Develop intuitive visuals for comparative insights.</a:t>
          </a:r>
          <a:endParaRPr lang="en-US"/>
        </a:p>
      </dgm:t>
    </dgm:pt>
    <dgm:pt modelId="{1399D573-B5F8-4EE9-BAE1-4218FE07B761}" type="parTrans" cxnId="{E4AD4113-2343-4243-B9CC-BE6D87E04CCB}">
      <dgm:prSet/>
      <dgm:spPr/>
      <dgm:t>
        <a:bodyPr/>
        <a:lstStyle/>
        <a:p>
          <a:endParaRPr lang="en-US"/>
        </a:p>
      </dgm:t>
    </dgm:pt>
    <dgm:pt modelId="{E9E418D6-7995-4D59-A960-3B143EC08E37}" type="sibTrans" cxnId="{E4AD4113-2343-4243-B9CC-BE6D87E04CCB}">
      <dgm:prSet/>
      <dgm:spPr/>
      <dgm:t>
        <a:bodyPr/>
        <a:lstStyle/>
        <a:p>
          <a:endParaRPr lang="en-US"/>
        </a:p>
      </dgm:t>
    </dgm:pt>
    <dgm:pt modelId="{26BC521D-7DDC-4981-BB6C-47804D97ED0B}">
      <dgm:prSet/>
      <dgm:spPr/>
      <dgm:t>
        <a:bodyPr/>
        <a:lstStyle/>
        <a:p>
          <a:r>
            <a:rPr lang="en-IN" b="1"/>
            <a:t>Interactivity &amp; User Experience</a:t>
          </a:r>
          <a:r>
            <a:rPr lang="en-IN"/>
            <a:t> – Add slicers, filters, and drill-through options.</a:t>
          </a:r>
          <a:endParaRPr lang="en-US"/>
        </a:p>
      </dgm:t>
    </dgm:pt>
    <dgm:pt modelId="{DC786432-9009-471A-A99C-F3EE63A3ED30}" type="parTrans" cxnId="{B2F2BFD7-F1ED-4433-BB2D-A512EE48D706}">
      <dgm:prSet/>
      <dgm:spPr/>
      <dgm:t>
        <a:bodyPr/>
        <a:lstStyle/>
        <a:p>
          <a:endParaRPr lang="en-US"/>
        </a:p>
      </dgm:t>
    </dgm:pt>
    <dgm:pt modelId="{F7AECC35-4FF7-4018-B39E-3F971DE04377}" type="sibTrans" cxnId="{B2F2BFD7-F1ED-4433-BB2D-A512EE48D706}">
      <dgm:prSet/>
      <dgm:spPr/>
      <dgm:t>
        <a:bodyPr/>
        <a:lstStyle/>
        <a:p>
          <a:endParaRPr lang="en-US"/>
        </a:p>
      </dgm:t>
    </dgm:pt>
    <dgm:pt modelId="{C286B36B-72F6-4210-AB77-2F4586C4E987}">
      <dgm:prSet/>
      <dgm:spPr/>
      <dgm:t>
        <a:bodyPr/>
        <a:lstStyle/>
        <a:p>
          <a:r>
            <a:rPr lang="en-IN" b="1"/>
            <a:t>Insights &amp; Storytelling</a:t>
          </a:r>
          <a:r>
            <a:rPr lang="en-IN"/>
            <a:t> – Present findings with context for decision-making.</a:t>
          </a:r>
          <a:endParaRPr lang="en-US"/>
        </a:p>
      </dgm:t>
    </dgm:pt>
    <dgm:pt modelId="{B92BCAE4-E13D-4FDA-9C4C-33ED89C80588}" type="parTrans" cxnId="{75F724DE-A024-4413-9D13-2C64F20EDD7E}">
      <dgm:prSet/>
      <dgm:spPr/>
      <dgm:t>
        <a:bodyPr/>
        <a:lstStyle/>
        <a:p>
          <a:endParaRPr lang="en-US"/>
        </a:p>
      </dgm:t>
    </dgm:pt>
    <dgm:pt modelId="{B96A0AD6-8E9B-4DE0-9C07-3F985D852C07}" type="sibTrans" cxnId="{75F724DE-A024-4413-9D13-2C64F20EDD7E}">
      <dgm:prSet/>
      <dgm:spPr/>
      <dgm:t>
        <a:bodyPr/>
        <a:lstStyle/>
        <a:p>
          <a:endParaRPr lang="en-US"/>
        </a:p>
      </dgm:t>
    </dgm:pt>
    <dgm:pt modelId="{8AA65409-C3F9-4116-92F8-3ABFF2266492}">
      <dgm:prSet/>
      <dgm:spPr/>
      <dgm:t>
        <a:bodyPr/>
        <a:lstStyle/>
        <a:p>
          <a:r>
            <a:rPr lang="en-IN" b="1"/>
            <a:t>Deployment &amp; Maintenance</a:t>
          </a:r>
          <a:r>
            <a:rPr lang="en-IN"/>
            <a:t> – Publish, refresh, and share dashboards.</a:t>
          </a:r>
          <a:endParaRPr lang="en-US"/>
        </a:p>
      </dgm:t>
    </dgm:pt>
    <dgm:pt modelId="{750C9595-A847-4AC4-8E67-8385C6B14087}" type="parTrans" cxnId="{D011BB35-B8B1-42B5-999C-3CBEDD8A80DA}">
      <dgm:prSet/>
      <dgm:spPr/>
      <dgm:t>
        <a:bodyPr/>
        <a:lstStyle/>
        <a:p>
          <a:endParaRPr lang="en-US"/>
        </a:p>
      </dgm:t>
    </dgm:pt>
    <dgm:pt modelId="{70288989-A9AB-4CC2-A11D-28860C7D29A4}" type="sibTrans" cxnId="{D011BB35-B8B1-42B5-999C-3CBEDD8A80DA}">
      <dgm:prSet/>
      <dgm:spPr/>
      <dgm:t>
        <a:bodyPr/>
        <a:lstStyle/>
        <a:p>
          <a:endParaRPr lang="en-US"/>
        </a:p>
      </dgm:t>
    </dgm:pt>
    <dgm:pt modelId="{227A8261-E04D-4BC1-94FF-91E14F61C3B5}">
      <dgm:prSet/>
      <dgm:spPr/>
      <dgm:t>
        <a:bodyPr/>
        <a:lstStyle/>
        <a:p>
          <a:r>
            <a:rPr lang="en-IN" b="1"/>
            <a:t>Tools Used</a:t>
          </a:r>
          <a:r>
            <a:rPr lang="en-IN"/>
            <a:t> – Excel, SQL, and Power BI.</a:t>
          </a:r>
          <a:endParaRPr lang="en-US"/>
        </a:p>
      </dgm:t>
    </dgm:pt>
    <dgm:pt modelId="{0F061374-322C-4DA0-9CE7-0C8327F1E609}" type="parTrans" cxnId="{D9697548-0472-408C-A077-D5D41528A9F4}">
      <dgm:prSet/>
      <dgm:spPr/>
      <dgm:t>
        <a:bodyPr/>
        <a:lstStyle/>
        <a:p>
          <a:endParaRPr lang="en-US"/>
        </a:p>
      </dgm:t>
    </dgm:pt>
    <dgm:pt modelId="{E41D4B83-C1DE-427A-8D45-598D1D321F07}" type="sibTrans" cxnId="{D9697548-0472-408C-A077-D5D41528A9F4}">
      <dgm:prSet/>
      <dgm:spPr/>
      <dgm:t>
        <a:bodyPr/>
        <a:lstStyle/>
        <a:p>
          <a:endParaRPr lang="en-US"/>
        </a:p>
      </dgm:t>
    </dgm:pt>
    <dgm:pt modelId="{82DA8187-9985-497F-AEBD-B99101487AB4}" type="pres">
      <dgm:prSet presAssocID="{6C787C2C-70E7-4972-9451-28D470C4C369}" presName="diagram" presStyleCnt="0">
        <dgm:presLayoutVars>
          <dgm:dir/>
          <dgm:resizeHandles val="exact"/>
        </dgm:presLayoutVars>
      </dgm:prSet>
      <dgm:spPr/>
    </dgm:pt>
    <dgm:pt modelId="{50ABD357-4349-47C5-8874-73221FDBFE05}" type="pres">
      <dgm:prSet presAssocID="{F2CF67AD-86DB-42D9-8855-E57357AF765A}" presName="node" presStyleLbl="node1" presStyleIdx="0" presStyleCnt="9">
        <dgm:presLayoutVars>
          <dgm:bulletEnabled val="1"/>
        </dgm:presLayoutVars>
      </dgm:prSet>
      <dgm:spPr/>
    </dgm:pt>
    <dgm:pt modelId="{506E702C-C069-4F2B-B0F4-18A2340D18E9}" type="pres">
      <dgm:prSet presAssocID="{A3AA0B23-B5CE-4EEF-8C05-74CEC5BC773D}" presName="sibTrans" presStyleCnt="0"/>
      <dgm:spPr/>
    </dgm:pt>
    <dgm:pt modelId="{46FBD90D-D700-4C36-94AA-B8781142F3FE}" type="pres">
      <dgm:prSet presAssocID="{276E41E4-3B6A-4760-A815-1406AA0EDDFF}" presName="node" presStyleLbl="node1" presStyleIdx="1" presStyleCnt="9">
        <dgm:presLayoutVars>
          <dgm:bulletEnabled val="1"/>
        </dgm:presLayoutVars>
      </dgm:prSet>
      <dgm:spPr/>
    </dgm:pt>
    <dgm:pt modelId="{969722B3-15B3-4674-8FE6-31BB10AFDC0D}" type="pres">
      <dgm:prSet presAssocID="{F9FB61C0-63FE-4585-9E15-A6E608E653F9}" presName="sibTrans" presStyleCnt="0"/>
      <dgm:spPr/>
    </dgm:pt>
    <dgm:pt modelId="{D9D00315-66BC-43F6-9AB2-52A5CEA7C7C8}" type="pres">
      <dgm:prSet presAssocID="{C824BEC3-0085-4708-941A-20258C5B1C31}" presName="node" presStyleLbl="node1" presStyleIdx="2" presStyleCnt="9">
        <dgm:presLayoutVars>
          <dgm:bulletEnabled val="1"/>
        </dgm:presLayoutVars>
      </dgm:prSet>
      <dgm:spPr/>
    </dgm:pt>
    <dgm:pt modelId="{23B70DB0-69B9-47C3-B2E9-0224135F64BE}" type="pres">
      <dgm:prSet presAssocID="{34FDA798-51CF-4FD8-8982-4A5745BDD22E}" presName="sibTrans" presStyleCnt="0"/>
      <dgm:spPr/>
    </dgm:pt>
    <dgm:pt modelId="{8727CBCD-2F8D-4C97-AB0F-3443C7B27150}" type="pres">
      <dgm:prSet presAssocID="{7B812428-85F2-472E-95BB-5616E529E6CA}" presName="node" presStyleLbl="node1" presStyleIdx="3" presStyleCnt="9">
        <dgm:presLayoutVars>
          <dgm:bulletEnabled val="1"/>
        </dgm:presLayoutVars>
      </dgm:prSet>
      <dgm:spPr/>
    </dgm:pt>
    <dgm:pt modelId="{5AEA7702-E164-4994-9CF7-69D2948FAA26}" type="pres">
      <dgm:prSet presAssocID="{1EB76DD2-5B85-48D0-89B9-D6EFD9D5B107}" presName="sibTrans" presStyleCnt="0"/>
      <dgm:spPr/>
    </dgm:pt>
    <dgm:pt modelId="{02F372FE-16C8-4E15-9483-1EEAF4B68DA7}" type="pres">
      <dgm:prSet presAssocID="{3FF81859-D9A5-4948-B4AF-61752EE7F4CD}" presName="node" presStyleLbl="node1" presStyleIdx="4" presStyleCnt="9">
        <dgm:presLayoutVars>
          <dgm:bulletEnabled val="1"/>
        </dgm:presLayoutVars>
      </dgm:prSet>
      <dgm:spPr/>
    </dgm:pt>
    <dgm:pt modelId="{4E23F47A-45B7-489F-9B9A-54664FB77263}" type="pres">
      <dgm:prSet presAssocID="{E9E418D6-7995-4D59-A960-3B143EC08E37}" presName="sibTrans" presStyleCnt="0"/>
      <dgm:spPr/>
    </dgm:pt>
    <dgm:pt modelId="{7AC8C226-7A04-4651-BD20-185F4CB04AB0}" type="pres">
      <dgm:prSet presAssocID="{26BC521D-7DDC-4981-BB6C-47804D97ED0B}" presName="node" presStyleLbl="node1" presStyleIdx="5" presStyleCnt="9">
        <dgm:presLayoutVars>
          <dgm:bulletEnabled val="1"/>
        </dgm:presLayoutVars>
      </dgm:prSet>
      <dgm:spPr/>
    </dgm:pt>
    <dgm:pt modelId="{2E84C99A-EDC3-4F78-B7AA-1BF13CA15BC5}" type="pres">
      <dgm:prSet presAssocID="{F7AECC35-4FF7-4018-B39E-3F971DE04377}" presName="sibTrans" presStyleCnt="0"/>
      <dgm:spPr/>
    </dgm:pt>
    <dgm:pt modelId="{F78F112C-F797-4BD3-8704-F74132FF3BF0}" type="pres">
      <dgm:prSet presAssocID="{C286B36B-72F6-4210-AB77-2F4586C4E987}" presName="node" presStyleLbl="node1" presStyleIdx="6" presStyleCnt="9">
        <dgm:presLayoutVars>
          <dgm:bulletEnabled val="1"/>
        </dgm:presLayoutVars>
      </dgm:prSet>
      <dgm:spPr/>
    </dgm:pt>
    <dgm:pt modelId="{4D43FE3E-04FB-4EAC-9422-8F132970DFBF}" type="pres">
      <dgm:prSet presAssocID="{B96A0AD6-8E9B-4DE0-9C07-3F985D852C07}" presName="sibTrans" presStyleCnt="0"/>
      <dgm:spPr/>
    </dgm:pt>
    <dgm:pt modelId="{A889EB66-B2F7-40A2-8F57-C5AEBBE9A6B3}" type="pres">
      <dgm:prSet presAssocID="{8AA65409-C3F9-4116-92F8-3ABFF2266492}" presName="node" presStyleLbl="node1" presStyleIdx="7" presStyleCnt="9">
        <dgm:presLayoutVars>
          <dgm:bulletEnabled val="1"/>
        </dgm:presLayoutVars>
      </dgm:prSet>
      <dgm:spPr/>
    </dgm:pt>
    <dgm:pt modelId="{9634EB57-B142-4EE8-BB3D-472ECAF2C049}" type="pres">
      <dgm:prSet presAssocID="{70288989-A9AB-4CC2-A11D-28860C7D29A4}" presName="sibTrans" presStyleCnt="0"/>
      <dgm:spPr/>
    </dgm:pt>
    <dgm:pt modelId="{BE564252-F6CA-4C6E-BBD5-CCF315690A0D}" type="pres">
      <dgm:prSet presAssocID="{227A8261-E04D-4BC1-94FF-91E14F61C3B5}" presName="node" presStyleLbl="node1" presStyleIdx="8" presStyleCnt="9">
        <dgm:presLayoutVars>
          <dgm:bulletEnabled val="1"/>
        </dgm:presLayoutVars>
      </dgm:prSet>
      <dgm:spPr/>
    </dgm:pt>
  </dgm:ptLst>
  <dgm:cxnLst>
    <dgm:cxn modelId="{64A88205-1745-469E-A5A7-E0C9D6D7F43A}" type="presOf" srcId="{26BC521D-7DDC-4981-BB6C-47804D97ED0B}" destId="{7AC8C226-7A04-4651-BD20-185F4CB04AB0}" srcOrd="0" destOrd="0" presId="urn:microsoft.com/office/officeart/2005/8/layout/default"/>
    <dgm:cxn modelId="{E4AD4113-2343-4243-B9CC-BE6D87E04CCB}" srcId="{6C787C2C-70E7-4972-9451-28D470C4C369}" destId="{3FF81859-D9A5-4948-B4AF-61752EE7F4CD}" srcOrd="4" destOrd="0" parTransId="{1399D573-B5F8-4EE9-BAE1-4218FE07B761}" sibTransId="{E9E418D6-7995-4D59-A960-3B143EC08E37}"/>
    <dgm:cxn modelId="{70DDCD1C-F201-4CBD-AE65-736FB5966BF8}" type="presOf" srcId="{3FF81859-D9A5-4948-B4AF-61752EE7F4CD}" destId="{02F372FE-16C8-4E15-9483-1EEAF4B68DA7}" srcOrd="0" destOrd="0" presId="urn:microsoft.com/office/officeart/2005/8/layout/default"/>
    <dgm:cxn modelId="{7D4CDE27-08E5-4E98-8DC1-474D73F63F97}" srcId="{6C787C2C-70E7-4972-9451-28D470C4C369}" destId="{C824BEC3-0085-4708-941A-20258C5B1C31}" srcOrd="2" destOrd="0" parTransId="{3BD22E01-92B8-46F6-A884-8294D7F9E6B8}" sibTransId="{34FDA798-51CF-4FD8-8982-4A5745BDD22E}"/>
    <dgm:cxn modelId="{90990E2B-011D-4C16-9A55-C94F6953601E}" type="presOf" srcId="{7B812428-85F2-472E-95BB-5616E529E6CA}" destId="{8727CBCD-2F8D-4C97-AB0F-3443C7B27150}" srcOrd="0" destOrd="0" presId="urn:microsoft.com/office/officeart/2005/8/layout/default"/>
    <dgm:cxn modelId="{D011BB35-B8B1-42B5-999C-3CBEDD8A80DA}" srcId="{6C787C2C-70E7-4972-9451-28D470C4C369}" destId="{8AA65409-C3F9-4116-92F8-3ABFF2266492}" srcOrd="7" destOrd="0" parTransId="{750C9595-A847-4AC4-8E67-8385C6B14087}" sibTransId="{70288989-A9AB-4CC2-A11D-28860C7D29A4}"/>
    <dgm:cxn modelId="{D080943D-A5FC-4AAA-9942-714BEF2D4A7A}" type="presOf" srcId="{276E41E4-3B6A-4760-A815-1406AA0EDDFF}" destId="{46FBD90D-D700-4C36-94AA-B8781142F3FE}" srcOrd="0" destOrd="0" presId="urn:microsoft.com/office/officeart/2005/8/layout/default"/>
    <dgm:cxn modelId="{E57F7345-4338-476C-BD9B-35CB216C288E}" srcId="{6C787C2C-70E7-4972-9451-28D470C4C369}" destId="{276E41E4-3B6A-4760-A815-1406AA0EDDFF}" srcOrd="1" destOrd="0" parTransId="{0E18EF69-7BB5-4A6E-953D-786F42E03B58}" sibTransId="{F9FB61C0-63FE-4585-9E15-A6E608E653F9}"/>
    <dgm:cxn modelId="{D9697548-0472-408C-A077-D5D41528A9F4}" srcId="{6C787C2C-70E7-4972-9451-28D470C4C369}" destId="{227A8261-E04D-4BC1-94FF-91E14F61C3B5}" srcOrd="8" destOrd="0" parTransId="{0F061374-322C-4DA0-9CE7-0C8327F1E609}" sibTransId="{E41D4B83-C1DE-427A-8D45-598D1D321F07}"/>
    <dgm:cxn modelId="{F8CE1B6C-A332-401B-9F69-E5781982E2F8}" type="presOf" srcId="{F2CF67AD-86DB-42D9-8855-E57357AF765A}" destId="{50ABD357-4349-47C5-8874-73221FDBFE05}" srcOrd="0" destOrd="0" presId="urn:microsoft.com/office/officeart/2005/8/layout/default"/>
    <dgm:cxn modelId="{29A3996F-0DBA-4DD5-9995-15CFCEF70A78}" type="presOf" srcId="{8AA65409-C3F9-4116-92F8-3ABFF2266492}" destId="{A889EB66-B2F7-40A2-8F57-C5AEBBE9A6B3}" srcOrd="0" destOrd="0" presId="urn:microsoft.com/office/officeart/2005/8/layout/default"/>
    <dgm:cxn modelId="{01E82055-EA84-47D0-98EA-06DDB338A912}" srcId="{6C787C2C-70E7-4972-9451-28D470C4C369}" destId="{F2CF67AD-86DB-42D9-8855-E57357AF765A}" srcOrd="0" destOrd="0" parTransId="{080F0906-F828-4433-86F6-07A5052328E9}" sibTransId="{A3AA0B23-B5CE-4EEF-8C05-74CEC5BC773D}"/>
    <dgm:cxn modelId="{A7702058-B1BF-4A1C-BB88-F3EB04889076}" type="presOf" srcId="{6C787C2C-70E7-4972-9451-28D470C4C369}" destId="{82DA8187-9985-497F-AEBD-B99101487AB4}" srcOrd="0" destOrd="0" presId="urn:microsoft.com/office/officeart/2005/8/layout/default"/>
    <dgm:cxn modelId="{3E0C68AB-67D6-4B68-ABFC-484C01CCDEAE}" srcId="{6C787C2C-70E7-4972-9451-28D470C4C369}" destId="{7B812428-85F2-472E-95BB-5616E529E6CA}" srcOrd="3" destOrd="0" parTransId="{CE4F3F68-3B8A-4472-8A9D-1F4262C94593}" sibTransId="{1EB76DD2-5B85-48D0-89B9-D6EFD9D5B107}"/>
    <dgm:cxn modelId="{098205CA-0B82-43A7-83F3-331AD6C9E8DF}" type="presOf" srcId="{C824BEC3-0085-4708-941A-20258C5B1C31}" destId="{D9D00315-66BC-43F6-9AB2-52A5CEA7C7C8}" srcOrd="0" destOrd="0" presId="urn:microsoft.com/office/officeart/2005/8/layout/default"/>
    <dgm:cxn modelId="{B2F2BFD7-F1ED-4433-BB2D-A512EE48D706}" srcId="{6C787C2C-70E7-4972-9451-28D470C4C369}" destId="{26BC521D-7DDC-4981-BB6C-47804D97ED0B}" srcOrd="5" destOrd="0" parTransId="{DC786432-9009-471A-A99C-F3EE63A3ED30}" sibTransId="{F7AECC35-4FF7-4018-B39E-3F971DE04377}"/>
    <dgm:cxn modelId="{75F724DE-A024-4413-9D13-2C64F20EDD7E}" srcId="{6C787C2C-70E7-4972-9451-28D470C4C369}" destId="{C286B36B-72F6-4210-AB77-2F4586C4E987}" srcOrd="6" destOrd="0" parTransId="{B92BCAE4-E13D-4FDA-9C4C-33ED89C80588}" sibTransId="{B96A0AD6-8E9B-4DE0-9C07-3F985D852C07}"/>
    <dgm:cxn modelId="{9BA4FEE1-572D-4BC6-A335-3AC83E023523}" type="presOf" srcId="{227A8261-E04D-4BC1-94FF-91E14F61C3B5}" destId="{BE564252-F6CA-4C6E-BBD5-CCF315690A0D}" srcOrd="0" destOrd="0" presId="urn:microsoft.com/office/officeart/2005/8/layout/default"/>
    <dgm:cxn modelId="{00933DED-1493-47CD-BD5B-41D6297E9364}" type="presOf" srcId="{C286B36B-72F6-4210-AB77-2F4586C4E987}" destId="{F78F112C-F797-4BD3-8704-F74132FF3BF0}" srcOrd="0" destOrd="0" presId="urn:microsoft.com/office/officeart/2005/8/layout/default"/>
    <dgm:cxn modelId="{592489D3-2E11-49D8-A931-FCC2B412B34F}" type="presParOf" srcId="{82DA8187-9985-497F-AEBD-B99101487AB4}" destId="{50ABD357-4349-47C5-8874-73221FDBFE05}" srcOrd="0" destOrd="0" presId="urn:microsoft.com/office/officeart/2005/8/layout/default"/>
    <dgm:cxn modelId="{057868BC-C16E-449C-AABE-811BAEDE2BC7}" type="presParOf" srcId="{82DA8187-9985-497F-AEBD-B99101487AB4}" destId="{506E702C-C069-4F2B-B0F4-18A2340D18E9}" srcOrd="1" destOrd="0" presId="urn:microsoft.com/office/officeart/2005/8/layout/default"/>
    <dgm:cxn modelId="{CF35206D-5E79-4E31-B60B-3C614357456F}" type="presParOf" srcId="{82DA8187-9985-497F-AEBD-B99101487AB4}" destId="{46FBD90D-D700-4C36-94AA-B8781142F3FE}" srcOrd="2" destOrd="0" presId="urn:microsoft.com/office/officeart/2005/8/layout/default"/>
    <dgm:cxn modelId="{CE4A639E-CE05-4AE4-9F60-9D94ED9955F8}" type="presParOf" srcId="{82DA8187-9985-497F-AEBD-B99101487AB4}" destId="{969722B3-15B3-4674-8FE6-31BB10AFDC0D}" srcOrd="3" destOrd="0" presId="urn:microsoft.com/office/officeart/2005/8/layout/default"/>
    <dgm:cxn modelId="{B85EE07B-025E-47CB-BB78-247E61557C33}" type="presParOf" srcId="{82DA8187-9985-497F-AEBD-B99101487AB4}" destId="{D9D00315-66BC-43F6-9AB2-52A5CEA7C7C8}" srcOrd="4" destOrd="0" presId="urn:microsoft.com/office/officeart/2005/8/layout/default"/>
    <dgm:cxn modelId="{A9E32D90-A58D-4CCB-951F-A695B5141E91}" type="presParOf" srcId="{82DA8187-9985-497F-AEBD-B99101487AB4}" destId="{23B70DB0-69B9-47C3-B2E9-0224135F64BE}" srcOrd="5" destOrd="0" presId="urn:microsoft.com/office/officeart/2005/8/layout/default"/>
    <dgm:cxn modelId="{EEFE9569-B37E-4911-A653-4DFED649549D}" type="presParOf" srcId="{82DA8187-9985-497F-AEBD-B99101487AB4}" destId="{8727CBCD-2F8D-4C97-AB0F-3443C7B27150}" srcOrd="6" destOrd="0" presId="urn:microsoft.com/office/officeart/2005/8/layout/default"/>
    <dgm:cxn modelId="{FF0071E0-B99E-4318-8917-C5E01DEAE234}" type="presParOf" srcId="{82DA8187-9985-497F-AEBD-B99101487AB4}" destId="{5AEA7702-E164-4994-9CF7-69D2948FAA26}" srcOrd="7" destOrd="0" presId="urn:microsoft.com/office/officeart/2005/8/layout/default"/>
    <dgm:cxn modelId="{220AC3B3-C2EF-40FF-AEBD-F2A1572153BA}" type="presParOf" srcId="{82DA8187-9985-497F-AEBD-B99101487AB4}" destId="{02F372FE-16C8-4E15-9483-1EEAF4B68DA7}" srcOrd="8" destOrd="0" presId="urn:microsoft.com/office/officeart/2005/8/layout/default"/>
    <dgm:cxn modelId="{13763359-BE5A-47BE-9D5C-EC17ED8AD04D}" type="presParOf" srcId="{82DA8187-9985-497F-AEBD-B99101487AB4}" destId="{4E23F47A-45B7-489F-9B9A-54664FB77263}" srcOrd="9" destOrd="0" presId="urn:microsoft.com/office/officeart/2005/8/layout/default"/>
    <dgm:cxn modelId="{ADE88F24-D286-4DB6-9934-DA0284F4E35A}" type="presParOf" srcId="{82DA8187-9985-497F-AEBD-B99101487AB4}" destId="{7AC8C226-7A04-4651-BD20-185F4CB04AB0}" srcOrd="10" destOrd="0" presId="urn:microsoft.com/office/officeart/2005/8/layout/default"/>
    <dgm:cxn modelId="{6EC94A2D-7007-4B19-9234-183D06C99D8E}" type="presParOf" srcId="{82DA8187-9985-497F-AEBD-B99101487AB4}" destId="{2E84C99A-EDC3-4F78-B7AA-1BF13CA15BC5}" srcOrd="11" destOrd="0" presId="urn:microsoft.com/office/officeart/2005/8/layout/default"/>
    <dgm:cxn modelId="{5CF4BAD4-2B8F-4759-B6FD-56AD399E72DF}" type="presParOf" srcId="{82DA8187-9985-497F-AEBD-B99101487AB4}" destId="{F78F112C-F797-4BD3-8704-F74132FF3BF0}" srcOrd="12" destOrd="0" presId="urn:microsoft.com/office/officeart/2005/8/layout/default"/>
    <dgm:cxn modelId="{AE4C5A3A-B29B-4C3C-9773-8DE88B19DDA4}" type="presParOf" srcId="{82DA8187-9985-497F-AEBD-B99101487AB4}" destId="{4D43FE3E-04FB-4EAC-9422-8F132970DFBF}" srcOrd="13" destOrd="0" presId="urn:microsoft.com/office/officeart/2005/8/layout/default"/>
    <dgm:cxn modelId="{9A529900-FE46-4228-B720-4004114328A0}" type="presParOf" srcId="{82DA8187-9985-497F-AEBD-B99101487AB4}" destId="{A889EB66-B2F7-40A2-8F57-C5AEBBE9A6B3}" srcOrd="14" destOrd="0" presId="urn:microsoft.com/office/officeart/2005/8/layout/default"/>
    <dgm:cxn modelId="{39B484BE-EEB8-4C0D-945E-61EE27C45169}" type="presParOf" srcId="{82DA8187-9985-497F-AEBD-B99101487AB4}" destId="{9634EB57-B142-4EE8-BB3D-472ECAF2C049}" srcOrd="15" destOrd="0" presId="urn:microsoft.com/office/officeart/2005/8/layout/default"/>
    <dgm:cxn modelId="{A0462C91-F128-45CC-A4D5-05F84B2ABC0A}" type="presParOf" srcId="{82DA8187-9985-497F-AEBD-B99101487AB4}" destId="{BE564252-F6CA-4C6E-BBD5-CCF315690A0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C13D0B-A6B2-4633-99CC-192DD071ACA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C0998-9B70-46B3-AB3E-1E6792B900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Top-performing employees</a:t>
          </a:r>
          <a:r>
            <a:rPr lang="en-US" sz="1600" b="0" i="0" baseline="0"/>
            <a:t> were identified based on total sales and number of orders handled.</a:t>
          </a:r>
          <a:endParaRPr lang="en-US" sz="1600"/>
        </a:p>
      </dgm:t>
    </dgm:pt>
    <dgm:pt modelId="{8A4BAF4D-E205-4F96-9AF2-E25F969CE3BE}" type="parTrans" cxnId="{2023C40F-9927-45DA-B5E1-A6BD4766CEFE}">
      <dgm:prSet/>
      <dgm:spPr/>
      <dgm:t>
        <a:bodyPr/>
        <a:lstStyle/>
        <a:p>
          <a:endParaRPr lang="en-US" sz="1600"/>
        </a:p>
      </dgm:t>
    </dgm:pt>
    <dgm:pt modelId="{E38C8693-CBD0-4F00-9D21-D38C9A8AD0F5}" type="sibTrans" cxnId="{2023C40F-9927-45DA-B5E1-A6BD4766CEFE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8D364D1A-1522-4C28-9B62-966237AD26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High-value customers</a:t>
          </a:r>
          <a:r>
            <a:rPr lang="en-US" sz="1600" b="0" i="0" baseline="0"/>
            <a:t> contribute significantly to total revenue and show consistent order frequency.</a:t>
          </a:r>
          <a:endParaRPr lang="en-US" sz="1600"/>
        </a:p>
      </dgm:t>
    </dgm:pt>
    <dgm:pt modelId="{1C15BA40-063C-484D-A3D9-CCF6EB81FA8F}" type="parTrans" cxnId="{C568AD77-6CE9-4FED-91E2-1A0FEFEDDF5F}">
      <dgm:prSet/>
      <dgm:spPr/>
      <dgm:t>
        <a:bodyPr/>
        <a:lstStyle/>
        <a:p>
          <a:endParaRPr lang="en-US" sz="1600"/>
        </a:p>
      </dgm:t>
    </dgm:pt>
    <dgm:pt modelId="{1371C17D-EEFE-470C-B35E-3D40C0A86643}" type="sibTrans" cxnId="{C568AD77-6CE9-4FED-91E2-1A0FEFEDDF5F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597B1A7E-0F7A-4227-A900-2595356EA4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Sales trends</a:t>
          </a:r>
          <a:r>
            <a:rPr lang="en-US" sz="1600" b="0" i="0" baseline="0"/>
            <a:t> indicate seasonal fluctuations, with peak sales observed during specific months.</a:t>
          </a:r>
          <a:endParaRPr lang="en-US" sz="1600"/>
        </a:p>
      </dgm:t>
    </dgm:pt>
    <dgm:pt modelId="{1102330B-0E11-4158-9D8D-F233078BBF0F}" type="parTrans" cxnId="{8AA5BA02-FC1D-4929-82AB-C6CB3FFD5092}">
      <dgm:prSet/>
      <dgm:spPr/>
      <dgm:t>
        <a:bodyPr/>
        <a:lstStyle/>
        <a:p>
          <a:endParaRPr lang="en-US" sz="1600"/>
        </a:p>
      </dgm:t>
    </dgm:pt>
    <dgm:pt modelId="{D5A66944-BD53-4D88-AFF3-731B8CE7EE51}" type="sibTrans" cxnId="{8AA5BA02-FC1D-4929-82AB-C6CB3FFD5092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BCE905D3-7296-426A-8C79-6F97FA402B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Top-selling products and categories</a:t>
          </a:r>
          <a:r>
            <a:rPr lang="en-US" sz="1600" b="0" i="0" baseline="0"/>
            <a:t> drive the majority of revenue, highlighting profitable segments.</a:t>
          </a:r>
          <a:endParaRPr lang="en-US" sz="1600"/>
        </a:p>
      </dgm:t>
    </dgm:pt>
    <dgm:pt modelId="{7EC4CF84-E7F7-4774-9AE9-61EE8B9B00C7}" type="parTrans" cxnId="{B27BDBB5-BD97-4861-B07B-6A67437FF464}">
      <dgm:prSet/>
      <dgm:spPr/>
      <dgm:t>
        <a:bodyPr/>
        <a:lstStyle/>
        <a:p>
          <a:endParaRPr lang="en-US" sz="1600"/>
        </a:p>
      </dgm:t>
    </dgm:pt>
    <dgm:pt modelId="{49963BDC-CCFD-4189-BE50-A1B87E8834A2}" type="sibTrans" cxnId="{B27BDBB5-BD97-4861-B07B-6A67437FF464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3C9D7C98-C821-47FE-A3A4-BB1199EE8D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Inventory analysis</a:t>
          </a:r>
          <a:r>
            <a:rPr lang="en-US" sz="1600" b="0" i="0" baseline="0"/>
            <a:t> revealed overstocked and low-stock items, helping in better stock management.</a:t>
          </a:r>
          <a:endParaRPr lang="en-US" sz="1600"/>
        </a:p>
      </dgm:t>
    </dgm:pt>
    <dgm:pt modelId="{85DAC5A1-8222-4DAE-8C2B-F3A510F4B9EF}" type="parTrans" cxnId="{A50025C6-996A-4B40-BEC9-6184F80B233E}">
      <dgm:prSet/>
      <dgm:spPr/>
      <dgm:t>
        <a:bodyPr/>
        <a:lstStyle/>
        <a:p>
          <a:endParaRPr lang="en-US" sz="1600"/>
        </a:p>
      </dgm:t>
    </dgm:pt>
    <dgm:pt modelId="{8CA88FAE-469B-413E-9557-2F68BCFA1177}" type="sibTrans" cxnId="{A50025C6-996A-4B40-BEC9-6184F80B233E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663C886A-03FF-4B8A-94A4-BB322DF207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Supplier performance insights</a:t>
          </a:r>
          <a:r>
            <a:rPr lang="en-US" sz="1600" b="0" i="0" baseline="0"/>
            <a:t> assist in optimizing procurement and ensuring timely deliveries.</a:t>
          </a:r>
          <a:endParaRPr lang="en-US" sz="1600"/>
        </a:p>
      </dgm:t>
    </dgm:pt>
    <dgm:pt modelId="{DC02F433-4CF0-4343-A750-9ED29E243A93}" type="parTrans" cxnId="{CE422EEE-64B8-45E7-9988-A2DBB92D6DB8}">
      <dgm:prSet/>
      <dgm:spPr/>
      <dgm:t>
        <a:bodyPr/>
        <a:lstStyle/>
        <a:p>
          <a:endParaRPr lang="en-US" sz="1600"/>
        </a:p>
      </dgm:t>
    </dgm:pt>
    <dgm:pt modelId="{DD286033-6F4E-4AB8-9141-7B4115030F91}" type="sibTrans" cxnId="{CE422EEE-64B8-45E7-9988-A2DBB92D6DB8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A0E2EED4-C2C8-4342-B1D4-A2F8D85C00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baseline="0"/>
            <a:t>Shipping performance analysis </a:t>
          </a:r>
          <a:r>
            <a:rPr lang="en-US" sz="1600"/>
            <a:t>showed the most frequently used shippers and overall delivery efficiency.</a:t>
          </a:r>
        </a:p>
      </dgm:t>
    </dgm:pt>
    <dgm:pt modelId="{F4405BAB-240D-49A2-8F50-75F1E86CBB83}" type="parTrans" cxnId="{B5D1C4D6-5855-47D9-8981-7A4E4290D135}">
      <dgm:prSet/>
      <dgm:spPr/>
      <dgm:t>
        <a:bodyPr/>
        <a:lstStyle/>
        <a:p>
          <a:endParaRPr lang="en-US" sz="1600"/>
        </a:p>
      </dgm:t>
    </dgm:pt>
    <dgm:pt modelId="{0B7C16F1-5A4E-4AE3-B7A1-6960813CA737}" type="sibTrans" cxnId="{B5D1C4D6-5855-47D9-8981-7A4E4290D135}">
      <dgm:prSet/>
      <dgm:spPr/>
      <dgm:t>
        <a:bodyPr/>
        <a:lstStyle/>
        <a:p>
          <a:endParaRPr lang="en-US" sz="1600"/>
        </a:p>
      </dgm:t>
    </dgm:pt>
    <dgm:pt modelId="{F0750559-7898-40DB-A67D-EBF7BBB4FB52}" type="pres">
      <dgm:prSet presAssocID="{2BC13D0B-A6B2-4633-99CC-192DD071ACA8}" presName="root" presStyleCnt="0">
        <dgm:presLayoutVars>
          <dgm:dir/>
          <dgm:resizeHandles val="exact"/>
        </dgm:presLayoutVars>
      </dgm:prSet>
      <dgm:spPr/>
    </dgm:pt>
    <dgm:pt modelId="{46818FEA-3B58-4C74-BA8E-EC67053AD5C7}" type="pres">
      <dgm:prSet presAssocID="{2BC13D0B-A6B2-4633-99CC-192DD071ACA8}" presName="container" presStyleCnt="0">
        <dgm:presLayoutVars>
          <dgm:dir/>
          <dgm:resizeHandles val="exact"/>
        </dgm:presLayoutVars>
      </dgm:prSet>
      <dgm:spPr/>
    </dgm:pt>
    <dgm:pt modelId="{CC589CE9-B0FD-4687-95A1-098A7766E66F}" type="pres">
      <dgm:prSet presAssocID="{555C0998-9B70-46B3-AB3E-1E6792B90040}" presName="compNode" presStyleCnt="0"/>
      <dgm:spPr/>
    </dgm:pt>
    <dgm:pt modelId="{88EDE233-9720-44B3-84AF-F1DA834C72EF}" type="pres">
      <dgm:prSet presAssocID="{555C0998-9B70-46B3-AB3E-1E6792B90040}" presName="iconBgRect" presStyleLbl="bgShp" presStyleIdx="0" presStyleCnt="7"/>
      <dgm:spPr/>
    </dgm:pt>
    <dgm:pt modelId="{120D38A8-F137-42AC-971F-4E838120824D}" type="pres">
      <dgm:prSet presAssocID="{555C0998-9B70-46B3-AB3E-1E6792B9004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5B8E3030-5A98-4FBC-A69B-E2F67ADEE471}" type="pres">
      <dgm:prSet presAssocID="{555C0998-9B70-46B3-AB3E-1E6792B90040}" presName="spaceRect" presStyleCnt="0"/>
      <dgm:spPr/>
    </dgm:pt>
    <dgm:pt modelId="{5CA18AA6-AC38-4114-B088-F0B1642333C0}" type="pres">
      <dgm:prSet presAssocID="{555C0998-9B70-46B3-AB3E-1E6792B90040}" presName="textRect" presStyleLbl="revTx" presStyleIdx="0" presStyleCnt="7">
        <dgm:presLayoutVars>
          <dgm:chMax val="1"/>
          <dgm:chPref val="1"/>
        </dgm:presLayoutVars>
      </dgm:prSet>
      <dgm:spPr/>
    </dgm:pt>
    <dgm:pt modelId="{21E592A8-D260-4C66-A123-A2DC02EE5FD2}" type="pres">
      <dgm:prSet presAssocID="{E38C8693-CBD0-4F00-9D21-D38C9A8AD0F5}" presName="sibTrans" presStyleLbl="sibTrans2D1" presStyleIdx="0" presStyleCnt="0"/>
      <dgm:spPr/>
    </dgm:pt>
    <dgm:pt modelId="{5996A4CB-0143-4231-B82C-FDB7BE54724C}" type="pres">
      <dgm:prSet presAssocID="{8D364D1A-1522-4C28-9B62-966237AD26EB}" presName="compNode" presStyleCnt="0"/>
      <dgm:spPr/>
    </dgm:pt>
    <dgm:pt modelId="{CD1E64ED-05E2-463F-9EE0-608DCCF21994}" type="pres">
      <dgm:prSet presAssocID="{8D364D1A-1522-4C28-9B62-966237AD26EB}" presName="iconBgRect" presStyleLbl="bgShp" presStyleIdx="1" presStyleCnt="7"/>
      <dgm:spPr/>
    </dgm:pt>
    <dgm:pt modelId="{61440466-C8FE-49F7-A7DB-8BD109EB1E67}" type="pres">
      <dgm:prSet presAssocID="{8D364D1A-1522-4C28-9B62-966237AD26E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28EB8CE3-4688-42EA-BC7D-BC68BB378B3C}" type="pres">
      <dgm:prSet presAssocID="{8D364D1A-1522-4C28-9B62-966237AD26EB}" presName="spaceRect" presStyleCnt="0"/>
      <dgm:spPr/>
    </dgm:pt>
    <dgm:pt modelId="{944029A1-71A1-45AB-BE10-366EACEAF3DA}" type="pres">
      <dgm:prSet presAssocID="{8D364D1A-1522-4C28-9B62-966237AD26EB}" presName="textRect" presStyleLbl="revTx" presStyleIdx="1" presStyleCnt="7">
        <dgm:presLayoutVars>
          <dgm:chMax val="1"/>
          <dgm:chPref val="1"/>
        </dgm:presLayoutVars>
      </dgm:prSet>
      <dgm:spPr/>
    </dgm:pt>
    <dgm:pt modelId="{7B2C99A1-8B86-4536-BB80-DB90A6A9CD2C}" type="pres">
      <dgm:prSet presAssocID="{1371C17D-EEFE-470C-B35E-3D40C0A86643}" presName="sibTrans" presStyleLbl="sibTrans2D1" presStyleIdx="0" presStyleCnt="0"/>
      <dgm:spPr/>
    </dgm:pt>
    <dgm:pt modelId="{61A1BCCA-D02C-417D-A536-D361809A44BB}" type="pres">
      <dgm:prSet presAssocID="{597B1A7E-0F7A-4227-A900-2595356EA492}" presName="compNode" presStyleCnt="0"/>
      <dgm:spPr/>
    </dgm:pt>
    <dgm:pt modelId="{2ECCE04F-875F-473B-B311-2C7B21A4A669}" type="pres">
      <dgm:prSet presAssocID="{597B1A7E-0F7A-4227-A900-2595356EA492}" presName="iconBgRect" presStyleLbl="bgShp" presStyleIdx="2" presStyleCnt="7"/>
      <dgm:spPr/>
    </dgm:pt>
    <dgm:pt modelId="{0FCCE6DC-AF5E-469E-B581-67A871FE4A49}" type="pres">
      <dgm:prSet presAssocID="{597B1A7E-0F7A-4227-A900-2595356EA49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B33F1DEE-61E9-4637-BCF3-87D718D6036A}" type="pres">
      <dgm:prSet presAssocID="{597B1A7E-0F7A-4227-A900-2595356EA492}" presName="spaceRect" presStyleCnt="0"/>
      <dgm:spPr/>
    </dgm:pt>
    <dgm:pt modelId="{5EA0F3AE-B085-41D9-BC9F-D9D5531F4887}" type="pres">
      <dgm:prSet presAssocID="{597B1A7E-0F7A-4227-A900-2595356EA492}" presName="textRect" presStyleLbl="revTx" presStyleIdx="2" presStyleCnt="7">
        <dgm:presLayoutVars>
          <dgm:chMax val="1"/>
          <dgm:chPref val="1"/>
        </dgm:presLayoutVars>
      </dgm:prSet>
      <dgm:spPr/>
    </dgm:pt>
    <dgm:pt modelId="{1040B0DA-2A86-4E1B-B1BF-FF0CA66EA029}" type="pres">
      <dgm:prSet presAssocID="{D5A66944-BD53-4D88-AFF3-731B8CE7EE51}" presName="sibTrans" presStyleLbl="sibTrans2D1" presStyleIdx="0" presStyleCnt="0"/>
      <dgm:spPr/>
    </dgm:pt>
    <dgm:pt modelId="{2A616616-1913-4BAE-9ABD-F0CD5582EEA8}" type="pres">
      <dgm:prSet presAssocID="{BCE905D3-7296-426A-8C79-6F97FA402B3C}" presName="compNode" presStyleCnt="0"/>
      <dgm:spPr/>
    </dgm:pt>
    <dgm:pt modelId="{2349B4A3-82CD-4254-B36E-F86C0AA92AFE}" type="pres">
      <dgm:prSet presAssocID="{BCE905D3-7296-426A-8C79-6F97FA402B3C}" presName="iconBgRect" presStyleLbl="bgShp" presStyleIdx="3" presStyleCnt="7"/>
      <dgm:spPr/>
    </dgm:pt>
    <dgm:pt modelId="{BE4B3E00-2907-4588-B165-6F5C8D655BA3}" type="pres">
      <dgm:prSet presAssocID="{BCE905D3-7296-426A-8C79-6F97FA402B3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EDDA9C2-3F64-4972-ABF1-8A7CE669E490}" type="pres">
      <dgm:prSet presAssocID="{BCE905D3-7296-426A-8C79-6F97FA402B3C}" presName="spaceRect" presStyleCnt="0"/>
      <dgm:spPr/>
    </dgm:pt>
    <dgm:pt modelId="{FEAB132A-F09C-45D2-82A0-EBBB02B95E24}" type="pres">
      <dgm:prSet presAssocID="{BCE905D3-7296-426A-8C79-6F97FA402B3C}" presName="textRect" presStyleLbl="revTx" presStyleIdx="3" presStyleCnt="7">
        <dgm:presLayoutVars>
          <dgm:chMax val="1"/>
          <dgm:chPref val="1"/>
        </dgm:presLayoutVars>
      </dgm:prSet>
      <dgm:spPr/>
    </dgm:pt>
    <dgm:pt modelId="{8B585B5A-CE9E-4946-B988-6732BE613695}" type="pres">
      <dgm:prSet presAssocID="{49963BDC-CCFD-4189-BE50-A1B87E8834A2}" presName="sibTrans" presStyleLbl="sibTrans2D1" presStyleIdx="0" presStyleCnt="0"/>
      <dgm:spPr/>
    </dgm:pt>
    <dgm:pt modelId="{40E0E78D-F6D9-402B-A631-3299CF645E5C}" type="pres">
      <dgm:prSet presAssocID="{3C9D7C98-C821-47FE-A3A4-BB1199EE8DD2}" presName="compNode" presStyleCnt="0"/>
      <dgm:spPr/>
    </dgm:pt>
    <dgm:pt modelId="{9AC48C29-3652-4061-B143-C73E97ECB496}" type="pres">
      <dgm:prSet presAssocID="{3C9D7C98-C821-47FE-A3A4-BB1199EE8DD2}" presName="iconBgRect" presStyleLbl="bgShp" presStyleIdx="4" presStyleCnt="7"/>
      <dgm:spPr/>
    </dgm:pt>
    <dgm:pt modelId="{F630904D-65E1-4551-8FC8-3B80D44537E1}" type="pres">
      <dgm:prSet presAssocID="{3C9D7C98-C821-47FE-A3A4-BB1199EE8DD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594C5563-C207-442E-B860-B6D3057759B9}" type="pres">
      <dgm:prSet presAssocID="{3C9D7C98-C821-47FE-A3A4-BB1199EE8DD2}" presName="spaceRect" presStyleCnt="0"/>
      <dgm:spPr/>
    </dgm:pt>
    <dgm:pt modelId="{410D4610-AAEC-4AA9-80A1-996597DE9F88}" type="pres">
      <dgm:prSet presAssocID="{3C9D7C98-C821-47FE-A3A4-BB1199EE8DD2}" presName="textRect" presStyleLbl="revTx" presStyleIdx="4" presStyleCnt="7">
        <dgm:presLayoutVars>
          <dgm:chMax val="1"/>
          <dgm:chPref val="1"/>
        </dgm:presLayoutVars>
      </dgm:prSet>
      <dgm:spPr/>
    </dgm:pt>
    <dgm:pt modelId="{7D1325D8-CFD1-44DD-AF03-4A6110510056}" type="pres">
      <dgm:prSet presAssocID="{8CA88FAE-469B-413E-9557-2F68BCFA1177}" presName="sibTrans" presStyleLbl="sibTrans2D1" presStyleIdx="0" presStyleCnt="0"/>
      <dgm:spPr/>
    </dgm:pt>
    <dgm:pt modelId="{0F0C417F-C5C4-49CA-93B6-632E5BC6C53C}" type="pres">
      <dgm:prSet presAssocID="{663C886A-03FF-4B8A-94A4-BB322DF20734}" presName="compNode" presStyleCnt="0"/>
      <dgm:spPr/>
    </dgm:pt>
    <dgm:pt modelId="{4DB14750-AE37-4455-9721-681687BE6716}" type="pres">
      <dgm:prSet presAssocID="{663C886A-03FF-4B8A-94A4-BB322DF20734}" presName="iconBgRect" presStyleLbl="bgShp" presStyleIdx="5" presStyleCnt="7"/>
      <dgm:spPr/>
    </dgm:pt>
    <dgm:pt modelId="{F4DE71CA-7C6A-4CB7-9C67-9987E064BA7F}" type="pres">
      <dgm:prSet presAssocID="{663C886A-03FF-4B8A-94A4-BB322DF2073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E4A1B83-2DC0-49B5-965F-B78890FAFCE7}" type="pres">
      <dgm:prSet presAssocID="{663C886A-03FF-4B8A-94A4-BB322DF20734}" presName="spaceRect" presStyleCnt="0"/>
      <dgm:spPr/>
    </dgm:pt>
    <dgm:pt modelId="{8D518431-A0F9-49DC-B58A-67C86A1B0DC6}" type="pres">
      <dgm:prSet presAssocID="{663C886A-03FF-4B8A-94A4-BB322DF20734}" presName="textRect" presStyleLbl="revTx" presStyleIdx="5" presStyleCnt="7">
        <dgm:presLayoutVars>
          <dgm:chMax val="1"/>
          <dgm:chPref val="1"/>
        </dgm:presLayoutVars>
      </dgm:prSet>
      <dgm:spPr/>
    </dgm:pt>
    <dgm:pt modelId="{07F5CC06-5517-4043-914A-BA5427967681}" type="pres">
      <dgm:prSet presAssocID="{DD286033-6F4E-4AB8-9141-7B4115030F91}" presName="sibTrans" presStyleLbl="sibTrans2D1" presStyleIdx="0" presStyleCnt="0"/>
      <dgm:spPr/>
    </dgm:pt>
    <dgm:pt modelId="{38DF2B03-E4E0-435C-A993-19F6DB2C4593}" type="pres">
      <dgm:prSet presAssocID="{A0E2EED4-C2C8-4342-B1D4-A2F8D85C0087}" presName="compNode" presStyleCnt="0"/>
      <dgm:spPr/>
    </dgm:pt>
    <dgm:pt modelId="{85C495ED-75A8-4EDB-B9E2-9D5AE75AB8E5}" type="pres">
      <dgm:prSet presAssocID="{A0E2EED4-C2C8-4342-B1D4-A2F8D85C0087}" presName="iconBgRect" presStyleLbl="bgShp" presStyleIdx="6" presStyleCnt="7"/>
      <dgm:spPr/>
    </dgm:pt>
    <dgm:pt modelId="{DD79E9F9-CF40-4183-956A-FDAFCA153E7D}" type="pres">
      <dgm:prSet presAssocID="{A0E2EED4-C2C8-4342-B1D4-A2F8D85C008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1525E8F7-EDA9-4D6F-B7F3-5C03292FA7FF}" type="pres">
      <dgm:prSet presAssocID="{A0E2EED4-C2C8-4342-B1D4-A2F8D85C0087}" presName="spaceRect" presStyleCnt="0"/>
      <dgm:spPr/>
    </dgm:pt>
    <dgm:pt modelId="{24F5EDD6-28AA-4326-BB80-A787729AC0E0}" type="pres">
      <dgm:prSet presAssocID="{A0E2EED4-C2C8-4342-B1D4-A2F8D85C008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AA5BA02-FC1D-4929-82AB-C6CB3FFD5092}" srcId="{2BC13D0B-A6B2-4633-99CC-192DD071ACA8}" destId="{597B1A7E-0F7A-4227-A900-2595356EA492}" srcOrd="2" destOrd="0" parTransId="{1102330B-0E11-4158-9D8D-F233078BBF0F}" sibTransId="{D5A66944-BD53-4D88-AFF3-731B8CE7EE51}"/>
    <dgm:cxn modelId="{2023C40F-9927-45DA-B5E1-A6BD4766CEFE}" srcId="{2BC13D0B-A6B2-4633-99CC-192DD071ACA8}" destId="{555C0998-9B70-46B3-AB3E-1E6792B90040}" srcOrd="0" destOrd="0" parTransId="{8A4BAF4D-E205-4F96-9AF2-E25F969CE3BE}" sibTransId="{E38C8693-CBD0-4F00-9D21-D38C9A8AD0F5}"/>
    <dgm:cxn modelId="{33FF8B1D-2B9C-485D-AAED-C142A8A6C6FB}" type="presOf" srcId="{555C0998-9B70-46B3-AB3E-1E6792B90040}" destId="{5CA18AA6-AC38-4114-B088-F0B1642333C0}" srcOrd="0" destOrd="0" presId="urn:microsoft.com/office/officeart/2018/2/layout/IconCircleList"/>
    <dgm:cxn modelId="{8F463721-4D9A-4BA1-AB1F-88CAE571B33F}" type="presOf" srcId="{3C9D7C98-C821-47FE-A3A4-BB1199EE8DD2}" destId="{410D4610-AAEC-4AA9-80A1-996597DE9F88}" srcOrd="0" destOrd="0" presId="urn:microsoft.com/office/officeart/2018/2/layout/IconCircleList"/>
    <dgm:cxn modelId="{ED85B12A-BA3E-4EFE-8B98-89C65EFEEE9C}" type="presOf" srcId="{2BC13D0B-A6B2-4633-99CC-192DD071ACA8}" destId="{F0750559-7898-40DB-A67D-EBF7BBB4FB52}" srcOrd="0" destOrd="0" presId="urn:microsoft.com/office/officeart/2018/2/layout/IconCircleList"/>
    <dgm:cxn modelId="{836BFD46-BE81-43D7-926D-505ADE9491B6}" type="presOf" srcId="{8D364D1A-1522-4C28-9B62-966237AD26EB}" destId="{944029A1-71A1-45AB-BE10-366EACEAF3DA}" srcOrd="0" destOrd="0" presId="urn:microsoft.com/office/officeart/2018/2/layout/IconCircleList"/>
    <dgm:cxn modelId="{6029F968-632E-4DB8-908B-92E4A574E547}" type="presOf" srcId="{D5A66944-BD53-4D88-AFF3-731B8CE7EE51}" destId="{1040B0DA-2A86-4E1B-B1BF-FF0CA66EA029}" srcOrd="0" destOrd="0" presId="urn:microsoft.com/office/officeart/2018/2/layout/IconCircleList"/>
    <dgm:cxn modelId="{1CFE9C54-B779-4E48-B6D7-CD0E280171EC}" type="presOf" srcId="{663C886A-03FF-4B8A-94A4-BB322DF20734}" destId="{8D518431-A0F9-49DC-B58A-67C86A1B0DC6}" srcOrd="0" destOrd="0" presId="urn:microsoft.com/office/officeart/2018/2/layout/IconCircleList"/>
    <dgm:cxn modelId="{5CFE5C77-55A0-4808-AA6B-7A90DB666A31}" type="presOf" srcId="{49963BDC-CCFD-4189-BE50-A1B87E8834A2}" destId="{8B585B5A-CE9E-4946-B988-6732BE613695}" srcOrd="0" destOrd="0" presId="urn:microsoft.com/office/officeart/2018/2/layout/IconCircleList"/>
    <dgm:cxn modelId="{C568AD77-6CE9-4FED-91E2-1A0FEFEDDF5F}" srcId="{2BC13D0B-A6B2-4633-99CC-192DD071ACA8}" destId="{8D364D1A-1522-4C28-9B62-966237AD26EB}" srcOrd="1" destOrd="0" parTransId="{1C15BA40-063C-484D-A3D9-CCF6EB81FA8F}" sibTransId="{1371C17D-EEFE-470C-B35E-3D40C0A86643}"/>
    <dgm:cxn modelId="{DB332186-B1A3-4A68-BDA1-4A081796D395}" type="presOf" srcId="{A0E2EED4-C2C8-4342-B1D4-A2F8D85C0087}" destId="{24F5EDD6-28AA-4326-BB80-A787729AC0E0}" srcOrd="0" destOrd="0" presId="urn:microsoft.com/office/officeart/2018/2/layout/IconCircleList"/>
    <dgm:cxn modelId="{3FF64593-DDCD-4844-B53A-3C7CECF36ACB}" type="presOf" srcId="{1371C17D-EEFE-470C-B35E-3D40C0A86643}" destId="{7B2C99A1-8B86-4536-BB80-DB90A6A9CD2C}" srcOrd="0" destOrd="0" presId="urn:microsoft.com/office/officeart/2018/2/layout/IconCircleList"/>
    <dgm:cxn modelId="{45A0C498-7CF7-4FB7-8025-21826311C551}" type="presOf" srcId="{597B1A7E-0F7A-4227-A900-2595356EA492}" destId="{5EA0F3AE-B085-41D9-BC9F-D9D5531F4887}" srcOrd="0" destOrd="0" presId="urn:microsoft.com/office/officeart/2018/2/layout/IconCircleList"/>
    <dgm:cxn modelId="{5EED6CA8-4E6C-45A7-AB5F-D8FC9EA04F82}" type="presOf" srcId="{E38C8693-CBD0-4F00-9D21-D38C9A8AD0F5}" destId="{21E592A8-D260-4C66-A123-A2DC02EE5FD2}" srcOrd="0" destOrd="0" presId="urn:microsoft.com/office/officeart/2018/2/layout/IconCircleList"/>
    <dgm:cxn modelId="{B27BDBB5-BD97-4861-B07B-6A67437FF464}" srcId="{2BC13D0B-A6B2-4633-99CC-192DD071ACA8}" destId="{BCE905D3-7296-426A-8C79-6F97FA402B3C}" srcOrd="3" destOrd="0" parTransId="{7EC4CF84-E7F7-4774-9AE9-61EE8B9B00C7}" sibTransId="{49963BDC-CCFD-4189-BE50-A1B87E8834A2}"/>
    <dgm:cxn modelId="{A50025C6-996A-4B40-BEC9-6184F80B233E}" srcId="{2BC13D0B-A6B2-4633-99CC-192DD071ACA8}" destId="{3C9D7C98-C821-47FE-A3A4-BB1199EE8DD2}" srcOrd="4" destOrd="0" parTransId="{85DAC5A1-8222-4DAE-8C2B-F3A510F4B9EF}" sibTransId="{8CA88FAE-469B-413E-9557-2F68BCFA1177}"/>
    <dgm:cxn modelId="{3718A8CB-8919-4BBD-9D96-DAAEC29062BA}" type="presOf" srcId="{BCE905D3-7296-426A-8C79-6F97FA402B3C}" destId="{FEAB132A-F09C-45D2-82A0-EBBB02B95E24}" srcOrd="0" destOrd="0" presId="urn:microsoft.com/office/officeart/2018/2/layout/IconCircleList"/>
    <dgm:cxn modelId="{CFD059CC-1E4F-4471-9B26-4763840EA058}" type="presOf" srcId="{DD286033-6F4E-4AB8-9141-7B4115030F91}" destId="{07F5CC06-5517-4043-914A-BA5427967681}" srcOrd="0" destOrd="0" presId="urn:microsoft.com/office/officeart/2018/2/layout/IconCircleList"/>
    <dgm:cxn modelId="{B5D1C4D6-5855-47D9-8981-7A4E4290D135}" srcId="{2BC13D0B-A6B2-4633-99CC-192DD071ACA8}" destId="{A0E2EED4-C2C8-4342-B1D4-A2F8D85C0087}" srcOrd="6" destOrd="0" parTransId="{F4405BAB-240D-49A2-8F50-75F1E86CBB83}" sibTransId="{0B7C16F1-5A4E-4AE3-B7A1-6960813CA737}"/>
    <dgm:cxn modelId="{CE422EEE-64B8-45E7-9988-A2DBB92D6DB8}" srcId="{2BC13D0B-A6B2-4633-99CC-192DD071ACA8}" destId="{663C886A-03FF-4B8A-94A4-BB322DF20734}" srcOrd="5" destOrd="0" parTransId="{DC02F433-4CF0-4343-A750-9ED29E243A93}" sibTransId="{DD286033-6F4E-4AB8-9141-7B4115030F91}"/>
    <dgm:cxn modelId="{D58121FC-0C2A-4142-8DDD-26C625E7D75D}" type="presOf" srcId="{8CA88FAE-469B-413E-9557-2F68BCFA1177}" destId="{7D1325D8-CFD1-44DD-AF03-4A6110510056}" srcOrd="0" destOrd="0" presId="urn:microsoft.com/office/officeart/2018/2/layout/IconCircleList"/>
    <dgm:cxn modelId="{2788E75A-6F56-4F77-9B13-CB17AE09A4FD}" type="presParOf" srcId="{F0750559-7898-40DB-A67D-EBF7BBB4FB52}" destId="{46818FEA-3B58-4C74-BA8E-EC67053AD5C7}" srcOrd="0" destOrd="0" presId="urn:microsoft.com/office/officeart/2018/2/layout/IconCircleList"/>
    <dgm:cxn modelId="{B0260D2D-AA21-426C-8DC3-4EEBEC56A206}" type="presParOf" srcId="{46818FEA-3B58-4C74-BA8E-EC67053AD5C7}" destId="{CC589CE9-B0FD-4687-95A1-098A7766E66F}" srcOrd="0" destOrd="0" presId="urn:microsoft.com/office/officeart/2018/2/layout/IconCircleList"/>
    <dgm:cxn modelId="{9ED11EBA-6F99-4E9D-8636-25C61F15B78B}" type="presParOf" srcId="{CC589CE9-B0FD-4687-95A1-098A7766E66F}" destId="{88EDE233-9720-44B3-84AF-F1DA834C72EF}" srcOrd="0" destOrd="0" presId="urn:microsoft.com/office/officeart/2018/2/layout/IconCircleList"/>
    <dgm:cxn modelId="{1C2FAED3-604E-48F2-954D-280555D74465}" type="presParOf" srcId="{CC589CE9-B0FD-4687-95A1-098A7766E66F}" destId="{120D38A8-F137-42AC-971F-4E838120824D}" srcOrd="1" destOrd="0" presId="urn:microsoft.com/office/officeart/2018/2/layout/IconCircleList"/>
    <dgm:cxn modelId="{D593437F-B38F-4EC6-A42F-9597576BEBFF}" type="presParOf" srcId="{CC589CE9-B0FD-4687-95A1-098A7766E66F}" destId="{5B8E3030-5A98-4FBC-A69B-E2F67ADEE471}" srcOrd="2" destOrd="0" presId="urn:microsoft.com/office/officeart/2018/2/layout/IconCircleList"/>
    <dgm:cxn modelId="{5DC6FB17-0699-46BC-AF81-703AA72C4B3E}" type="presParOf" srcId="{CC589CE9-B0FD-4687-95A1-098A7766E66F}" destId="{5CA18AA6-AC38-4114-B088-F0B1642333C0}" srcOrd="3" destOrd="0" presId="urn:microsoft.com/office/officeart/2018/2/layout/IconCircleList"/>
    <dgm:cxn modelId="{26A608AA-A2D9-4612-8079-D3F7DD1864C0}" type="presParOf" srcId="{46818FEA-3B58-4C74-BA8E-EC67053AD5C7}" destId="{21E592A8-D260-4C66-A123-A2DC02EE5FD2}" srcOrd="1" destOrd="0" presId="urn:microsoft.com/office/officeart/2018/2/layout/IconCircleList"/>
    <dgm:cxn modelId="{529B39D2-FF3C-4990-9D80-ADAF27A2767C}" type="presParOf" srcId="{46818FEA-3B58-4C74-BA8E-EC67053AD5C7}" destId="{5996A4CB-0143-4231-B82C-FDB7BE54724C}" srcOrd="2" destOrd="0" presId="urn:microsoft.com/office/officeart/2018/2/layout/IconCircleList"/>
    <dgm:cxn modelId="{8FC9A32A-D6D0-4878-8AB9-7A43C5FA32FD}" type="presParOf" srcId="{5996A4CB-0143-4231-B82C-FDB7BE54724C}" destId="{CD1E64ED-05E2-463F-9EE0-608DCCF21994}" srcOrd="0" destOrd="0" presId="urn:microsoft.com/office/officeart/2018/2/layout/IconCircleList"/>
    <dgm:cxn modelId="{6223C7BE-D1B1-4B9B-8D79-D0BA5AFB7E9D}" type="presParOf" srcId="{5996A4CB-0143-4231-B82C-FDB7BE54724C}" destId="{61440466-C8FE-49F7-A7DB-8BD109EB1E67}" srcOrd="1" destOrd="0" presId="urn:microsoft.com/office/officeart/2018/2/layout/IconCircleList"/>
    <dgm:cxn modelId="{A20BDB59-E54F-4CA0-BEE6-312DC2F50DB7}" type="presParOf" srcId="{5996A4CB-0143-4231-B82C-FDB7BE54724C}" destId="{28EB8CE3-4688-42EA-BC7D-BC68BB378B3C}" srcOrd="2" destOrd="0" presId="urn:microsoft.com/office/officeart/2018/2/layout/IconCircleList"/>
    <dgm:cxn modelId="{A357B56A-CFD6-4E64-83D1-8593F824E363}" type="presParOf" srcId="{5996A4CB-0143-4231-B82C-FDB7BE54724C}" destId="{944029A1-71A1-45AB-BE10-366EACEAF3DA}" srcOrd="3" destOrd="0" presId="urn:microsoft.com/office/officeart/2018/2/layout/IconCircleList"/>
    <dgm:cxn modelId="{46E6305D-C8DB-4560-8D45-0A5263A08FD5}" type="presParOf" srcId="{46818FEA-3B58-4C74-BA8E-EC67053AD5C7}" destId="{7B2C99A1-8B86-4536-BB80-DB90A6A9CD2C}" srcOrd="3" destOrd="0" presId="urn:microsoft.com/office/officeart/2018/2/layout/IconCircleList"/>
    <dgm:cxn modelId="{7A4CEF0C-8261-4515-8E36-9742197D88F0}" type="presParOf" srcId="{46818FEA-3B58-4C74-BA8E-EC67053AD5C7}" destId="{61A1BCCA-D02C-417D-A536-D361809A44BB}" srcOrd="4" destOrd="0" presId="urn:microsoft.com/office/officeart/2018/2/layout/IconCircleList"/>
    <dgm:cxn modelId="{7920CB45-1A17-4F14-884D-4B0087D69F39}" type="presParOf" srcId="{61A1BCCA-D02C-417D-A536-D361809A44BB}" destId="{2ECCE04F-875F-473B-B311-2C7B21A4A669}" srcOrd="0" destOrd="0" presId="urn:microsoft.com/office/officeart/2018/2/layout/IconCircleList"/>
    <dgm:cxn modelId="{BA2C580F-CDF9-441B-93B8-17DF4286C219}" type="presParOf" srcId="{61A1BCCA-D02C-417D-A536-D361809A44BB}" destId="{0FCCE6DC-AF5E-469E-B581-67A871FE4A49}" srcOrd="1" destOrd="0" presId="urn:microsoft.com/office/officeart/2018/2/layout/IconCircleList"/>
    <dgm:cxn modelId="{AE3CE64D-83B1-41D2-A216-D9069DA8BD4D}" type="presParOf" srcId="{61A1BCCA-D02C-417D-A536-D361809A44BB}" destId="{B33F1DEE-61E9-4637-BCF3-87D718D6036A}" srcOrd="2" destOrd="0" presId="urn:microsoft.com/office/officeart/2018/2/layout/IconCircleList"/>
    <dgm:cxn modelId="{837FB6F3-8F92-49E7-ACE8-2EB1184B1ABB}" type="presParOf" srcId="{61A1BCCA-D02C-417D-A536-D361809A44BB}" destId="{5EA0F3AE-B085-41D9-BC9F-D9D5531F4887}" srcOrd="3" destOrd="0" presId="urn:microsoft.com/office/officeart/2018/2/layout/IconCircleList"/>
    <dgm:cxn modelId="{E32ECF8D-C4E6-45E9-A02D-FED902A247CE}" type="presParOf" srcId="{46818FEA-3B58-4C74-BA8E-EC67053AD5C7}" destId="{1040B0DA-2A86-4E1B-B1BF-FF0CA66EA029}" srcOrd="5" destOrd="0" presId="urn:microsoft.com/office/officeart/2018/2/layout/IconCircleList"/>
    <dgm:cxn modelId="{EC165975-516E-4A82-B0C9-4627AD3B2BC7}" type="presParOf" srcId="{46818FEA-3B58-4C74-BA8E-EC67053AD5C7}" destId="{2A616616-1913-4BAE-9ABD-F0CD5582EEA8}" srcOrd="6" destOrd="0" presId="urn:microsoft.com/office/officeart/2018/2/layout/IconCircleList"/>
    <dgm:cxn modelId="{43C22238-0BD1-4720-ADA3-40E26603F114}" type="presParOf" srcId="{2A616616-1913-4BAE-9ABD-F0CD5582EEA8}" destId="{2349B4A3-82CD-4254-B36E-F86C0AA92AFE}" srcOrd="0" destOrd="0" presId="urn:microsoft.com/office/officeart/2018/2/layout/IconCircleList"/>
    <dgm:cxn modelId="{04C92DEB-303D-4B8E-8A7C-7FE1EE2BB9E2}" type="presParOf" srcId="{2A616616-1913-4BAE-9ABD-F0CD5582EEA8}" destId="{BE4B3E00-2907-4588-B165-6F5C8D655BA3}" srcOrd="1" destOrd="0" presId="urn:microsoft.com/office/officeart/2018/2/layout/IconCircleList"/>
    <dgm:cxn modelId="{11B7C21B-E096-4842-943C-D7AF6C2AD32E}" type="presParOf" srcId="{2A616616-1913-4BAE-9ABD-F0CD5582EEA8}" destId="{BEDDA9C2-3F64-4972-ABF1-8A7CE669E490}" srcOrd="2" destOrd="0" presId="urn:microsoft.com/office/officeart/2018/2/layout/IconCircleList"/>
    <dgm:cxn modelId="{EF8B52F0-888C-4935-B83B-55F9DDF78B3E}" type="presParOf" srcId="{2A616616-1913-4BAE-9ABD-F0CD5582EEA8}" destId="{FEAB132A-F09C-45D2-82A0-EBBB02B95E24}" srcOrd="3" destOrd="0" presId="urn:microsoft.com/office/officeart/2018/2/layout/IconCircleList"/>
    <dgm:cxn modelId="{7281F974-6494-4D18-82A7-DA3E8840BB28}" type="presParOf" srcId="{46818FEA-3B58-4C74-BA8E-EC67053AD5C7}" destId="{8B585B5A-CE9E-4946-B988-6732BE613695}" srcOrd="7" destOrd="0" presId="urn:microsoft.com/office/officeart/2018/2/layout/IconCircleList"/>
    <dgm:cxn modelId="{A1287343-B99C-4A2A-8EE0-7B204E4819DA}" type="presParOf" srcId="{46818FEA-3B58-4C74-BA8E-EC67053AD5C7}" destId="{40E0E78D-F6D9-402B-A631-3299CF645E5C}" srcOrd="8" destOrd="0" presId="urn:microsoft.com/office/officeart/2018/2/layout/IconCircleList"/>
    <dgm:cxn modelId="{96481910-21C5-4BFA-9A5B-EA923C6B73AE}" type="presParOf" srcId="{40E0E78D-F6D9-402B-A631-3299CF645E5C}" destId="{9AC48C29-3652-4061-B143-C73E97ECB496}" srcOrd="0" destOrd="0" presId="urn:microsoft.com/office/officeart/2018/2/layout/IconCircleList"/>
    <dgm:cxn modelId="{769ECAA0-29DF-4121-A095-1B65E90704F9}" type="presParOf" srcId="{40E0E78D-F6D9-402B-A631-3299CF645E5C}" destId="{F630904D-65E1-4551-8FC8-3B80D44537E1}" srcOrd="1" destOrd="0" presId="urn:microsoft.com/office/officeart/2018/2/layout/IconCircleList"/>
    <dgm:cxn modelId="{0B52CC0C-A532-4C0B-BCA9-CA93492C95C0}" type="presParOf" srcId="{40E0E78D-F6D9-402B-A631-3299CF645E5C}" destId="{594C5563-C207-442E-B860-B6D3057759B9}" srcOrd="2" destOrd="0" presId="urn:microsoft.com/office/officeart/2018/2/layout/IconCircleList"/>
    <dgm:cxn modelId="{1922D004-216F-4DA8-9866-C620ED1A3CB5}" type="presParOf" srcId="{40E0E78D-F6D9-402B-A631-3299CF645E5C}" destId="{410D4610-AAEC-4AA9-80A1-996597DE9F88}" srcOrd="3" destOrd="0" presId="urn:microsoft.com/office/officeart/2018/2/layout/IconCircleList"/>
    <dgm:cxn modelId="{78C1EDE2-1BCB-4FB9-87BA-CC62C55AB25D}" type="presParOf" srcId="{46818FEA-3B58-4C74-BA8E-EC67053AD5C7}" destId="{7D1325D8-CFD1-44DD-AF03-4A6110510056}" srcOrd="9" destOrd="0" presId="urn:microsoft.com/office/officeart/2018/2/layout/IconCircleList"/>
    <dgm:cxn modelId="{9015E57B-FB46-4784-AEE0-EADA54E0856E}" type="presParOf" srcId="{46818FEA-3B58-4C74-BA8E-EC67053AD5C7}" destId="{0F0C417F-C5C4-49CA-93B6-632E5BC6C53C}" srcOrd="10" destOrd="0" presId="urn:microsoft.com/office/officeart/2018/2/layout/IconCircleList"/>
    <dgm:cxn modelId="{27C76B37-8321-4EAB-8CE4-F459519F3FEB}" type="presParOf" srcId="{0F0C417F-C5C4-49CA-93B6-632E5BC6C53C}" destId="{4DB14750-AE37-4455-9721-681687BE6716}" srcOrd="0" destOrd="0" presId="urn:microsoft.com/office/officeart/2018/2/layout/IconCircleList"/>
    <dgm:cxn modelId="{86D08B66-B12A-4A0F-8006-6C46987B54B8}" type="presParOf" srcId="{0F0C417F-C5C4-49CA-93B6-632E5BC6C53C}" destId="{F4DE71CA-7C6A-4CB7-9C67-9987E064BA7F}" srcOrd="1" destOrd="0" presId="urn:microsoft.com/office/officeart/2018/2/layout/IconCircleList"/>
    <dgm:cxn modelId="{0135B699-6A5B-4F02-8051-963A2D859A3D}" type="presParOf" srcId="{0F0C417F-C5C4-49CA-93B6-632E5BC6C53C}" destId="{BE4A1B83-2DC0-49B5-965F-B78890FAFCE7}" srcOrd="2" destOrd="0" presId="urn:microsoft.com/office/officeart/2018/2/layout/IconCircleList"/>
    <dgm:cxn modelId="{9C98D222-0580-4A4C-9488-7107A07E0105}" type="presParOf" srcId="{0F0C417F-C5C4-49CA-93B6-632E5BC6C53C}" destId="{8D518431-A0F9-49DC-B58A-67C86A1B0DC6}" srcOrd="3" destOrd="0" presId="urn:microsoft.com/office/officeart/2018/2/layout/IconCircleList"/>
    <dgm:cxn modelId="{AB1C9583-F6CC-4CD6-9D08-506F47F4E9CA}" type="presParOf" srcId="{46818FEA-3B58-4C74-BA8E-EC67053AD5C7}" destId="{07F5CC06-5517-4043-914A-BA5427967681}" srcOrd="11" destOrd="0" presId="urn:microsoft.com/office/officeart/2018/2/layout/IconCircleList"/>
    <dgm:cxn modelId="{BFD404DB-733B-48BF-B864-2D51AC4EEE90}" type="presParOf" srcId="{46818FEA-3B58-4C74-BA8E-EC67053AD5C7}" destId="{38DF2B03-E4E0-435C-A993-19F6DB2C4593}" srcOrd="12" destOrd="0" presId="urn:microsoft.com/office/officeart/2018/2/layout/IconCircleList"/>
    <dgm:cxn modelId="{AAB130D7-CCD6-4C52-BD04-95A7C0CEC901}" type="presParOf" srcId="{38DF2B03-E4E0-435C-A993-19F6DB2C4593}" destId="{85C495ED-75A8-4EDB-B9E2-9D5AE75AB8E5}" srcOrd="0" destOrd="0" presId="urn:microsoft.com/office/officeart/2018/2/layout/IconCircleList"/>
    <dgm:cxn modelId="{B4028545-81A4-4667-9976-798CE4830E2A}" type="presParOf" srcId="{38DF2B03-E4E0-435C-A993-19F6DB2C4593}" destId="{DD79E9F9-CF40-4183-956A-FDAFCA153E7D}" srcOrd="1" destOrd="0" presId="urn:microsoft.com/office/officeart/2018/2/layout/IconCircleList"/>
    <dgm:cxn modelId="{2AABFCCB-9485-43E4-9034-9C715FDAEC98}" type="presParOf" srcId="{38DF2B03-E4E0-435C-A993-19F6DB2C4593}" destId="{1525E8F7-EDA9-4D6F-B7F3-5C03292FA7FF}" srcOrd="2" destOrd="0" presId="urn:microsoft.com/office/officeart/2018/2/layout/IconCircleList"/>
    <dgm:cxn modelId="{530D94B7-6C88-4B98-9FA9-EF441879705F}" type="presParOf" srcId="{38DF2B03-E4E0-435C-A993-19F6DB2C4593}" destId="{24F5EDD6-28AA-4326-BB80-A787729AC0E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BD357-4349-47C5-8874-73221FDBFE05}">
      <dsp:nvSpPr>
        <dsp:cNvPr id="0" name=""/>
        <dsp:cNvSpPr/>
      </dsp:nvSpPr>
      <dsp:spPr>
        <a:xfrm>
          <a:off x="4018" y="574433"/>
          <a:ext cx="2175670" cy="130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Business Understanding</a:t>
          </a:r>
          <a:r>
            <a:rPr lang="en-IN" sz="1600" kern="1200"/>
            <a:t> – Define project objectives and key business questions</a:t>
          </a:r>
          <a:endParaRPr lang="en-US" sz="1600" kern="1200"/>
        </a:p>
      </dsp:txBody>
      <dsp:txXfrm>
        <a:off x="4018" y="574433"/>
        <a:ext cx="2175670" cy="1305402"/>
      </dsp:txXfrm>
    </dsp:sp>
    <dsp:sp modelId="{46FBD90D-D700-4C36-94AA-B8781142F3FE}">
      <dsp:nvSpPr>
        <dsp:cNvPr id="0" name=""/>
        <dsp:cNvSpPr/>
      </dsp:nvSpPr>
      <dsp:spPr>
        <a:xfrm>
          <a:off x="2397255" y="574433"/>
          <a:ext cx="2175670" cy="130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Data Understanding</a:t>
          </a:r>
          <a:r>
            <a:rPr lang="en-IN" sz="1600" kern="1200"/>
            <a:t> – Identify relevant tables, relationships, and attributes.</a:t>
          </a:r>
          <a:endParaRPr lang="en-US" sz="1600" kern="1200"/>
        </a:p>
      </dsp:txBody>
      <dsp:txXfrm>
        <a:off x="2397255" y="574433"/>
        <a:ext cx="2175670" cy="1305402"/>
      </dsp:txXfrm>
    </dsp:sp>
    <dsp:sp modelId="{D9D00315-66BC-43F6-9AB2-52A5CEA7C7C8}">
      <dsp:nvSpPr>
        <dsp:cNvPr id="0" name=""/>
        <dsp:cNvSpPr/>
      </dsp:nvSpPr>
      <dsp:spPr>
        <a:xfrm>
          <a:off x="4790492" y="574433"/>
          <a:ext cx="2175670" cy="130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Data Preparation &amp; Modeling</a:t>
          </a:r>
          <a:r>
            <a:rPr lang="en-IN" sz="1600" kern="1200"/>
            <a:t> – Clean, transform, and establish data relationships.</a:t>
          </a:r>
          <a:endParaRPr lang="en-US" sz="1600" kern="1200"/>
        </a:p>
      </dsp:txBody>
      <dsp:txXfrm>
        <a:off x="4790492" y="574433"/>
        <a:ext cx="2175670" cy="1305402"/>
      </dsp:txXfrm>
    </dsp:sp>
    <dsp:sp modelId="{8727CBCD-2F8D-4C97-AB0F-3443C7B27150}">
      <dsp:nvSpPr>
        <dsp:cNvPr id="0" name=""/>
        <dsp:cNvSpPr/>
      </dsp:nvSpPr>
      <dsp:spPr>
        <a:xfrm>
          <a:off x="7183730" y="574433"/>
          <a:ext cx="2175670" cy="130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Analysis &amp; Measures</a:t>
          </a:r>
          <a:r>
            <a:rPr lang="en-IN" sz="1600" kern="1200"/>
            <a:t> – Create calculated fields and DAX Measures,KPIs for performance tracking.</a:t>
          </a:r>
          <a:endParaRPr lang="en-US" sz="1600" kern="1200"/>
        </a:p>
      </dsp:txBody>
      <dsp:txXfrm>
        <a:off x="7183730" y="574433"/>
        <a:ext cx="2175670" cy="1305402"/>
      </dsp:txXfrm>
    </dsp:sp>
    <dsp:sp modelId="{02F372FE-16C8-4E15-9483-1EEAF4B68DA7}">
      <dsp:nvSpPr>
        <dsp:cNvPr id="0" name=""/>
        <dsp:cNvSpPr/>
      </dsp:nvSpPr>
      <dsp:spPr>
        <a:xfrm>
          <a:off x="9576967" y="574433"/>
          <a:ext cx="2175670" cy="130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Visualization Design</a:t>
          </a:r>
          <a:r>
            <a:rPr lang="en-IN" sz="1600" kern="1200"/>
            <a:t> – Develop intuitive visuals for comparative insights.</a:t>
          </a:r>
          <a:endParaRPr lang="en-US" sz="1600" kern="1200"/>
        </a:p>
      </dsp:txBody>
      <dsp:txXfrm>
        <a:off x="9576967" y="574433"/>
        <a:ext cx="2175670" cy="1305402"/>
      </dsp:txXfrm>
    </dsp:sp>
    <dsp:sp modelId="{7AC8C226-7A04-4651-BD20-185F4CB04AB0}">
      <dsp:nvSpPr>
        <dsp:cNvPr id="0" name=""/>
        <dsp:cNvSpPr/>
      </dsp:nvSpPr>
      <dsp:spPr>
        <a:xfrm>
          <a:off x="1200637" y="2097403"/>
          <a:ext cx="2175670" cy="130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Interactivity &amp; User Experience</a:t>
          </a:r>
          <a:r>
            <a:rPr lang="en-IN" sz="1600" kern="1200"/>
            <a:t> – Add slicers, filters, and drill-through options.</a:t>
          </a:r>
          <a:endParaRPr lang="en-US" sz="1600" kern="1200"/>
        </a:p>
      </dsp:txBody>
      <dsp:txXfrm>
        <a:off x="1200637" y="2097403"/>
        <a:ext cx="2175670" cy="1305402"/>
      </dsp:txXfrm>
    </dsp:sp>
    <dsp:sp modelId="{F78F112C-F797-4BD3-8704-F74132FF3BF0}">
      <dsp:nvSpPr>
        <dsp:cNvPr id="0" name=""/>
        <dsp:cNvSpPr/>
      </dsp:nvSpPr>
      <dsp:spPr>
        <a:xfrm>
          <a:off x="3593874" y="2097403"/>
          <a:ext cx="2175670" cy="130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Insights &amp; Storytelling</a:t>
          </a:r>
          <a:r>
            <a:rPr lang="en-IN" sz="1600" kern="1200"/>
            <a:t> – Present findings with context for decision-making.</a:t>
          </a:r>
          <a:endParaRPr lang="en-US" sz="1600" kern="1200"/>
        </a:p>
      </dsp:txBody>
      <dsp:txXfrm>
        <a:off x="3593874" y="2097403"/>
        <a:ext cx="2175670" cy="1305402"/>
      </dsp:txXfrm>
    </dsp:sp>
    <dsp:sp modelId="{A889EB66-B2F7-40A2-8F57-C5AEBBE9A6B3}">
      <dsp:nvSpPr>
        <dsp:cNvPr id="0" name=""/>
        <dsp:cNvSpPr/>
      </dsp:nvSpPr>
      <dsp:spPr>
        <a:xfrm>
          <a:off x="5987111" y="2097403"/>
          <a:ext cx="2175670" cy="130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Deployment &amp; Maintenance</a:t>
          </a:r>
          <a:r>
            <a:rPr lang="en-IN" sz="1600" kern="1200"/>
            <a:t> – Publish, refresh, and share dashboards.</a:t>
          </a:r>
          <a:endParaRPr lang="en-US" sz="1600" kern="1200"/>
        </a:p>
      </dsp:txBody>
      <dsp:txXfrm>
        <a:off x="5987111" y="2097403"/>
        <a:ext cx="2175670" cy="1305402"/>
      </dsp:txXfrm>
    </dsp:sp>
    <dsp:sp modelId="{BE564252-F6CA-4C6E-BBD5-CCF315690A0D}">
      <dsp:nvSpPr>
        <dsp:cNvPr id="0" name=""/>
        <dsp:cNvSpPr/>
      </dsp:nvSpPr>
      <dsp:spPr>
        <a:xfrm>
          <a:off x="8380348" y="2097403"/>
          <a:ext cx="2175670" cy="13054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Tools Used</a:t>
          </a:r>
          <a:r>
            <a:rPr lang="en-IN" sz="1600" kern="1200"/>
            <a:t> – Excel, SQL, and Power BI.</a:t>
          </a:r>
          <a:endParaRPr lang="en-US" sz="1600" kern="1200"/>
        </a:p>
      </dsp:txBody>
      <dsp:txXfrm>
        <a:off x="8380348" y="2097403"/>
        <a:ext cx="2175670" cy="1305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DE233-9720-44B3-84AF-F1DA834C72EF}">
      <dsp:nvSpPr>
        <dsp:cNvPr id="0" name=""/>
        <dsp:cNvSpPr/>
      </dsp:nvSpPr>
      <dsp:spPr>
        <a:xfrm>
          <a:off x="272199" y="227711"/>
          <a:ext cx="806655" cy="8066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0D38A8-F137-42AC-971F-4E838120824D}">
      <dsp:nvSpPr>
        <dsp:cNvPr id="0" name=""/>
        <dsp:cNvSpPr/>
      </dsp:nvSpPr>
      <dsp:spPr>
        <a:xfrm>
          <a:off x="441596" y="397108"/>
          <a:ext cx="467860" cy="4678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18AA6-AC38-4114-B088-F0B1642333C0}">
      <dsp:nvSpPr>
        <dsp:cNvPr id="0" name=""/>
        <dsp:cNvSpPr/>
      </dsp:nvSpPr>
      <dsp:spPr>
        <a:xfrm>
          <a:off x="1251709" y="227711"/>
          <a:ext cx="1901403" cy="80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Top-performing employees</a:t>
          </a:r>
          <a:r>
            <a:rPr lang="en-US" sz="1600" b="0" i="0" kern="1200" baseline="0"/>
            <a:t> were identified based on total sales and number of orders handled.</a:t>
          </a:r>
          <a:endParaRPr lang="en-US" sz="1600" kern="1200"/>
        </a:p>
      </dsp:txBody>
      <dsp:txXfrm>
        <a:off x="1251709" y="227711"/>
        <a:ext cx="1901403" cy="806655"/>
      </dsp:txXfrm>
    </dsp:sp>
    <dsp:sp modelId="{CD1E64ED-05E2-463F-9EE0-608DCCF21994}">
      <dsp:nvSpPr>
        <dsp:cNvPr id="0" name=""/>
        <dsp:cNvSpPr/>
      </dsp:nvSpPr>
      <dsp:spPr>
        <a:xfrm>
          <a:off x="3484418" y="227711"/>
          <a:ext cx="806655" cy="8066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40466-C8FE-49F7-A7DB-8BD109EB1E67}">
      <dsp:nvSpPr>
        <dsp:cNvPr id="0" name=""/>
        <dsp:cNvSpPr/>
      </dsp:nvSpPr>
      <dsp:spPr>
        <a:xfrm>
          <a:off x="3653816" y="397108"/>
          <a:ext cx="467860" cy="4678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029A1-71A1-45AB-BE10-366EACEAF3DA}">
      <dsp:nvSpPr>
        <dsp:cNvPr id="0" name=""/>
        <dsp:cNvSpPr/>
      </dsp:nvSpPr>
      <dsp:spPr>
        <a:xfrm>
          <a:off x="4463929" y="227711"/>
          <a:ext cx="1901403" cy="80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High-value customers</a:t>
          </a:r>
          <a:r>
            <a:rPr lang="en-US" sz="1600" b="0" i="0" kern="1200" baseline="0"/>
            <a:t> contribute significantly to total revenue and show consistent order frequency.</a:t>
          </a:r>
          <a:endParaRPr lang="en-US" sz="1600" kern="1200"/>
        </a:p>
      </dsp:txBody>
      <dsp:txXfrm>
        <a:off x="4463929" y="227711"/>
        <a:ext cx="1901403" cy="806655"/>
      </dsp:txXfrm>
    </dsp:sp>
    <dsp:sp modelId="{2ECCE04F-875F-473B-B311-2C7B21A4A669}">
      <dsp:nvSpPr>
        <dsp:cNvPr id="0" name=""/>
        <dsp:cNvSpPr/>
      </dsp:nvSpPr>
      <dsp:spPr>
        <a:xfrm>
          <a:off x="6696637" y="227711"/>
          <a:ext cx="806655" cy="8066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CE6DC-AF5E-469E-B581-67A871FE4A49}">
      <dsp:nvSpPr>
        <dsp:cNvPr id="0" name=""/>
        <dsp:cNvSpPr/>
      </dsp:nvSpPr>
      <dsp:spPr>
        <a:xfrm>
          <a:off x="6866035" y="397108"/>
          <a:ext cx="467860" cy="4678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0F3AE-B085-41D9-BC9F-D9D5531F4887}">
      <dsp:nvSpPr>
        <dsp:cNvPr id="0" name=""/>
        <dsp:cNvSpPr/>
      </dsp:nvSpPr>
      <dsp:spPr>
        <a:xfrm>
          <a:off x="7676148" y="227711"/>
          <a:ext cx="1901403" cy="80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Sales trends</a:t>
          </a:r>
          <a:r>
            <a:rPr lang="en-US" sz="1600" b="0" i="0" kern="1200" baseline="0"/>
            <a:t> indicate seasonal fluctuations, with peak sales observed during specific months.</a:t>
          </a:r>
          <a:endParaRPr lang="en-US" sz="1600" kern="1200"/>
        </a:p>
      </dsp:txBody>
      <dsp:txXfrm>
        <a:off x="7676148" y="227711"/>
        <a:ext cx="1901403" cy="806655"/>
      </dsp:txXfrm>
    </dsp:sp>
    <dsp:sp modelId="{2349B4A3-82CD-4254-B36E-F86C0AA92AFE}">
      <dsp:nvSpPr>
        <dsp:cNvPr id="0" name=""/>
        <dsp:cNvSpPr/>
      </dsp:nvSpPr>
      <dsp:spPr>
        <a:xfrm>
          <a:off x="272199" y="1774998"/>
          <a:ext cx="806655" cy="8066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B3E00-2907-4588-B165-6F5C8D655BA3}">
      <dsp:nvSpPr>
        <dsp:cNvPr id="0" name=""/>
        <dsp:cNvSpPr/>
      </dsp:nvSpPr>
      <dsp:spPr>
        <a:xfrm>
          <a:off x="441596" y="1944395"/>
          <a:ext cx="467860" cy="4678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B132A-F09C-45D2-82A0-EBBB02B95E24}">
      <dsp:nvSpPr>
        <dsp:cNvPr id="0" name=""/>
        <dsp:cNvSpPr/>
      </dsp:nvSpPr>
      <dsp:spPr>
        <a:xfrm>
          <a:off x="1251709" y="1774998"/>
          <a:ext cx="1901403" cy="80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Top-selling products and categories</a:t>
          </a:r>
          <a:r>
            <a:rPr lang="en-US" sz="1600" b="0" i="0" kern="1200" baseline="0"/>
            <a:t> drive the majority of revenue, highlighting profitable segments.</a:t>
          </a:r>
          <a:endParaRPr lang="en-US" sz="1600" kern="1200"/>
        </a:p>
      </dsp:txBody>
      <dsp:txXfrm>
        <a:off x="1251709" y="1774998"/>
        <a:ext cx="1901403" cy="806655"/>
      </dsp:txXfrm>
    </dsp:sp>
    <dsp:sp modelId="{9AC48C29-3652-4061-B143-C73E97ECB496}">
      <dsp:nvSpPr>
        <dsp:cNvPr id="0" name=""/>
        <dsp:cNvSpPr/>
      </dsp:nvSpPr>
      <dsp:spPr>
        <a:xfrm>
          <a:off x="3484418" y="1774998"/>
          <a:ext cx="806655" cy="8066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0904D-65E1-4551-8FC8-3B80D44537E1}">
      <dsp:nvSpPr>
        <dsp:cNvPr id="0" name=""/>
        <dsp:cNvSpPr/>
      </dsp:nvSpPr>
      <dsp:spPr>
        <a:xfrm>
          <a:off x="3653816" y="1944395"/>
          <a:ext cx="467860" cy="4678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D4610-AAEC-4AA9-80A1-996597DE9F88}">
      <dsp:nvSpPr>
        <dsp:cNvPr id="0" name=""/>
        <dsp:cNvSpPr/>
      </dsp:nvSpPr>
      <dsp:spPr>
        <a:xfrm>
          <a:off x="4463929" y="1774998"/>
          <a:ext cx="1901403" cy="80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Inventory analysis</a:t>
          </a:r>
          <a:r>
            <a:rPr lang="en-US" sz="1600" b="0" i="0" kern="1200" baseline="0"/>
            <a:t> revealed overstocked and low-stock items, helping in better stock management.</a:t>
          </a:r>
          <a:endParaRPr lang="en-US" sz="1600" kern="1200"/>
        </a:p>
      </dsp:txBody>
      <dsp:txXfrm>
        <a:off x="4463929" y="1774998"/>
        <a:ext cx="1901403" cy="806655"/>
      </dsp:txXfrm>
    </dsp:sp>
    <dsp:sp modelId="{4DB14750-AE37-4455-9721-681687BE6716}">
      <dsp:nvSpPr>
        <dsp:cNvPr id="0" name=""/>
        <dsp:cNvSpPr/>
      </dsp:nvSpPr>
      <dsp:spPr>
        <a:xfrm>
          <a:off x="6696637" y="1774998"/>
          <a:ext cx="806655" cy="8066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E71CA-7C6A-4CB7-9C67-9987E064BA7F}">
      <dsp:nvSpPr>
        <dsp:cNvPr id="0" name=""/>
        <dsp:cNvSpPr/>
      </dsp:nvSpPr>
      <dsp:spPr>
        <a:xfrm>
          <a:off x="6866035" y="1944395"/>
          <a:ext cx="467860" cy="4678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18431-A0F9-49DC-B58A-67C86A1B0DC6}">
      <dsp:nvSpPr>
        <dsp:cNvPr id="0" name=""/>
        <dsp:cNvSpPr/>
      </dsp:nvSpPr>
      <dsp:spPr>
        <a:xfrm>
          <a:off x="7676148" y="1774998"/>
          <a:ext cx="1901403" cy="80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Supplier performance insights</a:t>
          </a:r>
          <a:r>
            <a:rPr lang="en-US" sz="1600" b="0" i="0" kern="1200" baseline="0"/>
            <a:t> assist in optimizing procurement and ensuring timely deliveries.</a:t>
          </a:r>
          <a:endParaRPr lang="en-US" sz="1600" kern="1200"/>
        </a:p>
      </dsp:txBody>
      <dsp:txXfrm>
        <a:off x="7676148" y="1774998"/>
        <a:ext cx="1901403" cy="806655"/>
      </dsp:txXfrm>
    </dsp:sp>
    <dsp:sp modelId="{85C495ED-75A8-4EDB-B9E2-9D5AE75AB8E5}">
      <dsp:nvSpPr>
        <dsp:cNvPr id="0" name=""/>
        <dsp:cNvSpPr/>
      </dsp:nvSpPr>
      <dsp:spPr>
        <a:xfrm>
          <a:off x="272199" y="3322284"/>
          <a:ext cx="806655" cy="80665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9E9F9-CF40-4183-956A-FDAFCA153E7D}">
      <dsp:nvSpPr>
        <dsp:cNvPr id="0" name=""/>
        <dsp:cNvSpPr/>
      </dsp:nvSpPr>
      <dsp:spPr>
        <a:xfrm>
          <a:off x="441596" y="3491682"/>
          <a:ext cx="467860" cy="46786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5EDD6-28AA-4326-BB80-A787729AC0E0}">
      <dsp:nvSpPr>
        <dsp:cNvPr id="0" name=""/>
        <dsp:cNvSpPr/>
      </dsp:nvSpPr>
      <dsp:spPr>
        <a:xfrm>
          <a:off x="1251709" y="3322284"/>
          <a:ext cx="1901403" cy="80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Shipping performance analysis </a:t>
          </a:r>
          <a:r>
            <a:rPr lang="en-US" sz="1600" kern="1200"/>
            <a:t>showed the most frequently used shippers and overall delivery efficiency.</a:t>
          </a:r>
        </a:p>
      </dsp:txBody>
      <dsp:txXfrm>
        <a:off x="1251709" y="3322284"/>
        <a:ext cx="1901403" cy="806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55C5-A875-5565-A2DF-E659E737B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35F-DF7E-68AB-129D-0C56639DC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5EA6-8697-9248-E325-683DF6CE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B4D3-D3F3-330A-F30D-7CB07B73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BF12-8C99-E497-9B63-CFF7F328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A478-4304-C305-7D94-AD20249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C68F2-2A5C-DB8E-C7E5-F89DD6D5B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ED50-EE3C-598C-E341-72266AC6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C6BD-30F8-5CE1-5890-7FCB022E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C73D-A0A2-8284-030D-B2E2EE94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5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1E7A7-7268-45CA-937C-F5444A4A1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CBFCD-0533-3441-0388-080FB018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186F-6445-5CC8-6E78-15832B0B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BC77-559F-2B1E-79DE-7DC2A3EC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A3CA-695A-6797-1728-FEEE60A6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5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43C4-C5BB-A330-476E-5F236D03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C8FA-805D-E3F9-185D-433A3894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71A3-9D17-050D-761B-D6116A32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C77DD-356C-9CEE-951E-94F97C68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AD4-2831-B255-FBBB-DE3EEBE1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8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6160-478A-7973-05C0-73EA128A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6104-7B25-16D3-3CF2-D652560A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D0FD-0474-2021-BF25-EA7168FB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0756-4F0D-18E3-179D-2484AF84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E41A4-3BDE-C48E-AB7D-44253EAA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5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825F-B5C4-A282-2A17-3E83A3E2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558B-CE43-64A0-C97E-EE4C2FD8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26765-6CD3-703E-D585-96A56878B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ADC76-70C4-BE2A-C196-9AA6DD11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CD33-6A62-51AA-AF44-17088303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0912-D4F7-B9D0-9FFF-20B2C991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0962-D2A6-5461-BFBB-F18BF37F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40774-9D52-F5FE-0DA7-B6E2F4EE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B30D-5C37-6C10-AC43-85AE07EC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6191E-AA65-0AFF-A748-EA6788ACB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34DAA-B60C-2F16-C629-A7527E562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068C6-D4E3-48AC-7660-136E51DA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2FD0F-8DE3-5074-573B-F9FF60C5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C9810-5E2F-2090-CEB1-E914EFBE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65EF-CA84-CECD-CE92-20A07B00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57345-07B9-4F40-75BC-9CBC6CF2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CDB0-8079-5380-D11B-1CABECB0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876E4-FCAF-E6C2-F627-7E09C627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9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C7951-9E25-1928-B119-A3D23B6E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D9122-545A-1494-8A1F-87CC4394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5F89-8B92-BB9D-8FF3-0C0A8DA2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1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14D1-631D-9F92-1811-3FBEBAFB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E59C-7D7D-9013-8870-E3F6BD10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70BEA-7B08-31BA-7B77-2D782B00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BC0-36D1-DE45-C1BD-B99DC46B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E6FD-EB5A-E1A5-F4EB-00787FC4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382B9-581E-4826-24D1-1599D604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EA7C-E0DD-0A1A-FEE1-4F241718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92845-5802-148A-38A9-99075CCDF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5784A-3CA5-023D-9526-C5BB2B608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9DBC-E3AE-EBA6-1F70-23C5983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24F93-BEEC-8A8A-3126-786723C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BC9C-89F9-D531-8F97-6359A2A7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4FD8C-FED4-6D47-F0C3-02A17695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3D8A3-61FE-BCD4-5F23-73C1E89C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C097-744A-B8EA-5DF6-70922056E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AB2ED-0D9C-4C43-AC96-0006CEFD37F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7A1E-3F7B-5AE2-7753-AD7121281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F29D-C2A7-D21F-BEAD-EC05FF08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2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5F8F7-E35A-AF56-9A8B-8965FC766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effectLst/>
                <a:latin typeface="Aptos Display" panose="020B0004020202020204" pitchFamily="34" charset="0"/>
              </a:rPr>
              <a:t>Capstone </a:t>
            </a:r>
            <a:r>
              <a:rPr lang="en-US">
                <a:latin typeface="Aptos Display" panose="020B0004020202020204" pitchFamily="34" charset="0"/>
              </a:rPr>
              <a:t>Project –</a:t>
            </a:r>
            <a:br>
              <a:rPr lang="en-US">
                <a:latin typeface="Aptos Display" panose="020B0004020202020204" pitchFamily="34" charset="0"/>
              </a:rPr>
            </a:br>
            <a:r>
              <a:rPr lang="en-US">
                <a:latin typeface="Aptos Display" panose="020B0004020202020204" pitchFamily="34" charset="0"/>
              </a:rPr>
              <a:t>Northwind Traders SalesAnalytics </a:t>
            </a:r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D90A-11EA-23BC-C228-3433121A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data dashboard&#10;&#10;AI-generated content may be incorrect.">
            <a:extLst>
              <a:ext uri="{FF2B5EF4-FFF2-40B4-BE49-F238E27FC236}">
                <a16:creationId xmlns:a16="http://schemas.microsoft.com/office/drawing/2014/main" id="{E61B70FD-B905-E159-E0FE-897AD6162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6526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6294-AE48-95BC-2C48-7ACCFE02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-up of a dashboard&#10;&#10;AI-generated content may be incorrect.">
            <a:extLst>
              <a:ext uri="{FF2B5EF4-FFF2-40B4-BE49-F238E27FC236}">
                <a16:creationId xmlns:a16="http://schemas.microsoft.com/office/drawing/2014/main" id="{D88EE90E-0DBB-AC37-452C-AD887DB43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2777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C22D-D0DB-6811-B732-2DC456A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304800"/>
            <a:ext cx="9849751" cy="1045029"/>
          </a:xfrm>
        </p:spPr>
        <p:txBody>
          <a:bodyPr anchor="b">
            <a:normAutofit/>
          </a:bodyPr>
          <a:lstStyle/>
          <a:p>
            <a:r>
              <a:rPr lang="en-US" sz="5400" dirty="0"/>
              <a:t>Insights:-</a:t>
            </a:r>
            <a:endParaRPr lang="en-IN" sz="5400" dirty="0"/>
          </a:p>
        </p:txBody>
      </p:sp>
      <p:graphicFrame>
        <p:nvGraphicFramePr>
          <p:cNvPr id="18" name="Rectangle 2">
            <a:extLst>
              <a:ext uri="{FF2B5EF4-FFF2-40B4-BE49-F238E27FC236}">
                <a16:creationId xmlns:a16="http://schemas.microsoft.com/office/drawing/2014/main" id="{10282D1E-29F5-99E4-3CB6-9A58980E2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646307"/>
              </p:ext>
            </p:extLst>
          </p:nvPr>
        </p:nvGraphicFramePr>
        <p:xfrm>
          <a:off x="1289304" y="1578429"/>
          <a:ext cx="9849751" cy="4356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989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06C1C-9239-747F-AAA0-4ED85C45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N" sz="4200" b="1"/>
              <a:t>Overview</a:t>
            </a:r>
            <a:br>
              <a:rPr lang="en-IN" sz="4200"/>
            </a:b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FA59-9F23-222F-8E65-45068C95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IN" sz="2000"/>
              <a:t>The Northwind Traders Power BI project aims to create an </a:t>
            </a:r>
            <a:r>
              <a:rPr lang="en-IN" sz="2000" b="1"/>
              <a:t>interactive and user-friendly dashboard</a:t>
            </a:r>
            <a:r>
              <a:rPr lang="en-IN" sz="2000"/>
              <a:t> that presents key business insights across sales, customers, employees, and inventory. </a:t>
            </a:r>
          </a:p>
          <a:p>
            <a:r>
              <a:rPr lang="en-IN" sz="2000"/>
              <a:t>The project helps management make </a:t>
            </a:r>
            <a:r>
              <a:rPr lang="en-IN" sz="2000" b="1"/>
              <a:t>data-driven decisions</a:t>
            </a:r>
            <a:r>
              <a:rPr lang="en-IN" sz="2000"/>
              <a:t> through powerful visualizations, trend analysis, and comparative performance metrics.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07884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17A6F-F236-2E39-4932-B7921519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N" sz="4200" b="1" dirty="0"/>
              <a:t>Problem Statement</a:t>
            </a:r>
            <a:br>
              <a:rPr lang="en-IN" sz="4200" dirty="0"/>
            </a:b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B18A-C4C4-690D-975A-2CBE8871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111830"/>
            <a:ext cx="9849751" cy="38232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The objective of this report is to </a:t>
            </a:r>
            <a:r>
              <a:rPr lang="en-IN" sz="2000" dirty="0" err="1"/>
              <a:t>analyze</a:t>
            </a:r>
            <a:r>
              <a:rPr lang="en-IN" sz="2000" dirty="0"/>
              <a:t> </a:t>
            </a:r>
            <a:r>
              <a:rPr lang="en-IN" sz="2000" b="1" dirty="0"/>
              <a:t>Northwind Traders’ sales performance</a:t>
            </a:r>
            <a:r>
              <a:rPr lang="en-IN" sz="2000" dirty="0"/>
              <a:t> and generate insights into </a:t>
            </a:r>
            <a:r>
              <a:rPr lang="en-IN" sz="2000" b="1" dirty="0"/>
              <a:t>customer </a:t>
            </a:r>
            <a:r>
              <a:rPr lang="en-IN" sz="2000" b="1" dirty="0" err="1"/>
              <a:t>behavior</a:t>
            </a:r>
            <a:r>
              <a:rPr lang="en-IN" sz="2000" b="1" dirty="0"/>
              <a:t>, product performance, and employee efficiency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The project focuses on:</a:t>
            </a:r>
          </a:p>
          <a:p>
            <a:pPr lvl="0"/>
            <a:r>
              <a:rPr lang="en-IN" sz="2000" dirty="0"/>
              <a:t>Understanding revenue drivers and top-performing regions</a:t>
            </a:r>
          </a:p>
          <a:p>
            <a:pPr lvl="0"/>
            <a:r>
              <a:rPr lang="en-IN" sz="2000" dirty="0"/>
              <a:t>Monitoring stock levels and supplier reliability</a:t>
            </a:r>
          </a:p>
          <a:p>
            <a:pPr lvl="0"/>
            <a:r>
              <a:rPr lang="en-IN" sz="2000" dirty="0"/>
              <a:t>Tracking employee productivity and customer engagement</a:t>
            </a:r>
          </a:p>
          <a:p>
            <a:pPr lvl="0"/>
            <a:r>
              <a:rPr lang="en-IN" sz="2000" dirty="0"/>
              <a:t>Providing a consolidated, data-driven overview of company operations</a:t>
            </a:r>
          </a:p>
          <a:p>
            <a:pPr marL="0" indent="0">
              <a:buNone/>
            </a:pPr>
            <a:br>
              <a:rPr lang="en-IN" sz="1400" dirty="0"/>
            </a:br>
            <a:endParaRPr lang="en-IN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2696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67F2-31FA-9D44-F0BD-63A179C1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N" sz="4200" b="1"/>
              <a:t>Data Preparation &amp; Cleaning</a:t>
            </a:r>
            <a:br>
              <a:rPr lang="en-IN" sz="4200"/>
            </a:b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2FE6-2706-A2BB-BC71-A4567489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lvl="0"/>
            <a:r>
              <a:rPr lang="en-IN" sz="2000" dirty="0"/>
              <a:t>Removed duplicates and blank values to ensure data consistency.</a:t>
            </a:r>
          </a:p>
          <a:p>
            <a:pPr lvl="0"/>
            <a:r>
              <a:rPr lang="en-IN" sz="2000" dirty="0"/>
              <a:t>Converted </a:t>
            </a:r>
            <a:r>
              <a:rPr lang="en-IN" sz="2000" b="1" dirty="0"/>
              <a:t>text fields to date formats</a:t>
            </a:r>
            <a:r>
              <a:rPr lang="en-IN" sz="2000" dirty="0"/>
              <a:t> for </a:t>
            </a:r>
            <a:r>
              <a:rPr lang="en-IN" sz="2000"/>
              <a:t>OrderDate</a:t>
            </a:r>
            <a:r>
              <a:rPr lang="en-IN" sz="2000" dirty="0"/>
              <a:t>, </a:t>
            </a:r>
            <a:r>
              <a:rPr lang="en-IN" sz="2000"/>
              <a:t>ShippedDate</a:t>
            </a:r>
            <a:r>
              <a:rPr lang="en-IN" sz="2000" dirty="0"/>
              <a:t>, and </a:t>
            </a:r>
            <a:r>
              <a:rPr lang="en-IN" sz="2000"/>
              <a:t>RequiredDate</a:t>
            </a:r>
            <a:r>
              <a:rPr lang="en-IN" sz="2000" dirty="0"/>
              <a:t>.</a:t>
            </a:r>
          </a:p>
          <a:p>
            <a:pPr lvl="0"/>
            <a:r>
              <a:rPr lang="en-IN" sz="2000" dirty="0"/>
              <a:t>Built table relationships in Power BI for interactive analysis.</a:t>
            </a:r>
          </a:p>
          <a:p>
            <a:pPr lvl="0"/>
            <a:r>
              <a:rPr lang="en-IN" sz="2000" dirty="0"/>
              <a:t>Ensured standard naming conventions and formatted currency, numbers, and dates.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0279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D0580-13AE-843E-1378-AB3A3422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IN" sz="4200" b="1"/>
              <a:t>Exploratory Data Analysis (EDA)</a:t>
            </a:r>
            <a:br>
              <a:rPr lang="en-IN" sz="4200"/>
            </a:br>
            <a:endParaRPr lang="en-IN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01C6-E8CF-4C4D-DB83-86BEFF19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lvl="0"/>
            <a:r>
              <a:rPr lang="en-IN" sz="2000"/>
              <a:t>Performed </a:t>
            </a:r>
            <a:r>
              <a:rPr lang="en-IN" sz="2000" b="1"/>
              <a:t>EDA using SQL</a:t>
            </a:r>
            <a:r>
              <a:rPr lang="en-IN" sz="2000"/>
              <a:t> to analyze sales, customers, orders, and employee data.</a:t>
            </a:r>
          </a:p>
          <a:p>
            <a:pPr lvl="0"/>
            <a:r>
              <a:rPr lang="en-IN" sz="2000"/>
              <a:t>Created </a:t>
            </a:r>
            <a:r>
              <a:rPr lang="en-IN" sz="2000" b="1"/>
              <a:t>Total Price</a:t>
            </a:r>
            <a:r>
              <a:rPr lang="en-IN" sz="2000"/>
              <a:t> column in Excel Power Query and changed text to </a:t>
            </a:r>
            <a:r>
              <a:rPr lang="en-IN" sz="2000" b="1"/>
              <a:t>date formats</a:t>
            </a:r>
            <a:r>
              <a:rPr lang="en-IN" sz="2000"/>
              <a:t> for consistency.</a:t>
            </a:r>
          </a:p>
          <a:p>
            <a:pPr lvl="0"/>
            <a:r>
              <a:rPr lang="en-IN" sz="2000"/>
              <a:t>Exported SQL outputs to </a:t>
            </a:r>
            <a:r>
              <a:rPr lang="en-IN" sz="2000" b="1"/>
              <a:t>Excel</a:t>
            </a:r>
            <a:r>
              <a:rPr lang="en-IN" sz="2000"/>
              <a:t> for tabular visualization and summary validation.</a:t>
            </a:r>
          </a:p>
          <a:p>
            <a:pPr lvl="0"/>
            <a:r>
              <a:rPr lang="en-IN" sz="2000"/>
              <a:t>Conducted </a:t>
            </a:r>
            <a:r>
              <a:rPr lang="en-IN" sz="2000" b="1"/>
              <a:t>Power BI EDA</a:t>
            </a:r>
            <a:r>
              <a:rPr lang="en-IN" sz="2000"/>
              <a:t> to explore patterns in sales trends, customer behavior, and product performance through visuals.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21913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E260-1997-B646-9B8E-70ABA079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1"/>
              <a:t>MECE Breakdown / Project Workflow</a:t>
            </a:r>
            <a:br>
              <a:rPr lang="en-IN" sz="4800"/>
            </a:br>
            <a:endParaRPr lang="en-IN" sz="48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917D6A4-F115-33DA-DDA0-16FBF767B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315861"/>
              </p:ext>
            </p:extLst>
          </p:nvPr>
        </p:nvGraphicFramePr>
        <p:xfrm>
          <a:off x="195860" y="2508069"/>
          <a:ext cx="11756656" cy="3977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32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85A9-B791-FC96-8D07-FB5A9D2F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95944"/>
            <a:ext cx="11430000" cy="816428"/>
          </a:xfrm>
        </p:spPr>
        <p:txBody>
          <a:bodyPr>
            <a:normAutofit fontScale="90000"/>
          </a:bodyPr>
          <a:lstStyle/>
          <a:p>
            <a:r>
              <a:rPr lang="en-IN"/>
              <a:t>Data Dictionary – Key Analysis Areas</a:t>
            </a:r>
            <a:br>
              <a:rPr lang="en-IN"/>
            </a:b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F0125FC-CC81-5908-F984-C27BC0AD2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074228"/>
              </p:ext>
            </p:extLst>
          </p:nvPr>
        </p:nvGraphicFramePr>
        <p:xfrm>
          <a:off x="0" y="620486"/>
          <a:ext cx="12192000" cy="62375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3689">
                  <a:extLst>
                    <a:ext uri="{9D8B030D-6E8A-4147-A177-3AD203B41FA5}">
                      <a16:colId xmlns:a16="http://schemas.microsoft.com/office/drawing/2014/main" val="3927662183"/>
                    </a:ext>
                  </a:extLst>
                </a:gridCol>
                <a:gridCol w="4704522">
                  <a:extLst>
                    <a:ext uri="{9D8B030D-6E8A-4147-A177-3AD203B41FA5}">
                      <a16:colId xmlns:a16="http://schemas.microsoft.com/office/drawing/2014/main" val="3670395138"/>
                    </a:ext>
                  </a:extLst>
                </a:gridCol>
                <a:gridCol w="5223789">
                  <a:extLst>
                    <a:ext uri="{9D8B030D-6E8A-4147-A177-3AD203B41FA5}">
                      <a16:colId xmlns:a16="http://schemas.microsoft.com/office/drawing/2014/main" val="1324262646"/>
                    </a:ext>
                  </a:extLst>
                </a:gridCol>
              </a:tblGrid>
              <a:tr h="119609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</a:p>
                    <a:p>
                      <a:pPr algn="l">
                        <a:buNone/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</a:p>
                    <a:p>
                      <a:pPr algn="l">
                        <a:buNone/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</a:p>
                    <a:p>
                      <a:pPr algn="ctr">
                        <a:buNone/>
                      </a:pPr>
                      <a:r>
                        <a:rPr lang="en-IN" sz="2400" kern="100">
                          <a:effectLst/>
                        </a:rPr>
                        <a:t>Analysis Type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</a:p>
                    <a:p>
                      <a:pPr algn="l">
                        <a:buNone/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</a:p>
                    <a:p>
                      <a:pPr algn="l">
                        <a:buNone/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</a:p>
                    <a:p>
                      <a:pPr algn="ctr">
                        <a:buNone/>
                      </a:pPr>
                      <a:r>
                        <a:rPr lang="en-IN" sz="2400" kern="100">
                          <a:effectLst/>
                        </a:rPr>
                        <a:t>Focus / Key Metrics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</a:p>
                    <a:p>
                      <a:pPr algn="l">
                        <a:buNone/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</a:p>
                    <a:p>
                      <a:pPr algn="l">
                        <a:buNone/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</a:p>
                    <a:p>
                      <a:pPr algn="ctr">
                        <a:buNone/>
                      </a:pPr>
                      <a:r>
                        <a:rPr lang="en-IN" sz="2400" kern="100">
                          <a:effectLst/>
                        </a:rPr>
                        <a:t>Purpose / Insights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extLst>
                  <a:ext uri="{0D108BD9-81ED-4DB2-BD59-A6C34878D82A}">
                    <a16:rowId xmlns:a16="http://schemas.microsoft.com/office/drawing/2014/main" val="4181895485"/>
                  </a:ext>
                </a:extLst>
              </a:tr>
              <a:tr h="8402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Customer Analysis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Customer segmentation, order frequency, and revenue per customer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Identify loyal customers, understand buying behavior, and plan targeted marketing.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extLst>
                  <a:ext uri="{0D108BD9-81ED-4DB2-BD59-A6C34878D82A}">
                    <a16:rowId xmlns:a16="http://schemas.microsoft.com/office/drawing/2014/main" val="629651772"/>
                  </a:ext>
                </a:extLst>
              </a:tr>
              <a:tr h="8402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Order Analysis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Total orders, order volume, discounts, and shipping trends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Analyze order patterns, evaluate shipping efficiency, and track revenue contribution.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extLst>
                  <a:ext uri="{0D108BD9-81ED-4DB2-BD59-A6C34878D82A}">
                    <a16:rowId xmlns:a16="http://schemas.microsoft.com/office/drawing/2014/main" val="615303339"/>
                  </a:ext>
                </a:extLst>
              </a:tr>
              <a:tr h="8402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Employee Analysis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Revenue by employee, total and average orders handled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Assess performance, recognize top performers, and optimize workload distribution.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extLst>
                  <a:ext uri="{0D108BD9-81ED-4DB2-BD59-A6C34878D82A}">
                    <a16:rowId xmlns:a16="http://schemas.microsoft.com/office/drawing/2014/main" val="1054369383"/>
                  </a:ext>
                </a:extLst>
              </a:tr>
              <a:tr h="8402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Product Analysis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Best-selling products, category trends, and stock status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Track product success, manage inventory, and ensure profitable category mix.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extLst>
                  <a:ext uri="{0D108BD9-81ED-4DB2-BD59-A6C34878D82A}">
                    <a16:rowId xmlns:a16="http://schemas.microsoft.com/office/drawing/2014/main" val="1023339089"/>
                  </a:ext>
                </a:extLst>
              </a:tr>
              <a:tr h="8402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Supplier Analysis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Supplier contribution, stock availability, and regional supply data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Monitor supplier performance and improve procurement reliability.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extLst>
                  <a:ext uri="{0D108BD9-81ED-4DB2-BD59-A6C34878D82A}">
                    <a16:rowId xmlns:a16="http://schemas.microsoft.com/office/drawing/2014/main" val="1034942569"/>
                  </a:ext>
                </a:extLst>
              </a:tr>
              <a:tr h="84023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Shippers Analysis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Delivery performance, and shipper utilization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Evaluate logistics partners and improve shipping cost-effectiveness.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14" marR="50114" marT="0" marB="0"/>
                </a:tc>
                <a:extLst>
                  <a:ext uri="{0D108BD9-81ED-4DB2-BD59-A6C34878D82A}">
                    <a16:rowId xmlns:a16="http://schemas.microsoft.com/office/drawing/2014/main" val="91666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15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4C12-7CEF-12FA-11D1-2A1694FB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828024EA-1AD8-4C8E-4B9E-3000A42AC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789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3AED-0439-E25A-DF25-64446CB1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ustomer engagement dashboard&#10;&#10;AI-generated content may be incorrect.">
            <a:extLst>
              <a:ext uri="{FF2B5EF4-FFF2-40B4-BE49-F238E27FC236}">
                <a16:creationId xmlns:a16="http://schemas.microsoft.com/office/drawing/2014/main" id="{FDDC6BA0-C01D-3AF9-28AE-AAB21A6A4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2790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617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Capstone Project – Northwind Traders SalesAnalytics </vt:lpstr>
      <vt:lpstr>Overview </vt:lpstr>
      <vt:lpstr>Problem Statement </vt:lpstr>
      <vt:lpstr>Data Preparation &amp; Cleaning </vt:lpstr>
      <vt:lpstr>Exploratory Data Analysis (EDA) </vt:lpstr>
      <vt:lpstr>MECE Breakdown / Project Workflow </vt:lpstr>
      <vt:lpstr>Data Dictionary – Key Analysis Areas </vt:lpstr>
      <vt:lpstr>PowerPoint Presentation</vt:lpstr>
      <vt:lpstr>PowerPoint Presentation</vt:lpstr>
      <vt:lpstr>PowerPoint Presentation</vt:lpstr>
      <vt:lpstr>PowerPoint Presentation</vt:lpstr>
      <vt:lpstr>Insights:-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shwetha thallapelli</dc:creator>
  <cp:lastModifiedBy>shwetha thallapelli</cp:lastModifiedBy>
  <cp:revision>1</cp:revision>
  <dcterms:created xsi:type="dcterms:W3CDTF">2025-10-15T14:28:14Z</dcterms:created>
  <dcterms:modified xsi:type="dcterms:W3CDTF">2025-10-15T17:16:52Z</dcterms:modified>
</cp:coreProperties>
</file>